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media/audio3.wav" ContentType="audio/x-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81" r:id="rId13"/>
    <p:sldId id="268" r:id="rId14"/>
    <p:sldId id="280" r:id="rId1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AE4CE4-9BBD-4518-AEF9-6FEC181873AD}" type="datetimeFigureOut">
              <a:rPr lang="en-US" smtClean="0"/>
              <a:t>3/7/2021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A69D97-1E76-4591-BA7B-B5FD840419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94381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AE4CE4-9BBD-4518-AEF9-6FEC181873AD}" type="datetimeFigureOut">
              <a:rPr lang="en-US" smtClean="0"/>
              <a:t>3/7/2021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A69D97-1E76-4591-BA7B-B5FD840419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15018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AE4CE4-9BBD-4518-AEF9-6FEC181873AD}" type="datetimeFigureOut">
              <a:rPr lang="en-US" smtClean="0"/>
              <a:t>3/7/2021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A69D97-1E76-4591-BA7B-B5FD840419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99233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2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90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C91BDDEE-AC63-44B8-94EC-FCB0EBBC2A3F}" type="slidenum">
              <a:rPr lang="vi-VN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39030838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AE4CE4-9BBD-4518-AEF9-6FEC181873AD}" type="datetimeFigureOut">
              <a:rPr lang="en-US" smtClean="0"/>
              <a:t>3/7/2021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A69D97-1E76-4591-BA7B-B5FD840419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76201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AE4CE4-9BBD-4518-AEF9-6FEC181873AD}" type="datetimeFigureOut">
              <a:rPr lang="en-US" smtClean="0"/>
              <a:t>3/7/2021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A69D97-1E76-4591-BA7B-B5FD840419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34653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AE4CE4-9BBD-4518-AEF9-6FEC181873AD}" type="datetimeFigureOut">
              <a:rPr lang="en-US" smtClean="0"/>
              <a:t>3/7/2021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A69D97-1E76-4591-BA7B-B5FD840419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25503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AE4CE4-9BBD-4518-AEF9-6FEC181873AD}" type="datetimeFigureOut">
              <a:rPr lang="en-US" smtClean="0"/>
              <a:t>3/7/2021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A69D97-1E76-4591-BA7B-B5FD840419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45092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AE4CE4-9BBD-4518-AEF9-6FEC181873AD}" type="datetimeFigureOut">
              <a:rPr lang="en-US" smtClean="0"/>
              <a:t>3/7/2021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A69D97-1E76-4591-BA7B-B5FD840419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00470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AE4CE4-9BBD-4518-AEF9-6FEC181873AD}" type="datetimeFigureOut">
              <a:rPr lang="en-US" smtClean="0"/>
              <a:t>3/7/2021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A69D97-1E76-4591-BA7B-B5FD840419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29476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AE4CE4-9BBD-4518-AEF9-6FEC181873AD}" type="datetimeFigureOut">
              <a:rPr lang="en-US" smtClean="0"/>
              <a:t>3/7/2021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A69D97-1E76-4591-BA7B-B5FD840419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7391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AE4CE4-9BBD-4518-AEF9-6FEC181873AD}" type="datetimeFigureOut">
              <a:rPr lang="en-US" smtClean="0"/>
              <a:t>3/7/2021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A69D97-1E76-4591-BA7B-B5FD840419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6496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AE4CE4-9BBD-4518-AEF9-6FEC181873AD}" type="datetimeFigureOut">
              <a:rPr lang="en-US" smtClean="0"/>
              <a:t>3/7/2021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A69D97-1E76-4591-BA7B-B5FD840419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7112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wmf"/><Relationship Id="rId7" Type="http://schemas.openxmlformats.org/officeDocument/2006/relationships/image" Target="../media/image6.gif"/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gif"/><Relationship Id="rId5" Type="http://schemas.openxmlformats.org/officeDocument/2006/relationships/image" Target="../media/image4.wmf"/><Relationship Id="rId4" Type="http://schemas.openxmlformats.org/officeDocument/2006/relationships/image" Target="../media/image3.w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hyperlink" Target="../My%20Documents/SONG/ATGT%20(khoi7)/vong3(khoi7).ppt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7" Type="http://schemas.openxmlformats.org/officeDocument/2006/relationships/image" Target="../media/image22.gif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audio" Target="../media/audio2.wav"/><Relationship Id="rId5" Type="http://schemas.openxmlformats.org/officeDocument/2006/relationships/audio" Target="../media/audio1.wav"/><Relationship Id="rId4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5.png"/><Relationship Id="rId2" Type="http://schemas.openxmlformats.org/officeDocument/2006/relationships/audio" Target="file:///D:\Dung\Cac%20bai%20hat%20nghi%20giua%20tiet\Tho%20con%20tam%20nang.mp3" TargetMode="External"/><Relationship Id="rId1" Type="http://schemas.openxmlformats.org/officeDocument/2006/relationships/audio" Target="file:///E:\Music\Tap%20dem%20.mp3" TargetMode="External"/><Relationship Id="rId6" Type="http://schemas.openxmlformats.org/officeDocument/2006/relationships/image" Target="../media/image24.gif"/><Relationship Id="rId5" Type="http://schemas.openxmlformats.org/officeDocument/2006/relationships/image" Target="../media/image23.gif"/><Relationship Id="rId4" Type="http://schemas.openxmlformats.org/officeDocument/2006/relationships/audio" Target="../media/audio3.wav"/><Relationship Id="rId9" Type="http://schemas.openxmlformats.org/officeDocument/2006/relationships/image" Target="../media/image27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png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g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hyperlink" Target="../My%20Documents/SONG/ATGT%20(khoi7)/vong3(khoi7).ppt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hyperlink" Target="../My%20Documents/SONG/ATGT%20(khoi7)/vong3(khoi7).ppt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hyperlink" Target="../My%20Documents/SONG/ATGT%20(khoi7)/vong3(khoi7).ppt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AutoShape 2"/>
          <p:cNvSpPr>
            <a:spLocks noChangeArrowheads="1"/>
          </p:cNvSpPr>
          <p:nvPr/>
        </p:nvSpPr>
        <p:spPr bwMode="auto">
          <a:xfrm>
            <a:off x="7667625" y="5072063"/>
            <a:ext cx="990600" cy="10668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8" rIns="91436" bIns="45718" anchor="ctr"/>
          <a:lstStyle/>
          <a:p>
            <a:endParaRPr lang="en-US"/>
          </a:p>
        </p:txBody>
      </p:sp>
      <p:pic>
        <p:nvPicPr>
          <p:cNvPr id="68619" name="Picture 11" descr="GEOMTRY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153400" y="4495800"/>
            <a:ext cx="762000" cy="1981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8620" name="Rectangle 12"/>
          <p:cNvSpPr>
            <a:spLocks noChangeArrowheads="1"/>
          </p:cNvSpPr>
          <p:nvPr/>
        </p:nvSpPr>
        <p:spPr bwMode="auto">
          <a:xfrm>
            <a:off x="0" y="0"/>
            <a:ext cx="9144000" cy="10668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8" rIns="91436" bIns="45718" anchor="ctr"/>
          <a:lstStyle/>
          <a:p>
            <a:endParaRPr lang="en-US"/>
          </a:p>
        </p:txBody>
      </p:sp>
      <p:pic>
        <p:nvPicPr>
          <p:cNvPr id="68630" name="Picture 22" descr="POINSET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1284" y="5222573"/>
            <a:ext cx="1622717" cy="1486202"/>
          </a:xfrm>
          <a:prstGeom prst="rect">
            <a:avLst/>
          </a:prstGeom>
          <a:noFill/>
          <a:effectLst>
            <a:outerShdw dist="107763" dir="135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32" name="Picture 24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00"/>
            <a:ext cx="1524000" cy="1143000"/>
          </a:xfrm>
          <a:prstGeom prst="rect">
            <a:avLst/>
          </a:prstGeom>
          <a:noFill/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49" name="Picture 41" descr="Book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8933" y="193675"/>
            <a:ext cx="1295400" cy="796925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FF99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50" name="Picture 42" descr="bluline[1]"/>
          <p:cNvPicPr>
            <a:picLocks noChangeAspect="1" noChangeArrowheads="1"/>
          </p:cNvPicPr>
          <p:nvPr/>
        </p:nvPicPr>
        <p:blipFill>
          <a:blip r:embed="rId6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81800"/>
            <a:ext cx="9144000" cy="7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54" name="Picture 46" descr="bluline[1]"/>
          <p:cNvPicPr>
            <a:picLocks noChangeAspect="1" noChangeArrowheads="1"/>
          </p:cNvPicPr>
          <p:nvPr/>
        </p:nvPicPr>
        <p:blipFill>
          <a:blip r:embed="rId6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655" name="Text Box 47"/>
          <p:cNvSpPr txBox="1">
            <a:spLocks noChangeArrowheads="1"/>
          </p:cNvSpPr>
          <p:nvPr/>
        </p:nvSpPr>
        <p:spPr bwMode="auto">
          <a:xfrm>
            <a:off x="640279" y="2799940"/>
            <a:ext cx="7945438" cy="6093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rnd" algn="ctr">
                <a:solidFill>
                  <a:srgbClr val="FF33CC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8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(</a:t>
            </a:r>
            <a:r>
              <a:rPr lang="en-US" sz="2800" b="1" dirty="0" err="1" smtClean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Cánh</a:t>
            </a:r>
            <a:r>
              <a:rPr lang="en-US" sz="28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diều</a:t>
            </a:r>
            <a:r>
              <a:rPr lang="en-US" sz="28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)</a:t>
            </a:r>
            <a:endParaRPr lang="en-US" sz="2800" b="1" dirty="0">
              <a:solidFill>
                <a:srgbClr val="0066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68700" name="Picture 92" descr="Dove-02-june[1]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4343400"/>
            <a:ext cx="1219200" cy="817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703" name="Picture 95" descr="Dove-02-june[1]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49464"/>
            <a:ext cx="1219200" cy="817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706" name="Text Box 98"/>
          <p:cNvSpPr txBox="1">
            <a:spLocks noChangeArrowheads="1"/>
          </p:cNvSpPr>
          <p:nvPr/>
        </p:nvSpPr>
        <p:spPr bwMode="auto">
          <a:xfrm>
            <a:off x="2819403" y="304802"/>
            <a:ext cx="3368675" cy="369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68707" name="Text Box 99"/>
          <p:cNvSpPr txBox="1">
            <a:spLocks noChangeArrowheads="1"/>
          </p:cNvSpPr>
          <p:nvPr/>
        </p:nvSpPr>
        <p:spPr bwMode="auto">
          <a:xfrm>
            <a:off x="854559" y="327979"/>
            <a:ext cx="7358683" cy="523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6" tIns="45718" rIns="91436" bIns="45718">
            <a:spAutoFit/>
          </a:bodyPr>
          <a:lstStyle/>
          <a:p>
            <a:pPr algn="ctr"/>
            <a:r>
              <a:rPr lang="en-US" sz="2800" b="1" dirty="0" smtClean="0">
                <a:ln>
                  <a:solidFill>
                    <a:srgbClr val="33CC33"/>
                  </a:solidFill>
                </a:ln>
                <a:solidFill>
                  <a:srgbClr val="FF0000"/>
                </a:solidFill>
              </a:rPr>
              <a:t>BÀI GIẢNG ĐIỆN TỬ CHƯƠNG TRÌNH MỚI 2020</a:t>
            </a:r>
            <a:endParaRPr lang="en-US" sz="2800" b="1" dirty="0">
              <a:ln>
                <a:solidFill>
                  <a:srgbClr val="33CC33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68708" name="Text Box 100"/>
          <p:cNvSpPr txBox="1">
            <a:spLocks noChangeArrowheads="1"/>
          </p:cNvSpPr>
          <p:nvPr/>
        </p:nvSpPr>
        <p:spPr bwMode="auto">
          <a:xfrm>
            <a:off x="2625978" y="1704250"/>
            <a:ext cx="4229100" cy="923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6" tIns="45718" rIns="91436" bIns="4571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5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ĐẠO ĐỨC 1</a:t>
            </a:r>
            <a:endParaRPr lang="vi-VN" sz="5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4" name="Picture 13" descr="bluline[1]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051560"/>
            <a:ext cx="9144000" cy="91440"/>
          </a:xfrm>
        </p:spPr>
      </p:pic>
      <p:sp>
        <p:nvSpPr>
          <p:cNvPr id="97" name="AutoShape 18"/>
          <p:cNvSpPr>
            <a:spLocks noChangeArrowheads="1"/>
          </p:cNvSpPr>
          <p:nvPr/>
        </p:nvSpPr>
        <p:spPr bwMode="auto">
          <a:xfrm>
            <a:off x="0" y="1143000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116" name="Line 44"/>
          <p:cNvSpPr>
            <a:spLocks noChangeShapeType="1"/>
          </p:cNvSpPr>
          <p:nvPr/>
        </p:nvSpPr>
        <p:spPr bwMode="auto">
          <a:xfrm>
            <a:off x="0" y="1508760"/>
            <a:ext cx="9144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117" name="Line 45"/>
          <p:cNvSpPr>
            <a:spLocks noChangeShapeType="1"/>
          </p:cNvSpPr>
          <p:nvPr/>
        </p:nvSpPr>
        <p:spPr bwMode="auto">
          <a:xfrm>
            <a:off x="0" y="1565910"/>
            <a:ext cx="9144000" cy="0"/>
          </a:xfrm>
          <a:prstGeom prst="line">
            <a:avLst/>
          </a:prstGeom>
          <a:noFill/>
          <a:ln w="28575" cap="rnd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159" name="AutoShape 18"/>
          <p:cNvSpPr>
            <a:spLocks noChangeArrowheads="1"/>
          </p:cNvSpPr>
          <p:nvPr/>
        </p:nvSpPr>
        <p:spPr bwMode="auto">
          <a:xfrm>
            <a:off x="0" y="1236288"/>
            <a:ext cx="17145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178" name="Line 44"/>
          <p:cNvSpPr>
            <a:spLocks noChangeShapeType="1"/>
          </p:cNvSpPr>
          <p:nvPr/>
        </p:nvSpPr>
        <p:spPr bwMode="auto">
          <a:xfrm>
            <a:off x="0" y="1541088"/>
            <a:ext cx="6858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179" name="Line 45"/>
          <p:cNvSpPr>
            <a:spLocks noChangeShapeType="1"/>
          </p:cNvSpPr>
          <p:nvPr/>
        </p:nvSpPr>
        <p:spPr bwMode="auto">
          <a:xfrm>
            <a:off x="0" y="1588714"/>
            <a:ext cx="6858000" cy="0"/>
          </a:xfrm>
          <a:prstGeom prst="line">
            <a:avLst/>
          </a:prstGeom>
          <a:noFill/>
          <a:ln w="28575" cap="rnd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63" name="AutoShape 3"/>
          <p:cNvSpPr>
            <a:spLocks noChangeArrowheads="1"/>
          </p:cNvSpPr>
          <p:nvPr/>
        </p:nvSpPr>
        <p:spPr bwMode="auto">
          <a:xfrm>
            <a:off x="2540253" y="6561197"/>
            <a:ext cx="171450" cy="1905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4" name="AutoShape 4"/>
          <p:cNvSpPr>
            <a:spLocks noChangeArrowheads="1"/>
          </p:cNvSpPr>
          <p:nvPr/>
        </p:nvSpPr>
        <p:spPr bwMode="auto">
          <a:xfrm>
            <a:off x="4197603" y="6561197"/>
            <a:ext cx="171450" cy="1905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5" name="AutoShape 5"/>
          <p:cNvSpPr>
            <a:spLocks noChangeArrowheads="1"/>
          </p:cNvSpPr>
          <p:nvPr/>
        </p:nvSpPr>
        <p:spPr bwMode="auto">
          <a:xfrm>
            <a:off x="3111753" y="6561197"/>
            <a:ext cx="171450" cy="1905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6" name="AutoShape 6"/>
          <p:cNvSpPr>
            <a:spLocks noChangeArrowheads="1"/>
          </p:cNvSpPr>
          <p:nvPr/>
        </p:nvSpPr>
        <p:spPr bwMode="auto">
          <a:xfrm>
            <a:off x="4769103" y="6561197"/>
            <a:ext cx="171450" cy="1905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7" name="AutoShape 7"/>
          <p:cNvSpPr>
            <a:spLocks noChangeArrowheads="1"/>
          </p:cNvSpPr>
          <p:nvPr/>
        </p:nvSpPr>
        <p:spPr bwMode="auto">
          <a:xfrm>
            <a:off x="3683253" y="6561197"/>
            <a:ext cx="171450" cy="1905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8" name="AutoShape 8"/>
          <p:cNvSpPr>
            <a:spLocks noChangeArrowheads="1"/>
          </p:cNvSpPr>
          <p:nvPr/>
        </p:nvSpPr>
        <p:spPr bwMode="auto">
          <a:xfrm>
            <a:off x="5397753" y="6561197"/>
            <a:ext cx="171450" cy="1905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9" name="AutoShape 9"/>
          <p:cNvSpPr>
            <a:spLocks noChangeArrowheads="1"/>
          </p:cNvSpPr>
          <p:nvPr/>
        </p:nvSpPr>
        <p:spPr bwMode="auto">
          <a:xfrm>
            <a:off x="5969253" y="6561197"/>
            <a:ext cx="171450" cy="1905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70" name="AutoShape 10"/>
          <p:cNvSpPr>
            <a:spLocks noChangeArrowheads="1"/>
          </p:cNvSpPr>
          <p:nvPr/>
        </p:nvSpPr>
        <p:spPr bwMode="auto">
          <a:xfrm>
            <a:off x="6540753" y="6561197"/>
            <a:ext cx="171450" cy="1905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71" name="Line 48"/>
          <p:cNvSpPr>
            <a:spLocks noChangeShapeType="1"/>
          </p:cNvSpPr>
          <p:nvPr/>
        </p:nvSpPr>
        <p:spPr bwMode="auto">
          <a:xfrm>
            <a:off x="2768853" y="6612790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2" name="Line 49"/>
          <p:cNvSpPr>
            <a:spLocks noChangeShapeType="1"/>
          </p:cNvSpPr>
          <p:nvPr/>
        </p:nvSpPr>
        <p:spPr bwMode="auto">
          <a:xfrm>
            <a:off x="3340353" y="6612790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3" name="Line 50"/>
          <p:cNvSpPr>
            <a:spLocks noChangeShapeType="1"/>
          </p:cNvSpPr>
          <p:nvPr/>
        </p:nvSpPr>
        <p:spPr bwMode="auto">
          <a:xfrm>
            <a:off x="3854703" y="6612790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4" name="Line 51"/>
          <p:cNvSpPr>
            <a:spLocks noChangeShapeType="1"/>
          </p:cNvSpPr>
          <p:nvPr/>
        </p:nvSpPr>
        <p:spPr bwMode="auto">
          <a:xfrm>
            <a:off x="4426203" y="6612790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5" name="Line 52"/>
          <p:cNvSpPr>
            <a:spLocks noChangeShapeType="1"/>
          </p:cNvSpPr>
          <p:nvPr/>
        </p:nvSpPr>
        <p:spPr bwMode="auto">
          <a:xfrm>
            <a:off x="4997703" y="6612790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6" name="Line 53"/>
          <p:cNvSpPr>
            <a:spLocks noChangeShapeType="1"/>
          </p:cNvSpPr>
          <p:nvPr/>
        </p:nvSpPr>
        <p:spPr bwMode="auto">
          <a:xfrm>
            <a:off x="5626353" y="6612790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7" name="Line 54"/>
          <p:cNvSpPr>
            <a:spLocks noChangeShapeType="1"/>
          </p:cNvSpPr>
          <p:nvPr/>
        </p:nvSpPr>
        <p:spPr bwMode="auto">
          <a:xfrm>
            <a:off x="6197853" y="6612790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113" name="AutoShape 76"/>
          <p:cNvSpPr>
            <a:spLocks noChangeArrowheads="1"/>
          </p:cNvSpPr>
          <p:nvPr/>
        </p:nvSpPr>
        <p:spPr bwMode="auto">
          <a:xfrm>
            <a:off x="5070198" y="3564209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4" name="AutoShape 77"/>
          <p:cNvSpPr>
            <a:spLocks noChangeArrowheads="1"/>
          </p:cNvSpPr>
          <p:nvPr/>
        </p:nvSpPr>
        <p:spPr bwMode="auto">
          <a:xfrm>
            <a:off x="4612998" y="3564209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5" name="AutoShape 78"/>
          <p:cNvSpPr>
            <a:spLocks noChangeArrowheads="1"/>
          </p:cNvSpPr>
          <p:nvPr/>
        </p:nvSpPr>
        <p:spPr bwMode="auto">
          <a:xfrm>
            <a:off x="2895323" y="3564209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8" name="AutoShape 79"/>
          <p:cNvSpPr>
            <a:spLocks noChangeArrowheads="1"/>
          </p:cNvSpPr>
          <p:nvPr/>
        </p:nvSpPr>
        <p:spPr bwMode="auto">
          <a:xfrm>
            <a:off x="3317598" y="3564209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9" name="AutoShape 80"/>
          <p:cNvSpPr>
            <a:spLocks noChangeArrowheads="1"/>
          </p:cNvSpPr>
          <p:nvPr/>
        </p:nvSpPr>
        <p:spPr bwMode="auto">
          <a:xfrm>
            <a:off x="3698598" y="3564209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0" name="AutoShape 81"/>
          <p:cNvSpPr>
            <a:spLocks noChangeArrowheads="1"/>
          </p:cNvSpPr>
          <p:nvPr/>
        </p:nvSpPr>
        <p:spPr bwMode="auto">
          <a:xfrm>
            <a:off x="4155798" y="3564209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1" name="AutoShape 82"/>
          <p:cNvSpPr>
            <a:spLocks noChangeArrowheads="1"/>
          </p:cNvSpPr>
          <p:nvPr/>
        </p:nvSpPr>
        <p:spPr bwMode="auto">
          <a:xfrm>
            <a:off x="5984598" y="3564209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2" name="AutoShape 83"/>
          <p:cNvSpPr>
            <a:spLocks noChangeArrowheads="1"/>
          </p:cNvSpPr>
          <p:nvPr/>
        </p:nvSpPr>
        <p:spPr bwMode="auto">
          <a:xfrm>
            <a:off x="6441798" y="3564209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" name="Oval 84"/>
          <p:cNvSpPr>
            <a:spLocks noChangeArrowheads="1"/>
          </p:cNvSpPr>
          <p:nvPr/>
        </p:nvSpPr>
        <p:spPr bwMode="auto">
          <a:xfrm>
            <a:off x="3165198" y="3441694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4" name="Oval 85"/>
          <p:cNvSpPr>
            <a:spLocks noChangeArrowheads="1"/>
          </p:cNvSpPr>
          <p:nvPr/>
        </p:nvSpPr>
        <p:spPr bwMode="auto">
          <a:xfrm>
            <a:off x="3546198" y="3441694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5" name="Oval 86"/>
          <p:cNvSpPr>
            <a:spLocks noChangeArrowheads="1"/>
          </p:cNvSpPr>
          <p:nvPr/>
        </p:nvSpPr>
        <p:spPr bwMode="auto">
          <a:xfrm>
            <a:off x="4003398" y="3441694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6" name="Oval 87"/>
          <p:cNvSpPr>
            <a:spLocks noChangeArrowheads="1"/>
          </p:cNvSpPr>
          <p:nvPr/>
        </p:nvSpPr>
        <p:spPr bwMode="auto">
          <a:xfrm>
            <a:off x="4460598" y="3441694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7" name="Oval 88"/>
          <p:cNvSpPr>
            <a:spLocks noChangeArrowheads="1"/>
          </p:cNvSpPr>
          <p:nvPr/>
        </p:nvSpPr>
        <p:spPr bwMode="auto">
          <a:xfrm>
            <a:off x="4917798" y="3441694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8" name="Oval 89"/>
          <p:cNvSpPr>
            <a:spLocks noChangeArrowheads="1"/>
          </p:cNvSpPr>
          <p:nvPr/>
        </p:nvSpPr>
        <p:spPr bwMode="auto">
          <a:xfrm>
            <a:off x="5374998" y="3441694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9" name="Oval 90"/>
          <p:cNvSpPr>
            <a:spLocks noChangeArrowheads="1"/>
          </p:cNvSpPr>
          <p:nvPr/>
        </p:nvSpPr>
        <p:spPr bwMode="auto">
          <a:xfrm>
            <a:off x="5832198" y="3441694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30" name="Oval 91"/>
          <p:cNvSpPr>
            <a:spLocks noChangeArrowheads="1"/>
          </p:cNvSpPr>
          <p:nvPr/>
        </p:nvSpPr>
        <p:spPr bwMode="auto">
          <a:xfrm>
            <a:off x="6289398" y="3441694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31" name="AutoShape 97"/>
          <p:cNvSpPr>
            <a:spLocks noChangeArrowheads="1"/>
          </p:cNvSpPr>
          <p:nvPr/>
        </p:nvSpPr>
        <p:spPr bwMode="auto">
          <a:xfrm>
            <a:off x="5527398" y="3564209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0" name="AutoShape 16"/>
          <p:cNvSpPr>
            <a:spLocks noChangeArrowheads="1"/>
          </p:cNvSpPr>
          <p:nvPr/>
        </p:nvSpPr>
        <p:spPr bwMode="auto">
          <a:xfrm>
            <a:off x="2209800" y="1152626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1" name="AutoShape 17"/>
          <p:cNvSpPr>
            <a:spLocks noChangeArrowheads="1"/>
          </p:cNvSpPr>
          <p:nvPr/>
        </p:nvSpPr>
        <p:spPr bwMode="auto">
          <a:xfrm>
            <a:off x="1752600" y="1152626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2" name="AutoShape 18"/>
          <p:cNvSpPr>
            <a:spLocks noChangeArrowheads="1"/>
          </p:cNvSpPr>
          <p:nvPr/>
        </p:nvSpPr>
        <p:spPr bwMode="auto">
          <a:xfrm>
            <a:off x="0" y="1152626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3" name="AutoShape 19"/>
          <p:cNvSpPr>
            <a:spLocks noChangeArrowheads="1"/>
          </p:cNvSpPr>
          <p:nvPr/>
        </p:nvSpPr>
        <p:spPr bwMode="auto">
          <a:xfrm>
            <a:off x="381000" y="1152626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4" name="AutoShape 20"/>
          <p:cNvSpPr>
            <a:spLocks noChangeArrowheads="1"/>
          </p:cNvSpPr>
          <p:nvPr/>
        </p:nvSpPr>
        <p:spPr bwMode="auto">
          <a:xfrm>
            <a:off x="762000" y="1152626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5" name="AutoShape 21"/>
          <p:cNvSpPr>
            <a:spLocks noChangeArrowheads="1"/>
          </p:cNvSpPr>
          <p:nvPr/>
        </p:nvSpPr>
        <p:spPr bwMode="auto">
          <a:xfrm>
            <a:off x="1219200" y="1152626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6" name="AutoShape 26"/>
          <p:cNvSpPr>
            <a:spLocks noChangeArrowheads="1"/>
          </p:cNvSpPr>
          <p:nvPr/>
        </p:nvSpPr>
        <p:spPr bwMode="auto">
          <a:xfrm>
            <a:off x="4876800" y="1152626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" name="AutoShape 27"/>
          <p:cNvSpPr>
            <a:spLocks noChangeArrowheads="1"/>
          </p:cNvSpPr>
          <p:nvPr/>
        </p:nvSpPr>
        <p:spPr bwMode="auto">
          <a:xfrm>
            <a:off x="4419600" y="1152626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8" name="AutoShape 28"/>
          <p:cNvSpPr>
            <a:spLocks noChangeArrowheads="1"/>
          </p:cNvSpPr>
          <p:nvPr/>
        </p:nvSpPr>
        <p:spPr bwMode="auto">
          <a:xfrm>
            <a:off x="2667000" y="1152626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9" name="AutoShape 29"/>
          <p:cNvSpPr>
            <a:spLocks noChangeArrowheads="1"/>
          </p:cNvSpPr>
          <p:nvPr/>
        </p:nvSpPr>
        <p:spPr bwMode="auto">
          <a:xfrm>
            <a:off x="3048000" y="1152626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0" name="AutoShape 30"/>
          <p:cNvSpPr>
            <a:spLocks noChangeArrowheads="1"/>
          </p:cNvSpPr>
          <p:nvPr/>
        </p:nvSpPr>
        <p:spPr bwMode="auto">
          <a:xfrm>
            <a:off x="3429000" y="1152626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1" name="AutoShape 31"/>
          <p:cNvSpPr>
            <a:spLocks noChangeArrowheads="1"/>
          </p:cNvSpPr>
          <p:nvPr/>
        </p:nvSpPr>
        <p:spPr bwMode="auto">
          <a:xfrm>
            <a:off x="3886200" y="1152626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2" name="AutoShape 32"/>
          <p:cNvSpPr>
            <a:spLocks noChangeArrowheads="1"/>
          </p:cNvSpPr>
          <p:nvPr/>
        </p:nvSpPr>
        <p:spPr bwMode="auto">
          <a:xfrm>
            <a:off x="7543800" y="1152626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3" name="AutoShape 33"/>
          <p:cNvSpPr>
            <a:spLocks noChangeArrowheads="1"/>
          </p:cNvSpPr>
          <p:nvPr/>
        </p:nvSpPr>
        <p:spPr bwMode="auto">
          <a:xfrm>
            <a:off x="7086600" y="1152626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4" name="AutoShape 34"/>
          <p:cNvSpPr>
            <a:spLocks noChangeArrowheads="1"/>
          </p:cNvSpPr>
          <p:nvPr/>
        </p:nvSpPr>
        <p:spPr bwMode="auto">
          <a:xfrm>
            <a:off x="5334000" y="1152626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5" name="AutoShape 35"/>
          <p:cNvSpPr>
            <a:spLocks noChangeArrowheads="1"/>
          </p:cNvSpPr>
          <p:nvPr/>
        </p:nvSpPr>
        <p:spPr bwMode="auto">
          <a:xfrm>
            <a:off x="5715000" y="1152626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6" name="AutoShape 36"/>
          <p:cNvSpPr>
            <a:spLocks noChangeArrowheads="1"/>
          </p:cNvSpPr>
          <p:nvPr/>
        </p:nvSpPr>
        <p:spPr bwMode="auto">
          <a:xfrm>
            <a:off x="6096000" y="1152626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" name="AutoShape 37"/>
          <p:cNvSpPr>
            <a:spLocks noChangeArrowheads="1"/>
          </p:cNvSpPr>
          <p:nvPr/>
        </p:nvSpPr>
        <p:spPr bwMode="auto">
          <a:xfrm>
            <a:off x="6553200" y="1152626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8" name="AutoShape 38"/>
          <p:cNvSpPr>
            <a:spLocks noChangeArrowheads="1"/>
          </p:cNvSpPr>
          <p:nvPr/>
        </p:nvSpPr>
        <p:spPr bwMode="auto">
          <a:xfrm>
            <a:off x="8001000" y="1152626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9" name="AutoShape 39"/>
          <p:cNvSpPr>
            <a:spLocks noChangeArrowheads="1"/>
          </p:cNvSpPr>
          <p:nvPr/>
        </p:nvSpPr>
        <p:spPr bwMode="auto">
          <a:xfrm>
            <a:off x="8382000" y="1152626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0" name="AutoShape 40"/>
          <p:cNvSpPr>
            <a:spLocks noChangeArrowheads="1"/>
          </p:cNvSpPr>
          <p:nvPr/>
        </p:nvSpPr>
        <p:spPr bwMode="auto">
          <a:xfrm>
            <a:off x="8763000" y="1152626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1" name="Line 44"/>
          <p:cNvSpPr>
            <a:spLocks noChangeShapeType="1"/>
          </p:cNvSpPr>
          <p:nvPr/>
        </p:nvSpPr>
        <p:spPr bwMode="auto">
          <a:xfrm>
            <a:off x="0" y="1518386"/>
            <a:ext cx="9144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12" name="Line 45"/>
          <p:cNvSpPr>
            <a:spLocks noChangeShapeType="1"/>
          </p:cNvSpPr>
          <p:nvPr/>
        </p:nvSpPr>
        <p:spPr bwMode="auto">
          <a:xfrm>
            <a:off x="0" y="1575536"/>
            <a:ext cx="9144000" cy="0"/>
          </a:xfrm>
          <a:prstGeom prst="line">
            <a:avLst/>
          </a:prstGeom>
          <a:noFill/>
          <a:ln w="28575" cap="rnd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13" name="Oval 55"/>
          <p:cNvSpPr>
            <a:spLocks noChangeArrowheads="1"/>
          </p:cNvSpPr>
          <p:nvPr/>
        </p:nvSpPr>
        <p:spPr bwMode="auto">
          <a:xfrm>
            <a:off x="654050" y="1030111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4" name="Oval 56"/>
          <p:cNvSpPr>
            <a:spLocks noChangeArrowheads="1"/>
          </p:cNvSpPr>
          <p:nvPr/>
        </p:nvSpPr>
        <p:spPr bwMode="auto">
          <a:xfrm>
            <a:off x="1066800" y="1030111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5" name="Oval 57"/>
          <p:cNvSpPr>
            <a:spLocks noChangeArrowheads="1"/>
          </p:cNvSpPr>
          <p:nvPr/>
        </p:nvSpPr>
        <p:spPr bwMode="auto">
          <a:xfrm>
            <a:off x="1524000" y="1030111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6" name="Oval 58"/>
          <p:cNvSpPr>
            <a:spLocks noChangeArrowheads="1"/>
          </p:cNvSpPr>
          <p:nvPr/>
        </p:nvSpPr>
        <p:spPr bwMode="auto">
          <a:xfrm>
            <a:off x="2057400" y="1030111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7" name="Oval 59"/>
          <p:cNvSpPr>
            <a:spLocks noChangeArrowheads="1"/>
          </p:cNvSpPr>
          <p:nvPr/>
        </p:nvSpPr>
        <p:spPr bwMode="auto">
          <a:xfrm>
            <a:off x="2514600" y="1030111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8" name="Oval 60"/>
          <p:cNvSpPr>
            <a:spLocks noChangeArrowheads="1"/>
          </p:cNvSpPr>
          <p:nvPr/>
        </p:nvSpPr>
        <p:spPr bwMode="auto">
          <a:xfrm>
            <a:off x="2895600" y="1030111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9" name="Oval 61"/>
          <p:cNvSpPr>
            <a:spLocks noChangeArrowheads="1"/>
          </p:cNvSpPr>
          <p:nvPr/>
        </p:nvSpPr>
        <p:spPr bwMode="auto">
          <a:xfrm>
            <a:off x="3292475" y="1030111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0" name="Oval 62"/>
          <p:cNvSpPr>
            <a:spLocks noChangeArrowheads="1"/>
          </p:cNvSpPr>
          <p:nvPr/>
        </p:nvSpPr>
        <p:spPr bwMode="auto">
          <a:xfrm>
            <a:off x="3733800" y="1030111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1" name="Oval 63"/>
          <p:cNvSpPr>
            <a:spLocks noChangeArrowheads="1"/>
          </p:cNvSpPr>
          <p:nvPr/>
        </p:nvSpPr>
        <p:spPr bwMode="auto">
          <a:xfrm>
            <a:off x="4191000" y="1030111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2" name="Oval 64"/>
          <p:cNvSpPr>
            <a:spLocks noChangeArrowheads="1"/>
          </p:cNvSpPr>
          <p:nvPr/>
        </p:nvSpPr>
        <p:spPr bwMode="auto">
          <a:xfrm>
            <a:off x="4724400" y="1030111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3" name="Oval 65"/>
          <p:cNvSpPr>
            <a:spLocks noChangeArrowheads="1"/>
          </p:cNvSpPr>
          <p:nvPr/>
        </p:nvSpPr>
        <p:spPr bwMode="auto">
          <a:xfrm>
            <a:off x="5181600" y="1030111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4" name="Oval 66"/>
          <p:cNvSpPr>
            <a:spLocks noChangeArrowheads="1"/>
          </p:cNvSpPr>
          <p:nvPr/>
        </p:nvSpPr>
        <p:spPr bwMode="auto">
          <a:xfrm>
            <a:off x="5607050" y="1030111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5" name="Oval 67"/>
          <p:cNvSpPr>
            <a:spLocks noChangeArrowheads="1"/>
          </p:cNvSpPr>
          <p:nvPr/>
        </p:nvSpPr>
        <p:spPr bwMode="auto">
          <a:xfrm>
            <a:off x="5975350" y="1030111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6" name="Oval 68"/>
          <p:cNvSpPr>
            <a:spLocks noChangeArrowheads="1"/>
          </p:cNvSpPr>
          <p:nvPr/>
        </p:nvSpPr>
        <p:spPr bwMode="auto">
          <a:xfrm>
            <a:off x="6400800" y="1030111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7" name="Oval 69"/>
          <p:cNvSpPr>
            <a:spLocks noChangeArrowheads="1"/>
          </p:cNvSpPr>
          <p:nvPr/>
        </p:nvSpPr>
        <p:spPr bwMode="auto">
          <a:xfrm>
            <a:off x="6858000" y="1030111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8" name="Oval 70"/>
          <p:cNvSpPr>
            <a:spLocks noChangeArrowheads="1"/>
          </p:cNvSpPr>
          <p:nvPr/>
        </p:nvSpPr>
        <p:spPr bwMode="auto">
          <a:xfrm>
            <a:off x="7391400" y="1030111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9" name="Oval 71"/>
          <p:cNvSpPr>
            <a:spLocks noChangeArrowheads="1"/>
          </p:cNvSpPr>
          <p:nvPr/>
        </p:nvSpPr>
        <p:spPr bwMode="auto">
          <a:xfrm>
            <a:off x="7848600" y="1030111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0" name="Oval 72"/>
          <p:cNvSpPr>
            <a:spLocks noChangeArrowheads="1"/>
          </p:cNvSpPr>
          <p:nvPr/>
        </p:nvSpPr>
        <p:spPr bwMode="auto">
          <a:xfrm>
            <a:off x="8274050" y="1030111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1" name="Oval 73"/>
          <p:cNvSpPr>
            <a:spLocks noChangeArrowheads="1"/>
          </p:cNvSpPr>
          <p:nvPr/>
        </p:nvSpPr>
        <p:spPr bwMode="auto">
          <a:xfrm>
            <a:off x="8655050" y="1030111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2" name="Oval 74"/>
          <p:cNvSpPr>
            <a:spLocks noChangeArrowheads="1"/>
          </p:cNvSpPr>
          <p:nvPr/>
        </p:nvSpPr>
        <p:spPr bwMode="auto">
          <a:xfrm>
            <a:off x="8991600" y="1030111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3" name="Oval 75"/>
          <p:cNvSpPr>
            <a:spLocks noChangeArrowheads="1"/>
          </p:cNvSpPr>
          <p:nvPr/>
        </p:nvSpPr>
        <p:spPr bwMode="auto">
          <a:xfrm>
            <a:off x="260350" y="1030111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6017" y="4078987"/>
            <a:ext cx="3231873" cy="2297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7025254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4" descr="NGANG1">
            <a:hlinkClick r:id="rId2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88649" y="963098"/>
            <a:ext cx="767316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" name="Group 2"/>
          <p:cNvGrpSpPr>
            <a:grpSpLocks/>
          </p:cNvGrpSpPr>
          <p:nvPr/>
        </p:nvGrpSpPr>
        <p:grpSpPr bwMode="auto">
          <a:xfrm rot="5400000">
            <a:off x="7862486" y="582223"/>
            <a:ext cx="734230" cy="609600"/>
            <a:chOff x="2928" y="144"/>
            <a:chExt cx="1392" cy="288"/>
          </a:xfrm>
        </p:grpSpPr>
        <p:sp>
          <p:nvSpPr>
            <p:cNvPr id="15" name="AutoShape 3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16" name="AutoShape 4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</p:grpSp>
      <p:grpSp>
        <p:nvGrpSpPr>
          <p:cNvPr id="17" name="Group 5"/>
          <p:cNvGrpSpPr>
            <a:grpSpLocks/>
          </p:cNvGrpSpPr>
          <p:nvPr/>
        </p:nvGrpSpPr>
        <p:grpSpPr bwMode="auto">
          <a:xfrm rot="5400000">
            <a:off x="947336" y="685145"/>
            <a:ext cx="734230" cy="342900"/>
            <a:chOff x="2928" y="144"/>
            <a:chExt cx="1392" cy="288"/>
          </a:xfrm>
        </p:grpSpPr>
        <p:sp>
          <p:nvSpPr>
            <p:cNvPr id="18" name="AutoShape 6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19" name="AutoShape 7"/>
            <p:cNvSpPr>
              <a:spLocks noChangeArrowheads="1"/>
            </p:cNvSpPr>
            <p:nvPr/>
          </p:nvSpPr>
          <p:spPr bwMode="auto">
            <a:xfrm>
              <a:off x="2928" y="391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</p:grpSp>
      <p:grpSp>
        <p:nvGrpSpPr>
          <p:cNvPr id="20" name="Group 8"/>
          <p:cNvGrpSpPr>
            <a:grpSpLocks/>
          </p:cNvGrpSpPr>
          <p:nvPr/>
        </p:nvGrpSpPr>
        <p:grpSpPr bwMode="auto">
          <a:xfrm rot="5400000">
            <a:off x="291700" y="642812"/>
            <a:ext cx="734227" cy="358775"/>
            <a:chOff x="2928" y="144"/>
            <a:chExt cx="1392" cy="288"/>
          </a:xfrm>
        </p:grpSpPr>
        <p:sp>
          <p:nvSpPr>
            <p:cNvPr id="21" name="AutoShape 9"/>
            <p:cNvSpPr>
              <a:spLocks noChangeArrowheads="1"/>
            </p:cNvSpPr>
            <p:nvPr/>
          </p:nvSpPr>
          <p:spPr bwMode="auto">
            <a:xfrm>
              <a:off x="2928" y="143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22" name="AutoShape 10"/>
            <p:cNvSpPr>
              <a:spLocks noChangeArrowheads="1"/>
            </p:cNvSpPr>
            <p:nvPr/>
          </p:nvSpPr>
          <p:spPr bwMode="auto">
            <a:xfrm>
              <a:off x="2928" y="392"/>
              <a:ext cx="1392" cy="46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</p:grpSp>
      <p:grpSp>
        <p:nvGrpSpPr>
          <p:cNvPr id="23" name="Group 11"/>
          <p:cNvGrpSpPr>
            <a:grpSpLocks/>
          </p:cNvGrpSpPr>
          <p:nvPr/>
        </p:nvGrpSpPr>
        <p:grpSpPr bwMode="auto">
          <a:xfrm>
            <a:off x="1214439" y="164042"/>
            <a:ext cx="7700962" cy="1367616"/>
            <a:chOff x="766" y="149"/>
            <a:chExt cx="4851" cy="868"/>
          </a:xfrm>
        </p:grpSpPr>
        <p:pic>
          <p:nvPicPr>
            <p:cNvPr id="24" name="Picture 12" descr="NGANG1">
              <a:hlinkClick r:id="rId2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44" y="149"/>
              <a:ext cx="2673" cy="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13" descr="NGANG1">
              <a:hlinkClick r:id="rId2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091" y="480"/>
              <a:ext cx="170" cy="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14" descr="NGANG1">
              <a:hlinkClick r:id="rId2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90" y="706"/>
              <a:ext cx="487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7" name="AutoShape 16"/>
          <p:cNvSpPr>
            <a:spLocks noChangeArrowheads="1"/>
          </p:cNvSpPr>
          <p:nvPr/>
        </p:nvSpPr>
        <p:spPr bwMode="auto">
          <a:xfrm>
            <a:off x="215901" y="825501"/>
            <a:ext cx="8699500" cy="5803900"/>
          </a:xfrm>
          <a:prstGeom prst="roundRect">
            <a:avLst>
              <a:gd name="adj" fmla="val 3509"/>
            </a:avLst>
          </a:prstGeom>
          <a:solidFill>
            <a:schemeClr val="bg1"/>
          </a:solidFill>
          <a:ln w="57150" cmpd="thinThick">
            <a:solidFill>
              <a:srgbClr val="FFCC66"/>
            </a:solidFill>
            <a:round/>
            <a:headEnd/>
            <a:tailEnd/>
          </a:ln>
          <a:effectLst/>
        </p:spPr>
        <p:txBody>
          <a:bodyPr wrap="none" lIns="71323" tIns="35662" rIns="71323" bIns="35662" anchor="ctr"/>
          <a:lstStyle/>
          <a:p>
            <a:pPr>
              <a:defRPr/>
            </a:pPr>
            <a:endParaRPr lang="en-US" sz="2500" dirty="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</a:endParaRPr>
          </a:p>
        </p:txBody>
      </p:sp>
      <p:grpSp>
        <p:nvGrpSpPr>
          <p:cNvPr id="28" name="Group 19"/>
          <p:cNvGrpSpPr>
            <a:grpSpLocks/>
          </p:cNvGrpSpPr>
          <p:nvPr/>
        </p:nvGrpSpPr>
        <p:grpSpPr bwMode="auto">
          <a:xfrm>
            <a:off x="4641850" y="129648"/>
            <a:ext cx="4273550" cy="464801"/>
            <a:chOff x="2928" y="144"/>
            <a:chExt cx="1392" cy="288"/>
          </a:xfrm>
        </p:grpSpPr>
        <p:sp>
          <p:nvSpPr>
            <p:cNvPr id="29" name="AutoShape 20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Arial" pitchFamily="34" charset="0"/>
              </a:endParaRPr>
            </a:p>
          </p:txBody>
        </p:sp>
        <p:sp>
          <p:nvSpPr>
            <p:cNvPr id="30" name="AutoShape 21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</p:grpSp>
      <p:sp>
        <p:nvSpPr>
          <p:cNvPr id="31" name="AutoShape 22"/>
          <p:cNvSpPr>
            <a:spLocks noChangeArrowheads="1"/>
          </p:cNvSpPr>
          <p:nvPr/>
        </p:nvSpPr>
        <p:spPr bwMode="auto">
          <a:xfrm>
            <a:off x="63500" y="70115"/>
            <a:ext cx="4578350" cy="597150"/>
          </a:xfrm>
          <a:prstGeom prst="roundRect">
            <a:avLst>
              <a:gd name="adj" fmla="val 28685"/>
            </a:avLst>
          </a:prstGeom>
          <a:gradFill rotWithShape="1">
            <a:gsLst>
              <a:gs pos="0">
                <a:srgbClr val="FF0000">
                  <a:alpha val="85001"/>
                </a:srgbClr>
              </a:gs>
              <a:gs pos="100000">
                <a:schemeClr val="tx1"/>
              </a:gs>
            </a:gsLst>
            <a:lin ang="5400000" scaled="1"/>
          </a:gradFill>
          <a:ln w="57150" cmpd="thickThin">
            <a:solidFill>
              <a:srgbClr val="FFCC66"/>
            </a:solidFill>
            <a:round/>
            <a:headEnd/>
            <a:tailEnd/>
          </a:ln>
        </p:spPr>
        <p:txBody>
          <a:bodyPr wrap="none" lIns="71323" tIns="35662" rIns="71323" bIns="35662" anchor="ctr"/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pPr algn="r"/>
            <a:endParaRPr lang="en-US" altLang="en-US"/>
          </a:p>
        </p:txBody>
      </p:sp>
      <p:sp>
        <p:nvSpPr>
          <p:cNvPr id="32" name="WordArt 25"/>
          <p:cNvSpPr>
            <a:spLocks noChangeArrowheads="1" noChangeShapeType="1" noTextEdit="1"/>
          </p:cNvSpPr>
          <p:nvPr/>
        </p:nvSpPr>
        <p:spPr bwMode="auto">
          <a:xfrm>
            <a:off x="1057727" y="181459"/>
            <a:ext cx="2618924" cy="39248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1050" kern="10" dirty="0" smtClean="0">
                <a:solidFill>
                  <a:srgbClr val="FFFF00"/>
                </a:solidFill>
                <a:latin typeface="+mj-lt"/>
                <a:ea typeface="+mj-lt"/>
                <a:cs typeface="+mj-lt"/>
              </a:rPr>
              <a:t>TRANH 4</a:t>
            </a:r>
            <a:endParaRPr lang="en-US" sz="1050" kern="10" dirty="0">
              <a:solidFill>
                <a:srgbClr val="FFFF00"/>
              </a:solidFill>
              <a:latin typeface="+mj-lt"/>
              <a:ea typeface="+mj-lt"/>
              <a:cs typeface="+mj-lt"/>
            </a:endParaRPr>
          </a:p>
        </p:txBody>
      </p:sp>
      <p:sp>
        <p:nvSpPr>
          <p:cNvPr id="33" name="AutoShape 2" descr="Kết quả hình ảnh cho chào cô vào lớp"/>
          <p:cNvSpPr>
            <a:spLocks noChangeAspect="1" noChangeArrowheads="1"/>
          </p:cNvSpPr>
          <p:nvPr/>
        </p:nvSpPr>
        <p:spPr bwMode="auto">
          <a:xfrm>
            <a:off x="155575" y="-120385"/>
            <a:ext cx="304800" cy="302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/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37" name="Rectangle 36"/>
          <p:cNvSpPr/>
          <p:nvPr/>
        </p:nvSpPr>
        <p:spPr>
          <a:xfrm>
            <a:off x="565150" y="5539706"/>
            <a:ext cx="7969251" cy="502908"/>
          </a:xfrm>
          <a:prstGeom prst="rect">
            <a:avLst/>
          </a:prstGeom>
        </p:spPr>
        <p:txBody>
          <a:bodyPr wrap="square" lIns="71323" tIns="35662" rIns="71323" bIns="35662">
            <a:spAutoFit/>
          </a:bodyPr>
          <a:lstStyle/>
          <a:p>
            <a:pPr algn="ctr"/>
            <a:r>
              <a:rPr lang="en-US" sz="28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4. </a:t>
            </a:r>
            <a:r>
              <a:rPr lang="en-US" sz="28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Nhận</a:t>
            </a:r>
            <a:r>
              <a:rPr lang="en-US" sz="28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lại</a:t>
            </a:r>
            <a:r>
              <a:rPr lang="en-US" sz="28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được</a:t>
            </a:r>
            <a:r>
              <a:rPr lang="en-US" sz="28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ví</a:t>
            </a:r>
            <a:r>
              <a:rPr lang="en-US" sz="28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8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mẹ</a:t>
            </a:r>
            <a:r>
              <a:rPr lang="en-US" sz="28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28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Lan</a:t>
            </a:r>
            <a:r>
              <a:rPr lang="en-US" sz="28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rất</a:t>
            </a:r>
            <a:r>
              <a:rPr lang="en-US" sz="28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mừng</a:t>
            </a:r>
            <a:endParaRPr lang="en-US" sz="2800" dirty="0">
              <a:solidFill>
                <a:srgbClr val="0066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2675" y="1148001"/>
            <a:ext cx="4988378" cy="4152176"/>
          </a:xfrm>
          <a:prstGeom prst="rect">
            <a:avLst/>
          </a:prstGeom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528985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0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304800" y="1237838"/>
            <a:ext cx="8382000" cy="4572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accent2">
                  <a:lumMod val="50000"/>
                </a:schemeClr>
              </a:gs>
              <a:gs pos="100000">
                <a:srgbClr val="FF0000"/>
              </a:gs>
            </a:gsLst>
            <a:lin ang="0" scaled="1"/>
          </a:gradFill>
          <a:ln w="12700" algn="ctr">
            <a:solidFill>
              <a:schemeClr val="accent1">
                <a:lumMod val="20000"/>
                <a:lumOff val="80000"/>
              </a:schemeClr>
            </a:solidFill>
            <a:round/>
            <a:headEnd/>
            <a:tailEnd/>
          </a:ln>
          <a:effectLst>
            <a:glow rad="139700">
              <a:schemeClr val="accent1">
                <a:lumMod val="20000"/>
                <a:lumOff val="80000"/>
                <a:alpha val="40000"/>
              </a:schemeClr>
            </a:glow>
            <a:outerShdw dist="99190" dir="2388334" algn="ctr" rotWithShape="0">
              <a:srgbClr val="333333">
                <a:alpha val="50000"/>
              </a:srgbClr>
            </a:outerShdw>
          </a:effec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149" name="Text Box 5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044577" y="1233731"/>
            <a:ext cx="71532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THẢO LUẬN NHÓM</a:t>
            </a:r>
            <a:endParaRPr lang="en-US" altLang="en-US" sz="2400" b="1" dirty="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sp>
        <p:nvSpPr>
          <p:cNvPr id="10" name="Rounded Rectangle 9"/>
          <p:cNvSpPr/>
          <p:nvPr>
            <p:custDataLst>
              <p:tags r:id="rId3"/>
            </p:custDataLst>
          </p:nvPr>
        </p:nvSpPr>
        <p:spPr>
          <a:xfrm>
            <a:off x="772886" y="1787727"/>
            <a:ext cx="7445828" cy="3194411"/>
          </a:xfrm>
          <a:prstGeom prst="roundRect">
            <a:avLst/>
          </a:prstGeom>
          <a:solidFill>
            <a:srgbClr val="002060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457200" indent="-457200" algn="just">
              <a:lnSpc>
                <a:spcPct val="150000"/>
              </a:lnSpc>
              <a:buFontTx/>
              <a:buChar char="-"/>
            </a:pPr>
            <a:r>
              <a:rPr lang="en-US" sz="28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Mẹ</a:t>
            </a:r>
            <a:r>
              <a:rPr lang="en-US" sz="2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2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Lan</a:t>
            </a:r>
            <a:r>
              <a:rPr lang="en-US" sz="2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cảm</a:t>
            </a:r>
            <a:r>
              <a:rPr lang="en-US" sz="2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thấy</a:t>
            </a:r>
            <a:r>
              <a:rPr lang="en-US" sz="2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như</a:t>
            </a:r>
            <a:r>
              <a:rPr lang="en-US" sz="2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thế</a:t>
            </a:r>
            <a:r>
              <a:rPr lang="en-US" sz="2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nào</a:t>
            </a:r>
            <a:r>
              <a:rPr lang="en-US" sz="2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khi</a:t>
            </a:r>
            <a:r>
              <a:rPr lang="en-US" sz="2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bị</a:t>
            </a:r>
            <a:r>
              <a:rPr lang="en-US" sz="2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mất</a:t>
            </a:r>
            <a:r>
              <a:rPr lang="en-US" sz="2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ví</a:t>
            </a:r>
            <a:r>
              <a:rPr lang="en-US" sz="2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?</a:t>
            </a:r>
          </a:p>
          <a:p>
            <a:pPr marL="457200" indent="-457200" algn="just">
              <a:lnSpc>
                <a:spcPct val="150000"/>
              </a:lnSpc>
              <a:buFontTx/>
              <a:buChar char="-"/>
            </a:pPr>
            <a:r>
              <a:rPr lang="en-US" sz="28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Việc</a:t>
            </a:r>
            <a:r>
              <a:rPr lang="en-US" sz="2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làm</a:t>
            </a:r>
            <a:r>
              <a:rPr lang="en-US" sz="2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2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cậu</a:t>
            </a:r>
            <a:r>
              <a:rPr lang="en-US" sz="2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bé</a:t>
            </a:r>
            <a:r>
              <a:rPr lang="en-US" sz="2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trong</a:t>
            </a:r>
            <a:r>
              <a:rPr lang="en-US" sz="2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câu</a:t>
            </a:r>
            <a:r>
              <a:rPr lang="en-US" sz="2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chuyện</a:t>
            </a:r>
            <a:r>
              <a:rPr lang="en-US" sz="2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đã</a:t>
            </a:r>
            <a:r>
              <a:rPr lang="en-US" sz="2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mang</a:t>
            </a:r>
            <a:r>
              <a:rPr lang="en-US" sz="2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lại</a:t>
            </a:r>
            <a:r>
              <a:rPr lang="en-US" sz="2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điều</a:t>
            </a:r>
            <a:r>
              <a:rPr lang="en-US" sz="2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gì</a:t>
            </a:r>
            <a:r>
              <a:rPr lang="en-US" sz="2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? </a:t>
            </a:r>
          </a:p>
        </p:txBody>
      </p:sp>
      <p:sp>
        <p:nvSpPr>
          <p:cNvPr id="6153" name="TextBox 5"/>
          <p:cNvSpPr txBox="1">
            <a:spLocks noChangeArrowheads="1"/>
          </p:cNvSpPr>
          <p:nvPr/>
        </p:nvSpPr>
        <p:spPr bwMode="auto">
          <a:xfrm>
            <a:off x="76200" y="5104058"/>
            <a:ext cx="8991600" cy="1384995"/>
          </a:xfrm>
          <a:prstGeom prst="rect">
            <a:avLst/>
          </a:prstGeom>
          <a:noFill/>
          <a:ln w="57150">
            <a:solidFill>
              <a:srgbClr val="FF0000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Yêu</a:t>
            </a:r>
            <a:r>
              <a:rPr lang="en-US" altLang="en-US" sz="28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cầu</a:t>
            </a:r>
            <a:r>
              <a:rPr lang="en-US" altLang="en-US" sz="28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</a:p>
          <a:p>
            <a:pPr marL="342900" indent="-342900" algn="just" eaLnBrk="1" hangingPunct="1">
              <a:spcBef>
                <a:spcPct val="0"/>
              </a:spcBef>
              <a:buFontTx/>
              <a:buChar char="-"/>
            </a:pPr>
            <a:r>
              <a:rPr lang="en-US" altLang="en-US" sz="28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Làm</a:t>
            </a:r>
            <a:r>
              <a:rPr lang="en-US" altLang="en-US" sz="28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việc</a:t>
            </a:r>
            <a:r>
              <a:rPr lang="en-US" altLang="en-US" sz="28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theo</a:t>
            </a:r>
            <a:r>
              <a:rPr lang="en-US" altLang="en-US" sz="28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8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nhóm</a:t>
            </a:r>
            <a:endParaRPr lang="en-US" altLang="en-US" sz="2800" b="1" dirty="0" smtClean="0">
              <a:solidFill>
                <a:srgbClr val="006600"/>
              </a:solidFill>
              <a:latin typeface="Arial" charset="0"/>
              <a:cs typeface="Arial" charset="0"/>
            </a:endParaRPr>
          </a:p>
          <a:p>
            <a:pPr marL="342900" indent="-342900" algn="just" eaLnBrk="1" hangingPunct="1">
              <a:spcBef>
                <a:spcPct val="0"/>
              </a:spcBef>
              <a:buFontTx/>
              <a:buChar char="-"/>
            </a:pPr>
            <a:r>
              <a:rPr lang="en-US" altLang="en-US" sz="28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Các</a:t>
            </a:r>
            <a:r>
              <a:rPr lang="en-US" altLang="en-US" sz="28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8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nhóm</a:t>
            </a:r>
            <a:r>
              <a:rPr lang="en-US" altLang="en-US" sz="28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8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trò</a:t>
            </a:r>
            <a:r>
              <a:rPr lang="en-US" altLang="en-US" sz="28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8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chuyện</a:t>
            </a:r>
            <a:r>
              <a:rPr lang="en-US" altLang="en-US" sz="28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8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bày</a:t>
            </a:r>
            <a:r>
              <a:rPr lang="en-US" altLang="en-US" sz="28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8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tỏ</a:t>
            </a:r>
            <a:r>
              <a:rPr lang="en-US" altLang="en-US" sz="28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8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suy</a:t>
            </a:r>
            <a:r>
              <a:rPr lang="en-US" altLang="en-US" sz="28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8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nghĩ</a:t>
            </a:r>
            <a:r>
              <a:rPr lang="en-US" altLang="en-US" sz="28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8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với</a:t>
            </a:r>
            <a:r>
              <a:rPr lang="en-US" altLang="en-US" sz="28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8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nhau</a:t>
            </a:r>
            <a:r>
              <a:rPr lang="en-US" altLang="en-US" sz="28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.</a:t>
            </a:r>
            <a:endParaRPr lang="en-US" altLang="en-US" sz="2800" b="1" dirty="0">
              <a:solidFill>
                <a:srgbClr val="006600"/>
              </a:solidFill>
              <a:latin typeface="Arial" charset="0"/>
              <a:cs typeface="Arial" charset="0"/>
            </a:endParaRPr>
          </a:p>
        </p:txBody>
      </p:sp>
      <p:sp>
        <p:nvSpPr>
          <p:cNvPr id="6155" name="Line 12"/>
          <p:cNvSpPr>
            <a:spLocks noChangeShapeType="1"/>
          </p:cNvSpPr>
          <p:nvPr/>
        </p:nvSpPr>
        <p:spPr bwMode="auto">
          <a:xfrm>
            <a:off x="0" y="1199602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3781425" y="8047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0</a:t>
            </a:r>
          </a:p>
        </p:txBody>
      </p:sp>
      <p:sp>
        <p:nvSpPr>
          <p:cNvPr id="13" name="Text Box 7"/>
          <p:cNvSpPr txBox="1">
            <a:spLocks noChangeArrowheads="1"/>
          </p:cNvSpPr>
          <p:nvPr/>
        </p:nvSpPr>
        <p:spPr bwMode="auto">
          <a:xfrm>
            <a:off x="3781425" y="54085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</a:t>
            </a:r>
          </a:p>
        </p:txBody>
      </p:sp>
      <p:sp>
        <p:nvSpPr>
          <p:cNvPr id="14" name="Text Box 8"/>
          <p:cNvSpPr txBox="1">
            <a:spLocks noChangeArrowheads="1"/>
          </p:cNvSpPr>
          <p:nvPr/>
        </p:nvSpPr>
        <p:spPr bwMode="auto">
          <a:xfrm>
            <a:off x="3781425" y="54085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2</a:t>
            </a:r>
          </a:p>
        </p:txBody>
      </p:sp>
      <p:sp>
        <p:nvSpPr>
          <p:cNvPr id="15" name="Text Box 9"/>
          <p:cNvSpPr txBox="1">
            <a:spLocks noChangeArrowheads="1"/>
          </p:cNvSpPr>
          <p:nvPr/>
        </p:nvSpPr>
        <p:spPr bwMode="auto">
          <a:xfrm>
            <a:off x="3781425" y="54085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3</a:t>
            </a:r>
          </a:p>
        </p:txBody>
      </p:sp>
      <p:sp>
        <p:nvSpPr>
          <p:cNvPr id="16" name="Text Box 10"/>
          <p:cNvSpPr txBox="1">
            <a:spLocks noChangeArrowheads="1"/>
          </p:cNvSpPr>
          <p:nvPr/>
        </p:nvSpPr>
        <p:spPr bwMode="auto">
          <a:xfrm>
            <a:off x="3781425" y="54085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4</a:t>
            </a:r>
          </a:p>
        </p:txBody>
      </p:sp>
      <p:sp>
        <p:nvSpPr>
          <p:cNvPr id="17" name="Text Box 11"/>
          <p:cNvSpPr txBox="1">
            <a:spLocks noChangeArrowheads="1"/>
          </p:cNvSpPr>
          <p:nvPr/>
        </p:nvSpPr>
        <p:spPr bwMode="auto">
          <a:xfrm>
            <a:off x="3781425" y="54085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5</a:t>
            </a:r>
          </a:p>
        </p:txBody>
      </p:sp>
      <p:sp>
        <p:nvSpPr>
          <p:cNvPr id="18" name="Text Box 12"/>
          <p:cNvSpPr txBox="1">
            <a:spLocks noChangeArrowheads="1"/>
          </p:cNvSpPr>
          <p:nvPr/>
        </p:nvSpPr>
        <p:spPr bwMode="auto">
          <a:xfrm>
            <a:off x="3781425" y="54085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6</a:t>
            </a:r>
          </a:p>
        </p:txBody>
      </p:sp>
      <p:sp>
        <p:nvSpPr>
          <p:cNvPr id="19" name="Text Box 13"/>
          <p:cNvSpPr txBox="1">
            <a:spLocks noChangeArrowheads="1"/>
          </p:cNvSpPr>
          <p:nvPr/>
        </p:nvSpPr>
        <p:spPr bwMode="auto">
          <a:xfrm>
            <a:off x="3781425" y="54085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7</a:t>
            </a:r>
          </a:p>
        </p:txBody>
      </p:sp>
      <p:sp>
        <p:nvSpPr>
          <p:cNvPr id="20" name="Text Box 14"/>
          <p:cNvSpPr txBox="1">
            <a:spLocks noChangeArrowheads="1"/>
          </p:cNvSpPr>
          <p:nvPr/>
        </p:nvSpPr>
        <p:spPr bwMode="auto">
          <a:xfrm>
            <a:off x="3781425" y="54085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8</a:t>
            </a:r>
          </a:p>
        </p:txBody>
      </p:sp>
      <p:sp>
        <p:nvSpPr>
          <p:cNvPr id="21" name="Text Box 15"/>
          <p:cNvSpPr txBox="1">
            <a:spLocks noChangeArrowheads="1"/>
          </p:cNvSpPr>
          <p:nvPr/>
        </p:nvSpPr>
        <p:spPr bwMode="auto">
          <a:xfrm>
            <a:off x="3733800" y="54085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9</a:t>
            </a:r>
          </a:p>
        </p:txBody>
      </p:sp>
      <p:sp>
        <p:nvSpPr>
          <p:cNvPr id="22" name="Text Box 16"/>
          <p:cNvSpPr txBox="1">
            <a:spLocks noChangeArrowheads="1"/>
          </p:cNvSpPr>
          <p:nvPr/>
        </p:nvSpPr>
        <p:spPr bwMode="auto">
          <a:xfrm>
            <a:off x="3748090" y="33448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10</a:t>
            </a:r>
          </a:p>
        </p:txBody>
      </p:sp>
      <p:sp>
        <p:nvSpPr>
          <p:cNvPr id="23" name="Text Box 17"/>
          <p:cNvSpPr txBox="1">
            <a:spLocks noChangeArrowheads="1"/>
          </p:cNvSpPr>
          <p:nvPr/>
        </p:nvSpPr>
        <p:spPr bwMode="auto">
          <a:xfrm>
            <a:off x="3748090" y="15984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20</a:t>
            </a:r>
          </a:p>
        </p:txBody>
      </p:sp>
      <p:sp>
        <p:nvSpPr>
          <p:cNvPr id="24" name="Text Box 18"/>
          <p:cNvSpPr txBox="1">
            <a:spLocks noChangeArrowheads="1"/>
          </p:cNvSpPr>
          <p:nvPr/>
        </p:nvSpPr>
        <p:spPr bwMode="auto">
          <a:xfrm>
            <a:off x="3748090" y="109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30</a:t>
            </a:r>
          </a:p>
        </p:txBody>
      </p:sp>
      <p:sp>
        <p:nvSpPr>
          <p:cNvPr id="25" name="Text Box 19"/>
          <p:cNvSpPr txBox="1">
            <a:spLocks noChangeArrowheads="1"/>
          </p:cNvSpPr>
          <p:nvPr/>
        </p:nvSpPr>
        <p:spPr bwMode="auto">
          <a:xfrm>
            <a:off x="3748090" y="17572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40</a:t>
            </a:r>
          </a:p>
        </p:txBody>
      </p:sp>
      <p:sp>
        <p:nvSpPr>
          <p:cNvPr id="26" name="Text Box 20"/>
          <p:cNvSpPr txBox="1">
            <a:spLocks noChangeArrowheads="1"/>
          </p:cNvSpPr>
          <p:nvPr/>
        </p:nvSpPr>
        <p:spPr bwMode="auto">
          <a:xfrm>
            <a:off x="3748090" y="15984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50</a:t>
            </a:r>
          </a:p>
        </p:txBody>
      </p:sp>
      <p:sp>
        <p:nvSpPr>
          <p:cNvPr id="27" name="Text Box 21"/>
          <p:cNvSpPr txBox="1">
            <a:spLocks noChangeArrowheads="1"/>
          </p:cNvSpPr>
          <p:nvPr/>
        </p:nvSpPr>
        <p:spPr bwMode="auto">
          <a:xfrm>
            <a:off x="3748090" y="15984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60</a:t>
            </a:r>
          </a:p>
        </p:txBody>
      </p:sp>
      <p:sp>
        <p:nvSpPr>
          <p:cNvPr id="28" name="Text Box 22"/>
          <p:cNvSpPr txBox="1">
            <a:spLocks noChangeArrowheads="1"/>
          </p:cNvSpPr>
          <p:nvPr/>
        </p:nvSpPr>
        <p:spPr bwMode="auto">
          <a:xfrm>
            <a:off x="3748090" y="33448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70</a:t>
            </a:r>
          </a:p>
        </p:txBody>
      </p:sp>
      <p:sp>
        <p:nvSpPr>
          <p:cNvPr id="29" name="Text Box 23"/>
          <p:cNvSpPr txBox="1">
            <a:spLocks noChangeArrowheads="1"/>
          </p:cNvSpPr>
          <p:nvPr/>
        </p:nvSpPr>
        <p:spPr bwMode="auto">
          <a:xfrm>
            <a:off x="3748090" y="17572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80</a:t>
            </a:r>
          </a:p>
        </p:txBody>
      </p:sp>
      <p:sp>
        <p:nvSpPr>
          <p:cNvPr id="30" name="Text Box 24"/>
          <p:cNvSpPr txBox="1">
            <a:spLocks noChangeArrowheads="1"/>
          </p:cNvSpPr>
          <p:nvPr/>
        </p:nvSpPr>
        <p:spPr bwMode="auto">
          <a:xfrm>
            <a:off x="3748090" y="33448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90</a:t>
            </a:r>
          </a:p>
        </p:txBody>
      </p:sp>
      <p:sp>
        <p:nvSpPr>
          <p:cNvPr id="31" name="Text Box 25"/>
          <p:cNvSpPr txBox="1">
            <a:spLocks noChangeArrowheads="1"/>
          </p:cNvSpPr>
          <p:nvPr/>
        </p:nvSpPr>
        <p:spPr bwMode="auto">
          <a:xfrm>
            <a:off x="3810000" y="33448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100</a:t>
            </a:r>
          </a:p>
        </p:txBody>
      </p:sp>
      <p:sp>
        <p:nvSpPr>
          <p:cNvPr id="32" name="Text Box 26"/>
          <p:cNvSpPr txBox="1">
            <a:spLocks noChangeArrowheads="1"/>
          </p:cNvSpPr>
          <p:nvPr/>
        </p:nvSpPr>
        <p:spPr bwMode="auto">
          <a:xfrm>
            <a:off x="3810000" y="33448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110</a:t>
            </a:r>
          </a:p>
        </p:txBody>
      </p:sp>
      <p:sp>
        <p:nvSpPr>
          <p:cNvPr id="33" name="Text Box 27"/>
          <p:cNvSpPr txBox="1">
            <a:spLocks noChangeArrowheads="1"/>
          </p:cNvSpPr>
          <p:nvPr/>
        </p:nvSpPr>
        <p:spPr bwMode="auto">
          <a:xfrm>
            <a:off x="3810000" y="33448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120</a:t>
            </a:r>
          </a:p>
        </p:txBody>
      </p:sp>
      <p:pic>
        <p:nvPicPr>
          <p:cNvPr id="35" name="Picture 34" descr="BELLS2~1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0925" y="158058"/>
            <a:ext cx="2166938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33" descr="BELLS2~1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0925" y="150883"/>
            <a:ext cx="2166938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52081535"/>
      </p:ext>
    </p:extLst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1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7" dur="10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9" dur="10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2000"/>
                            </p:stCondLst>
                            <p:childTnLst>
                              <p:par>
                                <p:cTn id="12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3" dur="10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5" dur="10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22000"/>
                            </p:stCondLst>
                            <p:childTnLst>
                              <p:par>
                                <p:cTn id="12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9" dur="10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1" dur="10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32000"/>
                            </p:stCondLst>
                            <p:childTnLst>
                              <p:par>
                                <p:cTn id="13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5" dur="10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7" dur="10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42000"/>
                            </p:stCondLst>
                            <p:childTnLst>
                              <p:par>
                                <p:cTn id="14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1" dur="10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3" dur="10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52000"/>
                            </p:stCondLst>
                            <p:childTnLst>
                              <p:par>
                                <p:cTn id="14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7" dur="10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9" dur="10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62000"/>
                            </p:stCondLst>
                            <p:childTnLst>
                              <p:par>
                                <p:cTn id="15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3" dur="10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5" dur="10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72000"/>
                            </p:stCondLst>
                            <p:childTnLst>
                              <p:par>
                                <p:cTn id="15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9" dur="10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1" dur="10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82000"/>
                            </p:stCondLst>
                            <p:childTnLst>
                              <p:par>
                                <p:cTn id="16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5" dur="10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7" dur="10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92000"/>
                            </p:stCondLst>
                            <p:childTnLst>
                              <p:par>
                                <p:cTn id="17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1" dur="10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0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3" dur="10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102000"/>
                            </p:stCondLst>
                            <p:childTnLst>
                              <p:par>
                                <p:cTn id="17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7" dur="10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0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9" dur="10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112000"/>
                            </p:stCondLst>
                            <p:childTnLst>
                              <p:par>
                                <p:cTn id="18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3" dur="10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5" dur="10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122000"/>
                            </p:stCondLst>
                            <p:childTnLst>
                              <p:par>
                                <p:cTn id="18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9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123000"/>
                            </p:stCondLst>
                            <p:childTnLst>
                              <p:par>
                                <p:cTn id="19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5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124000"/>
                            </p:stCondLst>
                            <p:childTnLst>
                              <p:par>
                                <p:cTn id="20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1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125000"/>
                            </p:stCondLst>
                            <p:childTnLst>
                              <p:par>
                                <p:cTn id="20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7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126000"/>
                            </p:stCondLst>
                            <p:childTnLst>
                              <p:par>
                                <p:cTn id="21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3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127000"/>
                            </p:stCondLst>
                            <p:childTnLst>
                              <p:par>
                                <p:cTn id="21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9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128000"/>
                            </p:stCondLst>
                            <p:childTnLst>
                              <p:par>
                                <p:cTn id="22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5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129000"/>
                            </p:stCondLst>
                            <p:childTnLst>
                              <p:par>
                                <p:cTn id="23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1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>
                            <p:stCondLst>
                              <p:cond delay="130000"/>
                            </p:stCondLst>
                            <p:childTnLst>
                              <p:par>
                                <p:cTn id="23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1" fill="hold">
                            <p:stCondLst>
                              <p:cond delay="131000"/>
                            </p:stCondLst>
                            <p:childTnLst>
                              <p:par>
                                <p:cTn id="24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3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4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132000"/>
                            </p:stCondLst>
                            <p:childTnLst>
                              <p:par>
                                <p:cTn id="248" presetID="50" presetClass="entr" presetSubtype="0" repeatCount="200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133000"/>
                            </p:stCondLst>
                            <p:childTnLst>
                              <p:par>
                                <p:cTn id="254" presetID="50" presetClass="entr" presetSubtype="0" repeatCount="200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1926172" y="4953000"/>
            <a:ext cx="5450417" cy="889000"/>
            <a:chOff x="0" y="3257"/>
            <a:chExt cx="5952" cy="1063"/>
          </a:xfrm>
        </p:grpSpPr>
        <p:pic>
          <p:nvPicPr>
            <p:cNvPr id="25612" name="Picture 3" descr="Khuon nhac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257"/>
              <a:ext cx="1488" cy="1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13" name="Picture 4" descr="Khuon nhac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88" y="3257"/>
              <a:ext cx="1488" cy="1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14" name="Picture 5" descr="Khuon nhac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6" y="3257"/>
              <a:ext cx="1488" cy="1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15" name="Picture 6" descr="Khuon nhac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64" y="3257"/>
              <a:ext cx="1488" cy="1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7" name="Picture 8" descr="bunny_thumping_foot_md_clr"/>
          <p:cNvPicPr>
            <a:picLocks noChangeAspect="1" noChangeArrowheads="1" noCrop="1"/>
          </p:cNvPicPr>
          <p:nvPr/>
        </p:nvPicPr>
        <p:blipFill>
          <a:blip r:embed="rId6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9501" y="2222500"/>
            <a:ext cx="1962327" cy="2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4" name="WordArt 9"/>
          <p:cNvSpPr>
            <a:spLocks noChangeArrowheads="1" noChangeShapeType="1" noTextEdit="1"/>
          </p:cNvSpPr>
          <p:nvPr/>
        </p:nvSpPr>
        <p:spPr bwMode="auto">
          <a:xfrm>
            <a:off x="2402417" y="825505"/>
            <a:ext cx="4762500" cy="1153583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 defTabSz="63495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500" kern="1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760000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107763" dir="2700000" algn="ctr" rotWithShape="0">
                    <a:srgbClr val="C0C0C0">
                      <a:alpha val="50000"/>
                    </a:srgbClr>
                  </a:outerShdw>
                </a:effectLst>
                <a:latin typeface=".VnArial" panose="020B7200000000000000" pitchFamily="34" charset="0"/>
              </a:rPr>
              <a:t>NghØ gi÷a tiết</a:t>
            </a:r>
          </a:p>
        </p:txBody>
      </p:sp>
      <p:pic>
        <p:nvPicPr>
          <p:cNvPr id="9" name="Tap dem 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5" y="6032500"/>
            <a:ext cx="211667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1" descr="bunny_thumping_foot_md_clr"/>
          <p:cNvPicPr>
            <a:picLocks noChangeAspect="1" noChangeArrowheads="1" noCrop="1"/>
          </p:cNvPicPr>
          <p:nvPr/>
        </p:nvPicPr>
        <p:blipFill>
          <a:blip r:embed="rId6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6588" y="2222500"/>
            <a:ext cx="1962327" cy="2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2" descr="bunny_thumping_foot_md_clr"/>
          <p:cNvPicPr>
            <a:picLocks noChangeAspect="1" noChangeArrowheads="1" noCrop="1"/>
          </p:cNvPicPr>
          <p:nvPr/>
        </p:nvPicPr>
        <p:blipFill>
          <a:blip r:embed="rId6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5094" y="2222500"/>
            <a:ext cx="1962327" cy="2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Tho con tam nang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0338" y="4826001"/>
            <a:ext cx="211667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2" descr="DSTARS-P"/>
          <p:cNvPicPr>
            <a:picLocks noChangeAspect="1" noChangeArrowheads="1" noCrop="1"/>
          </p:cNvPicPr>
          <p:nvPr/>
        </p:nvPicPr>
        <p:blipFill>
          <a:blip r:embed="rId9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2" y="509323"/>
            <a:ext cx="1254566" cy="1522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52" descr="DSTARS-P"/>
          <p:cNvPicPr>
            <a:picLocks noChangeAspect="1" noChangeArrowheads="1" noCrop="1"/>
          </p:cNvPicPr>
          <p:nvPr/>
        </p:nvPicPr>
        <p:blipFill>
          <a:blip r:embed="rId9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2435" y="636324"/>
            <a:ext cx="1254566" cy="1522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1" name="Picture 52" descr="DSTARS-P"/>
          <p:cNvPicPr>
            <a:picLocks noChangeAspect="1" noChangeArrowheads="1" noCrop="1"/>
          </p:cNvPicPr>
          <p:nvPr/>
        </p:nvPicPr>
        <p:blipFill>
          <a:blip r:embed="rId9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5335" y="382323"/>
            <a:ext cx="1254566" cy="1522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94273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 nodeType="clickPar">
                      <p:stCondLst>
                        <p:cond delay="0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11549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>
                <p:cTn id="36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>
                <p:cTn id="3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12"/>
          <p:cNvSpPr>
            <a:spLocks noChangeShapeType="1"/>
          </p:cNvSpPr>
          <p:nvPr/>
        </p:nvSpPr>
        <p:spPr bwMode="auto">
          <a:xfrm>
            <a:off x="0" y="781598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pic>
        <p:nvPicPr>
          <p:cNvPr id="5" name="Picture 2" descr="D:\Dao Duc 1 moi\Package - Lesson\Data\image_paste_20070916081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81" y="68595"/>
            <a:ext cx="2331160" cy="706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65633" y="781599"/>
            <a:ext cx="89783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c. </a:t>
            </a:r>
            <a:r>
              <a:rPr lang="en-US" sz="24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Nêu</a:t>
            </a:r>
            <a:r>
              <a:rPr lang="en-US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những</a:t>
            </a:r>
            <a:r>
              <a:rPr lang="en-US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người</a:t>
            </a:r>
            <a:r>
              <a:rPr lang="en-US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phù</a:t>
            </a:r>
            <a:r>
              <a:rPr lang="en-US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hợp</a:t>
            </a:r>
            <a:r>
              <a:rPr lang="en-US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thể</a:t>
            </a:r>
            <a:r>
              <a:rPr lang="en-US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giúp</a:t>
            </a:r>
            <a:r>
              <a:rPr lang="en-US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em</a:t>
            </a:r>
            <a:r>
              <a:rPr lang="en-US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trả</a:t>
            </a:r>
            <a:r>
              <a:rPr lang="en-US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lại</a:t>
            </a:r>
            <a:r>
              <a:rPr lang="en-US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rơi</a:t>
            </a:r>
            <a:r>
              <a:rPr lang="en-US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: </a:t>
            </a:r>
            <a:endParaRPr lang="en-US" sz="24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17"/>
          <a:stretch/>
        </p:blipFill>
        <p:spPr>
          <a:xfrm>
            <a:off x="2483967" y="1430248"/>
            <a:ext cx="4744139" cy="5136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3460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870"/>
            <a:ext cx="9144000" cy="68381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43507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"/>
            <a:ext cx="9144000" cy="6857999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138477" y="-19516"/>
            <a:ext cx="8656889" cy="2664823"/>
            <a:chOff x="94936" y="41793"/>
            <a:chExt cx="8656889" cy="2220686"/>
          </a:xfrm>
        </p:grpSpPr>
        <p:grpSp>
          <p:nvGrpSpPr>
            <p:cNvPr id="9" name="Group 8"/>
            <p:cNvGrpSpPr/>
            <p:nvPr/>
          </p:nvGrpSpPr>
          <p:grpSpPr>
            <a:xfrm>
              <a:off x="94936" y="41793"/>
              <a:ext cx="8656889" cy="2220686"/>
              <a:chOff x="308079" y="1291772"/>
              <a:chExt cx="8656889" cy="2220686"/>
            </a:xfrm>
          </p:grpSpPr>
          <p:pic>
            <p:nvPicPr>
              <p:cNvPr id="10" name="Picture 2" descr="D:\Dao Duc 1 moi\Package - Lesson\Data\image_paste_200709160737.jpg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21939"/>
              <a:stretch/>
            </p:blipFill>
            <p:spPr bwMode="auto">
              <a:xfrm>
                <a:off x="308079" y="1291772"/>
                <a:ext cx="8656889" cy="222068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1" name="Rectangle 10"/>
              <p:cNvSpPr/>
              <p:nvPr/>
            </p:nvSpPr>
            <p:spPr>
              <a:xfrm rot="21416432">
                <a:off x="622709" y="1740839"/>
                <a:ext cx="8076090" cy="1294717"/>
              </a:xfrm>
              <a:prstGeom prst="rect">
                <a:avLst/>
              </a:prstGeom>
              <a:solidFill>
                <a:srgbClr val="FF5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7" name="TextBox 6"/>
            <p:cNvSpPr txBox="1"/>
            <p:nvPr/>
          </p:nvSpPr>
          <p:spPr>
            <a:xfrm rot="21280163">
              <a:off x="1237494" y="659678"/>
              <a:ext cx="6371771" cy="8976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err="1" smtClean="0">
                  <a:solidFill>
                    <a:srgbClr val="FFFF00"/>
                  </a:solidFill>
                  <a:latin typeface="Arial" pitchFamily="34" charset="0"/>
                  <a:cs typeface="Arial" pitchFamily="34" charset="0"/>
                </a:rPr>
                <a:t>Chủ</a:t>
              </a:r>
              <a:r>
                <a:rPr lang="en-US" sz="3200" b="1" dirty="0" smtClean="0">
                  <a:solidFill>
                    <a:srgbClr val="FFFF0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Arial" pitchFamily="34" charset="0"/>
                  <a:cs typeface="Arial" pitchFamily="34" charset="0"/>
                </a:rPr>
                <a:t>đề</a:t>
              </a:r>
              <a:endParaRPr lang="en-US" sz="32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endParaRPr>
            </a:p>
            <a:p>
              <a:pPr algn="ctr"/>
              <a:r>
                <a:rPr lang="en-US" sz="3200" b="1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THẬT THÀ</a:t>
              </a:r>
              <a:endParaRPr lang="en-US" sz="3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3" name="Oval 2"/>
          <p:cNvSpPr/>
          <p:nvPr/>
        </p:nvSpPr>
        <p:spPr>
          <a:xfrm>
            <a:off x="3308236" y="2577313"/>
            <a:ext cx="1465943" cy="992778"/>
          </a:xfrm>
          <a:prstGeom prst="ellipse">
            <a:avLst/>
          </a:prstGeom>
          <a:solidFill>
            <a:srgbClr val="FF5050"/>
          </a:solidFill>
          <a:ln>
            <a:solidFill>
              <a:srgbClr val="FF5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BÀI 11</a:t>
            </a:r>
            <a:endParaRPr lang="en-US" sz="20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882016" y="2759768"/>
            <a:ext cx="25356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Trả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lại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của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rơi</a:t>
            </a:r>
            <a:endParaRPr lang="en-US" sz="28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6921" y="3493291"/>
            <a:ext cx="3163824" cy="253837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3276062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ountry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1" y="990600"/>
            <a:ext cx="9141569" cy="586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D:\Dao Duc 1 moi\Package - Lesson\Data\dd1b001tr003h0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114" y="154319"/>
            <a:ext cx="899887" cy="673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D:\Dao Duc 1 moi\Package - Lesson\Data\screenshot_1594270820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1" y="0"/>
            <a:ext cx="2263091" cy="839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2323108" y="355679"/>
            <a:ext cx="5951783" cy="349019"/>
          </a:xfrm>
          <a:prstGeom prst="rect">
            <a:avLst/>
          </a:prstGeom>
        </p:spPr>
        <p:txBody>
          <a:bodyPr wrap="none" lIns="71323" tIns="35662" rIns="71323" bIns="35662">
            <a:spAutoFit/>
          </a:bodyPr>
          <a:lstStyle/>
          <a:p>
            <a:pPr algn="ctr"/>
            <a:r>
              <a:rPr lang="en-US" sz="1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Cùng</a:t>
            </a:r>
            <a:r>
              <a:rPr lang="en-US" sz="1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hát</a:t>
            </a:r>
            <a:r>
              <a:rPr lang="en-US" sz="1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bài</a:t>
            </a:r>
            <a:r>
              <a:rPr lang="en-US" sz="1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“</a:t>
            </a:r>
            <a:r>
              <a:rPr lang="en-US" sz="18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Bà</a:t>
            </a:r>
            <a:r>
              <a:rPr lang="en-US" sz="18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còng</a:t>
            </a:r>
            <a:r>
              <a:rPr lang="en-US" sz="18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đi</a:t>
            </a:r>
            <a:r>
              <a:rPr lang="en-US" sz="18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chợ</a:t>
            </a:r>
            <a:r>
              <a:rPr lang="en-US" sz="18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" </a:t>
            </a:r>
            <a:r>
              <a:rPr lang="en-US" sz="1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en-US" sz="1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Nhạc</a:t>
            </a:r>
            <a:r>
              <a:rPr lang="en-US" sz="1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18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lời</a:t>
            </a:r>
            <a:r>
              <a:rPr lang="en-US" sz="18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Phạm</a:t>
            </a:r>
            <a:r>
              <a:rPr lang="en-US" sz="18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Tuyên</a:t>
            </a:r>
            <a:endParaRPr lang="en-US" sz="18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99060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10" name="Rectangle 6"/>
          <p:cNvSpPr txBox="1">
            <a:spLocks noChangeArrowheads="1"/>
          </p:cNvSpPr>
          <p:nvPr/>
        </p:nvSpPr>
        <p:spPr>
          <a:xfrm>
            <a:off x="130629" y="1217021"/>
            <a:ext cx="8868228" cy="5471162"/>
          </a:xfrm>
          <a:prstGeom prst="rect">
            <a:avLst/>
          </a:prstGeom>
          <a:gradFill rotWithShape="1">
            <a:gsLst>
              <a:gs pos="0">
                <a:srgbClr val="FFFF99"/>
              </a:gs>
              <a:gs pos="100000">
                <a:srgbClr val="FF9933"/>
              </a:gs>
            </a:gsLst>
            <a:path path="shape">
              <a:fillToRect l="50000" t="50000" r="50000" b="50000"/>
            </a:path>
          </a:gradFill>
          <a:effectLst>
            <a:outerShdw dist="107763" dir="18900000" algn="ctr" rotWithShape="0">
              <a:srgbClr val="FF3300">
                <a:alpha val="50000"/>
              </a:srgbClr>
            </a:outerShdw>
          </a:effec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>
              <a:solidFill>
                <a:srgbClr val="0000CC"/>
              </a:solidFill>
              <a:latin typeface="Times New Roman" pitchFamily="18" charset="0"/>
            </a:endParaRPr>
          </a:p>
        </p:txBody>
      </p:sp>
      <p:pic>
        <p:nvPicPr>
          <p:cNvPr id="3" name="ba cong di cho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7"/>
          <a:srcRect t="12262" b="12182"/>
          <a:stretch/>
        </p:blipFill>
        <p:spPr>
          <a:xfrm>
            <a:off x="478972" y="1358538"/>
            <a:ext cx="8215084" cy="5126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215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D:\Dao Duc 1 moi\Package - Lesson\Data\screenshot_159427082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1" y="0"/>
            <a:ext cx="2263091" cy="839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93835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71996" y="1046704"/>
            <a:ext cx="34119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b. </a:t>
            </a:r>
            <a:r>
              <a:rPr lang="en-US" sz="24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Trả</a:t>
            </a:r>
            <a:r>
              <a:rPr lang="en-US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lời</a:t>
            </a:r>
            <a:r>
              <a:rPr lang="en-US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câu</a:t>
            </a:r>
            <a:r>
              <a:rPr lang="en-US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hỏi</a:t>
            </a:r>
            <a:r>
              <a:rPr lang="en-US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:</a:t>
            </a:r>
            <a:endParaRPr lang="en-US" sz="2400" i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833" y="3082834"/>
            <a:ext cx="3389376" cy="263347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1253" y="3134040"/>
            <a:ext cx="3389376" cy="258226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49943" y="1650874"/>
            <a:ext cx="523752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en-US" sz="2000" dirty="0" err="1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Tôm</a:t>
            </a:r>
            <a:r>
              <a:rPr lang="en-US" sz="2000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000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Tép</a:t>
            </a:r>
            <a:r>
              <a:rPr lang="en-US" sz="2000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trong</a:t>
            </a:r>
            <a:r>
              <a:rPr lang="en-US" sz="2000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bài</a:t>
            </a:r>
            <a:r>
              <a:rPr lang="en-US" sz="2000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đã</a:t>
            </a:r>
            <a:r>
              <a:rPr lang="en-US" sz="2000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làm</a:t>
            </a:r>
            <a:r>
              <a:rPr lang="en-US" sz="2000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gì</a:t>
            </a:r>
            <a:r>
              <a:rPr lang="en-US" sz="2000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en-US" sz="2000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en-US" sz="2000" dirty="0" err="1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Việc</a:t>
            </a:r>
            <a:r>
              <a:rPr lang="en-US" sz="2000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làm</a:t>
            </a:r>
            <a:r>
              <a:rPr lang="en-US" sz="2000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2000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hai</a:t>
            </a:r>
            <a:r>
              <a:rPr lang="en-US" sz="2000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bạn</a:t>
            </a:r>
            <a:r>
              <a:rPr lang="en-US" sz="2000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2000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đáng</a:t>
            </a:r>
            <a:r>
              <a:rPr lang="en-US" sz="2000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khen</a:t>
            </a:r>
            <a:r>
              <a:rPr lang="en-US" sz="2000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không</a:t>
            </a:r>
            <a:r>
              <a:rPr lang="en-US" sz="2000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2000" dirty="0">
              <a:solidFill>
                <a:srgbClr val="008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5605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D:\Dao Duc 1 moi\Package - Lesson\Data\screenshot_159427082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1" y="0"/>
            <a:ext cx="2263091" cy="839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93835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71995" y="1046704"/>
            <a:ext cx="39645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c. Chia </a:t>
            </a:r>
            <a:r>
              <a:rPr lang="en-US" sz="28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sẻ</a:t>
            </a:r>
            <a:r>
              <a:rPr lang="en-US" sz="28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cùng</a:t>
            </a:r>
            <a:r>
              <a:rPr lang="en-US" sz="28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bạn</a:t>
            </a:r>
            <a:r>
              <a:rPr lang="en-US" sz="28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:</a:t>
            </a:r>
            <a:endParaRPr lang="en-US" sz="2800" i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91886" y="1688230"/>
            <a:ext cx="8302171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50000"/>
              </a:lnSpc>
              <a:buFontTx/>
              <a:buChar char="-"/>
            </a:pPr>
            <a:r>
              <a:rPr lang="en-US" sz="2800" dirty="0" err="1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Em</a:t>
            </a:r>
            <a:r>
              <a:rPr lang="en-US" sz="2800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hoặc</a:t>
            </a:r>
            <a:r>
              <a:rPr lang="en-US" sz="2800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người</a:t>
            </a:r>
            <a:r>
              <a:rPr lang="en-US" sz="2800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thân</a:t>
            </a:r>
            <a:r>
              <a:rPr lang="en-US" sz="2800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2800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em</a:t>
            </a:r>
            <a:r>
              <a:rPr lang="en-US" sz="2800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đã</a:t>
            </a:r>
            <a:r>
              <a:rPr lang="en-US" sz="2800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bao</a:t>
            </a:r>
            <a:r>
              <a:rPr lang="en-US" sz="2800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giờ</a:t>
            </a:r>
            <a:r>
              <a:rPr lang="en-US" sz="2800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bị</a:t>
            </a:r>
            <a:r>
              <a:rPr lang="en-US" sz="2800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mất</a:t>
            </a:r>
            <a:r>
              <a:rPr lang="en-US" sz="2800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tiền</a:t>
            </a:r>
            <a:r>
              <a:rPr lang="en-US" sz="2800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hoặc</a:t>
            </a:r>
            <a:r>
              <a:rPr lang="en-US" sz="2800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mất</a:t>
            </a:r>
            <a:r>
              <a:rPr lang="en-US" sz="2800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đồ</a:t>
            </a:r>
            <a:r>
              <a:rPr lang="en-US" sz="2800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chưa</a:t>
            </a:r>
            <a:r>
              <a:rPr lang="en-US" sz="2800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?</a:t>
            </a:r>
          </a:p>
          <a:p>
            <a:pPr marL="342900" indent="-342900" algn="just">
              <a:lnSpc>
                <a:spcPct val="150000"/>
              </a:lnSpc>
              <a:buFontTx/>
              <a:buChar char="-"/>
            </a:pPr>
            <a:r>
              <a:rPr lang="en-US" sz="2800" dirty="0" err="1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Khi</a:t>
            </a:r>
            <a:r>
              <a:rPr lang="en-US" sz="2800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bị</a:t>
            </a:r>
            <a:r>
              <a:rPr lang="en-US" sz="2800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mất</a:t>
            </a:r>
            <a:r>
              <a:rPr lang="en-US" sz="2800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tiền</a:t>
            </a:r>
            <a:r>
              <a:rPr lang="en-US" sz="2800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hoặc</a:t>
            </a:r>
            <a:r>
              <a:rPr lang="en-US" sz="2800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mất</a:t>
            </a:r>
            <a:r>
              <a:rPr lang="en-US" sz="2800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đồ</a:t>
            </a:r>
            <a:r>
              <a:rPr lang="en-US" sz="2800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800" dirty="0" err="1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em</a:t>
            </a:r>
            <a:r>
              <a:rPr lang="en-US" sz="2800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800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người</a:t>
            </a:r>
            <a:r>
              <a:rPr lang="en-US" sz="2800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thân</a:t>
            </a:r>
            <a:r>
              <a:rPr lang="en-US" sz="2800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2800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em</a:t>
            </a:r>
            <a:r>
              <a:rPr lang="en-US" sz="2800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cảm</a:t>
            </a:r>
            <a:r>
              <a:rPr lang="en-US" sz="2800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thấy</a:t>
            </a:r>
            <a:r>
              <a:rPr lang="en-US" sz="2800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thế</a:t>
            </a:r>
            <a:r>
              <a:rPr lang="en-US" sz="2800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nào</a:t>
            </a:r>
            <a:r>
              <a:rPr lang="en-US" sz="2800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?</a:t>
            </a:r>
          </a:p>
          <a:p>
            <a:pPr marL="342900" indent="-342900" algn="just">
              <a:lnSpc>
                <a:spcPct val="150000"/>
              </a:lnSpc>
              <a:buFontTx/>
              <a:buChar char="-"/>
            </a:pPr>
            <a:r>
              <a:rPr lang="en-US" sz="2800" dirty="0" err="1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Em</a:t>
            </a:r>
            <a:r>
              <a:rPr lang="en-US" sz="2800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đã</a:t>
            </a:r>
            <a:r>
              <a:rPr lang="en-US" sz="2800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bao</a:t>
            </a:r>
            <a:r>
              <a:rPr lang="en-US" sz="2800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giờ</a:t>
            </a:r>
            <a:r>
              <a:rPr lang="en-US" sz="2800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trả</a:t>
            </a:r>
            <a:r>
              <a:rPr lang="en-US" sz="2800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lại</a:t>
            </a:r>
            <a:r>
              <a:rPr lang="en-US" sz="2800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2800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rơi</a:t>
            </a:r>
            <a:r>
              <a:rPr lang="en-US" sz="2800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chưa</a:t>
            </a:r>
            <a:r>
              <a:rPr lang="en-US" sz="2800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? </a:t>
            </a:r>
            <a:r>
              <a:rPr lang="en-US" sz="2800" dirty="0" err="1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Em</a:t>
            </a:r>
            <a:r>
              <a:rPr lang="en-US" sz="2800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cảm</a:t>
            </a:r>
            <a:r>
              <a:rPr lang="en-US" sz="2800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thấy</a:t>
            </a:r>
            <a:r>
              <a:rPr lang="en-US" sz="2800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như</a:t>
            </a:r>
            <a:r>
              <a:rPr lang="en-US" sz="2800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thế</a:t>
            </a:r>
            <a:r>
              <a:rPr lang="en-US" sz="2800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nào</a:t>
            </a:r>
            <a:r>
              <a:rPr lang="en-US" sz="2800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khi</a:t>
            </a:r>
            <a:r>
              <a:rPr lang="en-US" sz="2800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làm</a:t>
            </a:r>
            <a:r>
              <a:rPr lang="en-US" sz="2800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việc</a:t>
            </a:r>
            <a:r>
              <a:rPr lang="en-US" sz="2800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đó</a:t>
            </a:r>
            <a:r>
              <a:rPr lang="en-US" sz="2800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2800" dirty="0">
              <a:solidFill>
                <a:srgbClr val="008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571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781598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pic>
        <p:nvPicPr>
          <p:cNvPr id="11" name="Picture 2" descr="D:\Dao Duc 1 moi\Package - Lesson\Data\image_paste_20070916081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81" y="68595"/>
            <a:ext cx="2331160" cy="706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540000" y="221167"/>
            <a:ext cx="35381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a. </a:t>
            </a:r>
            <a:r>
              <a:rPr lang="en-US" sz="24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Kể</a:t>
            </a:r>
            <a:r>
              <a:rPr lang="en-US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chuyện</a:t>
            </a:r>
            <a:r>
              <a:rPr lang="en-US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theo</a:t>
            </a:r>
            <a:r>
              <a:rPr lang="en-US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tranh</a:t>
            </a:r>
            <a:r>
              <a:rPr lang="en-US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:</a:t>
            </a:r>
            <a:endParaRPr lang="en-US" sz="24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962037" y="204927"/>
            <a:ext cx="22894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Cậu</a:t>
            </a:r>
            <a:r>
              <a:rPr lang="en-US" sz="2400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bé</a:t>
            </a:r>
            <a:r>
              <a:rPr lang="en-US" sz="2400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thật</a:t>
            </a:r>
            <a:r>
              <a:rPr lang="en-US" sz="2400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thà</a:t>
            </a:r>
            <a:endParaRPr lang="en-US" sz="2400" dirty="0">
              <a:solidFill>
                <a:srgbClr val="008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801" y="1001909"/>
            <a:ext cx="3586273" cy="2533771"/>
          </a:xfrm>
          <a:prstGeom prst="rect">
            <a:avLst/>
          </a:prstGeom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4123" y="946300"/>
            <a:ext cx="3560906" cy="2589380"/>
          </a:xfrm>
          <a:prstGeom prst="rect">
            <a:avLst/>
          </a:prstGeom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184" y="3837016"/>
            <a:ext cx="3604890" cy="2955744"/>
          </a:xfrm>
          <a:prstGeom prst="rect">
            <a:avLst/>
          </a:prstGeom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4031" y="3837016"/>
            <a:ext cx="3550998" cy="2955744"/>
          </a:xfrm>
          <a:prstGeom prst="rect">
            <a:avLst/>
          </a:prstGeom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140435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4" descr="NGANG1">
            <a:hlinkClick r:id="rId2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88649" y="963098"/>
            <a:ext cx="767316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1" name="Group 2"/>
          <p:cNvGrpSpPr>
            <a:grpSpLocks/>
          </p:cNvGrpSpPr>
          <p:nvPr/>
        </p:nvGrpSpPr>
        <p:grpSpPr bwMode="auto">
          <a:xfrm rot="5400000">
            <a:off x="7862486" y="582223"/>
            <a:ext cx="734230" cy="609600"/>
            <a:chOff x="2928" y="144"/>
            <a:chExt cx="1392" cy="288"/>
          </a:xfrm>
        </p:grpSpPr>
        <p:sp>
          <p:nvSpPr>
            <p:cNvPr id="27" name="AutoShape 3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28" name="AutoShape 4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</p:grpSp>
      <p:grpSp>
        <p:nvGrpSpPr>
          <p:cNvPr id="29" name="Group 5"/>
          <p:cNvGrpSpPr>
            <a:grpSpLocks/>
          </p:cNvGrpSpPr>
          <p:nvPr/>
        </p:nvGrpSpPr>
        <p:grpSpPr bwMode="auto">
          <a:xfrm rot="5400000">
            <a:off x="947336" y="685145"/>
            <a:ext cx="734230" cy="342900"/>
            <a:chOff x="2928" y="144"/>
            <a:chExt cx="1392" cy="288"/>
          </a:xfrm>
        </p:grpSpPr>
        <p:sp>
          <p:nvSpPr>
            <p:cNvPr id="30" name="AutoShape 6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31" name="AutoShape 7"/>
            <p:cNvSpPr>
              <a:spLocks noChangeArrowheads="1"/>
            </p:cNvSpPr>
            <p:nvPr/>
          </p:nvSpPr>
          <p:spPr bwMode="auto">
            <a:xfrm>
              <a:off x="2928" y="391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</p:grpSp>
      <p:grpSp>
        <p:nvGrpSpPr>
          <p:cNvPr id="32" name="Group 8"/>
          <p:cNvGrpSpPr>
            <a:grpSpLocks/>
          </p:cNvGrpSpPr>
          <p:nvPr/>
        </p:nvGrpSpPr>
        <p:grpSpPr bwMode="auto">
          <a:xfrm rot="5400000">
            <a:off x="291700" y="642812"/>
            <a:ext cx="734227" cy="358775"/>
            <a:chOff x="2928" y="144"/>
            <a:chExt cx="1392" cy="288"/>
          </a:xfrm>
        </p:grpSpPr>
        <p:sp>
          <p:nvSpPr>
            <p:cNvPr id="33" name="AutoShape 9"/>
            <p:cNvSpPr>
              <a:spLocks noChangeArrowheads="1"/>
            </p:cNvSpPr>
            <p:nvPr/>
          </p:nvSpPr>
          <p:spPr bwMode="auto">
            <a:xfrm>
              <a:off x="2928" y="143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34" name="AutoShape 10"/>
            <p:cNvSpPr>
              <a:spLocks noChangeArrowheads="1"/>
            </p:cNvSpPr>
            <p:nvPr/>
          </p:nvSpPr>
          <p:spPr bwMode="auto">
            <a:xfrm>
              <a:off x="2928" y="392"/>
              <a:ext cx="1392" cy="46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</p:grpSp>
      <p:grpSp>
        <p:nvGrpSpPr>
          <p:cNvPr id="35" name="Group 11"/>
          <p:cNvGrpSpPr>
            <a:grpSpLocks/>
          </p:cNvGrpSpPr>
          <p:nvPr/>
        </p:nvGrpSpPr>
        <p:grpSpPr bwMode="auto">
          <a:xfrm>
            <a:off x="1214439" y="164042"/>
            <a:ext cx="7700962" cy="1367616"/>
            <a:chOff x="766" y="149"/>
            <a:chExt cx="4851" cy="868"/>
          </a:xfrm>
        </p:grpSpPr>
        <p:pic>
          <p:nvPicPr>
            <p:cNvPr id="36" name="Picture 12" descr="NGANG1">
              <a:hlinkClick r:id="rId2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44" y="149"/>
              <a:ext cx="2673" cy="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" name="Picture 13" descr="NGANG1">
              <a:hlinkClick r:id="rId2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091" y="480"/>
              <a:ext cx="170" cy="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8" name="Picture 14" descr="NGANG1">
              <a:hlinkClick r:id="rId2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90" y="706"/>
              <a:ext cx="487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9" name="AutoShape 16"/>
          <p:cNvSpPr>
            <a:spLocks noChangeArrowheads="1"/>
          </p:cNvSpPr>
          <p:nvPr/>
        </p:nvSpPr>
        <p:spPr bwMode="auto">
          <a:xfrm>
            <a:off x="215901" y="825501"/>
            <a:ext cx="8699500" cy="5803900"/>
          </a:xfrm>
          <a:prstGeom prst="roundRect">
            <a:avLst>
              <a:gd name="adj" fmla="val 3509"/>
            </a:avLst>
          </a:prstGeom>
          <a:solidFill>
            <a:schemeClr val="bg1"/>
          </a:solidFill>
          <a:ln w="57150" cmpd="thinThick">
            <a:solidFill>
              <a:srgbClr val="FFCC66"/>
            </a:solidFill>
            <a:round/>
            <a:headEnd/>
            <a:tailEnd/>
          </a:ln>
          <a:effectLst/>
        </p:spPr>
        <p:txBody>
          <a:bodyPr wrap="none" lIns="71323" tIns="35662" rIns="71323" bIns="35662" anchor="ctr"/>
          <a:lstStyle/>
          <a:p>
            <a:pPr>
              <a:defRPr/>
            </a:pPr>
            <a:endParaRPr lang="en-US" sz="2500" dirty="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</a:endParaRPr>
          </a:p>
        </p:txBody>
      </p:sp>
      <p:grpSp>
        <p:nvGrpSpPr>
          <p:cNvPr id="40" name="Group 19"/>
          <p:cNvGrpSpPr>
            <a:grpSpLocks/>
          </p:cNvGrpSpPr>
          <p:nvPr/>
        </p:nvGrpSpPr>
        <p:grpSpPr bwMode="auto">
          <a:xfrm>
            <a:off x="4641850" y="129648"/>
            <a:ext cx="4273550" cy="464801"/>
            <a:chOff x="2928" y="144"/>
            <a:chExt cx="1392" cy="288"/>
          </a:xfrm>
        </p:grpSpPr>
        <p:sp>
          <p:nvSpPr>
            <p:cNvPr id="41" name="AutoShape 20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42" name="AutoShape 21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</p:grpSp>
      <p:sp>
        <p:nvSpPr>
          <p:cNvPr id="43" name="AutoShape 22"/>
          <p:cNvSpPr>
            <a:spLocks noChangeArrowheads="1"/>
          </p:cNvSpPr>
          <p:nvPr/>
        </p:nvSpPr>
        <p:spPr bwMode="auto">
          <a:xfrm>
            <a:off x="63500" y="70115"/>
            <a:ext cx="4578350" cy="597150"/>
          </a:xfrm>
          <a:prstGeom prst="roundRect">
            <a:avLst>
              <a:gd name="adj" fmla="val 28685"/>
            </a:avLst>
          </a:prstGeom>
          <a:gradFill rotWithShape="1">
            <a:gsLst>
              <a:gs pos="0">
                <a:srgbClr val="FF0000">
                  <a:alpha val="85001"/>
                </a:srgbClr>
              </a:gs>
              <a:gs pos="100000">
                <a:schemeClr val="tx1"/>
              </a:gs>
            </a:gsLst>
            <a:lin ang="5400000" scaled="1"/>
          </a:gradFill>
          <a:ln w="57150" cmpd="thickThin">
            <a:solidFill>
              <a:srgbClr val="FFCC66"/>
            </a:solidFill>
            <a:round/>
            <a:headEnd/>
            <a:tailEnd/>
          </a:ln>
        </p:spPr>
        <p:txBody>
          <a:bodyPr wrap="none" lIns="71323" tIns="35662" rIns="71323" bIns="35662" anchor="ctr"/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pPr algn="r"/>
            <a:endParaRPr lang="en-US" altLang="en-US"/>
          </a:p>
        </p:txBody>
      </p:sp>
      <p:sp>
        <p:nvSpPr>
          <p:cNvPr id="44" name="WordArt 25"/>
          <p:cNvSpPr>
            <a:spLocks noChangeArrowheads="1" noChangeShapeType="1" noTextEdit="1"/>
          </p:cNvSpPr>
          <p:nvPr/>
        </p:nvSpPr>
        <p:spPr bwMode="auto">
          <a:xfrm>
            <a:off x="1057727" y="181459"/>
            <a:ext cx="2618924" cy="39248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1050" kern="10" dirty="0" smtClean="0">
                <a:solidFill>
                  <a:srgbClr val="FFFF00"/>
                </a:solidFill>
                <a:latin typeface="+mj-lt"/>
                <a:ea typeface="+mj-lt"/>
                <a:cs typeface="+mj-lt"/>
              </a:rPr>
              <a:t>TRANH 1</a:t>
            </a:r>
            <a:endParaRPr lang="en-US" sz="1050" kern="10" dirty="0">
              <a:solidFill>
                <a:srgbClr val="FFFF00"/>
              </a:solidFill>
              <a:latin typeface="+mj-lt"/>
              <a:ea typeface="+mj-lt"/>
              <a:cs typeface="+mj-lt"/>
            </a:endParaRPr>
          </a:p>
        </p:txBody>
      </p:sp>
      <p:sp>
        <p:nvSpPr>
          <p:cNvPr id="45" name="AutoShape 2" descr="Kết quả hình ảnh cho chào cô vào lớp"/>
          <p:cNvSpPr>
            <a:spLocks noChangeAspect="1" noChangeArrowheads="1"/>
          </p:cNvSpPr>
          <p:nvPr/>
        </p:nvSpPr>
        <p:spPr bwMode="auto">
          <a:xfrm>
            <a:off x="155575" y="-120385"/>
            <a:ext cx="304800" cy="302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/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2" name="TextBox 1"/>
          <p:cNvSpPr txBox="1"/>
          <p:nvPr/>
        </p:nvSpPr>
        <p:spPr>
          <a:xfrm>
            <a:off x="1745344" y="5243001"/>
            <a:ext cx="57930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AutoNum type="arabicPeriod"/>
            </a:pPr>
            <a:r>
              <a:rPr lang="en-US" sz="24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Sáng</a:t>
            </a:r>
            <a:r>
              <a:rPr lang="en-US" sz="24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nay, </a:t>
            </a:r>
            <a:r>
              <a:rPr lang="en-US" sz="24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Lan</a:t>
            </a:r>
            <a:r>
              <a:rPr lang="en-US" sz="24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thấy</a:t>
            </a:r>
            <a:r>
              <a:rPr lang="en-US" sz="24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mẹ</a:t>
            </a:r>
            <a:r>
              <a:rPr lang="en-US" sz="24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rất</a:t>
            </a:r>
            <a:r>
              <a:rPr lang="en-US" sz="24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buồn</a:t>
            </a:r>
            <a:endParaRPr lang="en-US" sz="2400" dirty="0">
              <a:solidFill>
                <a:srgbClr val="0066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4500" y="1254138"/>
            <a:ext cx="5114700" cy="3613634"/>
          </a:xfrm>
          <a:prstGeom prst="rect">
            <a:avLst/>
          </a:prstGeom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633855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4" descr="NGANG1">
            <a:hlinkClick r:id="rId2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88649" y="963098"/>
            <a:ext cx="767316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" name="Group 2"/>
          <p:cNvGrpSpPr>
            <a:grpSpLocks/>
          </p:cNvGrpSpPr>
          <p:nvPr/>
        </p:nvGrpSpPr>
        <p:grpSpPr bwMode="auto">
          <a:xfrm rot="5400000">
            <a:off x="7862486" y="582223"/>
            <a:ext cx="734230" cy="609600"/>
            <a:chOff x="2928" y="144"/>
            <a:chExt cx="1392" cy="288"/>
          </a:xfrm>
        </p:grpSpPr>
        <p:sp>
          <p:nvSpPr>
            <p:cNvPr id="15" name="AutoShape 3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16" name="AutoShape 4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</p:grpSp>
      <p:grpSp>
        <p:nvGrpSpPr>
          <p:cNvPr id="17" name="Group 5"/>
          <p:cNvGrpSpPr>
            <a:grpSpLocks/>
          </p:cNvGrpSpPr>
          <p:nvPr/>
        </p:nvGrpSpPr>
        <p:grpSpPr bwMode="auto">
          <a:xfrm rot="5400000">
            <a:off x="947336" y="685145"/>
            <a:ext cx="734230" cy="342900"/>
            <a:chOff x="2928" y="144"/>
            <a:chExt cx="1392" cy="288"/>
          </a:xfrm>
        </p:grpSpPr>
        <p:sp>
          <p:nvSpPr>
            <p:cNvPr id="18" name="AutoShape 6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19" name="AutoShape 7"/>
            <p:cNvSpPr>
              <a:spLocks noChangeArrowheads="1"/>
            </p:cNvSpPr>
            <p:nvPr/>
          </p:nvSpPr>
          <p:spPr bwMode="auto">
            <a:xfrm>
              <a:off x="2928" y="391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</p:grpSp>
      <p:grpSp>
        <p:nvGrpSpPr>
          <p:cNvPr id="20" name="Group 8"/>
          <p:cNvGrpSpPr>
            <a:grpSpLocks/>
          </p:cNvGrpSpPr>
          <p:nvPr/>
        </p:nvGrpSpPr>
        <p:grpSpPr bwMode="auto">
          <a:xfrm rot="5400000">
            <a:off x="291700" y="642812"/>
            <a:ext cx="734227" cy="358775"/>
            <a:chOff x="2928" y="144"/>
            <a:chExt cx="1392" cy="288"/>
          </a:xfrm>
        </p:grpSpPr>
        <p:sp>
          <p:nvSpPr>
            <p:cNvPr id="21" name="AutoShape 9"/>
            <p:cNvSpPr>
              <a:spLocks noChangeArrowheads="1"/>
            </p:cNvSpPr>
            <p:nvPr/>
          </p:nvSpPr>
          <p:spPr bwMode="auto">
            <a:xfrm>
              <a:off x="2928" y="143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22" name="AutoShape 10"/>
            <p:cNvSpPr>
              <a:spLocks noChangeArrowheads="1"/>
            </p:cNvSpPr>
            <p:nvPr/>
          </p:nvSpPr>
          <p:spPr bwMode="auto">
            <a:xfrm>
              <a:off x="2928" y="392"/>
              <a:ext cx="1392" cy="46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</p:grpSp>
      <p:grpSp>
        <p:nvGrpSpPr>
          <p:cNvPr id="23" name="Group 11"/>
          <p:cNvGrpSpPr>
            <a:grpSpLocks/>
          </p:cNvGrpSpPr>
          <p:nvPr/>
        </p:nvGrpSpPr>
        <p:grpSpPr bwMode="auto">
          <a:xfrm>
            <a:off x="1214439" y="164042"/>
            <a:ext cx="7700962" cy="1367616"/>
            <a:chOff x="766" y="149"/>
            <a:chExt cx="4851" cy="868"/>
          </a:xfrm>
        </p:grpSpPr>
        <p:pic>
          <p:nvPicPr>
            <p:cNvPr id="24" name="Picture 12" descr="NGANG1">
              <a:hlinkClick r:id="rId2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44" y="149"/>
              <a:ext cx="2673" cy="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13" descr="NGANG1">
              <a:hlinkClick r:id="rId2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091" y="480"/>
              <a:ext cx="170" cy="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14" descr="NGANG1">
              <a:hlinkClick r:id="rId2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90" y="706"/>
              <a:ext cx="487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7" name="AutoShape 16"/>
          <p:cNvSpPr>
            <a:spLocks noChangeArrowheads="1"/>
          </p:cNvSpPr>
          <p:nvPr/>
        </p:nvSpPr>
        <p:spPr bwMode="auto">
          <a:xfrm>
            <a:off x="215901" y="825501"/>
            <a:ext cx="8699500" cy="5803900"/>
          </a:xfrm>
          <a:prstGeom prst="roundRect">
            <a:avLst>
              <a:gd name="adj" fmla="val 3509"/>
            </a:avLst>
          </a:prstGeom>
          <a:solidFill>
            <a:schemeClr val="bg1"/>
          </a:solidFill>
          <a:ln w="57150" cmpd="thinThick">
            <a:solidFill>
              <a:srgbClr val="FFCC66"/>
            </a:solidFill>
            <a:round/>
            <a:headEnd/>
            <a:tailEnd/>
          </a:ln>
          <a:effectLst/>
        </p:spPr>
        <p:txBody>
          <a:bodyPr wrap="none" lIns="71323" tIns="35662" rIns="71323" bIns="35662" anchor="ctr"/>
          <a:lstStyle/>
          <a:p>
            <a:pPr>
              <a:defRPr/>
            </a:pPr>
            <a:endParaRPr lang="en-US" sz="2500" dirty="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</a:endParaRPr>
          </a:p>
        </p:txBody>
      </p:sp>
      <p:grpSp>
        <p:nvGrpSpPr>
          <p:cNvPr id="28" name="Group 19"/>
          <p:cNvGrpSpPr>
            <a:grpSpLocks/>
          </p:cNvGrpSpPr>
          <p:nvPr/>
        </p:nvGrpSpPr>
        <p:grpSpPr bwMode="auto">
          <a:xfrm>
            <a:off x="4641850" y="129648"/>
            <a:ext cx="4273550" cy="464801"/>
            <a:chOff x="2928" y="144"/>
            <a:chExt cx="1392" cy="288"/>
          </a:xfrm>
        </p:grpSpPr>
        <p:sp>
          <p:nvSpPr>
            <p:cNvPr id="29" name="AutoShape 20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Arial" pitchFamily="34" charset="0"/>
              </a:endParaRPr>
            </a:p>
          </p:txBody>
        </p:sp>
        <p:sp>
          <p:nvSpPr>
            <p:cNvPr id="30" name="AutoShape 21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</p:grpSp>
      <p:sp>
        <p:nvSpPr>
          <p:cNvPr id="31" name="AutoShape 22"/>
          <p:cNvSpPr>
            <a:spLocks noChangeArrowheads="1"/>
          </p:cNvSpPr>
          <p:nvPr/>
        </p:nvSpPr>
        <p:spPr bwMode="auto">
          <a:xfrm>
            <a:off x="63500" y="70115"/>
            <a:ext cx="4578350" cy="597150"/>
          </a:xfrm>
          <a:prstGeom prst="roundRect">
            <a:avLst>
              <a:gd name="adj" fmla="val 28685"/>
            </a:avLst>
          </a:prstGeom>
          <a:gradFill rotWithShape="1">
            <a:gsLst>
              <a:gs pos="0">
                <a:srgbClr val="FF0000">
                  <a:alpha val="85001"/>
                </a:srgbClr>
              </a:gs>
              <a:gs pos="100000">
                <a:schemeClr val="tx1"/>
              </a:gs>
            </a:gsLst>
            <a:lin ang="5400000" scaled="1"/>
          </a:gradFill>
          <a:ln w="57150" cmpd="thickThin">
            <a:solidFill>
              <a:srgbClr val="FFCC66"/>
            </a:solidFill>
            <a:round/>
            <a:headEnd/>
            <a:tailEnd/>
          </a:ln>
        </p:spPr>
        <p:txBody>
          <a:bodyPr wrap="none" lIns="71323" tIns="35662" rIns="71323" bIns="35662" anchor="ctr"/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pPr algn="r"/>
            <a:endParaRPr lang="en-US" altLang="en-US"/>
          </a:p>
        </p:txBody>
      </p:sp>
      <p:sp>
        <p:nvSpPr>
          <p:cNvPr id="32" name="WordArt 25"/>
          <p:cNvSpPr>
            <a:spLocks noChangeArrowheads="1" noChangeShapeType="1" noTextEdit="1"/>
          </p:cNvSpPr>
          <p:nvPr/>
        </p:nvSpPr>
        <p:spPr bwMode="auto">
          <a:xfrm>
            <a:off x="1057727" y="181459"/>
            <a:ext cx="2618924" cy="39248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1050" kern="10" dirty="0" smtClean="0">
                <a:solidFill>
                  <a:srgbClr val="FFFF00"/>
                </a:solidFill>
                <a:latin typeface="+mj-lt"/>
                <a:ea typeface="+mj-lt"/>
                <a:cs typeface="+mj-lt"/>
              </a:rPr>
              <a:t>TRANH 2</a:t>
            </a:r>
            <a:endParaRPr lang="en-US" sz="1050" kern="10" dirty="0">
              <a:solidFill>
                <a:srgbClr val="FFFF00"/>
              </a:solidFill>
              <a:latin typeface="+mj-lt"/>
              <a:ea typeface="+mj-lt"/>
              <a:cs typeface="+mj-lt"/>
            </a:endParaRPr>
          </a:p>
        </p:txBody>
      </p:sp>
      <p:sp>
        <p:nvSpPr>
          <p:cNvPr id="33" name="AutoShape 2" descr="Kết quả hình ảnh cho chào cô vào lớp"/>
          <p:cNvSpPr>
            <a:spLocks noChangeAspect="1" noChangeArrowheads="1"/>
          </p:cNvSpPr>
          <p:nvPr/>
        </p:nvSpPr>
        <p:spPr bwMode="auto">
          <a:xfrm>
            <a:off x="155575" y="-120385"/>
            <a:ext cx="304800" cy="302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/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37" name="TextBox 36"/>
          <p:cNvSpPr txBox="1"/>
          <p:nvPr/>
        </p:nvSpPr>
        <p:spPr>
          <a:xfrm>
            <a:off x="2289063" y="5262515"/>
            <a:ext cx="45531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2. </a:t>
            </a:r>
            <a:r>
              <a:rPr lang="en-US" sz="28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Bỗng</a:t>
            </a:r>
            <a:r>
              <a:rPr lang="en-US" sz="28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28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tiếng</a:t>
            </a:r>
            <a:r>
              <a:rPr lang="en-US" sz="28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gõ</a:t>
            </a:r>
            <a:r>
              <a:rPr lang="en-US" sz="28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cửa</a:t>
            </a:r>
            <a:endParaRPr lang="en-US" sz="2800" dirty="0">
              <a:solidFill>
                <a:srgbClr val="0066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7499" y="1032196"/>
            <a:ext cx="5109029" cy="3715128"/>
          </a:xfrm>
          <a:prstGeom prst="rect">
            <a:avLst/>
          </a:prstGeom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233651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4" descr="NGANG1">
            <a:hlinkClick r:id="rId2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88649" y="963098"/>
            <a:ext cx="767316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" name="Group 2"/>
          <p:cNvGrpSpPr>
            <a:grpSpLocks/>
          </p:cNvGrpSpPr>
          <p:nvPr/>
        </p:nvGrpSpPr>
        <p:grpSpPr bwMode="auto">
          <a:xfrm rot="5400000">
            <a:off x="7862486" y="582223"/>
            <a:ext cx="734230" cy="609600"/>
            <a:chOff x="2928" y="144"/>
            <a:chExt cx="1392" cy="288"/>
          </a:xfrm>
        </p:grpSpPr>
        <p:sp>
          <p:nvSpPr>
            <p:cNvPr id="15" name="AutoShape 3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16" name="AutoShape 4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</p:grpSp>
      <p:grpSp>
        <p:nvGrpSpPr>
          <p:cNvPr id="17" name="Group 5"/>
          <p:cNvGrpSpPr>
            <a:grpSpLocks/>
          </p:cNvGrpSpPr>
          <p:nvPr/>
        </p:nvGrpSpPr>
        <p:grpSpPr bwMode="auto">
          <a:xfrm rot="5400000">
            <a:off x="947336" y="685145"/>
            <a:ext cx="734230" cy="342900"/>
            <a:chOff x="2928" y="144"/>
            <a:chExt cx="1392" cy="288"/>
          </a:xfrm>
        </p:grpSpPr>
        <p:sp>
          <p:nvSpPr>
            <p:cNvPr id="18" name="AutoShape 6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19" name="AutoShape 7"/>
            <p:cNvSpPr>
              <a:spLocks noChangeArrowheads="1"/>
            </p:cNvSpPr>
            <p:nvPr/>
          </p:nvSpPr>
          <p:spPr bwMode="auto">
            <a:xfrm>
              <a:off x="2928" y="391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</p:grpSp>
      <p:grpSp>
        <p:nvGrpSpPr>
          <p:cNvPr id="20" name="Group 8"/>
          <p:cNvGrpSpPr>
            <a:grpSpLocks/>
          </p:cNvGrpSpPr>
          <p:nvPr/>
        </p:nvGrpSpPr>
        <p:grpSpPr bwMode="auto">
          <a:xfrm rot="5400000">
            <a:off x="291700" y="642812"/>
            <a:ext cx="734227" cy="358775"/>
            <a:chOff x="2928" y="144"/>
            <a:chExt cx="1392" cy="288"/>
          </a:xfrm>
        </p:grpSpPr>
        <p:sp>
          <p:nvSpPr>
            <p:cNvPr id="21" name="AutoShape 9"/>
            <p:cNvSpPr>
              <a:spLocks noChangeArrowheads="1"/>
            </p:cNvSpPr>
            <p:nvPr/>
          </p:nvSpPr>
          <p:spPr bwMode="auto">
            <a:xfrm>
              <a:off x="2928" y="143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22" name="AutoShape 10"/>
            <p:cNvSpPr>
              <a:spLocks noChangeArrowheads="1"/>
            </p:cNvSpPr>
            <p:nvPr/>
          </p:nvSpPr>
          <p:spPr bwMode="auto">
            <a:xfrm>
              <a:off x="2928" y="392"/>
              <a:ext cx="1392" cy="46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</p:grpSp>
      <p:grpSp>
        <p:nvGrpSpPr>
          <p:cNvPr id="23" name="Group 11"/>
          <p:cNvGrpSpPr>
            <a:grpSpLocks/>
          </p:cNvGrpSpPr>
          <p:nvPr/>
        </p:nvGrpSpPr>
        <p:grpSpPr bwMode="auto">
          <a:xfrm>
            <a:off x="1214439" y="164042"/>
            <a:ext cx="7700962" cy="1367616"/>
            <a:chOff x="766" y="149"/>
            <a:chExt cx="4851" cy="868"/>
          </a:xfrm>
        </p:grpSpPr>
        <p:pic>
          <p:nvPicPr>
            <p:cNvPr id="24" name="Picture 12" descr="NGANG1">
              <a:hlinkClick r:id="rId2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44" y="149"/>
              <a:ext cx="2673" cy="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13" descr="NGANG1">
              <a:hlinkClick r:id="rId2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091" y="480"/>
              <a:ext cx="170" cy="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14" descr="NGANG1">
              <a:hlinkClick r:id="rId2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90" y="706"/>
              <a:ext cx="487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7" name="AutoShape 16"/>
          <p:cNvSpPr>
            <a:spLocks noChangeArrowheads="1"/>
          </p:cNvSpPr>
          <p:nvPr/>
        </p:nvSpPr>
        <p:spPr bwMode="auto">
          <a:xfrm>
            <a:off x="215901" y="825501"/>
            <a:ext cx="8699500" cy="5803900"/>
          </a:xfrm>
          <a:prstGeom prst="roundRect">
            <a:avLst>
              <a:gd name="adj" fmla="val 3509"/>
            </a:avLst>
          </a:prstGeom>
          <a:solidFill>
            <a:schemeClr val="bg1"/>
          </a:solidFill>
          <a:ln w="57150" cmpd="thinThick">
            <a:solidFill>
              <a:srgbClr val="FFCC66"/>
            </a:solidFill>
            <a:round/>
            <a:headEnd/>
            <a:tailEnd/>
          </a:ln>
          <a:effectLst/>
        </p:spPr>
        <p:txBody>
          <a:bodyPr wrap="none" lIns="71323" tIns="35662" rIns="71323" bIns="35662" anchor="ctr"/>
          <a:lstStyle/>
          <a:p>
            <a:pPr>
              <a:defRPr/>
            </a:pPr>
            <a:endParaRPr lang="en-US" sz="2500" dirty="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</a:endParaRPr>
          </a:p>
        </p:txBody>
      </p:sp>
      <p:grpSp>
        <p:nvGrpSpPr>
          <p:cNvPr id="28" name="Group 19"/>
          <p:cNvGrpSpPr>
            <a:grpSpLocks/>
          </p:cNvGrpSpPr>
          <p:nvPr/>
        </p:nvGrpSpPr>
        <p:grpSpPr bwMode="auto">
          <a:xfrm>
            <a:off x="4641850" y="129648"/>
            <a:ext cx="4273550" cy="464801"/>
            <a:chOff x="2928" y="144"/>
            <a:chExt cx="1392" cy="288"/>
          </a:xfrm>
        </p:grpSpPr>
        <p:sp>
          <p:nvSpPr>
            <p:cNvPr id="29" name="AutoShape 20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Arial" pitchFamily="34" charset="0"/>
              </a:endParaRPr>
            </a:p>
          </p:txBody>
        </p:sp>
        <p:sp>
          <p:nvSpPr>
            <p:cNvPr id="30" name="AutoShape 21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</p:grpSp>
      <p:sp>
        <p:nvSpPr>
          <p:cNvPr id="31" name="AutoShape 22"/>
          <p:cNvSpPr>
            <a:spLocks noChangeArrowheads="1"/>
          </p:cNvSpPr>
          <p:nvPr/>
        </p:nvSpPr>
        <p:spPr bwMode="auto">
          <a:xfrm>
            <a:off x="63500" y="70115"/>
            <a:ext cx="4578350" cy="597150"/>
          </a:xfrm>
          <a:prstGeom prst="roundRect">
            <a:avLst>
              <a:gd name="adj" fmla="val 28685"/>
            </a:avLst>
          </a:prstGeom>
          <a:gradFill rotWithShape="1">
            <a:gsLst>
              <a:gs pos="0">
                <a:srgbClr val="FF0000">
                  <a:alpha val="85001"/>
                </a:srgbClr>
              </a:gs>
              <a:gs pos="100000">
                <a:schemeClr val="tx1"/>
              </a:gs>
            </a:gsLst>
            <a:lin ang="5400000" scaled="1"/>
          </a:gradFill>
          <a:ln w="57150" cmpd="thickThin">
            <a:solidFill>
              <a:srgbClr val="FFCC66"/>
            </a:solidFill>
            <a:round/>
            <a:headEnd/>
            <a:tailEnd/>
          </a:ln>
        </p:spPr>
        <p:txBody>
          <a:bodyPr wrap="none" lIns="71323" tIns="35662" rIns="71323" bIns="35662" anchor="ctr"/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pPr algn="r"/>
            <a:endParaRPr lang="en-US" altLang="en-US"/>
          </a:p>
        </p:txBody>
      </p:sp>
      <p:sp>
        <p:nvSpPr>
          <p:cNvPr id="32" name="WordArt 25"/>
          <p:cNvSpPr>
            <a:spLocks noChangeArrowheads="1" noChangeShapeType="1" noTextEdit="1"/>
          </p:cNvSpPr>
          <p:nvPr/>
        </p:nvSpPr>
        <p:spPr bwMode="auto">
          <a:xfrm>
            <a:off x="1057727" y="181459"/>
            <a:ext cx="2618924" cy="39248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1050" kern="10" dirty="0" smtClean="0">
                <a:solidFill>
                  <a:srgbClr val="FFFF00"/>
                </a:solidFill>
                <a:latin typeface="+mj-lt"/>
                <a:ea typeface="+mj-lt"/>
                <a:cs typeface="+mj-lt"/>
              </a:rPr>
              <a:t>TRANH 3</a:t>
            </a:r>
            <a:endParaRPr lang="en-US" sz="1050" kern="10" dirty="0">
              <a:solidFill>
                <a:srgbClr val="FFFF00"/>
              </a:solidFill>
              <a:latin typeface="+mj-lt"/>
              <a:ea typeface="+mj-lt"/>
              <a:cs typeface="+mj-lt"/>
            </a:endParaRPr>
          </a:p>
        </p:txBody>
      </p:sp>
      <p:sp>
        <p:nvSpPr>
          <p:cNvPr id="33" name="AutoShape 2" descr="Kết quả hình ảnh cho chào cô vào lớp"/>
          <p:cNvSpPr>
            <a:spLocks noChangeAspect="1" noChangeArrowheads="1"/>
          </p:cNvSpPr>
          <p:nvPr/>
        </p:nvSpPr>
        <p:spPr bwMode="auto">
          <a:xfrm>
            <a:off x="155575" y="-120385"/>
            <a:ext cx="304800" cy="302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/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34" name="Rectangle 33"/>
          <p:cNvSpPr/>
          <p:nvPr/>
        </p:nvSpPr>
        <p:spPr>
          <a:xfrm>
            <a:off x="565151" y="5237961"/>
            <a:ext cx="7969251" cy="502908"/>
          </a:xfrm>
          <a:prstGeom prst="rect">
            <a:avLst/>
          </a:prstGeom>
        </p:spPr>
        <p:txBody>
          <a:bodyPr wrap="square" lIns="71323" tIns="35662" rIns="71323" bIns="35662">
            <a:spAutoFit/>
          </a:bodyPr>
          <a:lstStyle/>
          <a:p>
            <a:pPr algn="ctr"/>
            <a:r>
              <a:rPr lang="en-US" sz="28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3. </a:t>
            </a:r>
            <a:r>
              <a:rPr lang="en-US" sz="28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Người</a:t>
            </a:r>
            <a:r>
              <a:rPr lang="en-US" sz="28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khách</a:t>
            </a:r>
            <a:r>
              <a:rPr lang="en-US" sz="28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kể</a:t>
            </a:r>
            <a:endParaRPr lang="en-US" sz="2800" dirty="0">
              <a:solidFill>
                <a:srgbClr val="0066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4543" y="1189312"/>
            <a:ext cx="4782216" cy="3921065"/>
          </a:xfrm>
          <a:prstGeom prst="rect">
            <a:avLst/>
          </a:prstGeom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806114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4352737B-28A6-40B5-81BC-86F945700313}&quot;/&gt;&lt;isInvalidForFieldText val=&quot;0&quot;/&gt;&lt;Image&gt;&lt;filename val=&quot;C:\Users\BachKim101\Documents\My Adobe Presentations\BINH NGO DAI CAO\data\asimages\{4352737B-28A6-40B5-81BC-86F945700313}_3.png&quot;/&gt;&lt;left val=&quot;39&quot;/&gt;&lt;top val=&quot;45&quot;/&gt;&lt;width val=&quot;690&quot;/&gt;&lt;height val=&quot;65&quot;/&gt;&lt;hasText val=&quot;1&quot;/&gt;&lt;/Image&gt;&lt;/ThreeDShapeInfo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1&quot;/&gt;&lt;/TableIndex&gt;&lt;/ShapeTextInfo&gt;"/>
  <p:tag name="HTML_SHAPEINFO" val="&lt;ThreeDShapeInfo&gt;&lt;uuid val=&quot;&quot;/&gt;&lt;isInvalidForFieldText val=&quot;0&quot;/&gt;&lt;Image&gt;&lt;filename val=&quot;C:\Users\BachKim101\Documents\My Adobe Presentations\BINH NGO DAI CAO\data\asimages\{6AB696AA-FAE5-4AA9-B8AF-FF5CEFCFBEF3}_3.png&quot;/&gt;&lt;left val=&quot;69&quot;/&gt;&lt;top val=&quot;58&quot;/&gt;&lt;width val=&quot;576&quot;/&gt;&lt;height val=&quot;39&quot;/&gt;&lt;hasText val=&quot;1&quot;/&gt;&lt;/Image&gt;&lt;/ThreeDShapeInfo&gt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9&quot;/&gt;&lt;lineCharCount val=&quot;8&quot;/&gt;&lt;/TableIndex&gt;&lt;/ShapeTextInfo&gt;"/>
  <p:tag name="PRESENTER_SHAPEINFO" val="&lt;ThreeDShapeInfo&gt;&lt;uuid val=&quot;{DD717422-DD77-45E8-B608-306E7B72B0A7}&quot;/&gt;&lt;isInvalidForFieldText val=&quot;0&quot;/&gt;&lt;Image&gt;&lt;filename val=&quot;C:\Users\BachKim101\Documents\My Adobe Presentations\BINH NGO DAI CAO\data\asimages\{DD717422-DD77-45E8-B608-306E7B72B0A7}_5.png&quot;/&gt;&lt;left val=&quot;114&quot;/&gt;&lt;top val=&quot;124&quot;/&gt;&lt;width val=&quot;151&quot;/&gt;&lt;height val=&quot;82&quot;/&gt;&lt;hasText val=&quot;1&quot;/&gt;&lt;/Image&gt;&lt;/ThreeDShapeInfo&gt;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271</Words>
  <Application>Microsoft Office PowerPoint</Application>
  <PresentationFormat>On-screen Show (4:3)</PresentationFormat>
  <Paragraphs>55</Paragraphs>
  <Slides>14</Slides>
  <Notes>0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</cp:revision>
  <dcterms:created xsi:type="dcterms:W3CDTF">2021-03-07T09:22:02Z</dcterms:created>
  <dcterms:modified xsi:type="dcterms:W3CDTF">2021-03-07T09:24:51Z</dcterms:modified>
</cp:coreProperties>
</file>