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0"/>
  </p:notesMasterIdLst>
  <p:sldIdLst>
    <p:sldId id="544" r:id="rId2"/>
    <p:sldId id="537" r:id="rId3"/>
    <p:sldId id="527" r:id="rId4"/>
    <p:sldId id="528" r:id="rId5"/>
    <p:sldId id="529" r:id="rId6"/>
    <p:sldId id="531" r:id="rId7"/>
    <p:sldId id="532" r:id="rId8"/>
    <p:sldId id="533" r:id="rId9"/>
    <p:sldId id="534" r:id="rId10"/>
    <p:sldId id="535" r:id="rId11"/>
    <p:sldId id="275" r:id="rId12"/>
    <p:sldId id="538" r:id="rId13"/>
    <p:sldId id="258" r:id="rId14"/>
    <p:sldId id="259" r:id="rId15"/>
    <p:sldId id="261" r:id="rId16"/>
    <p:sldId id="387" r:id="rId17"/>
    <p:sldId id="277" r:id="rId18"/>
    <p:sldId id="290" r:id="rId19"/>
    <p:sldId id="300" r:id="rId20"/>
    <p:sldId id="543" r:id="rId21"/>
    <p:sldId id="539" r:id="rId22"/>
    <p:sldId id="292" r:id="rId23"/>
    <p:sldId id="296" r:id="rId24"/>
    <p:sldId id="540" r:id="rId25"/>
    <p:sldId id="298" r:id="rId26"/>
    <p:sldId id="541" r:id="rId27"/>
    <p:sldId id="542" r:id="rId28"/>
    <p:sldId id="29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E6DE9-D8D0-4D3B-8850-4C89614AEA71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7C822-5B09-45E5-B6D8-B774D202E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37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066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68609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文本占位符 68610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等线" charset="-122"/>
            </a:endParaRPr>
          </a:p>
        </p:txBody>
      </p:sp>
      <p:sp>
        <p:nvSpPr>
          <p:cNvPr id="47108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C82C3339-4B2C-4F4E-9320-59691461225B}" type="slidenum">
              <a:rPr lang="en-US" altLang="zh-CN" b="0" smtClean="0">
                <a:latin typeface="等线" charset="-122"/>
                <a:ea typeface="等线" charset="-122"/>
              </a:rPr>
              <a:pPr/>
              <a:t>17</a:t>
            </a:fld>
            <a:endParaRPr lang="en-US" altLang="zh-CN" b="0">
              <a:latin typeface="等线" charset="-122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3489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0B945EEC-416E-47E8-93AC-40BC42161155}" type="slidenum">
              <a:rPr lang="zh-CN" altLang="en-US" b="0" smtClean="0">
                <a:solidFill>
                  <a:srgbClr val="000000"/>
                </a:solidFill>
                <a:latin typeface="Calibri" panose="020F0502020204030204" pitchFamily="34" charset="0"/>
                <a:ea typeface="等线" charset="-122"/>
              </a:rPr>
              <a:pPr/>
              <a:t>18</a:t>
            </a:fld>
            <a:endParaRPr lang="en-US" altLang="zh-CN" b="0">
              <a:solidFill>
                <a:srgbClr val="000000"/>
              </a:solidFill>
              <a:latin typeface="Calibri" panose="020F0502020204030204" pitchFamily="34" charset="0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6716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7C53786A-A3A7-438E-87C3-DDDDB2D3EE3B}" type="slidenum">
              <a:rPr lang="zh-CN" altLang="en-US" b="0" smtClean="0">
                <a:latin typeface="等线" charset="-122"/>
                <a:ea typeface="等线" charset="-122"/>
              </a:rPr>
              <a:pPr/>
              <a:t>19</a:t>
            </a:fld>
            <a:endParaRPr lang="en-US" altLang="zh-CN" b="0">
              <a:latin typeface="等线" charset="-122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2287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15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1CD53-0665-4135-977E-752191F0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5CBCC-89CA-4AAF-8626-9D02F9141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BAA63-A04D-4817-B844-68F366F9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9872E-7FD8-4B2D-80F1-D69134251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19BAA-4E49-41A8-BA26-D25AF230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19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27AB2-853A-4D2B-A094-C45051FE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57091-AA31-40B1-9CB5-E01A27531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B5880-677B-46FE-8585-B09C756B0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6F1EF-68FB-4084-9AC2-F753E99A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357A0-1F20-4898-BAF1-933B145A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F4F28-C115-4837-80F7-E56049B7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01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47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870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25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51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3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46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99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8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22-Feb-22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06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07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D97A69D-7BA0-4A0F-98DA-3708A0B6E2C5}"/>
              </a:ext>
            </a:extLst>
          </p:cNvPr>
          <p:cNvSpPr/>
          <p:nvPr userDrawn="1"/>
        </p:nvSpPr>
        <p:spPr>
          <a:xfrm>
            <a:off x="10783459" y="278638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2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431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7" r:id="rId15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microsoft.com/office/2007/relationships/hdphoto" Target="../media/hdphoto18.wdp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7.png"/><Relationship Id="rId18" Type="http://schemas.microsoft.com/office/2007/relationships/hdphoto" Target="../media/hdphoto8.wdp"/><Relationship Id="rId26" Type="http://schemas.openxmlformats.org/officeDocument/2006/relationships/image" Target="../media/image24.png"/><Relationship Id="rId39" Type="http://schemas.openxmlformats.org/officeDocument/2006/relationships/image" Target="../media/image29.png"/><Relationship Id="rId3" Type="http://schemas.openxmlformats.org/officeDocument/2006/relationships/image" Target="../media/image12.png"/><Relationship Id="rId21" Type="http://schemas.microsoft.com/office/2007/relationships/hdphoto" Target="../media/hdphoto9.wdp"/><Relationship Id="rId34" Type="http://schemas.microsoft.com/office/2007/relationships/hdphoto" Target="../media/hdphoto14.wdp"/><Relationship Id="rId42" Type="http://schemas.openxmlformats.org/officeDocument/2006/relationships/image" Target="../media/image30.png"/><Relationship Id="rId7" Type="http://schemas.openxmlformats.org/officeDocument/2006/relationships/image" Target="../media/image14.png"/><Relationship Id="rId12" Type="http://schemas.microsoft.com/office/2007/relationships/hdphoto" Target="../media/hdphoto5.wdp"/><Relationship Id="rId17" Type="http://schemas.openxmlformats.org/officeDocument/2006/relationships/image" Target="../media/image19.png"/><Relationship Id="rId25" Type="http://schemas.microsoft.com/office/2007/relationships/hdphoto" Target="../media/hdphoto11.wdp"/><Relationship Id="rId33" Type="http://schemas.openxmlformats.org/officeDocument/2006/relationships/image" Target="../media/image27.png"/><Relationship Id="rId38" Type="http://schemas.openxmlformats.org/officeDocument/2006/relationships/slide" Target="slide9.xml"/><Relationship Id="rId2" Type="http://schemas.openxmlformats.org/officeDocument/2006/relationships/image" Target="../media/image11.png"/><Relationship Id="rId16" Type="http://schemas.microsoft.com/office/2007/relationships/hdphoto" Target="../media/hdphoto7.wdp"/><Relationship Id="rId20" Type="http://schemas.openxmlformats.org/officeDocument/2006/relationships/image" Target="../media/image21.png"/><Relationship Id="rId29" Type="http://schemas.openxmlformats.org/officeDocument/2006/relationships/slide" Target="slide6.xml"/><Relationship Id="rId41" Type="http://schemas.openxmlformats.org/officeDocument/2006/relationships/slide" Target="slide10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openxmlformats.org/officeDocument/2006/relationships/image" Target="../media/image16.png"/><Relationship Id="rId24" Type="http://schemas.openxmlformats.org/officeDocument/2006/relationships/image" Target="../media/image23.png"/><Relationship Id="rId32" Type="http://schemas.openxmlformats.org/officeDocument/2006/relationships/slide" Target="slide7.xml"/><Relationship Id="rId37" Type="http://schemas.microsoft.com/office/2007/relationships/hdphoto" Target="../media/hdphoto15.wdp"/><Relationship Id="rId40" Type="http://schemas.microsoft.com/office/2007/relationships/hdphoto" Target="../media/hdphoto16.wdp"/><Relationship Id="rId45" Type="http://schemas.openxmlformats.org/officeDocument/2006/relationships/slide" Target="slide11.xml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23" Type="http://schemas.microsoft.com/office/2007/relationships/hdphoto" Target="../media/hdphoto10.wdp"/><Relationship Id="rId28" Type="http://schemas.openxmlformats.org/officeDocument/2006/relationships/image" Target="../media/image25.png"/><Relationship Id="rId36" Type="http://schemas.openxmlformats.org/officeDocument/2006/relationships/image" Target="../media/image28.png"/><Relationship Id="rId10" Type="http://schemas.microsoft.com/office/2007/relationships/hdphoto" Target="../media/hdphoto4.wdp"/><Relationship Id="rId19" Type="http://schemas.openxmlformats.org/officeDocument/2006/relationships/image" Target="../media/image20.png"/><Relationship Id="rId31" Type="http://schemas.microsoft.com/office/2007/relationships/hdphoto" Target="../media/hdphoto13.wdp"/><Relationship Id="rId44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15.png"/><Relationship Id="rId14" Type="http://schemas.microsoft.com/office/2007/relationships/hdphoto" Target="../media/hdphoto6.wdp"/><Relationship Id="rId22" Type="http://schemas.openxmlformats.org/officeDocument/2006/relationships/image" Target="../media/image22.png"/><Relationship Id="rId27" Type="http://schemas.microsoft.com/office/2007/relationships/hdphoto" Target="../media/hdphoto12.wdp"/><Relationship Id="rId30" Type="http://schemas.openxmlformats.org/officeDocument/2006/relationships/image" Target="../media/image26.png"/><Relationship Id="rId35" Type="http://schemas.openxmlformats.org/officeDocument/2006/relationships/slide" Target="slide8.xml"/><Relationship Id="rId43" Type="http://schemas.microsoft.com/office/2007/relationships/hdphoto" Target="../media/hdphoto1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microsoft.com/office/2007/relationships/hdphoto" Target="../media/hdphoto18.wdp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microsoft.com/office/2007/relationships/hdphoto" Target="../media/hdphoto18.wdp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microsoft.com/office/2007/relationships/hdphoto" Target="../media/hdphoto18.wdp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microsoft.com/office/2007/relationships/hdphoto" Target="../media/hdphoto18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784043" y="1648606"/>
            <a:ext cx="6623929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119: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oan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- oat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195"/>
          </a:xfrm>
          <a:prstGeom prst="rect">
            <a:avLst/>
          </a:prstGeom>
        </p:spPr>
      </p:pic>
      <p:pic>
        <p:nvPicPr>
          <p:cNvPr id="9" name="Picture 4" descr="C:\Users\ADMIN\Desktop\Tai nguyen thiet ke tro choi\Bảng gỗ\1a.png">
            <a:hlinkClick r:id="rId3" action="ppaction://hlinksldjump"/>
            <a:extLst>
              <a:ext uri="{FF2B5EF4-FFF2-40B4-BE49-F238E27FC236}">
                <a16:creationId xmlns:a16="http://schemas.microsoft.com/office/drawing/2014/main" id="{8247A23E-6B20-4BD3-9621-D57847859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268" y="429491"/>
            <a:ext cx="2033732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EB0F019A-3BFA-4046-8280-7D61592842F7}"/>
              </a:ext>
            </a:extLst>
          </p:cNvPr>
          <p:cNvSpPr/>
          <p:nvPr/>
        </p:nvSpPr>
        <p:spPr>
          <a:xfrm>
            <a:off x="2029460" y="1140642"/>
            <a:ext cx="4206240" cy="844950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7004886-0845-4C05-B852-B62DA1E51822}"/>
              </a:ext>
            </a:extLst>
          </p:cNvPr>
          <p:cNvSpPr txBox="1"/>
          <p:nvPr/>
        </p:nvSpPr>
        <p:spPr>
          <a:xfrm>
            <a:off x="2138439" y="1249525"/>
            <a:ext cx="40972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360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Đọc to đoạn sau:</a:t>
            </a:r>
            <a:endParaRPr lang="en-US" sz="4000" dirty="0">
              <a:solidFill>
                <a:prstClr val="black"/>
              </a:solidFill>
              <a:latin typeface="UTM Avo" panose="02040603050506020204" pitchFamily="18" charset="0"/>
              <a:cs typeface="Times New Roman" pitchFamily="18" charset="0"/>
            </a:endParaRPr>
          </a:p>
          <a:p>
            <a:pPr defTabSz="1219170">
              <a:defRPr/>
            </a:pPr>
            <a:endParaRPr lang="en-US" sz="2000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BFF188AD-836F-4D6F-9681-9EC749321CBF}"/>
              </a:ext>
            </a:extLst>
          </p:cNvPr>
          <p:cNvSpPr/>
          <p:nvPr/>
        </p:nvSpPr>
        <p:spPr>
          <a:xfrm>
            <a:off x="3883660" y="2549820"/>
            <a:ext cx="7980680" cy="2737743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F8D8408A-C1C1-4C47-89BC-D4CBA6A8BE55}"/>
              </a:ext>
            </a:extLst>
          </p:cNvPr>
          <p:cNvSpPr txBox="1"/>
          <p:nvPr/>
        </p:nvSpPr>
        <p:spPr>
          <a:xfrm>
            <a:off x="4081132" y="2767860"/>
            <a:ext cx="7947038" cy="2431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dirty="0" err="1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Hổ</a:t>
            </a:r>
            <a:r>
              <a:rPr lang="en-US" sz="4267" dirty="0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theo</a:t>
            </a:r>
            <a:r>
              <a:rPr lang="en-US" sz="4267" dirty="0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thỏ</a:t>
            </a:r>
            <a:r>
              <a:rPr lang="en-US" sz="4267" dirty="0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 ra </a:t>
            </a:r>
            <a:r>
              <a:rPr lang="en-US" sz="4267" dirty="0" err="1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giếng</a:t>
            </a:r>
            <a:r>
              <a:rPr lang="en-US" sz="4267" dirty="0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. </a:t>
            </a:r>
            <a:r>
              <a:rPr lang="en-US" sz="4267" dirty="0" err="1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Thấy</a:t>
            </a:r>
            <a:r>
              <a:rPr lang="en-US" sz="4267" dirty="0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bóng</a:t>
            </a:r>
            <a:r>
              <a:rPr lang="en-US" sz="4267" dirty="0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mình</a:t>
            </a:r>
            <a:r>
              <a:rPr lang="en-US" sz="4267" dirty="0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dưới</a:t>
            </a:r>
            <a:r>
              <a:rPr lang="en-US" sz="4267" dirty="0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lòng</a:t>
            </a:r>
            <a:r>
              <a:rPr lang="en-US" sz="4267" dirty="0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giếng</a:t>
            </a:r>
            <a:r>
              <a:rPr lang="en-US" sz="4267" dirty="0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sâu</a:t>
            </a:r>
            <a:r>
              <a:rPr lang="en-US" sz="4267" dirty="0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hoắm</a:t>
            </a:r>
            <a:r>
              <a:rPr lang="en-US" sz="4267" dirty="0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4267" dirty="0" err="1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hổ</a:t>
            </a:r>
            <a:r>
              <a:rPr lang="en-US" sz="4267" dirty="0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gầm</a:t>
            </a:r>
            <a:r>
              <a:rPr lang="en-US" sz="4267" dirty="0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: “</a:t>
            </a:r>
            <a:r>
              <a:rPr lang="en-US" sz="4267" dirty="0" err="1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Oàm</a:t>
            </a:r>
            <a:r>
              <a:rPr lang="en-US" sz="4267" dirty="0">
                <a:solidFill>
                  <a:schemeClr val="accent1"/>
                </a:solidFill>
                <a:latin typeface="UTM Avo" panose="02040603050506020204" pitchFamily="18" charset="0"/>
                <a:cs typeface="Times New Roman" pitchFamily="18" charset="0"/>
              </a:rPr>
              <a:t>…”</a:t>
            </a:r>
          </a:p>
          <a:p>
            <a:pPr defTabSz="1219170">
              <a:defRPr/>
            </a:pPr>
            <a:endParaRPr lang="en-US" sz="2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115A859-BED8-42FF-997E-1C588DDE66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97056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1" descr="31f7217a017c2d9a8a7bcbd9844c162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2140704"/>
            <a:ext cx="8872990" cy="3756791"/>
          </a:xfrm>
          <a:prstGeom prst="rect">
            <a:avLst/>
          </a:prstGeom>
        </p:spPr>
      </p:pic>
      <p:pic>
        <p:nvPicPr>
          <p:cNvPr id="41" name="图片 2" descr="觅元素584a989cd6c5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668" y="606971"/>
            <a:ext cx="8872989" cy="187901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431812" y="3027005"/>
            <a:ext cx="7495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Bài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11</a:t>
            </a:r>
            <a:r>
              <a:rPr lang="en-US" sz="6000" b="1" dirty="0">
                <a:solidFill>
                  <a:srgbClr val="FFFFFF"/>
                </a:solidFill>
                <a:latin typeface="UTM Avo" panose="02040603050506020204" pitchFamily="18" charset="0"/>
                <a:cs typeface="Arial"/>
                <a:sym typeface="Arial"/>
              </a:rPr>
              <a:t>9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: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oan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6000" b="1" dirty="0">
                <a:solidFill>
                  <a:srgbClr val="FFFFFF"/>
                </a:solidFill>
                <a:latin typeface="UTM Avo" panose="02040603050506020204" pitchFamily="18" charset="0"/>
                <a:cs typeface="Arial"/>
                <a:sym typeface="Arial"/>
              </a:rPr>
              <a:t>-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6000" b="1" dirty="0">
                <a:solidFill>
                  <a:srgbClr val="FFFFFF"/>
                </a:solidFill>
                <a:latin typeface="UTM Avo" panose="02040603050506020204" pitchFamily="18" charset="0"/>
                <a:cs typeface="Arial"/>
                <a:sym typeface="Arial"/>
              </a:rPr>
              <a:t>oat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43" name="图片 8" descr="觅元素58b0fbac4bf9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946" y="5136776"/>
            <a:ext cx="11777345" cy="1574700"/>
          </a:xfrm>
          <a:prstGeom prst="rect">
            <a:avLst/>
          </a:prstGeom>
        </p:spPr>
      </p:pic>
      <p:pic>
        <p:nvPicPr>
          <p:cNvPr id="44" name="图片 15" descr="a05684f714522ad77246dba9447411ba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4215" y="3190424"/>
            <a:ext cx="2428219" cy="273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89317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.pinimg.com/564x/fe/2f/ff/fe2fffbd26a53bd80199a232307e4ad4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7" b="7432"/>
          <a:stretch/>
        </p:blipFill>
        <p:spPr bwMode="auto">
          <a:xfrm>
            <a:off x="1978660" y="529748"/>
            <a:ext cx="8498840" cy="623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F1199101-4541-4DC8-9110-EB30E662A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1710" y="3145590"/>
            <a:ext cx="6604000" cy="147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 defTabSz="1219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Arial" panose="020B0604020202020204" pitchFamily="34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172270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6705599" y="3632204"/>
            <a:ext cx="3577720" cy="2264157"/>
            <a:chOff x="3809999" y="1447800"/>
            <a:chExt cx="2476026" cy="1533023"/>
          </a:xfrm>
        </p:grpSpPr>
        <p:sp>
          <p:nvSpPr>
            <p:cNvPr id="9" name="Rectangle 8"/>
            <p:cNvSpPr/>
            <p:nvPr/>
          </p:nvSpPr>
          <p:spPr>
            <a:xfrm>
              <a:off x="3809999" y="1447800"/>
              <a:ext cx="2476026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914309"/>
              <a:r>
                <a:rPr lang="en-US" sz="6600" b="1" dirty="0" err="1">
                  <a:solidFill>
                    <a:srgbClr val="FF0000"/>
                  </a:solidFill>
                  <a:latin typeface="UTM Avo" panose="02040603050506020204"/>
                  <a:cs typeface="Times New Roman" pitchFamily="18" charset="0"/>
                </a:rPr>
                <a:t>khoan</a:t>
              </a:r>
              <a:endParaRPr lang="en-US" sz="6600" dirty="0">
                <a:solidFill>
                  <a:srgbClr val="FF0000"/>
                </a:solidFill>
                <a:latin typeface="UTM Avo" panose="02040603050506020204"/>
              </a:endParaRPr>
            </a:p>
            <a:p>
              <a:pPr algn="ctr" defTabSz="914309"/>
              <a:endParaRPr lang="en-US" sz="60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0" y="2295023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600" b="1" dirty="0" err="1">
                  <a:solidFill>
                    <a:srgbClr val="002060"/>
                  </a:solidFill>
                  <a:latin typeface="UTM Avo" panose="02040603050506020204"/>
                  <a:cs typeface="Times New Roman" pitchFamily="18" charset="0"/>
                </a:rPr>
                <a:t>kh</a:t>
              </a:r>
              <a:endParaRPr lang="en-US" sz="6600" b="1" dirty="0">
                <a:solidFill>
                  <a:srgbClr val="002060"/>
                </a:solidFill>
                <a:latin typeface="UTM Avo" panose="02040603050506020204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14900" y="2286000"/>
              <a:ext cx="1371125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600" b="1" dirty="0" err="1">
                  <a:solidFill>
                    <a:srgbClr val="FF0000"/>
                  </a:solidFill>
                  <a:latin typeface="UTM Avo" panose="02040603050506020204"/>
                  <a:cs typeface="Times New Roman" pitchFamily="18" charset="0"/>
                </a:rPr>
                <a:t>oan</a:t>
              </a:r>
              <a:endParaRPr lang="en-US" sz="6600" b="1" dirty="0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995736" y="2313110"/>
            <a:ext cx="55116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chemeClr val="bg2">
                    <a:lumMod val="75000"/>
                  </a:schemeClr>
                </a:solidFill>
                <a:latin typeface="UTM Avo" panose="02040603050506020204"/>
                <a:cs typeface="Times New Roman" pitchFamily="18" charset="0"/>
              </a:rPr>
              <a:t>máy</a:t>
            </a:r>
            <a:r>
              <a:rPr lang="en-US" sz="6600" b="1" dirty="0">
                <a:solidFill>
                  <a:schemeClr val="bg2">
                    <a:lumMod val="75000"/>
                  </a:schemeClr>
                </a:solidFill>
                <a:latin typeface="UTM Avo" panose="02040603050506020204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chemeClr val="bg2">
                    <a:lumMod val="75000"/>
                  </a:schemeClr>
                </a:solidFill>
                <a:latin typeface="UTM Avo" panose="02040603050506020204"/>
                <a:cs typeface="Times New Roman" pitchFamily="18" charset="0"/>
              </a:rPr>
              <a:t>khoan</a:t>
            </a:r>
            <a:endParaRPr lang="en-US" sz="6600" b="1" dirty="0">
              <a:solidFill>
                <a:schemeClr val="bg2">
                  <a:lumMod val="75000"/>
                </a:schemeClr>
              </a:solidFill>
              <a:latin typeface="UTM Avo" panose="02040603050506020204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2" y="2244803"/>
            <a:ext cx="198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oan</a:t>
            </a:r>
            <a:endParaRPr lang="en-US" sz="6600" b="1" dirty="0">
              <a:solidFill>
                <a:srgbClr val="FF0000"/>
              </a:solidFill>
              <a:latin typeface="UTM Avo" panose="02040603050506020204"/>
              <a:cs typeface="Times New Roman" pitchFamily="18" charset="0"/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1524002" y="3632204"/>
            <a:ext cx="3200401" cy="2123827"/>
            <a:chOff x="3810000" y="1533792"/>
            <a:chExt cx="1823290" cy="1438008"/>
          </a:xfrm>
        </p:grpSpPr>
        <p:sp>
          <p:nvSpPr>
            <p:cNvPr id="15" name="Rectangle 14"/>
            <p:cNvSpPr/>
            <p:nvPr/>
          </p:nvSpPr>
          <p:spPr>
            <a:xfrm>
              <a:off x="3810000" y="1533792"/>
              <a:ext cx="1823290" cy="752208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600" b="1" dirty="0" err="1">
                  <a:solidFill>
                    <a:srgbClr val="FF0000"/>
                  </a:solidFill>
                  <a:latin typeface="UTM Avo" panose="02040603050506020204"/>
                  <a:cs typeface="Times New Roman" pitchFamily="18" charset="0"/>
                </a:rPr>
                <a:t>oan</a:t>
              </a:r>
              <a:endParaRPr lang="en-US" sz="6600" b="1" dirty="0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10001" y="2273300"/>
              <a:ext cx="607761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600" b="1" dirty="0">
                  <a:solidFill>
                    <a:srgbClr val="FF0000"/>
                  </a:solidFill>
                  <a:latin typeface="UTM Avo" panose="02040603050506020204"/>
                  <a:cs typeface="Times New Roman" pitchFamily="18" charset="0"/>
                </a:rPr>
                <a:t>o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17763" y="2286000"/>
              <a:ext cx="607763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600" b="1" dirty="0">
                  <a:solidFill>
                    <a:srgbClr val="00B050"/>
                  </a:solidFill>
                  <a:latin typeface="UTM Avo" panose="02040603050506020204"/>
                  <a:cs typeface="Times New Roman" pitchFamily="18" charset="0"/>
                </a:rPr>
                <a:t>a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522595" y="2321004"/>
            <a:ext cx="30505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oan</a:t>
            </a:r>
            <a:endParaRPr lang="en-US" sz="6600" dirty="0">
              <a:solidFill>
                <a:srgbClr val="FF0000"/>
              </a:solidFill>
              <a:latin typeface="UTM Avo" panose="02040603050506020204"/>
            </a:endParaRPr>
          </a:p>
        </p:txBody>
      </p:sp>
      <p:pic>
        <p:nvPicPr>
          <p:cNvPr id="18" name="Picture 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EFF"/>
              </a:clrFrom>
              <a:clrTo>
                <a:srgbClr val="FB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497304"/>
            <a:ext cx="3292641" cy="197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657604" y="4724400"/>
            <a:ext cx="1066796" cy="10128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r>
              <a:rPr lang="en-US" sz="6600" b="1" dirty="0">
                <a:solidFill>
                  <a:srgbClr val="0070C0"/>
                </a:solidFill>
                <a:latin typeface="UTM Avo" panose="02040603050506020204"/>
                <a:cs typeface="Times New Roman" pitchFamily="18" charset="0"/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19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53176" y="3041690"/>
            <a:ext cx="472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2060"/>
                </a:solidFill>
                <a:latin typeface="UTM Avo" panose="02040603050506020204"/>
                <a:cs typeface="Times New Roman" pitchFamily="18" charset="0"/>
              </a:rPr>
              <a:t>trốn</a:t>
            </a:r>
            <a:r>
              <a:rPr lang="en-US" sz="6600" b="1" dirty="0">
                <a:solidFill>
                  <a:srgbClr val="002060"/>
                </a:solidFill>
                <a:latin typeface="UTM Avo" panose="02040603050506020204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UTM Avo" panose="02040603050506020204"/>
                <a:cs typeface="Times New Roman" pitchFamily="18" charset="0"/>
              </a:rPr>
              <a:t>thoát</a:t>
            </a:r>
            <a:r>
              <a:rPr lang="en-US" sz="6600" b="1" dirty="0">
                <a:solidFill>
                  <a:srgbClr val="002060"/>
                </a:solidFill>
                <a:latin typeface="UTM Avo" panose="02040603050506020204"/>
                <a:cs typeface="Times New Roman" pitchFamily="18" charset="0"/>
              </a:rPr>
              <a:t> </a:t>
            </a:r>
          </a:p>
        </p:txBody>
      </p:sp>
      <p:grpSp>
        <p:nvGrpSpPr>
          <p:cNvPr id="3" name="Group 7"/>
          <p:cNvGrpSpPr/>
          <p:nvPr/>
        </p:nvGrpSpPr>
        <p:grpSpPr>
          <a:xfrm>
            <a:off x="6553200" y="4267200"/>
            <a:ext cx="3421638" cy="2250832"/>
            <a:chOff x="3809999" y="1447799"/>
            <a:chExt cx="2368006" cy="1524001"/>
          </a:xfrm>
        </p:grpSpPr>
        <p:sp>
          <p:nvSpPr>
            <p:cNvPr id="6" name="Rectangle 5"/>
            <p:cNvSpPr/>
            <p:nvPr/>
          </p:nvSpPr>
          <p:spPr>
            <a:xfrm>
              <a:off x="3809999" y="1447799"/>
              <a:ext cx="2368006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600" b="1" dirty="0" err="1">
                  <a:solidFill>
                    <a:srgbClr val="FF0000"/>
                  </a:solidFill>
                  <a:latin typeface="UTM Avo" panose="02040603050506020204"/>
                  <a:cs typeface="Times New Roman" pitchFamily="18" charset="0"/>
                </a:rPr>
                <a:t>thoát</a:t>
              </a:r>
              <a:endParaRPr lang="en-US" sz="6600" b="1" dirty="0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600" b="1" dirty="0" err="1">
                  <a:solidFill>
                    <a:srgbClr val="002060"/>
                  </a:solidFill>
                  <a:latin typeface="UTM Avo" panose="02040603050506020204"/>
                  <a:cs typeface="Times New Roman" pitchFamily="18" charset="0"/>
                </a:rPr>
                <a:t>th</a:t>
              </a:r>
              <a:endParaRPr lang="en-US" sz="6600" b="1" dirty="0">
                <a:solidFill>
                  <a:srgbClr val="002060"/>
                </a:solidFill>
                <a:latin typeface="UTM Avo" panose="02040603050506020204"/>
                <a:cs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914900" y="2286000"/>
              <a:ext cx="1215466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600" b="1" dirty="0" err="1">
                  <a:solidFill>
                    <a:srgbClr val="FF0000"/>
                  </a:solidFill>
                  <a:latin typeface="UTM Avo" panose="02040603050506020204"/>
                  <a:cs typeface="Times New Roman" pitchFamily="18" charset="0"/>
                </a:rPr>
                <a:t>oát</a:t>
              </a:r>
              <a:endParaRPr lang="en-US" sz="6600" b="1" dirty="0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57399" y="2958291"/>
            <a:ext cx="236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oat</a:t>
            </a:r>
          </a:p>
        </p:txBody>
      </p:sp>
      <p:grpSp>
        <p:nvGrpSpPr>
          <p:cNvPr id="5" name="Group 7"/>
          <p:cNvGrpSpPr/>
          <p:nvPr/>
        </p:nvGrpSpPr>
        <p:grpSpPr>
          <a:xfrm>
            <a:off x="1828801" y="4267204"/>
            <a:ext cx="2971800" cy="2250831"/>
            <a:chOff x="3810000" y="1447800"/>
            <a:chExt cx="2056688" cy="1524000"/>
          </a:xfrm>
        </p:grpSpPr>
        <p:sp>
          <p:nvSpPr>
            <p:cNvPr id="11" name="Rectangle 10"/>
            <p:cNvSpPr/>
            <p:nvPr/>
          </p:nvSpPr>
          <p:spPr>
            <a:xfrm>
              <a:off x="3810000" y="1447800"/>
              <a:ext cx="2056688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600" b="1" dirty="0">
                  <a:solidFill>
                    <a:srgbClr val="FF0000"/>
                  </a:solidFill>
                  <a:latin typeface="UTM Avo" panose="02040603050506020204"/>
                  <a:cs typeface="Times New Roman" pitchFamily="18" charset="0"/>
                </a:rPr>
                <a:t>oat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10001" y="2286000"/>
              <a:ext cx="632826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600" b="1" dirty="0">
                  <a:solidFill>
                    <a:srgbClr val="FF0000"/>
                  </a:solidFill>
                  <a:latin typeface="UTM Avo" panose="02040603050506020204"/>
                  <a:cs typeface="Times New Roman" pitchFamily="18" charset="0"/>
                </a:rPr>
                <a:t>o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42826" y="2286000"/>
              <a:ext cx="685563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600" b="1" dirty="0">
                  <a:solidFill>
                    <a:srgbClr val="00B050"/>
                  </a:solidFill>
                  <a:latin typeface="UTM Avo" panose="02040603050506020204"/>
                  <a:cs typeface="Times New Roman" pitchFamily="18" charset="0"/>
                </a:rPr>
                <a:t>a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504831" y="3041689"/>
            <a:ext cx="228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oát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800" y="1905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71800" y="1524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4874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24" y="648349"/>
            <a:ext cx="4066503" cy="233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733804" y="5540326"/>
            <a:ext cx="1066796" cy="10128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r>
              <a:rPr lang="en-US" sz="6600" b="1" dirty="0">
                <a:solidFill>
                  <a:srgbClr val="0070C0"/>
                </a:solidFill>
                <a:latin typeface="UTM Avo" panose="02040603050506020204"/>
                <a:cs typeface="Times New Roman" pitchFamily="18" charset="0"/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141621" y="831303"/>
            <a:ext cx="236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oan</a:t>
            </a:r>
            <a:endParaRPr lang="en-US" sz="6600" b="1" dirty="0">
              <a:solidFill>
                <a:srgbClr val="FF0000"/>
              </a:solidFill>
              <a:latin typeface="UTM Avo" panose="02040603050506020204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34040" y="831303"/>
            <a:ext cx="251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oat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58000" y="5410200"/>
            <a:ext cx="441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UTM Avo" panose="02040603050506020204"/>
                <a:cs typeface="Times New Roman" pitchFamily="18" charset="0"/>
              </a:rPr>
              <a:t>trốn</a:t>
            </a:r>
            <a:r>
              <a:rPr lang="en-US" sz="6600" b="1" dirty="0">
                <a:solidFill>
                  <a:schemeClr val="tx2"/>
                </a:solidFill>
                <a:latin typeface="UTM Avo" panose="02040603050506020204"/>
                <a:cs typeface="Times New Roman" pitchFamily="18" charset="0"/>
              </a:rPr>
              <a:t> </a:t>
            </a:r>
            <a:r>
              <a:rPr lang="en-US" sz="6600" b="1" dirty="0" err="1">
                <a:latin typeface="UTM Avo" panose="02040603050506020204"/>
                <a:cs typeface="Times New Roman" pitchFamily="18" charset="0"/>
              </a:rPr>
              <a:t>th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oát</a:t>
            </a:r>
            <a:endParaRPr lang="en-US" sz="6600" b="1" dirty="0">
              <a:solidFill>
                <a:srgbClr val="FF0000"/>
              </a:solidFill>
              <a:latin typeface="UTM Avo" panose="02040603050506020204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302" y="5410200"/>
            <a:ext cx="54160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UTM Avo" panose="02040603050506020204"/>
                <a:cs typeface="Times New Roman" pitchFamily="18" charset="0"/>
              </a:rPr>
              <a:t>máy</a:t>
            </a:r>
            <a:r>
              <a:rPr lang="en-US" sz="6600" b="1" dirty="0">
                <a:solidFill>
                  <a:schemeClr val="tx2"/>
                </a:solidFill>
                <a:latin typeface="UTM Avo" panose="02040603050506020204"/>
                <a:cs typeface="Times New Roman" pitchFamily="18" charset="0"/>
              </a:rPr>
              <a:t> </a:t>
            </a:r>
            <a:r>
              <a:rPr lang="en-US" sz="6600" b="1" dirty="0" err="1">
                <a:latin typeface="UTM Avo" panose="02040603050506020204"/>
                <a:cs typeface="Times New Roman" pitchFamily="18" charset="0"/>
              </a:rPr>
              <a:t>kh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oan</a:t>
            </a:r>
            <a:endParaRPr lang="en-US" sz="6600" b="1" dirty="0">
              <a:solidFill>
                <a:srgbClr val="FF0000"/>
              </a:solidFill>
              <a:latin typeface="UTM Avo" panose="02040603050506020204"/>
              <a:cs typeface="Times New Roman" pitchFamily="18" charset="0"/>
            </a:endParaRPr>
          </a:p>
        </p:txBody>
      </p:sp>
      <p:pic>
        <p:nvPicPr>
          <p:cNvPr id="9" name="Picture 2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040" y="1942304"/>
            <a:ext cx="3797967" cy="3277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BFEFF"/>
              </a:clrFrom>
              <a:clrTo>
                <a:srgbClr val="FB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727" y="2228645"/>
            <a:ext cx="3396916" cy="299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9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28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2409"/>
            <a:ext cx="12192000" cy="337185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292407" y="1481305"/>
            <a:ext cx="7712513" cy="36600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" name="Group 73"/>
          <p:cNvGrpSpPr>
            <a:grpSpLocks/>
          </p:cNvGrpSpPr>
          <p:nvPr/>
        </p:nvGrpSpPr>
        <p:grpSpPr bwMode="auto">
          <a:xfrm>
            <a:off x="340851" y="613624"/>
            <a:ext cx="11454041" cy="3732229"/>
            <a:chOff x="1761695" y="1160520"/>
            <a:chExt cx="12257383" cy="2801452"/>
          </a:xfrm>
        </p:grpSpPr>
        <p:grpSp>
          <p:nvGrpSpPr>
            <p:cNvPr id="21" name="Group 76"/>
            <p:cNvGrpSpPr>
              <a:grpSpLocks/>
            </p:cNvGrpSpPr>
            <p:nvPr/>
          </p:nvGrpSpPr>
          <p:grpSpPr bwMode="auto">
            <a:xfrm>
              <a:off x="1761695" y="1835506"/>
              <a:ext cx="7596239" cy="2126466"/>
              <a:chOff x="1752170" y="1835506"/>
              <a:chExt cx="7596239" cy="2126466"/>
            </a:xfrm>
          </p:grpSpPr>
          <p:sp>
            <p:nvSpPr>
              <p:cNvPr id="23" name="Freeform 22"/>
              <p:cNvSpPr/>
              <p:nvPr/>
            </p:nvSpPr>
            <p:spPr>
              <a:xfrm>
                <a:off x="1752170" y="1835506"/>
                <a:ext cx="1018294" cy="689968"/>
              </a:xfrm>
              <a:custGeom>
                <a:avLst/>
                <a:gdLst>
                  <a:gd name="connsiteX0" fmla="*/ 304800 w 311150"/>
                  <a:gd name="connsiteY0" fmla="*/ 0 h 234950"/>
                  <a:gd name="connsiteX1" fmla="*/ 0 w 311150"/>
                  <a:gd name="connsiteY1" fmla="*/ 149225 h 234950"/>
                  <a:gd name="connsiteX2" fmla="*/ 311150 w 311150"/>
                  <a:gd name="connsiteY2" fmla="*/ 234950 h 234950"/>
                  <a:gd name="connsiteX3" fmla="*/ 304800 w 311150"/>
                  <a:gd name="connsiteY3" fmla="*/ 0 h 234950"/>
                  <a:gd name="connsiteX0" fmla="*/ 295275 w 301625"/>
                  <a:gd name="connsiteY0" fmla="*/ 0 h 234950"/>
                  <a:gd name="connsiteX1" fmla="*/ 0 w 301625"/>
                  <a:gd name="connsiteY1" fmla="*/ 156369 h 234950"/>
                  <a:gd name="connsiteX2" fmla="*/ 301625 w 301625"/>
                  <a:gd name="connsiteY2" fmla="*/ 234950 h 234950"/>
                  <a:gd name="connsiteX3" fmla="*/ 295275 w 301625"/>
                  <a:gd name="connsiteY3" fmla="*/ 0 h 234950"/>
                  <a:gd name="connsiteX0" fmla="*/ 296127 w 302477"/>
                  <a:gd name="connsiteY0" fmla="*/ 0 h 234950"/>
                  <a:gd name="connsiteX1" fmla="*/ 852 w 302477"/>
                  <a:gd name="connsiteY1" fmla="*/ 156369 h 234950"/>
                  <a:gd name="connsiteX2" fmla="*/ 302477 w 302477"/>
                  <a:gd name="connsiteY2" fmla="*/ 234950 h 234950"/>
                  <a:gd name="connsiteX3" fmla="*/ 296127 w 302477"/>
                  <a:gd name="connsiteY3" fmla="*/ 0 h 234950"/>
                  <a:gd name="connsiteX0" fmla="*/ 296127 w 302477"/>
                  <a:gd name="connsiteY0" fmla="*/ 0 h 234950"/>
                  <a:gd name="connsiteX1" fmla="*/ 852 w 302477"/>
                  <a:gd name="connsiteY1" fmla="*/ 156369 h 234950"/>
                  <a:gd name="connsiteX2" fmla="*/ 302477 w 302477"/>
                  <a:gd name="connsiteY2" fmla="*/ 234950 h 234950"/>
                  <a:gd name="connsiteX3" fmla="*/ 296127 w 302477"/>
                  <a:gd name="connsiteY3" fmla="*/ 0 h 234950"/>
                  <a:gd name="connsiteX0" fmla="*/ 305652 w 305652"/>
                  <a:gd name="connsiteY0" fmla="*/ 0 h 239712"/>
                  <a:gd name="connsiteX1" fmla="*/ 852 w 305652"/>
                  <a:gd name="connsiteY1" fmla="*/ 161131 h 239712"/>
                  <a:gd name="connsiteX2" fmla="*/ 302477 w 305652"/>
                  <a:gd name="connsiteY2" fmla="*/ 239712 h 239712"/>
                  <a:gd name="connsiteX3" fmla="*/ 305652 w 305652"/>
                  <a:gd name="connsiteY3" fmla="*/ 0 h 239712"/>
                  <a:gd name="connsiteX0" fmla="*/ 305652 w 305652"/>
                  <a:gd name="connsiteY0" fmla="*/ 0 h 239712"/>
                  <a:gd name="connsiteX1" fmla="*/ 852 w 305652"/>
                  <a:gd name="connsiteY1" fmla="*/ 161131 h 239712"/>
                  <a:gd name="connsiteX2" fmla="*/ 302477 w 305652"/>
                  <a:gd name="connsiteY2" fmla="*/ 239712 h 239712"/>
                  <a:gd name="connsiteX3" fmla="*/ 305652 w 305652"/>
                  <a:gd name="connsiteY3" fmla="*/ 0 h 239712"/>
                  <a:gd name="connsiteX0" fmla="*/ 305627 w 309720"/>
                  <a:gd name="connsiteY0" fmla="*/ 0 h 237331"/>
                  <a:gd name="connsiteX1" fmla="*/ 827 w 309720"/>
                  <a:gd name="connsiteY1" fmla="*/ 161131 h 237331"/>
                  <a:gd name="connsiteX2" fmla="*/ 309596 w 309720"/>
                  <a:gd name="connsiteY2" fmla="*/ 237331 h 237331"/>
                  <a:gd name="connsiteX3" fmla="*/ 305627 w 309720"/>
                  <a:gd name="connsiteY3" fmla="*/ 0 h 237331"/>
                  <a:gd name="connsiteX0" fmla="*/ 305643 w 305643"/>
                  <a:gd name="connsiteY0" fmla="*/ 0 h 237331"/>
                  <a:gd name="connsiteX1" fmla="*/ 843 w 305643"/>
                  <a:gd name="connsiteY1" fmla="*/ 161131 h 237331"/>
                  <a:gd name="connsiteX2" fmla="*/ 304849 w 305643"/>
                  <a:gd name="connsiteY2" fmla="*/ 237331 h 237331"/>
                  <a:gd name="connsiteX3" fmla="*/ 305643 w 305643"/>
                  <a:gd name="connsiteY3" fmla="*/ 0 h 237331"/>
                  <a:gd name="connsiteX0" fmla="*/ 305805 w 305805"/>
                  <a:gd name="connsiteY0" fmla="*/ 0 h 237713"/>
                  <a:gd name="connsiteX1" fmla="*/ 1005 w 305805"/>
                  <a:gd name="connsiteY1" fmla="*/ 161131 h 237713"/>
                  <a:gd name="connsiteX2" fmla="*/ 305011 w 305805"/>
                  <a:gd name="connsiteY2" fmla="*/ 237331 h 237713"/>
                  <a:gd name="connsiteX3" fmla="*/ 305805 w 305805"/>
                  <a:gd name="connsiteY3" fmla="*/ 0 h 237713"/>
                  <a:gd name="connsiteX0" fmla="*/ 306764 w 306764"/>
                  <a:gd name="connsiteY0" fmla="*/ 0 h 237734"/>
                  <a:gd name="connsiteX1" fmla="*/ 1964 w 306764"/>
                  <a:gd name="connsiteY1" fmla="*/ 161131 h 237734"/>
                  <a:gd name="connsiteX2" fmla="*/ 305970 w 306764"/>
                  <a:gd name="connsiteY2" fmla="*/ 237331 h 237734"/>
                  <a:gd name="connsiteX3" fmla="*/ 306764 w 306764"/>
                  <a:gd name="connsiteY3" fmla="*/ 0 h 23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6764" h="237734">
                    <a:moveTo>
                      <a:pt x="306764" y="0"/>
                    </a:moveTo>
                    <a:cubicBezTo>
                      <a:pt x="258346" y="6879"/>
                      <a:pt x="21808" y="82815"/>
                      <a:pt x="1964" y="161131"/>
                    </a:cubicBezTo>
                    <a:cubicBezTo>
                      <a:pt x="-21319" y="203994"/>
                      <a:pt x="167328" y="242094"/>
                      <a:pt x="305970" y="237331"/>
                    </a:cubicBezTo>
                    <a:cubicBezTo>
                      <a:pt x="307028" y="157427"/>
                      <a:pt x="305706" y="79904"/>
                      <a:pt x="30676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1752170" y="2344644"/>
                <a:ext cx="7596239" cy="1617328"/>
              </a:xfrm>
              <a:custGeom>
                <a:avLst/>
                <a:gdLst>
                  <a:gd name="connsiteX0" fmla="*/ 0 w 3657600"/>
                  <a:gd name="connsiteY0" fmla="*/ 0 h 1996440"/>
                  <a:gd name="connsiteX1" fmla="*/ 312420 w 3657600"/>
                  <a:gd name="connsiteY1" fmla="*/ 76200 h 1996440"/>
                  <a:gd name="connsiteX2" fmla="*/ 3078480 w 3657600"/>
                  <a:gd name="connsiteY2" fmla="*/ 60960 h 1996440"/>
                  <a:gd name="connsiteX3" fmla="*/ 3657600 w 3657600"/>
                  <a:gd name="connsiteY3" fmla="*/ 990600 h 1996440"/>
                  <a:gd name="connsiteX4" fmla="*/ 3108960 w 3657600"/>
                  <a:gd name="connsiteY4" fmla="*/ 1988820 h 1996440"/>
                  <a:gd name="connsiteX5" fmla="*/ 198120 w 3657600"/>
                  <a:gd name="connsiteY5" fmla="*/ 1996440 h 1996440"/>
                  <a:gd name="connsiteX6" fmla="*/ 0 w 3657600"/>
                  <a:gd name="connsiteY6" fmla="*/ 1943100 h 1996440"/>
                  <a:gd name="connsiteX7" fmla="*/ 0 w 3657600"/>
                  <a:gd name="connsiteY7" fmla="*/ 0 h 1996440"/>
                  <a:gd name="connsiteX0" fmla="*/ 0 w 3657600"/>
                  <a:gd name="connsiteY0" fmla="*/ 0 h 1996440"/>
                  <a:gd name="connsiteX1" fmla="*/ 312420 w 3657600"/>
                  <a:gd name="connsiteY1" fmla="*/ 76200 h 1996440"/>
                  <a:gd name="connsiteX2" fmla="*/ 3078480 w 3657600"/>
                  <a:gd name="connsiteY2" fmla="*/ 60960 h 1996440"/>
                  <a:gd name="connsiteX3" fmla="*/ 3657600 w 3657600"/>
                  <a:gd name="connsiteY3" fmla="*/ 990600 h 1996440"/>
                  <a:gd name="connsiteX4" fmla="*/ 3108960 w 3657600"/>
                  <a:gd name="connsiteY4" fmla="*/ 1988820 h 1996440"/>
                  <a:gd name="connsiteX5" fmla="*/ 198120 w 3657600"/>
                  <a:gd name="connsiteY5" fmla="*/ 1996440 h 1996440"/>
                  <a:gd name="connsiteX6" fmla="*/ 0 w 3657600"/>
                  <a:gd name="connsiteY6" fmla="*/ 1943100 h 1996440"/>
                  <a:gd name="connsiteX7" fmla="*/ 0 w 3657600"/>
                  <a:gd name="connsiteY7" fmla="*/ 0 h 1996440"/>
                  <a:gd name="connsiteX0" fmla="*/ 0 w 3657600"/>
                  <a:gd name="connsiteY0" fmla="*/ 0 h 1996440"/>
                  <a:gd name="connsiteX1" fmla="*/ 312420 w 3657600"/>
                  <a:gd name="connsiteY1" fmla="*/ 76200 h 1996440"/>
                  <a:gd name="connsiteX2" fmla="*/ 3078480 w 3657600"/>
                  <a:gd name="connsiteY2" fmla="*/ 60960 h 1996440"/>
                  <a:gd name="connsiteX3" fmla="*/ 3657600 w 3657600"/>
                  <a:gd name="connsiteY3" fmla="*/ 990600 h 1996440"/>
                  <a:gd name="connsiteX4" fmla="*/ 3108960 w 3657600"/>
                  <a:gd name="connsiteY4" fmla="*/ 1988820 h 1996440"/>
                  <a:gd name="connsiteX5" fmla="*/ 198120 w 3657600"/>
                  <a:gd name="connsiteY5" fmla="*/ 1996440 h 1996440"/>
                  <a:gd name="connsiteX6" fmla="*/ 0 w 3657600"/>
                  <a:gd name="connsiteY6" fmla="*/ 1943100 h 1996440"/>
                  <a:gd name="connsiteX7" fmla="*/ 0 w 3657600"/>
                  <a:gd name="connsiteY7" fmla="*/ 0 h 1996440"/>
                  <a:gd name="connsiteX0" fmla="*/ 0 w 3657600"/>
                  <a:gd name="connsiteY0" fmla="*/ 0 h 1996440"/>
                  <a:gd name="connsiteX1" fmla="*/ 312420 w 3657600"/>
                  <a:gd name="connsiteY1" fmla="*/ 76200 h 1996440"/>
                  <a:gd name="connsiteX2" fmla="*/ 3078480 w 3657600"/>
                  <a:gd name="connsiteY2" fmla="*/ 60960 h 1996440"/>
                  <a:gd name="connsiteX3" fmla="*/ 3657600 w 3657600"/>
                  <a:gd name="connsiteY3" fmla="*/ 990600 h 1996440"/>
                  <a:gd name="connsiteX4" fmla="*/ 3108960 w 3657600"/>
                  <a:gd name="connsiteY4" fmla="*/ 1988820 h 1996440"/>
                  <a:gd name="connsiteX5" fmla="*/ 198120 w 3657600"/>
                  <a:gd name="connsiteY5" fmla="*/ 1996440 h 1996440"/>
                  <a:gd name="connsiteX6" fmla="*/ 0 w 3657600"/>
                  <a:gd name="connsiteY6" fmla="*/ 1943100 h 1996440"/>
                  <a:gd name="connsiteX7" fmla="*/ 0 w 3657600"/>
                  <a:gd name="connsiteY7" fmla="*/ 0 h 1996440"/>
                  <a:gd name="connsiteX0" fmla="*/ 0 w 3657600"/>
                  <a:gd name="connsiteY0" fmla="*/ 0 h 1996440"/>
                  <a:gd name="connsiteX1" fmla="*/ 312420 w 3657600"/>
                  <a:gd name="connsiteY1" fmla="*/ 76200 h 1996440"/>
                  <a:gd name="connsiteX2" fmla="*/ 3078480 w 3657600"/>
                  <a:gd name="connsiteY2" fmla="*/ 60960 h 1996440"/>
                  <a:gd name="connsiteX3" fmla="*/ 3657600 w 3657600"/>
                  <a:gd name="connsiteY3" fmla="*/ 990600 h 1996440"/>
                  <a:gd name="connsiteX4" fmla="*/ 3108960 w 3657600"/>
                  <a:gd name="connsiteY4" fmla="*/ 1988820 h 1996440"/>
                  <a:gd name="connsiteX5" fmla="*/ 198120 w 3657600"/>
                  <a:gd name="connsiteY5" fmla="*/ 1996440 h 1996440"/>
                  <a:gd name="connsiteX6" fmla="*/ 0 w 3657600"/>
                  <a:gd name="connsiteY6" fmla="*/ 1943100 h 1996440"/>
                  <a:gd name="connsiteX7" fmla="*/ 0 w 3657600"/>
                  <a:gd name="connsiteY7" fmla="*/ 0 h 1996440"/>
                  <a:gd name="connsiteX0" fmla="*/ 0 w 3657600"/>
                  <a:gd name="connsiteY0" fmla="*/ 0 h 1996440"/>
                  <a:gd name="connsiteX1" fmla="*/ 312420 w 3657600"/>
                  <a:gd name="connsiteY1" fmla="*/ 76200 h 1996440"/>
                  <a:gd name="connsiteX2" fmla="*/ 3078480 w 3657600"/>
                  <a:gd name="connsiteY2" fmla="*/ 60960 h 1996440"/>
                  <a:gd name="connsiteX3" fmla="*/ 3657600 w 3657600"/>
                  <a:gd name="connsiteY3" fmla="*/ 990600 h 1996440"/>
                  <a:gd name="connsiteX4" fmla="*/ 3108960 w 3657600"/>
                  <a:gd name="connsiteY4" fmla="*/ 1988820 h 1996440"/>
                  <a:gd name="connsiteX5" fmla="*/ 198120 w 3657600"/>
                  <a:gd name="connsiteY5" fmla="*/ 1996440 h 1996440"/>
                  <a:gd name="connsiteX6" fmla="*/ 0 w 3657600"/>
                  <a:gd name="connsiteY6" fmla="*/ 1943100 h 1996440"/>
                  <a:gd name="connsiteX7" fmla="*/ 0 w 3657600"/>
                  <a:gd name="connsiteY7" fmla="*/ 0 h 1996440"/>
                  <a:gd name="connsiteX0" fmla="*/ 0 w 3657600"/>
                  <a:gd name="connsiteY0" fmla="*/ 0 h 2012315"/>
                  <a:gd name="connsiteX1" fmla="*/ 312420 w 3657600"/>
                  <a:gd name="connsiteY1" fmla="*/ 76200 h 2012315"/>
                  <a:gd name="connsiteX2" fmla="*/ 3078480 w 3657600"/>
                  <a:gd name="connsiteY2" fmla="*/ 60960 h 2012315"/>
                  <a:gd name="connsiteX3" fmla="*/ 3657600 w 3657600"/>
                  <a:gd name="connsiteY3" fmla="*/ 990600 h 2012315"/>
                  <a:gd name="connsiteX4" fmla="*/ 3108960 w 3657600"/>
                  <a:gd name="connsiteY4" fmla="*/ 1988820 h 2012315"/>
                  <a:gd name="connsiteX5" fmla="*/ 198120 w 3657600"/>
                  <a:gd name="connsiteY5" fmla="*/ 2012315 h 2012315"/>
                  <a:gd name="connsiteX6" fmla="*/ 0 w 3657600"/>
                  <a:gd name="connsiteY6" fmla="*/ 1943100 h 2012315"/>
                  <a:gd name="connsiteX7" fmla="*/ 0 w 3657600"/>
                  <a:gd name="connsiteY7" fmla="*/ 0 h 2012315"/>
                  <a:gd name="connsiteX0" fmla="*/ 0 w 3657600"/>
                  <a:gd name="connsiteY0" fmla="*/ 0 h 2012315"/>
                  <a:gd name="connsiteX1" fmla="*/ 312420 w 3657600"/>
                  <a:gd name="connsiteY1" fmla="*/ 76200 h 2012315"/>
                  <a:gd name="connsiteX2" fmla="*/ 3078480 w 3657600"/>
                  <a:gd name="connsiteY2" fmla="*/ 60960 h 2012315"/>
                  <a:gd name="connsiteX3" fmla="*/ 3657600 w 3657600"/>
                  <a:gd name="connsiteY3" fmla="*/ 990600 h 2012315"/>
                  <a:gd name="connsiteX4" fmla="*/ 3108960 w 3657600"/>
                  <a:gd name="connsiteY4" fmla="*/ 1988820 h 2012315"/>
                  <a:gd name="connsiteX5" fmla="*/ 198120 w 3657600"/>
                  <a:gd name="connsiteY5" fmla="*/ 2012315 h 2012315"/>
                  <a:gd name="connsiteX6" fmla="*/ 0 w 3657600"/>
                  <a:gd name="connsiteY6" fmla="*/ 1943100 h 2012315"/>
                  <a:gd name="connsiteX7" fmla="*/ 0 w 3657600"/>
                  <a:gd name="connsiteY7" fmla="*/ 0 h 2012315"/>
                  <a:gd name="connsiteX0" fmla="*/ 0 w 3657600"/>
                  <a:gd name="connsiteY0" fmla="*/ 0 h 2012315"/>
                  <a:gd name="connsiteX1" fmla="*/ 312420 w 3657600"/>
                  <a:gd name="connsiteY1" fmla="*/ 76200 h 2012315"/>
                  <a:gd name="connsiteX2" fmla="*/ 3078480 w 3657600"/>
                  <a:gd name="connsiteY2" fmla="*/ 60960 h 2012315"/>
                  <a:gd name="connsiteX3" fmla="*/ 3657600 w 3657600"/>
                  <a:gd name="connsiteY3" fmla="*/ 990600 h 2012315"/>
                  <a:gd name="connsiteX4" fmla="*/ 3108960 w 3657600"/>
                  <a:gd name="connsiteY4" fmla="*/ 1988820 h 2012315"/>
                  <a:gd name="connsiteX5" fmla="*/ 198120 w 3657600"/>
                  <a:gd name="connsiteY5" fmla="*/ 2012315 h 2012315"/>
                  <a:gd name="connsiteX6" fmla="*/ 0 w 3657600"/>
                  <a:gd name="connsiteY6" fmla="*/ 1943100 h 2012315"/>
                  <a:gd name="connsiteX7" fmla="*/ 0 w 3657600"/>
                  <a:gd name="connsiteY7" fmla="*/ 0 h 2012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57600" h="2012315">
                    <a:moveTo>
                      <a:pt x="0" y="0"/>
                    </a:moveTo>
                    <a:cubicBezTo>
                      <a:pt x="21590" y="66675"/>
                      <a:pt x="205105" y="76200"/>
                      <a:pt x="312420" y="76200"/>
                    </a:cubicBezTo>
                    <a:lnTo>
                      <a:pt x="3078480" y="60960"/>
                    </a:lnTo>
                    <a:lnTo>
                      <a:pt x="3657600" y="990600"/>
                    </a:lnTo>
                    <a:lnTo>
                      <a:pt x="3108960" y="1988820"/>
                    </a:lnTo>
                    <a:lnTo>
                      <a:pt x="198120" y="2012315"/>
                    </a:lnTo>
                    <a:cubicBezTo>
                      <a:pt x="135255" y="2004060"/>
                      <a:pt x="5715" y="2011680"/>
                      <a:pt x="0" y="194310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70000">
                    <a:schemeClr val="accent2"/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2" name="Oval 21"/>
            <p:cNvSpPr/>
            <p:nvPr/>
          </p:nvSpPr>
          <p:spPr>
            <a:xfrm>
              <a:off x="10011829" y="1160520"/>
              <a:ext cx="4007249" cy="173528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" name="Rectangle 32"/>
          <p:cNvSpPr>
            <a:spLocks noChangeArrowheads="1"/>
          </p:cNvSpPr>
          <p:nvPr/>
        </p:nvSpPr>
        <p:spPr bwMode="auto">
          <a:xfrm>
            <a:off x="805000" y="2542025"/>
            <a:ext cx="58695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solidFill>
                  <a:prstClr val="white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So </a:t>
            </a:r>
            <a:r>
              <a:rPr lang="en-US" sz="9600" b="1" dirty="0" err="1">
                <a:solidFill>
                  <a:prstClr val="white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sánh</a:t>
            </a:r>
            <a:r>
              <a:rPr lang="en-US" sz="9600" b="1" dirty="0">
                <a:solidFill>
                  <a:prstClr val="white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8665242" y="795155"/>
            <a:ext cx="2603522" cy="1868520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716167" y="801363"/>
            <a:ext cx="28101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noProof="0" dirty="0" err="1">
                <a:solidFill>
                  <a:prstClr val="black"/>
                </a:solidFill>
                <a:latin typeface="UTM Avo" panose="02040603050506020204" pitchFamily="18" charset="0"/>
              </a:rPr>
              <a:t>oa</a:t>
            </a:r>
            <a:r>
              <a:rPr kumimoji="0" lang="vi-VN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30" name="Group 79"/>
          <p:cNvGrpSpPr>
            <a:grpSpLocks/>
          </p:cNvGrpSpPr>
          <p:nvPr/>
        </p:nvGrpSpPr>
        <p:grpSpPr bwMode="auto">
          <a:xfrm>
            <a:off x="8050276" y="3045617"/>
            <a:ext cx="3919408" cy="2317802"/>
            <a:chOff x="4179466" y="2217825"/>
            <a:chExt cx="2257271" cy="1733962"/>
          </a:xfrm>
        </p:grpSpPr>
        <p:sp>
          <p:nvSpPr>
            <p:cNvPr id="31" name="Oval 30"/>
            <p:cNvSpPr/>
            <p:nvPr/>
          </p:nvSpPr>
          <p:spPr>
            <a:xfrm>
              <a:off x="4179466" y="2217825"/>
              <a:ext cx="2257271" cy="1733962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4609071" y="2394524"/>
              <a:ext cx="1472642" cy="1398786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8889669" y="3336129"/>
            <a:ext cx="23701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noProof="0" dirty="0">
                <a:solidFill>
                  <a:prstClr val="black"/>
                </a:solidFill>
                <a:latin typeface="UTM Avo" panose="02040603050506020204" pitchFamily="18" charset="0"/>
              </a:rPr>
              <a:t>oa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</a:t>
            </a:r>
          </a:p>
        </p:txBody>
      </p:sp>
      <p:pic>
        <p:nvPicPr>
          <p:cNvPr id="3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60" y="112559"/>
            <a:ext cx="1680075" cy="92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7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4" name="图片 67593" descr="PPT素材-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635" y="144379"/>
            <a:ext cx="12827635" cy="701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988184" y="2384154"/>
            <a:ext cx="8215631" cy="253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4400" dirty="0" err="1">
                <a:latin typeface="UTM Avo" panose="02040603050506020204" pitchFamily="18" charset="0"/>
              </a:rPr>
              <a:t>Tiếng</a:t>
            </a:r>
            <a:r>
              <a:rPr lang="en-US" altLang="en-US" sz="4400" dirty="0">
                <a:latin typeface="UTM Avo" panose="02040603050506020204" pitchFamily="18" charset="0"/>
              </a:rPr>
              <a:t> </a:t>
            </a:r>
            <a:r>
              <a:rPr lang="en-US" altLang="en-US" sz="4400" dirty="0" err="1">
                <a:latin typeface="UTM Avo" panose="02040603050506020204" pitchFamily="18" charset="0"/>
              </a:rPr>
              <a:t>nào</a:t>
            </a:r>
            <a:r>
              <a:rPr lang="en-US" altLang="en-US" sz="4400" dirty="0">
                <a:latin typeface="UTM Avo" panose="02040603050506020204" pitchFamily="18" charset="0"/>
              </a:rPr>
              <a:t> </a:t>
            </a:r>
            <a:r>
              <a:rPr lang="en-US" altLang="en-US" sz="4400" dirty="0" err="1">
                <a:latin typeface="UTM Avo" panose="02040603050506020204" pitchFamily="18" charset="0"/>
              </a:rPr>
              <a:t>chứa</a:t>
            </a:r>
            <a:r>
              <a:rPr lang="en-US" altLang="en-US" sz="4400" dirty="0">
                <a:latin typeface="UTM Avo" panose="02040603050506020204" pitchFamily="18" charset="0"/>
              </a:rPr>
              <a:t> </a:t>
            </a:r>
            <a:r>
              <a:rPr lang="en-US" altLang="en-US" sz="4400" dirty="0" err="1">
                <a:latin typeface="UTM Avo" panose="02040603050506020204" pitchFamily="18" charset="0"/>
              </a:rPr>
              <a:t>vần</a:t>
            </a:r>
            <a:r>
              <a:rPr lang="en-US" altLang="en-US" sz="4400" dirty="0">
                <a:latin typeface="UTM Avo" panose="020406030505060202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oan</a:t>
            </a:r>
            <a:r>
              <a:rPr lang="en-US" altLang="en-US" sz="4400" dirty="0">
                <a:latin typeface="UTM Avo" panose="020406030505060202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en-US" sz="4400" dirty="0" err="1">
                <a:latin typeface="UTM Avo" panose="02040603050506020204" pitchFamily="18" charset="0"/>
              </a:rPr>
              <a:t>Tiếng</a:t>
            </a:r>
            <a:r>
              <a:rPr lang="en-US" altLang="en-US" sz="4400" dirty="0">
                <a:latin typeface="UTM Avo" panose="02040603050506020204" pitchFamily="18" charset="0"/>
              </a:rPr>
              <a:t> </a:t>
            </a:r>
            <a:r>
              <a:rPr lang="en-US" altLang="en-US" sz="4400" dirty="0" err="1">
                <a:latin typeface="UTM Avo" panose="02040603050506020204" pitchFamily="18" charset="0"/>
              </a:rPr>
              <a:t>nào</a:t>
            </a:r>
            <a:r>
              <a:rPr lang="en-US" altLang="en-US" sz="4400" dirty="0">
                <a:latin typeface="UTM Avo" panose="02040603050506020204" pitchFamily="18" charset="0"/>
              </a:rPr>
              <a:t> </a:t>
            </a:r>
            <a:r>
              <a:rPr lang="en-US" altLang="en-US" sz="4400" dirty="0" err="1">
                <a:latin typeface="UTM Avo" panose="02040603050506020204" pitchFamily="18" charset="0"/>
              </a:rPr>
              <a:t>chứa</a:t>
            </a:r>
            <a:r>
              <a:rPr lang="en-US" altLang="en-US" sz="4400" dirty="0">
                <a:latin typeface="UTM Avo" panose="02040603050506020204" pitchFamily="18" charset="0"/>
              </a:rPr>
              <a:t> </a:t>
            </a:r>
            <a:r>
              <a:rPr lang="en-US" altLang="en-US" sz="4400" dirty="0" err="1">
                <a:latin typeface="UTM Avo" panose="02040603050506020204" pitchFamily="18" charset="0"/>
              </a:rPr>
              <a:t>vần</a:t>
            </a:r>
            <a:r>
              <a:rPr lang="en-US" altLang="en-US" sz="4400" dirty="0">
                <a:latin typeface="UTM Avo" panose="02040603050506020204" pitchFamily="18" charset="0"/>
              </a:rPr>
              <a:t> </a:t>
            </a:r>
            <a:r>
              <a:rPr lang="en-US" altLang="en-US" sz="4400" dirty="0">
                <a:solidFill>
                  <a:srgbClr val="FF0000"/>
                </a:solidFill>
                <a:latin typeface="UTM Avo" panose="02040603050506020204" pitchFamily="18" charset="0"/>
              </a:rPr>
              <a:t>oat</a:t>
            </a:r>
            <a:r>
              <a:rPr lang="en-US" altLang="en-US" sz="4400" dirty="0">
                <a:latin typeface="UTM Avo" panose="020406030505060202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463" y="3522663"/>
            <a:ext cx="0" cy="7683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b="0">
              <a:solidFill>
                <a:srgbClr val="FFFFFF">
                  <a:lumMod val="6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4038" name="Picture 1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5"/>
          <a:stretch/>
        </p:blipFill>
        <p:spPr bwMode="auto">
          <a:xfrm>
            <a:off x="0" y="435686"/>
            <a:ext cx="12192000" cy="642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>
            <a:cxnSpLocks/>
          </p:cNvCxnSpPr>
          <p:nvPr/>
        </p:nvCxnSpPr>
        <p:spPr>
          <a:xfrm>
            <a:off x="2250831" y="2307102"/>
            <a:ext cx="5086947" cy="11218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2138289" y="3429000"/>
            <a:ext cx="5199489" cy="26495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 flipV="1">
            <a:off x="5986463" y="3429000"/>
            <a:ext cx="1351315" cy="26495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 flipH="1">
            <a:off x="4315618" y="2425700"/>
            <a:ext cx="1780382" cy="7060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 flipV="1">
            <a:off x="4315618" y="2307102"/>
            <a:ext cx="6022182" cy="8246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4315618" y="3131744"/>
            <a:ext cx="4898952" cy="31293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033738" y="645933"/>
            <a:ext cx="3946842" cy="120032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7200" b="0" dirty="0">
                <a:solidFill>
                  <a:srgbClr val="FF3300"/>
                </a:solidFill>
                <a:latin typeface="UTM Avo" panose="02040603050506020204" pitchFamily="18" charset="0"/>
                <a:ea typeface="Yu Gothic Light" panose="020B0300000000000000" pitchFamily="34" charset="-128"/>
              </a:rPr>
              <a:t>TẬP VIẾT</a:t>
            </a:r>
            <a:endParaRPr lang="zh-CN" altLang="en-US" sz="7200" b="0" dirty="0">
              <a:solidFill>
                <a:srgbClr val="FF3300"/>
              </a:solidFill>
              <a:latin typeface="UTM Avo" panose="02040603050506020204" pitchFamily="18" charset="0"/>
              <a:ea typeface="Yu Gothic Light" panose="020B0300000000000000" pitchFamily="34" charset="-128"/>
            </a:endParaRPr>
          </a:p>
        </p:txBody>
      </p:sp>
      <p:pic>
        <p:nvPicPr>
          <p:cNvPr id="573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2760" y="2639704"/>
            <a:ext cx="12217519" cy="157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0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.pinimg.com/564x/fe/2f/ff/fe2fffbd26a53bd80199a232307e4ad4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7" b="7432"/>
          <a:stretch/>
        </p:blipFill>
        <p:spPr bwMode="auto">
          <a:xfrm>
            <a:off x="2194560" y="567848"/>
            <a:ext cx="7802879" cy="572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27214" y="3096426"/>
            <a:ext cx="49375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580370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.pinimg.com/564x/fe/2f/ff/fe2fffbd26a53bd80199a232307e4ad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7" b="7432"/>
          <a:stretch/>
        </p:blipFill>
        <p:spPr bwMode="auto">
          <a:xfrm>
            <a:off x="1725930" y="448349"/>
            <a:ext cx="8740140" cy="640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8583" y="3236126"/>
            <a:ext cx="475803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THƯ GIÃN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417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.pinimg.com/564x/fe/2f/ff/fe2fffbd26a53bd80199a232307e4ad4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7" b="7432"/>
          <a:stretch/>
        </p:blipFill>
        <p:spPr bwMode="auto">
          <a:xfrm>
            <a:off x="1978660" y="453548"/>
            <a:ext cx="8733051" cy="640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C49516D2-CD1E-445C-B3F6-0C5E18F2E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8816" y="3106821"/>
            <a:ext cx="6604000" cy="13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 defTabSz="1219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8000" b="1" dirty="0">
                <a:solidFill>
                  <a:srgbClr val="FF0000"/>
                </a:solidFill>
                <a:latin typeface="UTM Avo" panose="02040603050506020204"/>
                <a:cs typeface="Arial" panose="020B0604020202020204" pitchFamily="34" charset="0"/>
              </a:rPr>
              <a:t>TẬP ĐỌC</a:t>
            </a:r>
          </a:p>
        </p:txBody>
      </p:sp>
    </p:spTree>
    <p:extLst>
      <p:ext uri="{BB962C8B-B14F-4D97-AF65-F5344CB8AC3E}">
        <p14:creationId xmlns:p14="http://schemas.microsoft.com/office/powerpoint/2010/main" val="1730441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6762"/>
            <a:ext cx="12008544" cy="516667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02B175-42E3-44BA-8C8E-26CFCCFC9B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58369"/>
            <a:ext cx="12256168" cy="6141262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02B175-42E3-44BA-8C8E-26CFCCFC9B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073" y="482885"/>
            <a:ext cx="12256168" cy="614126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B72BB7B-EDBB-4DF8-82FD-D2CC9D23F793}"/>
              </a:ext>
            </a:extLst>
          </p:cNvPr>
          <p:cNvCxnSpPr/>
          <p:nvPr/>
        </p:nvCxnSpPr>
        <p:spPr>
          <a:xfrm>
            <a:off x="6194735" y="1910946"/>
            <a:ext cx="1716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C56E21-BC11-4974-8513-6880B63626E4}"/>
              </a:ext>
            </a:extLst>
          </p:cNvPr>
          <p:cNvCxnSpPr/>
          <p:nvPr/>
        </p:nvCxnSpPr>
        <p:spPr>
          <a:xfrm>
            <a:off x="3101686" y="3260055"/>
            <a:ext cx="2391600" cy="31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79D324-7773-4D89-BA7C-A2DF99E51154}"/>
              </a:ext>
            </a:extLst>
          </p:cNvPr>
          <p:cNvCxnSpPr>
            <a:cxnSpLocks/>
          </p:cNvCxnSpPr>
          <p:nvPr/>
        </p:nvCxnSpPr>
        <p:spPr>
          <a:xfrm flipV="1">
            <a:off x="3182772" y="4621904"/>
            <a:ext cx="1425098" cy="125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1076FC-B3DE-4E40-B4B4-132859549AD3}"/>
              </a:ext>
            </a:extLst>
          </p:cNvPr>
          <p:cNvCxnSpPr>
            <a:cxnSpLocks/>
          </p:cNvCxnSpPr>
          <p:nvPr/>
        </p:nvCxnSpPr>
        <p:spPr>
          <a:xfrm>
            <a:off x="9980083" y="4648024"/>
            <a:ext cx="20468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0990C3-22C1-4BA3-9CA6-7E5B93C8B77F}"/>
              </a:ext>
            </a:extLst>
          </p:cNvPr>
          <p:cNvCxnSpPr>
            <a:cxnSpLocks/>
          </p:cNvCxnSpPr>
          <p:nvPr/>
        </p:nvCxnSpPr>
        <p:spPr>
          <a:xfrm>
            <a:off x="6050876" y="5234693"/>
            <a:ext cx="24073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4161F7-7D9B-42C0-B877-0C3A96E1C796}"/>
              </a:ext>
            </a:extLst>
          </p:cNvPr>
          <p:cNvCxnSpPr/>
          <p:nvPr/>
        </p:nvCxnSpPr>
        <p:spPr>
          <a:xfrm>
            <a:off x="3391782" y="6597513"/>
            <a:ext cx="13255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863657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74445"/>
            <a:ext cx="12192000" cy="6109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6-Point Star 30"/>
          <p:cNvSpPr/>
          <p:nvPr/>
        </p:nvSpPr>
        <p:spPr>
          <a:xfrm>
            <a:off x="247650" y="1318924"/>
            <a:ext cx="407987" cy="37483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32" name="6-Point Star 31"/>
          <p:cNvSpPr/>
          <p:nvPr/>
        </p:nvSpPr>
        <p:spPr>
          <a:xfrm>
            <a:off x="9704388" y="1121540"/>
            <a:ext cx="407987" cy="37483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33" name="6-Point Star 32"/>
          <p:cNvSpPr/>
          <p:nvPr/>
        </p:nvSpPr>
        <p:spPr>
          <a:xfrm>
            <a:off x="4599165" y="1792189"/>
            <a:ext cx="407988" cy="283273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34" name="6-Point Star 33"/>
          <p:cNvSpPr/>
          <p:nvPr/>
        </p:nvSpPr>
        <p:spPr>
          <a:xfrm>
            <a:off x="727076" y="2505941"/>
            <a:ext cx="407987" cy="374835"/>
          </a:xfrm>
          <a:prstGeom prst="star6">
            <a:avLst>
              <a:gd name="adj" fmla="val 35061"/>
              <a:gd name="hf" fmla="val 11547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35" name="6-Point Star 34"/>
          <p:cNvSpPr/>
          <p:nvPr/>
        </p:nvSpPr>
        <p:spPr>
          <a:xfrm>
            <a:off x="7708372" y="2440317"/>
            <a:ext cx="407987" cy="37483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36" name="6-Point Star 35"/>
          <p:cNvSpPr/>
          <p:nvPr/>
        </p:nvSpPr>
        <p:spPr>
          <a:xfrm>
            <a:off x="374650" y="3900740"/>
            <a:ext cx="407987" cy="37483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37" name="6-Point Star 36"/>
          <p:cNvSpPr/>
          <p:nvPr/>
        </p:nvSpPr>
        <p:spPr>
          <a:xfrm>
            <a:off x="1731345" y="4545870"/>
            <a:ext cx="407988" cy="37483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38" name="6-Point Star 37"/>
          <p:cNvSpPr/>
          <p:nvPr/>
        </p:nvSpPr>
        <p:spPr>
          <a:xfrm>
            <a:off x="4420748" y="3900739"/>
            <a:ext cx="407988" cy="37483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39" name="6-Point Star 38"/>
          <p:cNvSpPr/>
          <p:nvPr/>
        </p:nvSpPr>
        <p:spPr>
          <a:xfrm>
            <a:off x="3551590" y="5072743"/>
            <a:ext cx="534988" cy="37483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40" name="6-Point Star 39"/>
          <p:cNvSpPr/>
          <p:nvPr/>
        </p:nvSpPr>
        <p:spPr>
          <a:xfrm>
            <a:off x="531018" y="5295539"/>
            <a:ext cx="407988" cy="37483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02B175-42E3-44BA-8C8E-26CFCCFC9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529675"/>
            <a:ext cx="12256168" cy="614126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2832FA3-0AA7-4F93-BBF1-34CEFD79F6E2}"/>
              </a:ext>
            </a:extLst>
          </p:cNvPr>
          <p:cNvSpPr/>
          <p:nvPr/>
        </p:nvSpPr>
        <p:spPr>
          <a:xfrm>
            <a:off x="312707" y="1473782"/>
            <a:ext cx="528320" cy="443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5CA46BA-640D-488D-9DE6-12F5C300E9AF}"/>
              </a:ext>
            </a:extLst>
          </p:cNvPr>
          <p:cNvSpPr/>
          <p:nvPr/>
        </p:nvSpPr>
        <p:spPr>
          <a:xfrm>
            <a:off x="382136" y="4072359"/>
            <a:ext cx="528320" cy="443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74821696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02B175-42E3-44BA-8C8E-26CFCCFC9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58369"/>
            <a:ext cx="12256168" cy="614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78553"/>
      </p:ext>
    </p:extLst>
  </p:cSld>
  <p:clrMapOvr>
    <a:masterClrMapping/>
  </p:clrMapOvr>
  <p:transition>
    <p:sndAc>
      <p:stSnd>
        <p:snd r:embed="rId2" name="CHIMES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3792" y="511175"/>
            <a:ext cx="10440007" cy="638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344069" y="5542758"/>
            <a:ext cx="566738" cy="5064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7B767D81-4557-4D20-A09E-2F42FA93D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5794"/>
          </a:xfrm>
          <a:prstGeom prst="rect">
            <a:avLst/>
          </a:prstGeom>
        </p:spPr>
      </p:pic>
      <p:sp>
        <p:nvSpPr>
          <p:cNvPr id="4" name="文本框 11">
            <a:extLst>
              <a:ext uri="{FF2B5EF4-FFF2-40B4-BE49-F238E27FC236}">
                <a16:creationId xmlns:a16="http://schemas.microsoft.com/office/drawing/2014/main" id="{5FA9345C-33F1-47CE-8608-50B2445CD401}"/>
              </a:ext>
            </a:extLst>
          </p:cNvPr>
          <p:cNvSpPr txBox="1"/>
          <p:nvPr/>
        </p:nvSpPr>
        <p:spPr>
          <a:xfrm>
            <a:off x="6540833" y="3929270"/>
            <a:ext cx="6234053" cy="15696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NÔNG TRẠI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CỦA TÔI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734299-DC5C-4F37-8165-2BA878B84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7" y="64149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24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195"/>
          </a:xfrm>
          <a:prstGeom prst="rect">
            <a:avLst/>
          </a:prstGeom>
        </p:spPr>
      </p:pic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C502C394-EF7C-44BF-AFE4-23D1A0C6704D}"/>
              </a:ext>
            </a:extLst>
          </p:cNvPr>
          <p:cNvSpPr/>
          <p:nvPr/>
        </p:nvSpPr>
        <p:spPr>
          <a:xfrm>
            <a:off x="692705" y="2655247"/>
            <a:ext cx="1103510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: 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hỏi</a:t>
            </a:r>
            <a:endParaRPr lang="en-US" sz="280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800" noProof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Ấn</a:t>
            </a:r>
            <a:r>
              <a:rPr lang="en-US" sz="2800" noProof="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”,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trại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857767-D649-4FB9-AB8B-3F2329F9A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9" y="115097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2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12E1A4D6-EC62-4264-937C-4B80A49A4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7" y="0"/>
            <a:ext cx="12194797" cy="6866036"/>
          </a:xfrm>
          <a:prstGeom prst="rect">
            <a:avLst/>
          </a:prstGeom>
        </p:spPr>
      </p:pic>
      <p:pic>
        <p:nvPicPr>
          <p:cNvPr id="5" name="Picture 12" descr="C:\Users\ADMIN\Desktop\Nong trai\dep-of-vector-farm-animals (5).jpg">
            <a:extLst>
              <a:ext uri="{FF2B5EF4-FFF2-40B4-BE49-F238E27FC236}">
                <a16:creationId xmlns:a16="http://schemas.microsoft.com/office/drawing/2014/main" id="{726CB3E1-2D7C-4872-A4CE-9B3264EBD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074" y="3507931"/>
            <a:ext cx="1282545" cy="134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 descr="C:\Users\ADMIN\Desktop\Nong trai\bauernhof-gegenstände-43016029 (2).jpg">
            <a:extLst>
              <a:ext uri="{FF2B5EF4-FFF2-40B4-BE49-F238E27FC236}">
                <a16:creationId xmlns:a16="http://schemas.microsoft.com/office/drawing/2014/main" id="{6A4CA87C-78CD-4E91-BFF7-40DB7D071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569" y="3943174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C:\Users\ADMIN\Desktop\Nong trai\bauernhof-gegenstände-43016029 (2).jpg">
            <a:extLst>
              <a:ext uri="{FF2B5EF4-FFF2-40B4-BE49-F238E27FC236}">
                <a16:creationId xmlns:a16="http://schemas.microsoft.com/office/drawing/2014/main" id="{CB8C1011-C3D5-4DC4-8D6F-DA2CE417B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811" y="5209396"/>
            <a:ext cx="3410857" cy="10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ADMIN\Desktop\Nong trai\dep-of-vector-farm-animals (4).jpg">
            <a:extLst>
              <a:ext uri="{FF2B5EF4-FFF2-40B4-BE49-F238E27FC236}">
                <a16:creationId xmlns:a16="http://schemas.microsoft.com/office/drawing/2014/main" id="{2BB8E46F-67EB-4320-8DDA-3585EA7E2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977">
            <a:off x="-1375316" y="5610068"/>
            <a:ext cx="1335313" cy="11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2" descr="C:\Users\ADMIN\Desktop\Nong trai\2.jpg">
            <a:extLst>
              <a:ext uri="{FF2B5EF4-FFF2-40B4-BE49-F238E27FC236}">
                <a16:creationId xmlns:a16="http://schemas.microsoft.com/office/drawing/2014/main" id="{FEEAC50A-694A-40AB-9C14-8B524879C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207" y="428815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 descr="C:\Users\ADMIN\Desktop\Nong trai\bauernhof-gegenstände-43016029 (2).jpg">
            <a:extLst>
              <a:ext uri="{FF2B5EF4-FFF2-40B4-BE49-F238E27FC236}">
                <a16:creationId xmlns:a16="http://schemas.microsoft.com/office/drawing/2014/main" id="{5B8ADC90-CA70-4A28-97A8-B10F3FFD1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289" y="3867866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C:\Users\ADMIN\Desktop\Nong trai\58fefc29c5857 (3).png">
            <a:extLst>
              <a:ext uri="{FF2B5EF4-FFF2-40B4-BE49-F238E27FC236}">
                <a16:creationId xmlns:a16="http://schemas.microsoft.com/office/drawing/2014/main" id="{80B1965C-A16E-4125-8308-590EC0D0C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94" y="4390609"/>
            <a:ext cx="1515189" cy="107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C:\Users\ADMIN\Desktop\Nong trai\58fefc29c5857 (3).png">
            <a:extLst>
              <a:ext uri="{FF2B5EF4-FFF2-40B4-BE49-F238E27FC236}">
                <a16:creationId xmlns:a16="http://schemas.microsoft.com/office/drawing/2014/main" id="{AB3616A4-FA12-410B-B290-1B8F7A659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1537" y="4696014"/>
            <a:ext cx="1422400" cy="9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C:\Users\ADMIN\Desktop\Nong trai\472224296 (4).jpg">
            <a:extLst>
              <a:ext uri="{FF2B5EF4-FFF2-40B4-BE49-F238E27FC236}">
                <a16:creationId xmlns:a16="http://schemas.microsoft.com/office/drawing/2014/main" id="{24966FDA-77FD-44F7-A933-8F11D9ADA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13" y="428815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1" descr="C:\Users\ADMIN\Desktop\Nong trai\472224296 (5).jpg">
            <a:extLst>
              <a:ext uri="{FF2B5EF4-FFF2-40B4-BE49-F238E27FC236}">
                <a16:creationId xmlns:a16="http://schemas.microsoft.com/office/drawing/2014/main" id="{FA02EB1E-CB74-44ED-8A7D-611D4787E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428815"/>
            <a:ext cx="789064" cy="7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Users\ADMIN\Desktop\Nong trai\58fefc29c5857 (2).png">
            <a:extLst>
              <a:ext uri="{FF2B5EF4-FFF2-40B4-BE49-F238E27FC236}">
                <a16:creationId xmlns:a16="http://schemas.microsoft.com/office/drawing/2014/main" id="{E0430067-BA36-4012-9253-6BBDC411A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881" y="4833764"/>
            <a:ext cx="2245208" cy="76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Nong trai\dep-of-vector-farm-animals (2).jpg">
            <a:extLst>
              <a:ext uri="{FF2B5EF4-FFF2-40B4-BE49-F238E27FC236}">
                <a16:creationId xmlns:a16="http://schemas.microsoft.com/office/drawing/2014/main" id="{7F96DA38-7DAA-4BD9-AE51-A704A2003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1801" y="5964317"/>
            <a:ext cx="1020367" cy="89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7" descr="C:\Users\ADMIN\Desktop\Nong trai\472224296 (a6).jpg">
            <a:extLst>
              <a:ext uri="{FF2B5EF4-FFF2-40B4-BE49-F238E27FC236}">
                <a16:creationId xmlns:a16="http://schemas.microsoft.com/office/drawing/2014/main" id="{125DBCF0-0E38-46F7-ACD5-20C6FE7AE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88" y="428815"/>
            <a:ext cx="812800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C:\Users\ADMIN\Desktop\Nong trai\dep-of-vector-farm-animals (3).jpg">
            <a:extLst>
              <a:ext uri="{FF2B5EF4-FFF2-40B4-BE49-F238E27FC236}">
                <a16:creationId xmlns:a16="http://schemas.microsoft.com/office/drawing/2014/main" id="{96F06C30-A60E-42FE-BCF1-5235E5426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1015402" y="3907146"/>
            <a:ext cx="2618844" cy="174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9" descr="C:\Users\ADMIN\Desktop\Nong trai\472224296 (3).jpg">
            <a:extLst>
              <a:ext uri="{FF2B5EF4-FFF2-40B4-BE49-F238E27FC236}">
                <a16:creationId xmlns:a16="http://schemas.microsoft.com/office/drawing/2014/main" id="{164DE053-4B94-42DD-866D-C5E13B465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033" y="428814"/>
            <a:ext cx="804095" cy="7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ADMIN\Desktop\Nong trai\dep-of-vector-farm-animals (3).jpg">
            <a:extLst>
              <a:ext uri="{FF2B5EF4-FFF2-40B4-BE49-F238E27FC236}">
                <a16:creationId xmlns:a16="http://schemas.microsoft.com/office/drawing/2014/main" id="{894597BA-C657-4897-B4AD-EDBE9CC51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1406509" y="4084849"/>
            <a:ext cx="1975529" cy="15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ADMIN\Desktop\Tai nguyen thiet ke tro choi\Bảng gỗ\1.jpg">
            <a:hlinkClick r:id="rId29" action="ppaction://hlinksldjump"/>
            <a:extLst>
              <a:ext uri="{FF2B5EF4-FFF2-40B4-BE49-F238E27FC236}">
                <a16:creationId xmlns:a16="http://schemas.microsoft.com/office/drawing/2014/main" id="{2E641A3B-87C0-4EAC-ACCC-0DF960ED3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33" y="1140014"/>
            <a:ext cx="1101655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ADMIN\Desktop\Tai nguyen thiet ke tro choi\Bảng gỗ\2.jpg">
            <a:hlinkClick r:id="rId32" action="ppaction://hlinksldjump"/>
            <a:extLst>
              <a:ext uri="{FF2B5EF4-FFF2-40B4-BE49-F238E27FC236}">
                <a16:creationId xmlns:a16="http://schemas.microsoft.com/office/drawing/2014/main" id="{9DE3CB90-378D-41BE-938D-B3D2F1336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1174240"/>
            <a:ext cx="1041923" cy="111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ADMIN\Desktop\Tai nguyen thiet ke tro choi\Bảng gỗ\3.jpg">
            <a:hlinkClick r:id="rId35" action="ppaction://hlinksldjump"/>
            <a:extLst>
              <a:ext uri="{FF2B5EF4-FFF2-40B4-BE49-F238E27FC236}">
                <a16:creationId xmlns:a16="http://schemas.microsoft.com/office/drawing/2014/main" id="{93DE80B0-E1EE-4CAB-8CFF-561A67B92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985" y="1104553"/>
            <a:ext cx="1055004" cy="11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ADMIN\Desktop\Tai nguyen thiet ke tro choi\Bảng gỗ\4.jpg">
            <a:hlinkClick r:id="rId38" action="ppaction://hlinksldjump"/>
            <a:extLst>
              <a:ext uri="{FF2B5EF4-FFF2-40B4-BE49-F238E27FC236}">
                <a16:creationId xmlns:a16="http://schemas.microsoft.com/office/drawing/2014/main" id="{5B519BB5-101A-404E-BA9D-301EB5B9E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873" y="1157975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ADMIN\Desktop\Tai nguyen thiet ke tro choi\Bảng gỗ\5.jpg">
            <a:hlinkClick r:id="rId41" action="ppaction://hlinksldjump"/>
            <a:extLst>
              <a:ext uri="{FF2B5EF4-FFF2-40B4-BE49-F238E27FC236}">
                <a16:creationId xmlns:a16="http://schemas.microsoft.com/office/drawing/2014/main" id="{2AAD3CA2-9B7B-4511-A29B-80ACB6C35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873" y="1157976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8E587EE-0EA9-45E1-BCFF-C3E10EF53922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887" y="30101"/>
            <a:ext cx="919046" cy="398524"/>
          </a:xfrm>
          <a:prstGeom prst="rect">
            <a:avLst/>
          </a:prstGeom>
        </p:spPr>
      </p:pic>
      <p:sp>
        <p:nvSpPr>
          <p:cNvPr id="2" name="Arrow: Right 1">
            <a:hlinkClick r:id="rId45" action="ppaction://hlinksldjump"/>
            <a:extLst>
              <a:ext uri="{FF2B5EF4-FFF2-40B4-BE49-F238E27FC236}">
                <a16:creationId xmlns:a16="http://schemas.microsoft.com/office/drawing/2014/main" id="{6DF4450D-EDDD-4331-9223-4BE18A680C39}"/>
              </a:ext>
            </a:extLst>
          </p:cNvPr>
          <p:cNvSpPr/>
          <p:nvPr/>
        </p:nvSpPr>
        <p:spPr>
          <a:xfrm>
            <a:off x="85789" y="6201045"/>
            <a:ext cx="1587794" cy="62235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accent3">
                    <a:lumMod val="50000"/>
                  </a:schemeClr>
                </a:solidFill>
                <a:latin typeface="UTM Avo" panose="02040603050506020204"/>
              </a:rPr>
              <a:t>Tiếp theo</a:t>
            </a:r>
          </a:p>
        </p:txBody>
      </p:sp>
    </p:spTree>
    <p:extLst>
      <p:ext uri="{BB962C8B-B14F-4D97-AF65-F5344CB8AC3E}">
        <p14:creationId xmlns:p14="http://schemas.microsoft.com/office/powerpoint/2010/main" val="247696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1.15351 -0.0169 " pathEditMode="relative" rAng="0" ptsTypes="AA">
                                      <p:cBhvr>
                                        <p:cTn id="20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69" y="-8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1.21094 0.04815 " pathEditMode="relative" rAng="0" ptsTypes="AA">
                                      <p:cBhvr>
                                        <p:cTn id="90" dur="3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47" y="2407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2.96296E-6 L 1.19076 -0.01481 " pathEditMode="relative" rAng="0" ptsTypes="AA">
                                      <p:cBhvr>
                                        <p:cTn id="100" dur="3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0307"/>
          </a:xfrm>
          <a:prstGeom prst="rect">
            <a:avLst/>
          </a:prstGeom>
        </p:spPr>
      </p:pic>
      <p:pic>
        <p:nvPicPr>
          <p:cNvPr id="9" name="Picture 4" descr="C:\Users\ADMIN\Desktop\Tai nguyen thiet ke tro choi\Bảng gỗ\1a.png">
            <a:hlinkClick r:id="rId3" action="ppaction://hlinksldjump"/>
            <a:extLst>
              <a:ext uri="{FF2B5EF4-FFF2-40B4-BE49-F238E27FC236}">
                <a16:creationId xmlns:a16="http://schemas.microsoft.com/office/drawing/2014/main" id="{0DB86360-9958-46BF-8436-F86080D43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728" y="429491"/>
            <a:ext cx="1482436" cy="6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4C5FD12B-5635-465F-8823-DF1DCB06B63C}"/>
              </a:ext>
            </a:extLst>
          </p:cNvPr>
          <p:cNvSpPr/>
          <p:nvPr/>
        </p:nvSpPr>
        <p:spPr>
          <a:xfrm>
            <a:off x="4814555" y="1249135"/>
            <a:ext cx="4555223" cy="924146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40E23A6-BF78-429A-AF4F-3EC073A5A3EA}"/>
              </a:ext>
            </a:extLst>
          </p:cNvPr>
          <p:cNvSpPr txBox="1"/>
          <p:nvPr/>
        </p:nvSpPr>
        <p:spPr>
          <a:xfrm>
            <a:off x="5106014" y="1338158"/>
            <a:ext cx="4784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Đọc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to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sau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:</a:t>
            </a:r>
          </a:p>
          <a:p>
            <a:pPr defTabSz="1219170">
              <a:defRPr/>
            </a:pPr>
            <a:endParaRPr lang="en-US" sz="2000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C76D8C7F-AE9E-41B9-A24C-6506A76DFC87}"/>
              </a:ext>
            </a:extLst>
          </p:cNvPr>
          <p:cNvSpPr/>
          <p:nvPr/>
        </p:nvSpPr>
        <p:spPr>
          <a:xfrm>
            <a:off x="3435050" y="2801127"/>
            <a:ext cx="7011944" cy="111832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8646376B-3C49-438C-A6C0-69ABF6844FCF}"/>
              </a:ext>
            </a:extLst>
          </p:cNvPr>
          <p:cNvSpPr txBox="1"/>
          <p:nvPr/>
        </p:nvSpPr>
        <p:spPr>
          <a:xfrm>
            <a:off x="3491322" y="2992815"/>
            <a:ext cx="6955672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Dê</a:t>
            </a:r>
            <a:r>
              <a:rPr lang="en-US" sz="4267" dirty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nhai</a:t>
            </a:r>
            <a:r>
              <a:rPr lang="en-US" sz="4267" dirty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lá</a:t>
            </a:r>
            <a:r>
              <a:rPr lang="en-US" sz="4267" dirty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nhồm</a:t>
            </a:r>
            <a:r>
              <a:rPr lang="en-US" sz="4267" dirty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nhoàm</a:t>
            </a:r>
            <a:r>
              <a:rPr lang="en-US" sz="4267" dirty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  <a:p>
            <a:pPr defTabSz="1219170">
              <a:defRPr/>
            </a:pPr>
            <a:endParaRPr lang="en-US" sz="2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09D74D-1732-418E-82FC-FADAC03AC3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97056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7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63195"/>
          </a:xfrm>
          <a:prstGeom prst="rect">
            <a:avLst/>
          </a:prstGeom>
        </p:spPr>
      </p:pic>
      <p:pic>
        <p:nvPicPr>
          <p:cNvPr id="9" name="Picture 4" descr="C:\Users\ADMIN\Desktop\Tai nguyen thiet ke tro choi\Bảng gỗ\1a.png">
            <a:hlinkClick r:id="rId3" action="ppaction://hlinksldjump"/>
            <a:extLst>
              <a:ext uri="{FF2B5EF4-FFF2-40B4-BE49-F238E27FC236}">
                <a16:creationId xmlns:a16="http://schemas.microsoft.com/office/drawing/2014/main" id="{3DCDDEB3-2DEF-45A7-90AB-42C2B5B55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767" y="429491"/>
            <a:ext cx="1456140" cy="61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5C15DA42-B18C-4B22-B60C-895AC2B82415}"/>
              </a:ext>
            </a:extLst>
          </p:cNvPr>
          <p:cNvSpPr/>
          <p:nvPr/>
        </p:nvSpPr>
        <p:spPr>
          <a:xfrm>
            <a:off x="4050221" y="1286023"/>
            <a:ext cx="6514546" cy="1774972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65959F48-A43A-46A8-826B-B889A745635D}"/>
              </a:ext>
            </a:extLst>
          </p:cNvPr>
          <p:cNvSpPr txBox="1"/>
          <p:nvPr/>
        </p:nvSpPr>
        <p:spPr>
          <a:xfrm>
            <a:off x="4207159" y="1441142"/>
            <a:ext cx="6357608" cy="177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4267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Tìm</a:t>
            </a:r>
            <a:r>
              <a:rPr lang="en-US" sz="4267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tiếng</a:t>
            </a:r>
            <a:r>
              <a:rPr lang="en-US" sz="4267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có</a:t>
            </a:r>
            <a:r>
              <a:rPr lang="en-US" sz="4267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vần</a:t>
            </a:r>
            <a:r>
              <a:rPr lang="en-US" sz="4267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oăm</a:t>
            </a:r>
            <a:r>
              <a:rPr lang="en-US" sz="4267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UTM Avo" panose="02040603050506020204" pitchFamily="18" charset="0"/>
                <a:cs typeface="Times New Roman" pitchFamily="18" charset="0"/>
              </a:rPr>
              <a:t>trong</a:t>
            </a:r>
            <a:r>
              <a:rPr lang="en-US" sz="4267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UTM Avo" panose="02040603050506020204" pitchFamily="18" charset="0"/>
                <a:cs typeface="Times New Roman" pitchFamily="18" charset="0"/>
              </a:rPr>
              <a:t>câu</a:t>
            </a:r>
            <a:r>
              <a:rPr lang="en-US" sz="4267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UTM Avo" panose="02040603050506020204" pitchFamily="18" charset="0"/>
                <a:cs typeface="Times New Roman" pitchFamily="18" charset="0"/>
              </a:rPr>
              <a:t>sau</a:t>
            </a:r>
            <a:r>
              <a:rPr lang="en-US" sz="4267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?</a:t>
            </a:r>
          </a:p>
          <a:p>
            <a:pPr algn="ctr" defTabSz="1219170">
              <a:defRPr/>
            </a:pPr>
            <a:endParaRPr lang="en-US" sz="2400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E286C276-EF69-4CA6-A2D9-EEAE0C6F3963}"/>
              </a:ext>
            </a:extLst>
          </p:cNvPr>
          <p:cNvSpPr/>
          <p:nvPr/>
        </p:nvSpPr>
        <p:spPr>
          <a:xfrm>
            <a:off x="4022793" y="3780172"/>
            <a:ext cx="7270044" cy="997809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05D2058C-8FA6-4403-BD51-C1C54EB81190}"/>
              </a:ext>
            </a:extLst>
          </p:cNvPr>
          <p:cNvSpPr txBox="1"/>
          <p:nvPr/>
        </p:nvSpPr>
        <p:spPr>
          <a:xfrm>
            <a:off x="4389415" y="3904582"/>
            <a:ext cx="664617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Giếng</a:t>
            </a:r>
            <a:r>
              <a:rPr lang="en-US" sz="4267" dirty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nước</a:t>
            </a:r>
            <a:r>
              <a:rPr lang="en-US" sz="4267" dirty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sâu</a:t>
            </a:r>
            <a:r>
              <a:rPr lang="en-US" sz="4267" dirty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hoắm</a:t>
            </a:r>
            <a:r>
              <a:rPr lang="en-US" sz="4267" dirty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092094-D8BB-42BE-82F7-4424305DD3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97056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3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63195"/>
          </a:xfrm>
          <a:prstGeom prst="rect">
            <a:avLst/>
          </a:prstGeom>
        </p:spPr>
      </p:pic>
      <p:pic>
        <p:nvPicPr>
          <p:cNvPr id="9" name="Picture 4" descr="C:\Users\ADMIN\Desktop\Tai nguyen thiet ke tro choi\Bảng gỗ\1a.png">
            <a:hlinkClick r:id="rId3" action="ppaction://hlinksldjump"/>
            <a:extLst>
              <a:ext uri="{FF2B5EF4-FFF2-40B4-BE49-F238E27FC236}">
                <a16:creationId xmlns:a16="http://schemas.microsoft.com/office/drawing/2014/main" id="{6EBB5CB9-0C0B-4144-87A0-5C0B4E3F8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745" y="450537"/>
            <a:ext cx="1401594" cy="62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7072FF27-20BA-4511-A53E-871DE07386CA}"/>
              </a:ext>
            </a:extLst>
          </p:cNvPr>
          <p:cNvSpPr/>
          <p:nvPr/>
        </p:nvSpPr>
        <p:spPr>
          <a:xfrm>
            <a:off x="4922614" y="1422830"/>
            <a:ext cx="3986004" cy="1118319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0402820A-B12D-4E6A-B798-3AED08C5AC02}"/>
              </a:ext>
            </a:extLst>
          </p:cNvPr>
          <p:cNvSpPr txBox="1"/>
          <p:nvPr/>
        </p:nvSpPr>
        <p:spPr>
          <a:xfrm>
            <a:off x="4883614" y="1576179"/>
            <a:ext cx="4146672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4267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Đọc</a:t>
            </a:r>
            <a:r>
              <a:rPr lang="en-US" sz="4267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to </a:t>
            </a:r>
            <a:r>
              <a:rPr lang="en-US" sz="4267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từ</a:t>
            </a:r>
            <a:r>
              <a:rPr lang="en-US" sz="4267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sau</a:t>
            </a:r>
            <a:r>
              <a:rPr lang="en-US" sz="4267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:</a:t>
            </a:r>
          </a:p>
          <a:p>
            <a:pPr defTabSz="1219170">
              <a:defRPr/>
            </a:pPr>
            <a:endParaRPr lang="en-US" sz="2400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66ACDFB6-5EAB-4BEF-89C9-39B3AB384E86}"/>
              </a:ext>
            </a:extLst>
          </p:cNvPr>
          <p:cNvSpPr/>
          <p:nvPr/>
        </p:nvSpPr>
        <p:spPr>
          <a:xfrm>
            <a:off x="4883614" y="3366361"/>
            <a:ext cx="4413957" cy="1118319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E4BB60BF-2838-4A97-BD4C-731397917C4A}"/>
              </a:ext>
            </a:extLst>
          </p:cNvPr>
          <p:cNvSpPr txBox="1"/>
          <p:nvPr/>
        </p:nvSpPr>
        <p:spPr>
          <a:xfrm>
            <a:off x="5408147" y="3581801"/>
            <a:ext cx="3500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Ngoạm</a:t>
            </a:r>
            <a:r>
              <a:rPr lang="en-US" sz="4000" dirty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mồi</a:t>
            </a:r>
            <a:endParaRPr lang="en-US" sz="4000" dirty="0">
              <a:solidFill>
                <a:srgbClr val="0070C0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23938B-E2D9-46BE-B5DD-7C4721C3DD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97056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2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195"/>
          </a:xfrm>
          <a:prstGeom prst="rect">
            <a:avLst/>
          </a:prstGeom>
        </p:spPr>
      </p:pic>
      <p:pic>
        <p:nvPicPr>
          <p:cNvPr id="9" name="Picture 4" descr="C:\Users\ADMIN\Desktop\Tai nguyen thiet ke tro choi\Bảng gỗ\1a.png">
            <a:hlinkClick r:id="rId3" action="ppaction://hlinksldjump"/>
            <a:extLst>
              <a:ext uri="{FF2B5EF4-FFF2-40B4-BE49-F238E27FC236}">
                <a16:creationId xmlns:a16="http://schemas.microsoft.com/office/drawing/2014/main" id="{2F82591B-90BF-43BE-90AB-3F063F12C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744" y="678873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DAEAC8C2-E0F7-4D53-A8F1-30AF4CF66D24}"/>
              </a:ext>
            </a:extLst>
          </p:cNvPr>
          <p:cNvSpPr/>
          <p:nvPr/>
        </p:nvSpPr>
        <p:spPr>
          <a:xfrm>
            <a:off x="2766060" y="1482315"/>
            <a:ext cx="8389620" cy="1422400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2506EA84-A1FE-49A6-ACB8-6852799053B2}"/>
              </a:ext>
            </a:extLst>
          </p:cNvPr>
          <p:cNvSpPr txBox="1"/>
          <p:nvPr/>
        </p:nvSpPr>
        <p:spPr>
          <a:xfrm>
            <a:off x="3038247" y="1585734"/>
            <a:ext cx="78867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400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Tìm tiếng chứa vần </a:t>
            </a:r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oam</a:t>
            </a:r>
            <a:r>
              <a:rPr lang="en-US" sz="400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trong câu sau?</a:t>
            </a:r>
            <a:endParaRPr lang="en-US" sz="4000" dirty="0">
              <a:solidFill>
                <a:prstClr val="black"/>
              </a:solidFill>
              <a:latin typeface="UTM Avo" panose="02040603050506020204" pitchFamily="18" charset="0"/>
              <a:cs typeface="Times New Roman" pitchFamily="18" charset="0"/>
            </a:endParaRPr>
          </a:p>
          <a:p>
            <a:pPr algn="ctr" defTabSz="1219170">
              <a:defRPr/>
            </a:pPr>
            <a:endParaRPr lang="en-US" sz="2000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F401EEC4-9C16-42F4-BB12-29C142A52AF4}"/>
              </a:ext>
            </a:extLst>
          </p:cNvPr>
          <p:cNvSpPr/>
          <p:nvPr/>
        </p:nvSpPr>
        <p:spPr>
          <a:xfrm>
            <a:off x="3966211" y="3641051"/>
            <a:ext cx="6078122" cy="1185425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5C601EDC-4F2B-430B-9C8D-901D5C1E47C8}"/>
              </a:ext>
            </a:extLst>
          </p:cNvPr>
          <p:cNvSpPr txBox="1"/>
          <p:nvPr/>
        </p:nvSpPr>
        <p:spPr>
          <a:xfrm>
            <a:off x="4079631" y="3827870"/>
            <a:ext cx="576611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Khỉ</a:t>
            </a:r>
            <a:r>
              <a:rPr lang="en-US" sz="4267" dirty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ngoạm</a:t>
            </a:r>
            <a:r>
              <a:rPr lang="en-US" sz="4267" dirty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dưa</a:t>
            </a:r>
            <a:r>
              <a:rPr lang="en-US" sz="4267" dirty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hấu</a:t>
            </a:r>
            <a:r>
              <a:rPr lang="en-US" sz="4267" dirty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DAD5A3-7469-4814-908C-4F1A64D9D8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97056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5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</TotalTime>
  <Words>213</Words>
  <Application>Microsoft Office PowerPoint</Application>
  <PresentationFormat>Widescreen</PresentationFormat>
  <Paragraphs>73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等线</vt:lpstr>
      <vt:lpstr>.VnAvant</vt:lpstr>
      <vt:lpstr>Arial</vt:lpstr>
      <vt:lpstr>Calibri</vt:lpstr>
      <vt:lpstr>Times New Roman</vt:lpstr>
      <vt:lpstr>UTM Avo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39</cp:revision>
  <dcterms:created xsi:type="dcterms:W3CDTF">2021-12-19T16:42:59Z</dcterms:created>
  <dcterms:modified xsi:type="dcterms:W3CDTF">2022-02-22T08:11:50Z</dcterms:modified>
</cp:coreProperties>
</file>