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90" r:id="rId2"/>
    <p:sldId id="282" r:id="rId3"/>
    <p:sldId id="276" r:id="rId4"/>
    <p:sldId id="320" r:id="rId5"/>
    <p:sldId id="321" r:id="rId6"/>
    <p:sldId id="325" r:id="rId7"/>
    <p:sldId id="270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Avo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BD"/>
    <a:srgbClr val="FF7901"/>
    <a:srgbClr val="F7F7F7"/>
    <a:srgbClr val="074736"/>
    <a:srgbClr val="FFBC97"/>
    <a:srgbClr val="F0BB63"/>
    <a:srgbClr val="F4EEA9"/>
    <a:srgbClr val="F6ECDC"/>
    <a:srgbClr val="1A1855"/>
    <a:srgbClr val="98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319373" y="10539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5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85573" y="1648606"/>
            <a:ext cx="762086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ươu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(</a:t>
            </a:r>
            <a:r>
              <a:rPr lang="en-US" sz="5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2) 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3ABAA-811C-4F3F-9AB6-1F903F22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83"/>
            <a:ext cx="12192000" cy="6421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834A5-0306-429C-9D61-EF4518B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5048836" y="4339472"/>
            <a:ext cx="1301620" cy="172354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5264CEF-D0F4-422B-8DDB-864021F1A12B}"/>
              </a:ext>
            </a:extLst>
          </p:cNvPr>
          <p:cNvSpPr/>
          <p:nvPr/>
        </p:nvSpPr>
        <p:spPr>
          <a:xfrm>
            <a:off x="7070165" y="902448"/>
            <a:ext cx="5068047" cy="2034454"/>
          </a:xfrm>
          <a:prstGeom prst="cloudCallout">
            <a:avLst>
              <a:gd name="adj1" fmla="val -64970"/>
              <a:gd name="adj2" fmla="val 125370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Chúng mình tập đọc nhé!</a:t>
            </a:r>
          </a:p>
        </p:txBody>
      </p:sp>
    </p:spTree>
    <p:extLst>
      <p:ext uri="{BB962C8B-B14F-4D97-AF65-F5344CB8AC3E}">
        <p14:creationId xmlns:p14="http://schemas.microsoft.com/office/powerpoint/2010/main" val="39501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1803"/>
          <a:stretch/>
        </p:blipFill>
        <p:spPr>
          <a:xfrm>
            <a:off x="1687286" y="535196"/>
            <a:ext cx="9791699" cy="6322804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8"/>
            <a:ext cx="1844040" cy="1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C13E26-7241-4EC5-9432-8213FC9369D8}"/>
              </a:ext>
            </a:extLst>
          </p:cNvPr>
          <p:cNvCxnSpPr>
            <a:cxnSpLocks/>
          </p:cNvCxnSpPr>
          <p:nvPr/>
        </p:nvCxnSpPr>
        <p:spPr>
          <a:xfrm>
            <a:off x="2079171" y="1507671"/>
            <a:ext cx="96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6ACE5D-E518-4D21-ACF8-8EC8A496DE21}"/>
              </a:ext>
            </a:extLst>
          </p:cNvPr>
          <p:cNvCxnSpPr>
            <a:cxnSpLocks/>
          </p:cNvCxnSpPr>
          <p:nvPr/>
        </p:nvCxnSpPr>
        <p:spPr>
          <a:xfrm>
            <a:off x="6564085" y="2383971"/>
            <a:ext cx="810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E09CF-FF83-4264-A13A-6D5417054097}"/>
              </a:ext>
            </a:extLst>
          </p:cNvPr>
          <p:cNvCxnSpPr>
            <a:cxnSpLocks/>
          </p:cNvCxnSpPr>
          <p:nvPr/>
        </p:nvCxnSpPr>
        <p:spPr>
          <a:xfrm>
            <a:off x="2060121" y="3328307"/>
            <a:ext cx="1094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762"/>
          <a:stretch/>
        </p:blipFill>
        <p:spPr>
          <a:xfrm>
            <a:off x="1779861" y="318683"/>
            <a:ext cx="8762999" cy="6572250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9"/>
            <a:ext cx="1540543" cy="12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35F8C3-CDAB-4A10-B3E7-DBE00B642037}"/>
              </a:ext>
            </a:extLst>
          </p:cNvPr>
          <p:cNvSpPr/>
          <p:nvPr/>
        </p:nvSpPr>
        <p:spPr>
          <a:xfrm>
            <a:off x="1798958" y="89657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A078D-ECCE-40F2-9A0F-456E08C245B8}"/>
              </a:ext>
            </a:extLst>
          </p:cNvPr>
          <p:cNvSpPr/>
          <p:nvPr/>
        </p:nvSpPr>
        <p:spPr>
          <a:xfrm>
            <a:off x="4600960" y="7855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9425C8-5D3C-4D24-A0F3-542F896BD123}"/>
              </a:ext>
            </a:extLst>
          </p:cNvPr>
          <p:cNvSpPr/>
          <p:nvPr/>
        </p:nvSpPr>
        <p:spPr>
          <a:xfrm>
            <a:off x="6170909" y="73794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36F066-94FE-4AB1-A944-DDC1CE7CCEAE}"/>
              </a:ext>
            </a:extLst>
          </p:cNvPr>
          <p:cNvSpPr/>
          <p:nvPr/>
        </p:nvSpPr>
        <p:spPr>
          <a:xfrm>
            <a:off x="1486022" y="13496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144EF-EE61-4E9D-9A0D-054186728D6C}"/>
              </a:ext>
            </a:extLst>
          </p:cNvPr>
          <p:cNvSpPr/>
          <p:nvPr/>
        </p:nvSpPr>
        <p:spPr>
          <a:xfrm>
            <a:off x="2943347" y="134129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59C71-B0F0-40FE-BB45-1C913E8A3439}"/>
              </a:ext>
            </a:extLst>
          </p:cNvPr>
          <p:cNvSpPr/>
          <p:nvPr/>
        </p:nvSpPr>
        <p:spPr>
          <a:xfrm>
            <a:off x="1779955" y="183191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0BF2F1-57AB-4427-B776-98FD735CD1A4}"/>
              </a:ext>
            </a:extLst>
          </p:cNvPr>
          <p:cNvSpPr/>
          <p:nvPr/>
        </p:nvSpPr>
        <p:spPr>
          <a:xfrm>
            <a:off x="5863251" y="175375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2562F7-F66C-4606-9E19-47AB458D2EA4}"/>
              </a:ext>
            </a:extLst>
          </p:cNvPr>
          <p:cNvSpPr/>
          <p:nvPr/>
        </p:nvSpPr>
        <p:spPr>
          <a:xfrm>
            <a:off x="1798957" y="238065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D3AF32-6223-4B66-822A-B02B15A41005}"/>
              </a:ext>
            </a:extLst>
          </p:cNvPr>
          <p:cNvSpPr/>
          <p:nvPr/>
        </p:nvSpPr>
        <p:spPr>
          <a:xfrm>
            <a:off x="1812257" y="281948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1661762" y="3272579"/>
            <a:ext cx="672077" cy="369332"/>
            <a:chOff x="897750" y="1829192"/>
            <a:chExt cx="500745" cy="369332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1664860" y="3751793"/>
            <a:ext cx="672077" cy="369332"/>
            <a:chOff x="897750" y="1829192"/>
            <a:chExt cx="500745" cy="369332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1661762" y="4225520"/>
            <a:ext cx="672077" cy="369332"/>
            <a:chOff x="897750" y="1829192"/>
            <a:chExt cx="500745" cy="369332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3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" b="971"/>
          <a:stretch/>
        </p:blipFill>
        <p:spPr>
          <a:xfrm>
            <a:off x="1862137" y="480577"/>
            <a:ext cx="8467725" cy="6377423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8"/>
            <a:ext cx="1844040" cy="1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1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61C0508-5005-4514-B70D-D8A6894FBEFF}"/>
              </a:ext>
            </a:extLst>
          </p:cNvPr>
          <p:cNvSpPr/>
          <p:nvPr/>
        </p:nvSpPr>
        <p:spPr>
          <a:xfrm>
            <a:off x="2163892" y="630424"/>
            <a:ext cx="3475854" cy="795131"/>
          </a:xfrm>
          <a:prstGeom prst="frame">
            <a:avLst/>
          </a:prstGeom>
          <a:solidFill>
            <a:srgbClr val="FF790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34CBA-E23B-4BE6-B0A2-3A7802BB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55" y="1696752"/>
            <a:ext cx="10209853" cy="3068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24813-3D5D-452F-A4A1-5431CEA2802E}"/>
              </a:ext>
            </a:extLst>
          </p:cNvPr>
          <p:cNvSpPr txBox="1"/>
          <p:nvPr/>
        </p:nvSpPr>
        <p:spPr>
          <a:xfrm>
            <a:off x="2285054" y="630424"/>
            <a:ext cx="381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74736"/>
                </a:solidFill>
              </a:rPr>
              <a:t>Ghép đúng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67A53D-1475-4B8A-ADB1-843D724383D6}"/>
              </a:ext>
            </a:extLst>
          </p:cNvPr>
          <p:cNvGrpSpPr/>
          <p:nvPr/>
        </p:nvGrpSpPr>
        <p:grpSpPr>
          <a:xfrm>
            <a:off x="2006995" y="5123321"/>
            <a:ext cx="8366853" cy="795131"/>
            <a:chOff x="2077752" y="5123321"/>
            <a:chExt cx="8366853" cy="795131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B12A9FBD-B3B0-416C-B5B2-E4FDA7E5F834}"/>
                </a:ext>
              </a:extLst>
            </p:cNvPr>
            <p:cNvSpPr/>
            <p:nvPr/>
          </p:nvSpPr>
          <p:spPr>
            <a:xfrm>
              <a:off x="2077752" y="5123321"/>
              <a:ext cx="8366853" cy="795131"/>
            </a:xfrm>
            <a:prstGeom prst="frame">
              <a:avLst/>
            </a:prstGeom>
            <a:solidFill>
              <a:srgbClr val="FF7901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B797A3-F9C5-4BC7-AC16-E0B3C299EEC0}"/>
                </a:ext>
              </a:extLst>
            </p:cNvPr>
            <p:cNvSpPr txBox="1"/>
            <p:nvPr/>
          </p:nvSpPr>
          <p:spPr>
            <a:xfrm>
              <a:off x="2163892" y="5166943"/>
              <a:ext cx="8102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Em thích nhân vật nào? Vì sao?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A456C-D365-4DC9-9E87-E2A36036E076}"/>
              </a:ext>
            </a:extLst>
          </p:cNvPr>
          <p:cNvCxnSpPr>
            <a:cxnSpLocks/>
          </p:cNvCxnSpPr>
          <p:nvPr/>
        </p:nvCxnSpPr>
        <p:spPr>
          <a:xfrm flipH="1" flipV="1">
            <a:off x="3254355" y="2215006"/>
            <a:ext cx="1425557" cy="20105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D72768-0E24-4AFD-84A1-D2D4C49A2633}"/>
              </a:ext>
            </a:extLst>
          </p:cNvPr>
          <p:cNvCxnSpPr>
            <a:cxnSpLocks/>
          </p:cNvCxnSpPr>
          <p:nvPr/>
        </p:nvCxnSpPr>
        <p:spPr>
          <a:xfrm flipH="1">
            <a:off x="3254356" y="2215006"/>
            <a:ext cx="1470991" cy="10270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942E47-15AD-4160-8176-28E56B0A1574}"/>
              </a:ext>
            </a:extLst>
          </p:cNvPr>
          <p:cNvCxnSpPr>
            <a:cxnSpLocks/>
          </p:cNvCxnSpPr>
          <p:nvPr/>
        </p:nvCxnSpPr>
        <p:spPr>
          <a:xfrm flipH="1">
            <a:off x="3231637" y="3285712"/>
            <a:ext cx="1448276" cy="10363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47</Words>
  <Application>Microsoft Office PowerPoint</Application>
  <PresentationFormat>Widescreen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VNI-Avo</vt:lpstr>
      <vt:lpstr>等线</vt:lpstr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850 G4</cp:lastModifiedBy>
  <cp:revision>111</cp:revision>
  <dcterms:created xsi:type="dcterms:W3CDTF">2021-11-01T08:16:43Z</dcterms:created>
  <dcterms:modified xsi:type="dcterms:W3CDTF">2022-02-24T06:48:46Z</dcterms:modified>
</cp:coreProperties>
</file>