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90" r:id="rId2"/>
    <p:sldId id="304" r:id="rId3"/>
    <p:sldId id="318" r:id="rId4"/>
    <p:sldId id="319" r:id="rId5"/>
    <p:sldId id="306" r:id="rId6"/>
    <p:sldId id="307" r:id="rId7"/>
    <p:sldId id="308" r:id="rId8"/>
    <p:sldId id="278" r:id="rId9"/>
    <p:sldId id="279" r:id="rId10"/>
    <p:sldId id="328" r:id="rId11"/>
    <p:sldId id="329" r:id="rId12"/>
    <p:sldId id="324" r:id="rId13"/>
    <p:sldId id="275" r:id="rId14"/>
    <p:sldId id="327" r:id="rId15"/>
    <p:sldId id="322" r:id="rId16"/>
    <p:sldId id="270"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VNI-Avo"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BD"/>
    <a:srgbClr val="FF7901"/>
    <a:srgbClr val="F7F7F7"/>
    <a:srgbClr val="074736"/>
    <a:srgbClr val="FFBC97"/>
    <a:srgbClr val="F0BB63"/>
    <a:srgbClr val="F4EEA9"/>
    <a:srgbClr val="F6ECDC"/>
    <a:srgbClr val="1A1855"/>
    <a:srgbClr val="98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2" autoAdjust="0"/>
    <p:restoredTop sz="94660"/>
  </p:normalViewPr>
  <p:slideViewPr>
    <p:cSldViewPr snapToGrid="0">
      <p:cViewPr varScale="1">
        <p:scale>
          <a:sx n="83" d="100"/>
          <a:sy n="83" d="100"/>
        </p:scale>
        <p:origin x="47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48D36-C9C3-4AA3-9558-536EAC0BC914}"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2218-EFDB-49DD-A5CD-13B8F79518AD}" type="slidenum">
              <a:rPr lang="en-US" smtClean="0"/>
              <a:t>‹#›</a:t>
            </a:fld>
            <a:endParaRPr lang="en-US"/>
          </a:p>
        </p:txBody>
      </p:sp>
    </p:spTree>
    <p:extLst>
      <p:ext uri="{BB962C8B-B14F-4D97-AF65-F5344CB8AC3E}">
        <p14:creationId xmlns:p14="http://schemas.microsoft.com/office/powerpoint/2010/main" val="53595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số bất kì, GV nhấn vào số mà HS chọn. Nhấn vào khung chứa câu trả lời đúng. Nhấn vào ngôi nhà để quay về slide chính của trò chơi. Nhấn vào mũi tên để đến bài mới.</a:t>
            </a:r>
          </a:p>
        </p:txBody>
      </p:sp>
      <p:sp>
        <p:nvSpPr>
          <p:cNvPr id="4" name="Slide Number Placeholder 3"/>
          <p:cNvSpPr>
            <a:spLocks noGrp="1"/>
          </p:cNvSpPr>
          <p:nvPr>
            <p:ph type="sldNum" sz="quarter" idx="5"/>
          </p:nvPr>
        </p:nvSpPr>
        <p:spPr/>
        <p:txBody>
          <a:bodyPr/>
          <a:lstStyle/>
          <a:p>
            <a:fld id="{66642218-EFDB-49DD-A5CD-13B8F79518AD}" type="slidenum">
              <a:rPr lang="en-US" smtClean="0"/>
              <a:t>3</a:t>
            </a:fld>
            <a:endParaRPr lang="en-US"/>
          </a:p>
        </p:txBody>
      </p:sp>
    </p:spTree>
    <p:extLst>
      <p:ext uri="{BB962C8B-B14F-4D97-AF65-F5344CB8AC3E}">
        <p14:creationId xmlns:p14="http://schemas.microsoft.com/office/powerpoint/2010/main" val="2801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Rê</a:t>
            </a:r>
            <a:r>
              <a:rPr lang="en-US" sz="2000" b="1" dirty="0"/>
              <a:t> </a:t>
            </a:r>
            <a:r>
              <a:rPr lang="en-US" sz="2000" b="1" dirty="0" err="1"/>
              <a:t>chuột</a:t>
            </a:r>
            <a:r>
              <a:rPr lang="en-US" sz="2000" b="1" dirty="0"/>
              <a:t> </a:t>
            </a:r>
            <a:r>
              <a:rPr lang="en-US" sz="2000" b="1" dirty="0" err="1"/>
              <a:t>vào</a:t>
            </a:r>
            <a:r>
              <a:rPr lang="en-US" sz="2000" b="1" dirty="0"/>
              <a:t> </a:t>
            </a:r>
            <a:r>
              <a:rPr lang="en-US" sz="2000" b="1" dirty="0" err="1"/>
              <a:t>khung</a:t>
            </a:r>
            <a:r>
              <a:rPr lang="en-US" sz="2000" b="1" dirty="0"/>
              <a:t> </a:t>
            </a:r>
            <a:r>
              <a:rPr lang="en-US" sz="2000" b="1" dirty="0" err="1"/>
              <a:t>chứa</a:t>
            </a:r>
            <a:r>
              <a:rPr lang="en-US" sz="2000" b="1" dirty="0"/>
              <a:t> </a:t>
            </a:r>
            <a:r>
              <a:rPr lang="en-US" sz="2000" b="1" dirty="0" err="1"/>
              <a:t>câu</a:t>
            </a:r>
            <a:r>
              <a:rPr lang="en-US" sz="2000" b="1" dirty="0"/>
              <a:t> </a:t>
            </a:r>
            <a:r>
              <a:rPr lang="en-US" sz="2000" b="1" dirty="0" err="1"/>
              <a:t>trả</a:t>
            </a:r>
            <a:r>
              <a:rPr lang="en-US" sz="2000" b="1" dirty="0"/>
              <a:t> </a:t>
            </a:r>
            <a:r>
              <a:rPr lang="en-US" sz="2000" b="1" dirty="0" err="1"/>
              <a:t>lời</a:t>
            </a:r>
            <a:r>
              <a:rPr lang="en-US" sz="2000" b="1" dirty="0"/>
              <a:t>, </a:t>
            </a:r>
            <a:r>
              <a:rPr lang="en-US" sz="2000" b="1" dirty="0" err="1"/>
              <a:t>khi</a:t>
            </a:r>
            <a:r>
              <a:rPr lang="en-US" sz="2000" b="1" dirty="0"/>
              <a:t> </a:t>
            </a:r>
            <a:r>
              <a:rPr lang="en-US" sz="2000" b="1" dirty="0" err="1"/>
              <a:t>nào</a:t>
            </a:r>
            <a:r>
              <a:rPr lang="en-US" sz="2000" b="1" dirty="0"/>
              <a:t> </a:t>
            </a:r>
            <a:r>
              <a:rPr lang="en-US" sz="2000" b="1" dirty="0" err="1"/>
              <a:t>trỏ</a:t>
            </a:r>
            <a:r>
              <a:rPr lang="en-US" sz="2000" b="1" dirty="0"/>
              <a:t> </a:t>
            </a:r>
            <a:r>
              <a:rPr lang="en-US" sz="2000" b="1" dirty="0" err="1"/>
              <a:t>choột</a:t>
            </a:r>
            <a:r>
              <a:rPr lang="en-US" sz="2000" b="1" dirty="0"/>
              <a:t> </a:t>
            </a:r>
            <a:r>
              <a:rPr lang="en-US" sz="2000" b="1" dirty="0" err="1"/>
              <a:t>thành</a:t>
            </a:r>
            <a:r>
              <a:rPr lang="en-US" sz="2000" b="1" dirty="0"/>
              <a:t> </a:t>
            </a:r>
            <a:r>
              <a:rPr lang="en-US" sz="2000" b="1" dirty="0" err="1"/>
              <a:t>hình</a:t>
            </a:r>
            <a:r>
              <a:rPr lang="en-US" sz="2000" b="1" dirty="0"/>
              <a:t> </a:t>
            </a:r>
            <a:r>
              <a:rPr lang="en-US" sz="2000" b="1" dirty="0" err="1"/>
              <a:t>bàn</a:t>
            </a:r>
            <a:r>
              <a:rPr lang="en-US" sz="2000" b="1" dirty="0"/>
              <a:t> </a:t>
            </a:r>
            <a:r>
              <a:rPr lang="en-US" sz="2000" b="1" dirty="0" err="1"/>
              <a:t>tay</a:t>
            </a:r>
            <a:r>
              <a:rPr lang="en-US" sz="2000" b="1" dirty="0"/>
              <a:t> </a:t>
            </a:r>
            <a:r>
              <a:rPr lang="en-US" sz="2000" b="1" dirty="0" err="1"/>
              <a:t>thì</a:t>
            </a:r>
            <a:r>
              <a:rPr lang="en-US" sz="2000" b="1" dirty="0"/>
              <a:t> </a:t>
            </a:r>
            <a:r>
              <a:rPr lang="en-US" sz="2000" b="1" dirty="0" err="1"/>
              <a:t>bấm</a:t>
            </a:r>
            <a:r>
              <a:rPr lang="en-US" sz="2000" b="1" dirty="0"/>
              <a:t>. </a:t>
            </a:r>
            <a:r>
              <a:rPr lang="en-US" sz="2000" b="1" dirty="0" err="1"/>
              <a:t>Nhấn</a:t>
            </a:r>
            <a:r>
              <a:rPr lang="en-US" sz="2000" b="1" dirty="0"/>
              <a:t> </a:t>
            </a:r>
            <a:r>
              <a:rPr lang="en-US" sz="2000" b="1" dirty="0" err="1"/>
              <a:t>vào</a:t>
            </a:r>
            <a:r>
              <a:rPr lang="en-US" sz="2000" b="1" dirty="0"/>
              <a:t> </a:t>
            </a:r>
            <a:r>
              <a:rPr lang="en-US" sz="2000" b="1" dirty="0" err="1"/>
              <a:t>ngôi</a:t>
            </a:r>
            <a:r>
              <a:rPr lang="en-US" sz="2000" b="1" dirty="0"/>
              <a:t> </a:t>
            </a:r>
            <a:r>
              <a:rPr lang="en-US" sz="2000" b="1" dirty="0" err="1"/>
              <a:t>nhà</a:t>
            </a:r>
            <a:r>
              <a:rPr lang="en-US" sz="2000" b="1" dirty="0"/>
              <a:t> </a:t>
            </a:r>
            <a:r>
              <a:rPr lang="en-US" sz="2000" b="1" dirty="0" err="1"/>
              <a:t>bằng</a:t>
            </a:r>
            <a:r>
              <a:rPr lang="en-US" sz="2000" b="1" dirty="0"/>
              <a:t> </a:t>
            </a:r>
            <a:r>
              <a:rPr lang="en-US" sz="2000" b="1" dirty="0" err="1"/>
              <a:t>gốc</a:t>
            </a:r>
            <a:r>
              <a:rPr lang="en-US" sz="2000" b="1" dirty="0"/>
              <a:t> </a:t>
            </a:r>
            <a:r>
              <a:rPr lang="en-US" sz="2000" b="1" dirty="0" err="1"/>
              <a:t>cây</a:t>
            </a:r>
            <a:r>
              <a:rPr lang="en-US" sz="2000" b="1" dirty="0"/>
              <a:t> </a:t>
            </a:r>
            <a:r>
              <a:rPr lang="en-US" sz="2000" b="1" dirty="0" err="1"/>
              <a:t>để</a:t>
            </a:r>
            <a:r>
              <a:rPr lang="en-US" sz="2000" b="1" dirty="0"/>
              <a:t> quay </a:t>
            </a:r>
            <a:r>
              <a:rPr lang="en-US" sz="2000" b="1" dirty="0" err="1"/>
              <a:t>về</a:t>
            </a:r>
            <a:r>
              <a:rPr lang="en-US" sz="2000" b="1" dirty="0"/>
              <a:t>.</a:t>
            </a:r>
          </a:p>
        </p:txBody>
      </p:sp>
      <p:sp>
        <p:nvSpPr>
          <p:cNvPr id="4" name="Slide Number Placeholder 3"/>
          <p:cNvSpPr>
            <a:spLocks noGrp="1"/>
          </p:cNvSpPr>
          <p:nvPr>
            <p:ph type="sldNum" sz="quarter" idx="5"/>
          </p:nvPr>
        </p:nvSpPr>
        <p:spPr/>
        <p:txBody>
          <a:bodyPr/>
          <a:lstStyle/>
          <a:p>
            <a:fld id="{66642218-EFDB-49DD-A5CD-13B8F79518AD}" type="slidenum">
              <a:rPr lang="en-US" smtClean="0"/>
              <a:t>4</a:t>
            </a:fld>
            <a:endParaRPr lang="en-US"/>
          </a:p>
        </p:txBody>
      </p:sp>
    </p:spTree>
    <p:extLst>
      <p:ext uri="{BB962C8B-B14F-4D97-AF65-F5344CB8AC3E}">
        <p14:creationId xmlns:p14="http://schemas.microsoft.com/office/powerpoint/2010/main" val="2044613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5</a:t>
            </a:fld>
            <a:endParaRPr lang="en-US"/>
          </a:p>
        </p:txBody>
      </p:sp>
    </p:spTree>
    <p:extLst>
      <p:ext uri="{BB962C8B-B14F-4D97-AF65-F5344CB8AC3E}">
        <p14:creationId xmlns:p14="http://schemas.microsoft.com/office/powerpoint/2010/main" val="22432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6</a:t>
            </a:fld>
            <a:endParaRPr lang="en-US"/>
          </a:p>
        </p:txBody>
      </p:sp>
    </p:spTree>
    <p:extLst>
      <p:ext uri="{BB962C8B-B14F-4D97-AF65-F5344CB8AC3E}">
        <p14:creationId xmlns:p14="http://schemas.microsoft.com/office/powerpoint/2010/main" val="236162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Rê</a:t>
            </a:r>
            <a:r>
              <a:rPr lang="en-US" sz="1200" b="1" dirty="0"/>
              <a:t> </a:t>
            </a:r>
            <a:r>
              <a:rPr lang="en-US" sz="1200" b="1" dirty="0" err="1"/>
              <a:t>chuột</a:t>
            </a:r>
            <a:r>
              <a:rPr lang="en-US" sz="1200" b="1" dirty="0"/>
              <a:t> </a:t>
            </a:r>
            <a:r>
              <a:rPr lang="en-US" sz="1200" b="1" dirty="0" err="1"/>
              <a:t>vào</a:t>
            </a:r>
            <a:r>
              <a:rPr lang="en-US" sz="1200" b="1" dirty="0"/>
              <a:t> </a:t>
            </a:r>
            <a:r>
              <a:rPr lang="en-US" sz="1200" b="1" dirty="0" err="1"/>
              <a:t>khung</a:t>
            </a:r>
            <a:r>
              <a:rPr lang="en-US" sz="1200" b="1" dirty="0"/>
              <a:t> </a:t>
            </a:r>
            <a:r>
              <a:rPr lang="en-US" sz="1200" b="1" dirty="0" err="1"/>
              <a:t>chứa</a:t>
            </a:r>
            <a:r>
              <a:rPr lang="en-US" sz="1200" b="1" dirty="0"/>
              <a:t> </a:t>
            </a:r>
            <a:r>
              <a:rPr lang="en-US" sz="1200" b="1" dirty="0" err="1"/>
              <a:t>câu</a:t>
            </a:r>
            <a:r>
              <a:rPr lang="en-US" sz="1200" b="1" dirty="0"/>
              <a:t> </a:t>
            </a:r>
            <a:r>
              <a:rPr lang="en-US" sz="1200" b="1" dirty="0" err="1"/>
              <a:t>trả</a:t>
            </a:r>
            <a:r>
              <a:rPr lang="en-US" sz="1200" b="1" dirty="0"/>
              <a:t> </a:t>
            </a:r>
            <a:r>
              <a:rPr lang="en-US" sz="1200" b="1" dirty="0" err="1"/>
              <a:t>lời</a:t>
            </a:r>
            <a:r>
              <a:rPr lang="en-US" sz="1200" b="1" dirty="0"/>
              <a:t>, </a:t>
            </a:r>
            <a:r>
              <a:rPr lang="en-US" sz="1200" b="1" dirty="0" err="1"/>
              <a:t>khi</a:t>
            </a:r>
            <a:r>
              <a:rPr lang="en-US" sz="1200" b="1" dirty="0"/>
              <a:t> </a:t>
            </a:r>
            <a:r>
              <a:rPr lang="en-US" sz="1200" b="1" dirty="0" err="1"/>
              <a:t>nào</a:t>
            </a:r>
            <a:r>
              <a:rPr lang="en-US" sz="1200" b="1" dirty="0"/>
              <a:t> </a:t>
            </a:r>
            <a:r>
              <a:rPr lang="en-US" sz="1200" b="1" dirty="0" err="1"/>
              <a:t>trỏ</a:t>
            </a:r>
            <a:r>
              <a:rPr lang="en-US" sz="1200" b="1" dirty="0"/>
              <a:t> </a:t>
            </a:r>
            <a:r>
              <a:rPr lang="en-US" sz="1200" b="1" dirty="0" err="1"/>
              <a:t>choột</a:t>
            </a:r>
            <a:r>
              <a:rPr lang="en-US" sz="1200" b="1" dirty="0"/>
              <a:t> </a:t>
            </a:r>
            <a:r>
              <a:rPr lang="en-US" sz="1200" b="1" dirty="0" err="1"/>
              <a:t>thành</a:t>
            </a:r>
            <a:r>
              <a:rPr lang="en-US" sz="1200" b="1" dirty="0"/>
              <a:t> </a:t>
            </a:r>
            <a:r>
              <a:rPr lang="en-US" sz="1200" b="1" dirty="0" err="1"/>
              <a:t>hình</a:t>
            </a:r>
            <a:r>
              <a:rPr lang="en-US" sz="1200" b="1" dirty="0"/>
              <a:t> </a:t>
            </a:r>
            <a:r>
              <a:rPr lang="en-US" sz="1200" b="1" dirty="0" err="1"/>
              <a:t>bàn</a:t>
            </a:r>
            <a:r>
              <a:rPr lang="en-US" sz="1200" b="1" dirty="0"/>
              <a:t> </a:t>
            </a:r>
            <a:r>
              <a:rPr lang="en-US" sz="1200" b="1" dirty="0" err="1"/>
              <a:t>tay</a:t>
            </a:r>
            <a:r>
              <a:rPr lang="en-US" sz="1200" b="1" dirty="0"/>
              <a:t> </a:t>
            </a:r>
            <a:r>
              <a:rPr lang="en-US" sz="1200" b="1" dirty="0" err="1"/>
              <a:t>thì</a:t>
            </a:r>
            <a:r>
              <a:rPr lang="en-US" sz="1200" b="1" dirty="0"/>
              <a:t> </a:t>
            </a:r>
            <a:r>
              <a:rPr lang="en-US" sz="1200" b="1" dirty="0" err="1"/>
              <a:t>bấm</a:t>
            </a:r>
            <a:r>
              <a:rPr lang="en-US" sz="1200" b="1" dirty="0"/>
              <a:t>. </a:t>
            </a:r>
            <a:r>
              <a:rPr lang="en-US" sz="1200" b="1" dirty="0" err="1"/>
              <a:t>Nhấn</a:t>
            </a:r>
            <a:r>
              <a:rPr lang="en-US" sz="1200" b="1" dirty="0"/>
              <a:t> </a:t>
            </a:r>
            <a:r>
              <a:rPr lang="en-US" sz="1200" b="1" dirty="0" err="1"/>
              <a:t>vào</a:t>
            </a:r>
            <a:r>
              <a:rPr lang="en-US" sz="1200" b="1" dirty="0"/>
              <a:t> </a:t>
            </a:r>
            <a:r>
              <a:rPr lang="en-US" sz="1200" b="1" dirty="0" err="1"/>
              <a:t>ngôi</a:t>
            </a:r>
            <a:r>
              <a:rPr lang="en-US" sz="1200" b="1" dirty="0"/>
              <a:t> </a:t>
            </a:r>
            <a:r>
              <a:rPr lang="en-US" sz="1200" b="1" dirty="0" err="1"/>
              <a:t>nhà</a:t>
            </a:r>
            <a:r>
              <a:rPr lang="en-US" sz="1200" b="1" dirty="0"/>
              <a:t> </a:t>
            </a:r>
            <a:r>
              <a:rPr lang="en-US" sz="1200" b="1" dirty="0" err="1"/>
              <a:t>bằng</a:t>
            </a:r>
            <a:r>
              <a:rPr lang="en-US" sz="1200" b="1" dirty="0"/>
              <a:t> </a:t>
            </a:r>
            <a:r>
              <a:rPr lang="en-US" sz="1200" b="1" dirty="0" err="1"/>
              <a:t>gốc</a:t>
            </a:r>
            <a:r>
              <a:rPr lang="en-US" sz="1200" b="1" dirty="0"/>
              <a:t> </a:t>
            </a:r>
            <a:r>
              <a:rPr lang="en-US" sz="1200" b="1" dirty="0" err="1"/>
              <a:t>cây</a:t>
            </a:r>
            <a:r>
              <a:rPr lang="en-US" sz="1200" b="1" dirty="0"/>
              <a:t> </a:t>
            </a:r>
            <a:r>
              <a:rPr lang="en-US" sz="1200" b="1" dirty="0" err="1"/>
              <a:t>để</a:t>
            </a:r>
            <a:r>
              <a:rPr lang="en-US" sz="1200" b="1" dirty="0"/>
              <a:t> quay </a:t>
            </a:r>
            <a:r>
              <a:rPr lang="en-US" sz="1200" b="1" dirty="0" err="1"/>
              <a:t>về</a:t>
            </a:r>
            <a:endParaRPr lang="en-US" dirty="0"/>
          </a:p>
        </p:txBody>
      </p:sp>
      <p:sp>
        <p:nvSpPr>
          <p:cNvPr id="4" name="Slide Number Placeholder 3"/>
          <p:cNvSpPr>
            <a:spLocks noGrp="1"/>
          </p:cNvSpPr>
          <p:nvPr>
            <p:ph type="sldNum" sz="quarter" idx="5"/>
          </p:nvPr>
        </p:nvSpPr>
        <p:spPr/>
        <p:txBody>
          <a:bodyPr/>
          <a:lstStyle/>
          <a:p>
            <a:fld id="{66642218-EFDB-49DD-A5CD-13B8F79518AD}" type="slidenum">
              <a:rPr lang="en-US" smtClean="0"/>
              <a:t>7</a:t>
            </a:fld>
            <a:endParaRPr lang="en-US"/>
          </a:p>
        </p:txBody>
      </p:sp>
    </p:spTree>
    <p:extLst>
      <p:ext uri="{BB962C8B-B14F-4D97-AF65-F5344CB8AC3E}">
        <p14:creationId xmlns:p14="http://schemas.microsoft.com/office/powerpoint/2010/main" val="3642570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2/24/2022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5040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2/24/2022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932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2/24/2022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78818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2/24/2022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230007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2/24/2022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64545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2/24/2022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050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2/24/2022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F091B10-19C6-4821-A68D-D93E3D772DCB}"/>
              </a:ext>
            </a:extLst>
          </p:cNvPr>
          <p:cNvSpPr/>
          <p:nvPr userDrawn="1"/>
        </p:nvSpPr>
        <p:spPr>
          <a:xfrm>
            <a:off x="11319373" y="10539"/>
            <a:ext cx="974075" cy="1366092"/>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2/24/2022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2/24/2022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2/24/2022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2/24/2022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49" r:id="rId6"/>
    <p:sldLayoutId id="2147483650" r:id="rId7"/>
    <p:sldLayoutId id="2147483685" r:id="rId8"/>
    <p:sldLayoutId id="2147483655"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1.wav"/><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gif"/><Relationship Id="rId17" Type="http://schemas.openxmlformats.org/officeDocument/2006/relationships/image" Target="../media/image25.gif"/><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4.gif"/><Relationship Id="rId20"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gif"/><Relationship Id="rId24" Type="http://schemas.openxmlformats.org/officeDocument/2006/relationships/slide" Target="slide4.xml"/><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image" Target="../media/image28.png"/><Relationship Id="rId10" Type="http://schemas.openxmlformats.org/officeDocument/2006/relationships/image" Target="../media/image18.gif"/><Relationship Id="rId19"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audio" Target="../media/audio4.wav"/><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285573" y="1648606"/>
            <a:ext cx="7620869"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22</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112: </a:t>
            </a:r>
            <a:r>
              <a:rPr lang="en-US" sz="5200" b="1" dirty="0" err="1">
                <a:solidFill>
                  <a:srgbClr val="FF0000"/>
                </a:solidFill>
                <a:latin typeface="UTM Avo" panose="02040603050506020204" pitchFamily="18" charset="0"/>
                <a:cs typeface="Arial" panose="020B0604020202020204" pitchFamily="34" charset="0"/>
              </a:rPr>
              <a:t>ưu</a:t>
            </a:r>
            <a:r>
              <a:rPr lang="en-US" sz="5200" b="1" dirty="0">
                <a:solidFill>
                  <a:srgbClr val="FF0000"/>
                </a:solidFill>
                <a:latin typeface="UTM Avo" panose="02040603050506020204" pitchFamily="18" charset="0"/>
                <a:cs typeface="Arial" panose="020B0604020202020204" pitchFamily="34" charset="0"/>
              </a:rPr>
              <a:t> – </a:t>
            </a:r>
            <a:r>
              <a:rPr lang="en-US" sz="5200" b="1" dirty="0" err="1" smtClean="0">
                <a:solidFill>
                  <a:srgbClr val="FF0000"/>
                </a:solidFill>
                <a:latin typeface="UTM Avo" panose="02040603050506020204" pitchFamily="18" charset="0"/>
                <a:cs typeface="Arial" panose="020B0604020202020204" pitchFamily="34" charset="0"/>
              </a:rPr>
              <a:t>ươu</a:t>
            </a:r>
            <a:r>
              <a:rPr lang="en-US" sz="5200" b="1" dirty="0" smtClean="0">
                <a:solidFill>
                  <a:srgbClr val="FF0000"/>
                </a:solidFill>
                <a:latin typeface="UTM Avo" panose="02040603050506020204" pitchFamily="18" charset="0"/>
                <a:cs typeface="Arial" panose="020B0604020202020204" pitchFamily="34" charset="0"/>
              </a:rPr>
              <a:t> (</a:t>
            </a:r>
            <a:r>
              <a:rPr lang="en-US" sz="5200" b="1" dirty="0" err="1" smtClean="0">
                <a:solidFill>
                  <a:srgbClr val="FF0000"/>
                </a:solidFill>
                <a:latin typeface="UTM Avo" panose="02040603050506020204" pitchFamily="18" charset="0"/>
                <a:cs typeface="Arial" panose="020B0604020202020204" pitchFamily="34" charset="0"/>
              </a:rPr>
              <a:t>Tiết</a:t>
            </a:r>
            <a:r>
              <a:rPr lang="en-US" sz="5200" b="1" dirty="0" smtClean="0">
                <a:solidFill>
                  <a:srgbClr val="FF0000"/>
                </a:solidFill>
                <a:latin typeface="UTM Avo" panose="02040603050506020204" pitchFamily="18" charset="0"/>
                <a:cs typeface="Arial" panose="020B0604020202020204" pitchFamily="34" charset="0"/>
              </a:rPr>
              <a:t> 1)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4"/>
          <a:stretch>
            <a:fillRect/>
          </a:stretch>
        </p:blipFill>
        <p:spPr>
          <a:xfrm>
            <a:off x="-13607" y="473529"/>
            <a:ext cx="12219214" cy="6384471"/>
          </a:xfrm>
          <a:prstGeom prst="rect">
            <a:avLst/>
          </a:prstGeom>
        </p:spPr>
      </p:pic>
      <p:pic>
        <p:nvPicPr>
          <p:cNvPr id="10" name="Picture 9">
            <a:extLst>
              <a:ext uri="{FF2B5EF4-FFF2-40B4-BE49-F238E27FC236}">
                <a16:creationId xmlns:a16="http://schemas.microsoft.com/office/drawing/2014/main" id="{B09F0CDF-A64E-446D-A94A-062AE077F39A}"/>
              </a:ext>
            </a:extLst>
          </p:cNvPr>
          <p:cNvPicPr>
            <a:picLocks noChangeAspect="1"/>
          </p:cNvPicPr>
          <p:nvPr/>
        </p:nvPicPr>
        <p:blipFill rotWithShape="1">
          <a:blip r:embed="rId5">
            <a:extLst>
              <a:ext uri="{28A0092B-C50C-407E-A947-70E740481C1C}">
                <a14:useLocalDpi xmlns:a14="http://schemas.microsoft.com/office/drawing/2010/main" val="0"/>
              </a:ext>
            </a:extLst>
          </a:blip>
          <a:srcRect l="7715" r="11078" b="19192"/>
          <a:stretch/>
        </p:blipFill>
        <p:spPr>
          <a:xfrm>
            <a:off x="6144986" y="0"/>
            <a:ext cx="5710334" cy="5032310"/>
          </a:xfrm>
          <a:prstGeom prst="rect">
            <a:avLst/>
          </a:prstGeom>
        </p:spPr>
      </p:pic>
      <p:sp>
        <p:nvSpPr>
          <p:cNvPr id="13" name="TextBox 12">
            <a:extLst>
              <a:ext uri="{FF2B5EF4-FFF2-40B4-BE49-F238E27FC236}">
                <a16:creationId xmlns:a16="http://schemas.microsoft.com/office/drawing/2014/main" id="{6B5D01F0-E226-409F-B0F9-72140AEA180C}"/>
              </a:ext>
            </a:extLst>
          </p:cNvPr>
          <p:cNvSpPr txBox="1"/>
          <p:nvPr/>
        </p:nvSpPr>
        <p:spPr>
          <a:xfrm>
            <a:off x="7999685" y="4709287"/>
            <a:ext cx="3281265" cy="923330"/>
          </a:xfrm>
          <a:prstGeom prst="rect">
            <a:avLst/>
          </a:prstGeom>
          <a:noFill/>
        </p:spPr>
        <p:txBody>
          <a:bodyPr wrap="square" rtlCol="0">
            <a:spAutoFit/>
          </a:bodyPr>
          <a:lstStyle/>
          <a:p>
            <a:r>
              <a:rPr lang="en-US" sz="5400"/>
              <a:t>h</a:t>
            </a:r>
            <a:r>
              <a:rPr lang="vi-VN" sz="5400"/>
              <a:t>ư</a:t>
            </a:r>
            <a:r>
              <a:rPr lang="en-US" sz="5400"/>
              <a:t>ơu sao</a:t>
            </a:r>
          </a:p>
        </p:txBody>
      </p:sp>
      <p:sp>
        <p:nvSpPr>
          <p:cNvPr id="15" name="TextBox 14">
            <a:extLst>
              <a:ext uri="{FF2B5EF4-FFF2-40B4-BE49-F238E27FC236}">
                <a16:creationId xmlns:a16="http://schemas.microsoft.com/office/drawing/2014/main" id="{22127F09-C752-4793-A5B9-96879B9FDAAD}"/>
              </a:ext>
            </a:extLst>
          </p:cNvPr>
          <p:cNvSpPr txBox="1"/>
          <p:nvPr/>
        </p:nvSpPr>
        <p:spPr>
          <a:xfrm>
            <a:off x="8421461" y="4709287"/>
            <a:ext cx="1468017" cy="923330"/>
          </a:xfrm>
          <a:prstGeom prst="rect">
            <a:avLst/>
          </a:prstGeom>
          <a:noFill/>
        </p:spPr>
        <p:txBody>
          <a:bodyPr wrap="square" rtlCol="0">
            <a:spAutoFit/>
          </a:bodyPr>
          <a:lstStyle/>
          <a:p>
            <a:r>
              <a:rPr lang="vi-VN" sz="5400">
                <a:solidFill>
                  <a:srgbClr val="FF0000"/>
                </a:solidFill>
              </a:rPr>
              <a:t>ư</a:t>
            </a:r>
            <a:r>
              <a:rPr lang="en-US" sz="5400">
                <a:solidFill>
                  <a:srgbClr val="FF0000"/>
                </a:solidFill>
              </a:rPr>
              <a:t>ơu</a:t>
            </a:r>
          </a:p>
        </p:txBody>
      </p:sp>
      <p:pic>
        <p:nvPicPr>
          <p:cNvPr id="12" name="omM8JptoNO3WOlKH5cIlfcuNPnJ197Lf">
            <a:hlinkClick r:id="" action="ppaction://media"/>
            <a:extLst>
              <a:ext uri="{FF2B5EF4-FFF2-40B4-BE49-F238E27FC236}">
                <a16:creationId xmlns:a16="http://schemas.microsoft.com/office/drawing/2014/main" id="{E4BF3675-ACCF-43D7-B05E-E7F64D81FEA4}"/>
              </a:ext>
            </a:extLst>
          </p:cNvPr>
          <p:cNvPicPr>
            <a:picLocks noChangeAspect="1"/>
          </p:cNvPicPr>
          <p:nvPr>
            <a:videoFile r:link="rId1"/>
            <p:extLst>
              <p:ext uri="{DAA4B4D4-6D71-4841-9C94-3DE7FCFB9230}">
                <p14:media xmlns:p14="http://schemas.microsoft.com/office/powerpoint/2010/main" r:embed="rId2">
                  <p14:trim st="1116" end="362"/>
                </p14:media>
              </p:ext>
            </p:extLst>
          </p:nvPr>
        </p:nvPicPr>
        <p:blipFill>
          <a:blip r:embed="rId6"/>
          <a:stretch>
            <a:fillRect/>
          </a:stretch>
        </p:blipFill>
        <p:spPr>
          <a:xfrm>
            <a:off x="5750951" y="473529"/>
            <a:ext cx="6498404" cy="5073841"/>
          </a:xfrm>
          <a:prstGeom prst="rect">
            <a:avLst/>
          </a:prstGeom>
        </p:spPr>
      </p:pic>
    </p:spTree>
    <p:extLst>
      <p:ext uri="{BB962C8B-B14F-4D97-AF65-F5344CB8AC3E}">
        <p14:creationId xmlns:p14="http://schemas.microsoft.com/office/powerpoint/2010/main" val="10890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14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2"/>
                                        </p:tgtEl>
                                      </p:cBhvr>
                                    </p:cmd>
                                  </p:childTnLst>
                                </p:cTn>
                              </p:par>
                            </p:childTnLst>
                          </p:cTn>
                        </p:par>
                      </p:childTnLst>
                    </p:cTn>
                  </p:par>
                </p:childTnLst>
              </p:cTn>
              <p:nextCondLst>
                <p:cond evt="onClick" delay="0">
                  <p:tgtEl>
                    <p:spTgt spid="12"/>
                  </p:tgtEl>
                </p:cond>
              </p:nextCondLst>
            </p:seq>
          </p:childTnLst>
        </p:cTn>
      </p:par>
    </p:tnLst>
    <p:bldLst>
      <p:bldP spid="13" grpId="0"/>
      <p:bldP spid="13"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2"/>
          <a:stretch>
            <a:fillRect/>
          </a:stretch>
        </p:blipFill>
        <p:spPr>
          <a:xfrm>
            <a:off x="0" y="442686"/>
            <a:ext cx="12327820" cy="6384471"/>
          </a:xfrm>
          <a:prstGeom prst="rect">
            <a:avLst/>
          </a:prstGeom>
        </p:spPr>
      </p:pic>
      <p:pic>
        <p:nvPicPr>
          <p:cNvPr id="9" name="Picture 8" descr="Blank Note Paper For Children Education">
            <a:extLst>
              <a:ext uri="{FF2B5EF4-FFF2-40B4-BE49-F238E27FC236}">
                <a16:creationId xmlns:a16="http://schemas.microsoft.com/office/drawing/2014/main" id="{5D1ADB07-A26B-4BEC-96C5-9486357797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3" r="7129"/>
          <a:stretch/>
        </p:blipFill>
        <p:spPr bwMode="auto">
          <a:xfrm>
            <a:off x="5904753" y="1169791"/>
            <a:ext cx="6287247" cy="45184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0DCBCDF-FCBB-440A-8F98-8D87A8F2B745}"/>
              </a:ext>
            </a:extLst>
          </p:cNvPr>
          <p:cNvSpPr/>
          <p:nvPr/>
        </p:nvSpPr>
        <p:spPr>
          <a:xfrm>
            <a:off x="8806116"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ưu</a:t>
            </a:r>
          </a:p>
        </p:txBody>
      </p:sp>
      <p:sp>
        <p:nvSpPr>
          <p:cNvPr id="14" name="Rectangle: Rounded Corners 13">
            <a:extLst>
              <a:ext uri="{FF2B5EF4-FFF2-40B4-BE49-F238E27FC236}">
                <a16:creationId xmlns:a16="http://schemas.microsoft.com/office/drawing/2014/main" id="{08516110-4F57-4DFF-85E3-36C5B9445B82}"/>
              </a:ext>
            </a:extLst>
          </p:cNvPr>
          <p:cNvSpPr/>
          <p:nvPr/>
        </p:nvSpPr>
        <p:spPr>
          <a:xfrm>
            <a:off x="10272375" y="2396565"/>
            <a:ext cx="1356659"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ươu</a:t>
            </a:r>
          </a:p>
        </p:txBody>
      </p:sp>
      <p:sp>
        <p:nvSpPr>
          <p:cNvPr id="16" name="Rectangle: Rounded Corners 15">
            <a:extLst>
              <a:ext uri="{FF2B5EF4-FFF2-40B4-BE49-F238E27FC236}">
                <a16:creationId xmlns:a16="http://schemas.microsoft.com/office/drawing/2014/main" id="{B0ED4A8A-B541-4FF4-A437-D1844ECFFF4D}"/>
              </a:ext>
            </a:extLst>
          </p:cNvPr>
          <p:cNvSpPr/>
          <p:nvPr/>
        </p:nvSpPr>
        <p:spPr>
          <a:xfrm>
            <a:off x="8144701" y="3804558"/>
            <a:ext cx="1910443"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con cừu</a:t>
            </a:r>
          </a:p>
        </p:txBody>
      </p:sp>
      <p:sp>
        <p:nvSpPr>
          <p:cNvPr id="17" name="Rectangle: Rounded Corners 16">
            <a:extLst>
              <a:ext uri="{FF2B5EF4-FFF2-40B4-BE49-F238E27FC236}">
                <a16:creationId xmlns:a16="http://schemas.microsoft.com/office/drawing/2014/main" id="{37CA06A3-D033-464B-85AC-66F1D09C772C}"/>
              </a:ext>
            </a:extLst>
          </p:cNvPr>
          <p:cNvSpPr/>
          <p:nvPr/>
        </p:nvSpPr>
        <p:spPr>
          <a:xfrm>
            <a:off x="10162775" y="3780548"/>
            <a:ext cx="1845114" cy="656878"/>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hươu sao</a:t>
            </a:r>
          </a:p>
        </p:txBody>
      </p:sp>
    </p:spTree>
    <p:extLst>
      <p:ext uri="{BB962C8B-B14F-4D97-AF65-F5344CB8AC3E}">
        <p14:creationId xmlns:p14="http://schemas.microsoft.com/office/powerpoint/2010/main" val="8599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92672117-6A21-4716-BB7C-0E8103970B28}"/>
              </a:ext>
            </a:extLst>
          </p:cNvPr>
          <p:cNvSpPr/>
          <p:nvPr/>
        </p:nvSpPr>
        <p:spPr>
          <a:xfrm>
            <a:off x="740840" y="467336"/>
            <a:ext cx="10978243" cy="1063514"/>
          </a:xfrm>
          <a:prstGeom prst="frame">
            <a:avLst/>
          </a:prstGeom>
          <a:solidFill>
            <a:srgbClr val="FF7901"/>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C039CA6-E9FE-4D3E-B7E8-445B62107E98}"/>
              </a:ext>
            </a:extLst>
          </p:cNvPr>
          <p:cNvSpPr txBox="1"/>
          <p:nvPr/>
        </p:nvSpPr>
        <p:spPr>
          <a:xfrm>
            <a:off x="914400" y="660921"/>
            <a:ext cx="10722429" cy="707886"/>
          </a:xfrm>
          <a:prstGeom prst="rect">
            <a:avLst/>
          </a:prstGeom>
          <a:noFill/>
        </p:spPr>
        <p:txBody>
          <a:bodyPr wrap="square" rtlCol="0">
            <a:spAutoFit/>
          </a:bodyPr>
          <a:lstStyle/>
          <a:p>
            <a:r>
              <a:rPr lang="en-US" sz="4000">
                <a:solidFill>
                  <a:srgbClr val="074736"/>
                </a:solidFill>
              </a:rPr>
              <a:t>Sút bóng vào hai khung thành cho trúng</a:t>
            </a:r>
          </a:p>
        </p:txBody>
      </p:sp>
      <p:pic>
        <p:nvPicPr>
          <p:cNvPr id="23" name="Picture 22">
            <a:extLst>
              <a:ext uri="{FF2B5EF4-FFF2-40B4-BE49-F238E27FC236}">
                <a16:creationId xmlns:a16="http://schemas.microsoft.com/office/drawing/2014/main" id="{9BAE1AC0-D24C-47D8-A193-DDA1DD1C867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5286" y="5440960"/>
            <a:ext cx="1516927" cy="1372819"/>
          </a:xfrm>
          <a:prstGeom prst="rect">
            <a:avLst/>
          </a:prstGeom>
        </p:spPr>
      </p:pic>
      <p:pic>
        <p:nvPicPr>
          <p:cNvPr id="3" name="Picture 2">
            <a:extLst>
              <a:ext uri="{FF2B5EF4-FFF2-40B4-BE49-F238E27FC236}">
                <a16:creationId xmlns:a16="http://schemas.microsoft.com/office/drawing/2014/main" id="{CFCDDB30-50A6-49E5-9F48-2316015BEA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2625" y="5440960"/>
            <a:ext cx="1714500" cy="1352550"/>
          </a:xfrm>
          <a:prstGeom prst="rect">
            <a:avLst/>
          </a:prstGeom>
        </p:spPr>
      </p:pic>
      <p:pic>
        <p:nvPicPr>
          <p:cNvPr id="25" name="Picture 24">
            <a:extLst>
              <a:ext uri="{FF2B5EF4-FFF2-40B4-BE49-F238E27FC236}">
                <a16:creationId xmlns:a16="http://schemas.microsoft.com/office/drawing/2014/main" id="{F69BA4A8-13C6-49FC-B07C-678FF69679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4877" y="5418892"/>
            <a:ext cx="1614054" cy="1263422"/>
          </a:xfrm>
          <a:prstGeom prst="rect">
            <a:avLst/>
          </a:prstGeom>
        </p:spPr>
      </p:pic>
      <p:pic>
        <p:nvPicPr>
          <p:cNvPr id="28" name="Picture 27">
            <a:extLst>
              <a:ext uri="{FF2B5EF4-FFF2-40B4-BE49-F238E27FC236}">
                <a16:creationId xmlns:a16="http://schemas.microsoft.com/office/drawing/2014/main" id="{504117F0-AB4E-4FAB-B56F-9B8CA3105F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4486" y="5287427"/>
            <a:ext cx="2135775" cy="1526352"/>
          </a:xfrm>
          <a:prstGeom prst="rect">
            <a:avLst/>
          </a:prstGeom>
        </p:spPr>
      </p:pic>
      <p:grpSp>
        <p:nvGrpSpPr>
          <p:cNvPr id="45" name="Group 44">
            <a:extLst>
              <a:ext uri="{FF2B5EF4-FFF2-40B4-BE49-F238E27FC236}">
                <a16:creationId xmlns:a16="http://schemas.microsoft.com/office/drawing/2014/main" id="{BE7AD3E1-6CE1-4B4A-8705-121FFCD79022}"/>
              </a:ext>
            </a:extLst>
          </p:cNvPr>
          <p:cNvGrpSpPr/>
          <p:nvPr/>
        </p:nvGrpSpPr>
        <p:grpSpPr>
          <a:xfrm>
            <a:off x="349585" y="1674490"/>
            <a:ext cx="11968090" cy="5032238"/>
            <a:chOff x="314708" y="1598713"/>
            <a:chExt cx="11968090" cy="5032238"/>
          </a:xfrm>
        </p:grpSpPr>
        <p:pic>
          <p:nvPicPr>
            <p:cNvPr id="30" name="Picture 29">
              <a:extLst>
                <a:ext uri="{FF2B5EF4-FFF2-40B4-BE49-F238E27FC236}">
                  <a16:creationId xmlns:a16="http://schemas.microsoft.com/office/drawing/2014/main" id="{03E4407C-21A8-47D9-BF91-A3E45DBE69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4708" y="1619977"/>
              <a:ext cx="3384070" cy="3117145"/>
            </a:xfrm>
            <a:prstGeom prst="rect">
              <a:avLst/>
            </a:prstGeom>
          </p:spPr>
        </p:pic>
        <p:grpSp>
          <p:nvGrpSpPr>
            <p:cNvPr id="44" name="Group 43">
              <a:extLst>
                <a:ext uri="{FF2B5EF4-FFF2-40B4-BE49-F238E27FC236}">
                  <a16:creationId xmlns:a16="http://schemas.microsoft.com/office/drawing/2014/main" id="{4B65FF41-1D6F-4789-BA5D-8E01AFCB0AC0}"/>
                </a:ext>
              </a:extLst>
            </p:cNvPr>
            <p:cNvGrpSpPr/>
            <p:nvPr/>
          </p:nvGrpSpPr>
          <p:grpSpPr>
            <a:xfrm>
              <a:off x="3630325" y="1598713"/>
              <a:ext cx="8652473" cy="5032238"/>
              <a:chOff x="3643998" y="1592864"/>
              <a:chExt cx="8652473" cy="5032238"/>
            </a:xfrm>
          </p:grpSpPr>
          <p:pic>
            <p:nvPicPr>
              <p:cNvPr id="8" name="Picture 7">
                <a:extLst>
                  <a:ext uri="{FF2B5EF4-FFF2-40B4-BE49-F238E27FC236}">
                    <a16:creationId xmlns:a16="http://schemas.microsoft.com/office/drawing/2014/main" id="{14FB222B-B48A-4475-8877-28238175464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78304" y="5407951"/>
                <a:ext cx="1614054" cy="1217151"/>
              </a:xfrm>
              <a:prstGeom prst="rect">
                <a:avLst/>
              </a:prstGeom>
            </p:spPr>
          </p:pic>
          <p:pic>
            <p:nvPicPr>
              <p:cNvPr id="32" name="Picture 31">
                <a:extLst>
                  <a:ext uri="{FF2B5EF4-FFF2-40B4-BE49-F238E27FC236}">
                    <a16:creationId xmlns:a16="http://schemas.microsoft.com/office/drawing/2014/main" id="{41A4811F-D0E4-4865-817E-2BACC4C331AB}"/>
                  </a:ext>
                </a:extLst>
              </p:cNvPr>
              <p:cNvPicPr>
                <a:picLocks noChangeAspect="1"/>
              </p:cNvPicPr>
              <p:nvPr/>
            </p:nvPicPr>
            <p:blipFill rotWithShape="1">
              <a:blip r:embed="rId8">
                <a:clrChange>
                  <a:clrFrom>
                    <a:srgbClr val="FFFFFF"/>
                  </a:clrFrom>
                  <a:clrTo>
                    <a:srgbClr val="FFFFFF">
                      <a:alpha val="0"/>
                    </a:srgbClr>
                  </a:clrTo>
                </a:clrChange>
              </a:blip>
              <a:srcRect b="3924"/>
              <a:stretch/>
            </p:blipFill>
            <p:spPr>
              <a:xfrm>
                <a:off x="8905876" y="1607022"/>
                <a:ext cx="3390595" cy="3079371"/>
              </a:xfrm>
              <a:prstGeom prst="rect">
                <a:avLst/>
              </a:prstGeom>
            </p:spPr>
          </p:pic>
          <p:pic>
            <p:nvPicPr>
              <p:cNvPr id="36" name="Picture 35">
                <a:extLst>
                  <a:ext uri="{FF2B5EF4-FFF2-40B4-BE49-F238E27FC236}">
                    <a16:creationId xmlns:a16="http://schemas.microsoft.com/office/drawing/2014/main" id="{1CF42318-9E6F-4BCA-8778-A2BC39F681D0}"/>
                  </a:ext>
                </a:extLst>
              </p:cNvPr>
              <p:cNvPicPr>
                <a:picLocks noChangeAspect="1"/>
              </p:cNvPicPr>
              <p:nvPr/>
            </p:nvPicPr>
            <p:blipFill rotWithShape="1">
              <a:blip r:embed="rId9">
                <a:clrChange>
                  <a:clrFrom>
                    <a:srgbClr val="FFFFFF"/>
                  </a:clrFrom>
                  <a:clrTo>
                    <a:srgbClr val="FFFFFF">
                      <a:alpha val="0"/>
                    </a:srgbClr>
                  </a:clrTo>
                </a:clrChange>
              </a:blip>
              <a:srcRect t="4310" b="1277"/>
              <a:stretch/>
            </p:blipFill>
            <p:spPr>
              <a:xfrm>
                <a:off x="3643998" y="1618265"/>
                <a:ext cx="1000125" cy="3075510"/>
              </a:xfrm>
              <a:prstGeom prst="rect">
                <a:avLst/>
              </a:prstGeom>
            </p:spPr>
          </p:pic>
          <p:pic>
            <p:nvPicPr>
              <p:cNvPr id="39" name="Picture 38">
                <a:extLst>
                  <a:ext uri="{FF2B5EF4-FFF2-40B4-BE49-F238E27FC236}">
                    <a16:creationId xmlns:a16="http://schemas.microsoft.com/office/drawing/2014/main" id="{E2EF25CD-295D-4FD2-A1A4-91A7804FE464}"/>
                  </a:ext>
                </a:extLst>
              </p:cNvPr>
              <p:cNvPicPr>
                <a:picLocks noChangeAspect="1"/>
              </p:cNvPicPr>
              <p:nvPr/>
            </p:nvPicPr>
            <p:blipFill rotWithShape="1">
              <a:blip r:embed="rId9">
                <a:clrChange>
                  <a:clrFrom>
                    <a:srgbClr val="FFFFFF"/>
                  </a:clrFrom>
                  <a:clrTo>
                    <a:srgbClr val="FFFFFF">
                      <a:alpha val="0"/>
                    </a:srgbClr>
                  </a:clrTo>
                </a:clrChange>
              </a:blip>
              <a:srcRect t="4755" b="2062"/>
              <a:stretch/>
            </p:blipFill>
            <p:spPr>
              <a:xfrm>
                <a:off x="4641538" y="1610884"/>
                <a:ext cx="1000125" cy="3075510"/>
              </a:xfrm>
              <a:prstGeom prst="rect">
                <a:avLst/>
              </a:prstGeom>
            </p:spPr>
          </p:pic>
          <p:pic>
            <p:nvPicPr>
              <p:cNvPr id="40" name="Picture 39">
                <a:extLst>
                  <a:ext uri="{FF2B5EF4-FFF2-40B4-BE49-F238E27FC236}">
                    <a16:creationId xmlns:a16="http://schemas.microsoft.com/office/drawing/2014/main" id="{6C4D7688-FEAC-4D76-A078-A880069C077E}"/>
                  </a:ext>
                </a:extLst>
              </p:cNvPr>
              <p:cNvPicPr>
                <a:picLocks noChangeAspect="1"/>
              </p:cNvPicPr>
              <p:nvPr/>
            </p:nvPicPr>
            <p:blipFill rotWithShape="1">
              <a:blip r:embed="rId9">
                <a:clrChange>
                  <a:clrFrom>
                    <a:srgbClr val="FFFFFF"/>
                  </a:clrFrom>
                  <a:clrTo>
                    <a:srgbClr val="FFFFFF">
                      <a:alpha val="0"/>
                    </a:srgbClr>
                  </a:clrTo>
                </a:clrChange>
              </a:blip>
              <a:srcRect b="1008"/>
              <a:stretch/>
            </p:blipFill>
            <p:spPr>
              <a:xfrm>
                <a:off x="5622144" y="1598184"/>
                <a:ext cx="1000125" cy="3095591"/>
              </a:xfrm>
              <a:prstGeom prst="rect">
                <a:avLst/>
              </a:prstGeom>
            </p:spPr>
          </p:pic>
          <p:pic>
            <p:nvPicPr>
              <p:cNvPr id="41" name="Picture 40">
                <a:extLst>
                  <a:ext uri="{FF2B5EF4-FFF2-40B4-BE49-F238E27FC236}">
                    <a16:creationId xmlns:a16="http://schemas.microsoft.com/office/drawing/2014/main" id="{DF33BB9A-F0FC-407A-841B-1B06D867C435}"/>
                  </a:ext>
                </a:extLst>
              </p:cNvPr>
              <p:cNvPicPr>
                <a:picLocks noChangeAspect="1"/>
              </p:cNvPicPr>
              <p:nvPr/>
            </p:nvPicPr>
            <p:blipFill rotWithShape="1">
              <a:blip r:embed="rId9">
                <a:clrChange>
                  <a:clrFrom>
                    <a:srgbClr val="FFFFFF"/>
                  </a:clrFrom>
                  <a:clrTo>
                    <a:srgbClr val="FFFFFF">
                      <a:alpha val="0"/>
                    </a:srgbClr>
                  </a:clrTo>
                </a:clrChange>
              </a:blip>
              <a:srcRect b="1462"/>
              <a:stretch/>
            </p:blipFill>
            <p:spPr>
              <a:xfrm>
                <a:off x="7579525" y="1600673"/>
                <a:ext cx="1000125" cy="3071564"/>
              </a:xfrm>
              <a:prstGeom prst="rect">
                <a:avLst/>
              </a:prstGeom>
            </p:spPr>
          </p:pic>
          <p:pic>
            <p:nvPicPr>
              <p:cNvPr id="42" name="Picture 41">
                <a:extLst>
                  <a:ext uri="{FF2B5EF4-FFF2-40B4-BE49-F238E27FC236}">
                    <a16:creationId xmlns:a16="http://schemas.microsoft.com/office/drawing/2014/main" id="{DD6DDB3D-C541-4909-9CEF-2665DD1B0DAC}"/>
                  </a:ext>
                </a:extLst>
              </p:cNvPr>
              <p:cNvPicPr>
                <a:picLocks noChangeAspect="1"/>
              </p:cNvPicPr>
              <p:nvPr/>
            </p:nvPicPr>
            <p:blipFill rotWithShape="1">
              <a:blip r:embed="rId9">
                <a:clrChange>
                  <a:clrFrom>
                    <a:srgbClr val="FFFFFF"/>
                  </a:clrFrom>
                  <a:clrTo>
                    <a:srgbClr val="FFFFFF">
                      <a:alpha val="0"/>
                    </a:srgbClr>
                  </a:clrTo>
                </a:clrChange>
              </a:blip>
              <a:srcRect b="1463"/>
              <a:stretch/>
            </p:blipFill>
            <p:spPr>
              <a:xfrm>
                <a:off x="8292332" y="1614830"/>
                <a:ext cx="1000125" cy="3071564"/>
              </a:xfrm>
              <a:prstGeom prst="rect">
                <a:avLst/>
              </a:prstGeom>
            </p:spPr>
          </p:pic>
          <p:pic>
            <p:nvPicPr>
              <p:cNvPr id="43" name="Picture 42">
                <a:extLst>
                  <a:ext uri="{FF2B5EF4-FFF2-40B4-BE49-F238E27FC236}">
                    <a16:creationId xmlns:a16="http://schemas.microsoft.com/office/drawing/2014/main" id="{51BE873B-6957-4213-B6C6-17886A6FE5CC}"/>
                  </a:ext>
                </a:extLst>
              </p:cNvPr>
              <p:cNvPicPr>
                <a:picLocks noChangeAspect="1"/>
              </p:cNvPicPr>
              <p:nvPr/>
            </p:nvPicPr>
            <p:blipFill rotWithShape="1">
              <a:blip r:embed="rId9">
                <a:clrChange>
                  <a:clrFrom>
                    <a:srgbClr val="FFFFFF"/>
                  </a:clrFrom>
                  <a:clrTo>
                    <a:srgbClr val="FFFFFF">
                      <a:alpha val="0"/>
                    </a:srgbClr>
                  </a:clrTo>
                </a:clrChange>
              </a:blip>
              <a:srcRect b="758"/>
              <a:stretch/>
            </p:blipFill>
            <p:spPr>
              <a:xfrm>
                <a:off x="6590445" y="1592864"/>
                <a:ext cx="1000125" cy="3093529"/>
              </a:xfrm>
              <a:prstGeom prst="rect">
                <a:avLst/>
              </a:prstGeom>
            </p:spPr>
          </p:pic>
        </p:grpSp>
      </p:grpSp>
      <p:grpSp>
        <p:nvGrpSpPr>
          <p:cNvPr id="17" name="Group 16">
            <a:extLst>
              <a:ext uri="{FF2B5EF4-FFF2-40B4-BE49-F238E27FC236}">
                <a16:creationId xmlns:a16="http://schemas.microsoft.com/office/drawing/2014/main" id="{C1878D7D-928B-4FF3-B1CF-CEF7034B2EFE}"/>
              </a:ext>
            </a:extLst>
          </p:cNvPr>
          <p:cNvGrpSpPr/>
          <p:nvPr/>
        </p:nvGrpSpPr>
        <p:grpSpPr>
          <a:xfrm>
            <a:off x="4726455" y="2751365"/>
            <a:ext cx="1394722" cy="1143000"/>
            <a:chOff x="4878430" y="3445090"/>
            <a:chExt cx="1294936" cy="1143000"/>
          </a:xfrm>
        </p:grpSpPr>
        <p:sp>
          <p:nvSpPr>
            <p:cNvPr id="18" name="Oval 17">
              <a:extLst>
                <a:ext uri="{FF2B5EF4-FFF2-40B4-BE49-F238E27FC236}">
                  <a16:creationId xmlns:a16="http://schemas.microsoft.com/office/drawing/2014/main" id="{8227751F-7969-4761-A995-E02A72DB601A}"/>
                </a:ext>
              </a:extLst>
            </p:cNvPr>
            <p:cNvSpPr/>
            <p:nvPr/>
          </p:nvSpPr>
          <p:spPr>
            <a:xfrm>
              <a:off x="4983016" y="3445090"/>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9" name="Rounded Rectangle 2">
              <a:extLst>
                <a:ext uri="{FF2B5EF4-FFF2-40B4-BE49-F238E27FC236}">
                  <a16:creationId xmlns:a16="http://schemas.microsoft.com/office/drawing/2014/main" id="{BDC24636-9B39-430F-A35E-943B0D1112ED}"/>
                </a:ext>
              </a:extLst>
            </p:cNvPr>
            <p:cNvSpPr/>
            <p:nvPr/>
          </p:nvSpPr>
          <p:spPr>
            <a:xfrm>
              <a:off x="4878430" y="3857045"/>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ngải cứu</a:t>
              </a:r>
            </a:p>
          </p:txBody>
        </p:sp>
      </p:grpSp>
      <p:grpSp>
        <p:nvGrpSpPr>
          <p:cNvPr id="20" name="Group 19">
            <a:extLst>
              <a:ext uri="{FF2B5EF4-FFF2-40B4-BE49-F238E27FC236}">
                <a16:creationId xmlns:a16="http://schemas.microsoft.com/office/drawing/2014/main" id="{D9C9529D-F0D3-4D12-B6D7-41F83833D623}"/>
              </a:ext>
            </a:extLst>
          </p:cNvPr>
          <p:cNvGrpSpPr/>
          <p:nvPr/>
        </p:nvGrpSpPr>
        <p:grpSpPr>
          <a:xfrm>
            <a:off x="3850477" y="3983608"/>
            <a:ext cx="1294936" cy="1143000"/>
            <a:chOff x="4831080" y="3516733"/>
            <a:chExt cx="1294936" cy="1143000"/>
          </a:xfrm>
        </p:grpSpPr>
        <p:sp>
          <p:nvSpPr>
            <p:cNvPr id="21" name="Oval 20">
              <a:extLst>
                <a:ext uri="{FF2B5EF4-FFF2-40B4-BE49-F238E27FC236}">
                  <a16:creationId xmlns:a16="http://schemas.microsoft.com/office/drawing/2014/main" id="{73D7F02E-A72E-4D0C-B654-BA768FB41477}"/>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22" name="Rounded Rectangle 2">
              <a:extLst>
                <a:ext uri="{FF2B5EF4-FFF2-40B4-BE49-F238E27FC236}">
                  <a16:creationId xmlns:a16="http://schemas.microsoft.com/office/drawing/2014/main" id="{C67ED6DA-1D37-402D-8F55-E2880FCA265F}"/>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ốc bươu</a:t>
              </a:r>
            </a:p>
          </p:txBody>
        </p:sp>
      </p:grpSp>
      <p:grpSp>
        <p:nvGrpSpPr>
          <p:cNvPr id="11" name="Group 10">
            <a:extLst>
              <a:ext uri="{FF2B5EF4-FFF2-40B4-BE49-F238E27FC236}">
                <a16:creationId xmlns:a16="http://schemas.microsoft.com/office/drawing/2014/main" id="{61FE7264-5EEC-4F4D-A8E4-2B48D5CCCB52}"/>
              </a:ext>
            </a:extLst>
          </p:cNvPr>
          <p:cNvGrpSpPr/>
          <p:nvPr/>
        </p:nvGrpSpPr>
        <p:grpSpPr>
          <a:xfrm>
            <a:off x="5567842" y="3733107"/>
            <a:ext cx="1381843" cy="1143000"/>
            <a:chOff x="4831080" y="3516733"/>
            <a:chExt cx="1294936" cy="1143000"/>
          </a:xfrm>
        </p:grpSpPr>
        <p:sp>
          <p:nvSpPr>
            <p:cNvPr id="12" name="Oval 11">
              <a:extLst>
                <a:ext uri="{FF2B5EF4-FFF2-40B4-BE49-F238E27FC236}">
                  <a16:creationId xmlns:a16="http://schemas.microsoft.com/office/drawing/2014/main" id="{6F27526B-F55A-4232-ADA5-A57EB13BD5B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3" name="Rounded Rectangle 2">
              <a:extLst>
                <a:ext uri="{FF2B5EF4-FFF2-40B4-BE49-F238E27FC236}">
                  <a16:creationId xmlns:a16="http://schemas.microsoft.com/office/drawing/2014/main" id="{9AE556D6-B17B-48A0-AE7F-92009273D5F8}"/>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b</a:t>
              </a:r>
              <a:r>
                <a:rPr lang="vi-VN" sz="2000">
                  <a:solidFill>
                    <a:srgbClr val="F7F7F7"/>
                  </a:solidFill>
                </a:rPr>
                <a:t>ư</a:t>
              </a:r>
              <a:r>
                <a:rPr lang="en-US" sz="2000">
                  <a:solidFill>
                    <a:srgbClr val="F7F7F7"/>
                  </a:solidFill>
                </a:rPr>
                <a:t>u điện</a:t>
              </a:r>
            </a:p>
          </p:txBody>
        </p:sp>
      </p:grpSp>
      <p:grpSp>
        <p:nvGrpSpPr>
          <p:cNvPr id="14" name="Group 13">
            <a:extLst>
              <a:ext uri="{FF2B5EF4-FFF2-40B4-BE49-F238E27FC236}">
                <a16:creationId xmlns:a16="http://schemas.microsoft.com/office/drawing/2014/main" id="{43FE31F1-36A0-4929-B1DC-7B3996923DC9}"/>
              </a:ext>
            </a:extLst>
          </p:cNvPr>
          <p:cNvGrpSpPr/>
          <p:nvPr/>
        </p:nvGrpSpPr>
        <p:grpSpPr>
          <a:xfrm>
            <a:off x="6533617" y="2737889"/>
            <a:ext cx="1702890" cy="1143000"/>
            <a:chOff x="4624331" y="3516733"/>
            <a:chExt cx="1702890" cy="1143000"/>
          </a:xfrm>
        </p:grpSpPr>
        <p:sp>
          <p:nvSpPr>
            <p:cNvPr id="15" name="Oval 14">
              <a:extLst>
                <a:ext uri="{FF2B5EF4-FFF2-40B4-BE49-F238E27FC236}">
                  <a16:creationId xmlns:a16="http://schemas.microsoft.com/office/drawing/2014/main" id="{0516DE58-863A-4F82-859A-823C4CBEEB38}"/>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16" name="Rounded Rectangle 2">
              <a:extLst>
                <a:ext uri="{FF2B5EF4-FFF2-40B4-BE49-F238E27FC236}">
                  <a16:creationId xmlns:a16="http://schemas.microsoft.com/office/drawing/2014/main" id="{EFE460D6-9285-414B-99E6-FC92EC9E2D9B}"/>
                </a:ext>
              </a:extLst>
            </p:cNvPr>
            <p:cNvSpPr/>
            <p:nvPr/>
          </p:nvSpPr>
          <p:spPr>
            <a:xfrm>
              <a:off x="4624331" y="3889426"/>
              <a:ext cx="1702890"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chim kh</a:t>
              </a:r>
              <a:r>
                <a:rPr lang="vi-VN" sz="2000">
                  <a:solidFill>
                    <a:srgbClr val="F7F7F7"/>
                  </a:solidFill>
                </a:rPr>
                <a:t>ư</a:t>
              </a:r>
              <a:r>
                <a:rPr lang="en-US" sz="2000">
                  <a:solidFill>
                    <a:srgbClr val="F7F7F7"/>
                  </a:solidFill>
                </a:rPr>
                <a:t>ớu</a:t>
              </a:r>
            </a:p>
          </p:txBody>
        </p:sp>
      </p:grpSp>
      <p:grpSp>
        <p:nvGrpSpPr>
          <p:cNvPr id="46" name="Group 45">
            <a:extLst>
              <a:ext uri="{FF2B5EF4-FFF2-40B4-BE49-F238E27FC236}">
                <a16:creationId xmlns:a16="http://schemas.microsoft.com/office/drawing/2014/main" id="{4180A9E9-F623-49A7-87EC-881E28C2D7C9}"/>
              </a:ext>
            </a:extLst>
          </p:cNvPr>
          <p:cNvGrpSpPr/>
          <p:nvPr/>
        </p:nvGrpSpPr>
        <p:grpSpPr>
          <a:xfrm>
            <a:off x="7406998" y="3853372"/>
            <a:ext cx="1294936" cy="1143000"/>
            <a:chOff x="4831080" y="3516733"/>
            <a:chExt cx="1294936" cy="1143000"/>
          </a:xfrm>
        </p:grpSpPr>
        <p:sp>
          <p:nvSpPr>
            <p:cNvPr id="47" name="Oval 46">
              <a:extLst>
                <a:ext uri="{FF2B5EF4-FFF2-40B4-BE49-F238E27FC236}">
                  <a16:creationId xmlns:a16="http://schemas.microsoft.com/office/drawing/2014/main" id="{20470634-DD34-4EC7-90EA-588161BD17FE}"/>
                </a:ext>
              </a:extLst>
            </p:cNvPr>
            <p:cNvSpPr/>
            <p:nvPr/>
          </p:nvSpPr>
          <p:spPr>
            <a:xfrm>
              <a:off x="4904276" y="3516733"/>
              <a:ext cx="1143000" cy="1143000"/>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b="1">
                <a:solidFill>
                  <a:srgbClr val="FFFF00"/>
                </a:solidFill>
              </a:endParaRPr>
            </a:p>
          </p:txBody>
        </p:sp>
        <p:sp>
          <p:nvSpPr>
            <p:cNvPr id="48" name="Rounded Rectangle 2">
              <a:extLst>
                <a:ext uri="{FF2B5EF4-FFF2-40B4-BE49-F238E27FC236}">
                  <a16:creationId xmlns:a16="http://schemas.microsoft.com/office/drawing/2014/main" id="{96C599D7-49E2-42FD-8BEE-F0251E73DC35}"/>
                </a:ext>
              </a:extLst>
            </p:cNvPr>
            <p:cNvSpPr/>
            <p:nvPr/>
          </p:nvSpPr>
          <p:spPr>
            <a:xfrm>
              <a:off x="4831080" y="3867939"/>
              <a:ext cx="1294936" cy="440587"/>
            </a:xfrm>
            <a:prstGeom prst="roundRect">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7F7F7"/>
                  </a:solidFill>
                </a:rPr>
                <a:t>quả lựu</a:t>
              </a:r>
            </a:p>
          </p:txBody>
        </p:sp>
      </p:grpSp>
    </p:spTree>
    <p:extLst>
      <p:ext uri="{BB962C8B-B14F-4D97-AF65-F5344CB8AC3E}">
        <p14:creationId xmlns:p14="http://schemas.microsoft.com/office/powerpoint/2010/main" val="266980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013 -7.40741E-7 L -0.12851 -7.40741E-7 C -0.18607 -7.40741E-7 -0.25664 0.00417 -0.25664 0.00764 L -0.25664 0.01551 " pathEditMode="relative" rAng="0" ptsTypes="AAAA">
                                      <p:cBhvr>
                                        <p:cTn id="6" dur="2000" fill="hold"/>
                                        <p:tgtEl>
                                          <p:spTgt spid="17"/>
                                        </p:tgtEl>
                                        <p:attrNameLst>
                                          <p:attrName>ppt_x</p:attrName>
                                          <p:attrName>ppt_y</p:attrName>
                                        </p:attrNameLst>
                                      </p:cBhvr>
                                      <p:rCtr x="-12826" y="764"/>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91667E-6 -0.20695 L -0.09805 -0.01389 C -0.11836 0.03009 -0.14896 0.05393 -0.18112 0.05393 C -0.21771 0.05393 -0.24688 0.03009 -0.26719 -0.01389 L -0.36485 -0.20695 " pathEditMode="relative" rAng="0" ptsTypes="AAAAA">
                                      <p:cBhvr>
                                        <p:cTn id="11" dur="2000" fill="hold"/>
                                        <p:tgtEl>
                                          <p:spTgt spid="46"/>
                                        </p:tgtEl>
                                        <p:attrNameLst>
                                          <p:attrName>ppt_x</p:attrName>
                                          <p:attrName>ppt_y</p:attrName>
                                        </p:attrNameLst>
                                      </p:cBhvr>
                                      <p:rCtr x="-18242" y="13032"/>
                                    </p:animMotion>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1.25E-6 -0.05417 L -0.1832 -0.05417 C -0.2651 -0.05417 -0.36601 -0.0375 -0.36601 -0.025 L -0.36601 0.00671 " pathEditMode="relative" rAng="0" ptsTypes="AAAA">
                                      <p:cBhvr>
                                        <p:cTn id="16" dur="2000" fill="hold"/>
                                        <p:tgtEl>
                                          <p:spTgt spid="11"/>
                                        </p:tgtEl>
                                        <p:attrNameLst>
                                          <p:attrName>ppt_x</p:attrName>
                                          <p:attrName>ppt_y</p:attrName>
                                        </p:attrNameLst>
                                      </p:cBhvr>
                                      <p:rCtr x="-18307" y="3032"/>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8.33333E-7 -3.33333E-6 L 0.05404 0.02523 C 0.06536 0.03125 0.08229 0.03473 0.10013 0.03473 C 0.12031 0.03473 0.13659 0.03125 0.14779 0.02523 L 0.20208 -3.33333E-6 " pathEditMode="relative" rAng="0" ptsTypes="AAAAA">
                                      <p:cBhvr>
                                        <p:cTn id="21" dur="2000" fill="hold"/>
                                        <p:tgtEl>
                                          <p:spTgt spid="14"/>
                                        </p:tgtEl>
                                        <p:attrNameLst>
                                          <p:attrName>ppt_x</p:attrName>
                                          <p:attrName>ppt_y</p:attrName>
                                        </p:attrNameLst>
                                      </p:cBhvr>
                                      <p:rCtr x="10104" y="1736"/>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37" presetClass="path" presetSubtype="0" accel="50000" decel="50000" fill="hold" nodeType="clickEffect">
                                  <p:stCondLst>
                                    <p:cond delay="0"/>
                                  </p:stCondLst>
                                  <p:childTnLst>
                                    <p:animMotion origin="layout" path="M -2.08333E-7 -0.06852 L 0.13607 0.02176 C 0.16432 0.04259 0.20703 0.05394 0.25156 0.05394 C 0.30247 0.05394 0.34323 0.04259 0.37148 0.02176 L 0.50781 -0.06852 " pathEditMode="relative" rAng="0" ptsTypes="AAAAA">
                                      <p:cBhvr>
                                        <p:cTn id="26" dur="2000" fill="hold"/>
                                        <p:tgtEl>
                                          <p:spTgt spid="20"/>
                                        </p:tgtEl>
                                        <p:attrNameLst>
                                          <p:attrName>ppt_x</p:attrName>
                                          <p:attrName>ppt_y</p:attrName>
                                        </p:attrNameLst>
                                      </p:cBhvr>
                                      <p:rCtr x="25391" y="6111"/>
                                    </p:animMotion>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medium confidence">
            <a:extLst>
              <a:ext uri="{FF2B5EF4-FFF2-40B4-BE49-F238E27FC236}">
                <a16:creationId xmlns:a16="http://schemas.microsoft.com/office/drawing/2014/main" id="{03330D63-F43D-4914-939A-829AD6CF3BD1}"/>
              </a:ext>
            </a:extLst>
          </p:cNvPr>
          <p:cNvPicPr>
            <a:picLocks noChangeAspect="1"/>
          </p:cNvPicPr>
          <p:nvPr/>
        </p:nvPicPr>
        <p:blipFill rotWithShape="1">
          <a:blip r:embed="rId2">
            <a:extLst>
              <a:ext uri="{28A0092B-C50C-407E-A947-70E740481C1C}">
                <a14:useLocalDpi xmlns:a14="http://schemas.microsoft.com/office/drawing/2010/main" val="0"/>
              </a:ext>
            </a:extLst>
          </a:blip>
          <a:srcRect l="7511" r="6215" b="17568"/>
          <a:stretch/>
        </p:blipFill>
        <p:spPr>
          <a:xfrm>
            <a:off x="-173317" y="415365"/>
            <a:ext cx="12717930" cy="6514353"/>
          </a:xfrm>
          <a:prstGeom prst="rect">
            <a:avLst/>
          </a:prstGeom>
        </p:spPr>
      </p:pic>
      <p:sp>
        <p:nvSpPr>
          <p:cNvPr id="2" name="Thought Bubble: Cloud 1">
            <a:extLst>
              <a:ext uri="{FF2B5EF4-FFF2-40B4-BE49-F238E27FC236}">
                <a16:creationId xmlns:a16="http://schemas.microsoft.com/office/drawing/2014/main" id="{BA0875D6-7F90-472B-BD72-ABDBB557DB2D}"/>
              </a:ext>
            </a:extLst>
          </p:cNvPr>
          <p:cNvSpPr/>
          <p:nvPr/>
        </p:nvSpPr>
        <p:spPr>
          <a:xfrm>
            <a:off x="3590791" y="1251857"/>
            <a:ext cx="4811059" cy="2097421"/>
          </a:xfrm>
          <a:prstGeom prst="cloudCallout">
            <a:avLst>
              <a:gd name="adj1" fmla="val 25551"/>
              <a:gd name="adj2" fmla="val 157149"/>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Cùng nhau thư giãn nào các bạn ơi!</a:t>
            </a:r>
          </a:p>
        </p:txBody>
      </p:sp>
    </p:spTree>
    <p:extLst>
      <p:ext uri="{BB962C8B-B14F-4D97-AF65-F5344CB8AC3E}">
        <p14:creationId xmlns:p14="http://schemas.microsoft.com/office/powerpoint/2010/main" val="926653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3ABAA-811C-4F3F-9AB6-1F903F2293E1}"/>
              </a:ext>
            </a:extLst>
          </p:cNvPr>
          <p:cNvPicPr>
            <a:picLocks noChangeAspect="1"/>
          </p:cNvPicPr>
          <p:nvPr/>
        </p:nvPicPr>
        <p:blipFill>
          <a:blip r:embed="rId2"/>
          <a:stretch>
            <a:fillRect/>
          </a:stretch>
        </p:blipFill>
        <p:spPr>
          <a:xfrm>
            <a:off x="0" y="436283"/>
            <a:ext cx="12192000" cy="6421718"/>
          </a:xfrm>
          <a:prstGeom prst="rect">
            <a:avLst/>
          </a:prstGeom>
        </p:spPr>
      </p:pic>
      <p:pic>
        <p:nvPicPr>
          <p:cNvPr id="6" name="Picture 5">
            <a:extLst>
              <a:ext uri="{FF2B5EF4-FFF2-40B4-BE49-F238E27FC236}">
                <a16:creationId xmlns:a16="http://schemas.microsoft.com/office/drawing/2014/main" id="{6DD834A5-0306-429C-9D61-EF4518BE5C3E}"/>
              </a:ext>
            </a:extLst>
          </p:cNvPr>
          <p:cNvPicPr>
            <a:picLocks noChangeAspect="1"/>
          </p:cNvPicPr>
          <p:nvPr/>
        </p:nvPicPr>
        <p:blipFill rotWithShape="1">
          <a:blip r:embed="rId3"/>
          <a:srcRect l="26456" t="-2459" r="29494"/>
          <a:stretch/>
        </p:blipFill>
        <p:spPr>
          <a:xfrm>
            <a:off x="5048836" y="4339472"/>
            <a:ext cx="1301620" cy="1723541"/>
          </a:xfrm>
          <a:prstGeom prst="rect">
            <a:avLst/>
          </a:prstGeom>
        </p:spPr>
      </p:pic>
      <p:sp>
        <p:nvSpPr>
          <p:cNvPr id="7" name="Thought Bubble: Cloud 6">
            <a:extLst>
              <a:ext uri="{FF2B5EF4-FFF2-40B4-BE49-F238E27FC236}">
                <a16:creationId xmlns:a16="http://schemas.microsoft.com/office/drawing/2014/main" id="{C5264CEF-D0F4-422B-8DDB-864021F1A12B}"/>
              </a:ext>
            </a:extLst>
          </p:cNvPr>
          <p:cNvSpPr/>
          <p:nvPr/>
        </p:nvSpPr>
        <p:spPr>
          <a:xfrm>
            <a:off x="7123954" y="793591"/>
            <a:ext cx="4779576" cy="2034454"/>
          </a:xfrm>
          <a:prstGeom prst="cloudCallout">
            <a:avLst>
              <a:gd name="adj1" fmla="val -63466"/>
              <a:gd name="adj2" fmla="val 131523"/>
            </a:avLst>
          </a:prstGeom>
          <a:solidFill>
            <a:srgbClr val="FF7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7F7F7"/>
                </a:solidFill>
              </a:rPr>
              <a:t>Chúng mình tập viết nhé!</a:t>
            </a:r>
          </a:p>
        </p:txBody>
      </p:sp>
    </p:spTree>
    <p:extLst>
      <p:ext uri="{BB962C8B-B14F-4D97-AF65-F5344CB8AC3E}">
        <p14:creationId xmlns:p14="http://schemas.microsoft.com/office/powerpoint/2010/main" val="341412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BA0E01-0D9B-4896-9330-269F3B2CF3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8215" y="2084397"/>
            <a:ext cx="11823785" cy="1478892"/>
          </a:xfrm>
          <a:prstGeom prst="rect">
            <a:avLst/>
          </a:prstGeom>
        </p:spPr>
      </p:pic>
      <p:pic>
        <p:nvPicPr>
          <p:cNvPr id="5" name="Picture 4">
            <a:extLst>
              <a:ext uri="{FF2B5EF4-FFF2-40B4-BE49-F238E27FC236}">
                <a16:creationId xmlns:a16="http://schemas.microsoft.com/office/drawing/2014/main" id="{9EC58CD1-9028-48E0-A304-14E43FD88EC2}"/>
              </a:ext>
            </a:extLst>
          </p:cNvPr>
          <p:cNvPicPr>
            <a:picLocks noChangeAspect="1"/>
          </p:cNvPicPr>
          <p:nvPr/>
        </p:nvPicPr>
        <p:blipFill rotWithShape="1">
          <a:blip r:embed="rId3"/>
          <a:srcRect l="26456" t="-2459" r="29494"/>
          <a:stretch/>
        </p:blipFill>
        <p:spPr>
          <a:xfrm>
            <a:off x="644376" y="4034157"/>
            <a:ext cx="1737372" cy="2300542"/>
          </a:xfrm>
          <a:prstGeom prst="rect">
            <a:avLst/>
          </a:prstGeom>
        </p:spPr>
      </p:pic>
    </p:spTree>
    <p:extLst>
      <p:ext uri="{BB962C8B-B14F-4D97-AF65-F5344CB8AC3E}">
        <p14:creationId xmlns:p14="http://schemas.microsoft.com/office/powerpoint/2010/main" val="2347024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2129"/>
            <a:ext cx="12192000" cy="6425871"/>
          </a:xfrm>
          <a:prstGeom prst="rect">
            <a:avLst/>
          </a:prstGeom>
        </p:spPr>
      </p:pic>
      <p:pic>
        <p:nvPicPr>
          <p:cNvPr id="3" name="Picture 2">
            <a:extLst>
              <a:ext uri="{FF2B5EF4-FFF2-40B4-BE49-F238E27FC236}">
                <a16:creationId xmlns:a16="http://schemas.microsoft.com/office/drawing/2014/main" id="{B6C02F3C-B9D7-4317-92E7-00BCC373E6B9}"/>
              </a:ext>
            </a:extLst>
          </p:cNvPr>
          <p:cNvPicPr>
            <a:picLocks noChangeAspect="1"/>
          </p:cNvPicPr>
          <p:nvPr/>
        </p:nvPicPr>
        <p:blipFill>
          <a:blip r:embed="rId3"/>
          <a:stretch>
            <a:fillRect/>
          </a:stretch>
        </p:blipFill>
        <p:spPr>
          <a:xfrm>
            <a:off x="3135085" y="3351579"/>
            <a:ext cx="6580561" cy="374624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385" b="99538" l="3385" r="97385">
                        <a14:foregroundMark x1="33538" y1="16000" x2="49077" y2="17538"/>
                      </a14:backgroundRemoval>
                    </a14:imgEffect>
                  </a14:imgLayer>
                </a14:imgProps>
              </a:ext>
              <a:ext uri="{28A0092B-C50C-407E-A947-70E740481C1C}">
                <a14:useLocalDpi xmlns:a14="http://schemas.microsoft.com/office/drawing/2010/main" val="0"/>
              </a:ext>
            </a:extLst>
          </a:blip>
          <a:stretch>
            <a:fillRect/>
          </a:stretch>
        </p:blipFill>
        <p:spPr>
          <a:xfrm flipH="1">
            <a:off x="914400" y="1861376"/>
            <a:ext cx="3557262" cy="3363323"/>
          </a:xfrm>
          <a:prstGeom prst="rect">
            <a:avLst/>
          </a:prstGeom>
        </p:spPr>
      </p:pic>
      <p:pic>
        <p:nvPicPr>
          <p:cNvPr id="5" name="Picture 4">
            <a:extLst>
              <a:ext uri="{FF2B5EF4-FFF2-40B4-BE49-F238E27FC236}">
                <a16:creationId xmlns:a16="http://schemas.microsoft.com/office/drawing/2014/main" id="{7BAC62F0-5D8B-41BF-A470-BBC50DCE2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9991" y="3084110"/>
            <a:ext cx="2687403" cy="3690073"/>
          </a:xfrm>
          <a:prstGeom prst="rect">
            <a:avLst/>
          </a:prstGeom>
        </p:spPr>
      </p:pic>
      <p:grpSp>
        <p:nvGrpSpPr>
          <p:cNvPr id="7" name="Group 6">
            <a:extLst>
              <a:ext uri="{FF2B5EF4-FFF2-40B4-BE49-F238E27FC236}">
                <a16:creationId xmlns:a16="http://schemas.microsoft.com/office/drawing/2014/main" id="{5A98C17D-A470-4542-BABF-57004D98F215}"/>
              </a:ext>
            </a:extLst>
          </p:cNvPr>
          <p:cNvGrpSpPr/>
          <p:nvPr/>
        </p:nvGrpSpPr>
        <p:grpSpPr>
          <a:xfrm>
            <a:off x="4067629" y="825621"/>
            <a:ext cx="5446830" cy="2875207"/>
            <a:chOff x="4067629" y="825621"/>
            <a:chExt cx="5446830" cy="2875207"/>
          </a:xfrm>
        </p:grpSpPr>
        <p:sp>
          <p:nvSpPr>
            <p:cNvPr id="6" name="Thought Bubble: Cloud 5">
              <a:extLst>
                <a:ext uri="{FF2B5EF4-FFF2-40B4-BE49-F238E27FC236}">
                  <a16:creationId xmlns:a16="http://schemas.microsoft.com/office/drawing/2014/main" id="{5BAF673C-EF99-484F-A7A7-4B06D989E481}"/>
                </a:ext>
              </a:extLst>
            </p:cNvPr>
            <p:cNvSpPr/>
            <p:nvPr/>
          </p:nvSpPr>
          <p:spPr>
            <a:xfrm>
              <a:off x="4067629" y="825621"/>
              <a:ext cx="5446830" cy="2875207"/>
            </a:xfrm>
            <a:prstGeom prst="cloudCallout">
              <a:avLst>
                <a:gd name="adj1" fmla="val -66538"/>
                <a:gd name="adj2" fmla="val 3197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defRPr/>
              </a:pPr>
              <a:endParaRPr lang="en-US" sz="7200" b="1" dirty="0">
                <a:solidFill>
                  <a:srgbClr val="FF0000"/>
                </a:solidFill>
                <a:latin typeface="VNI-Avo" pitchFamily="2" charset="0"/>
              </a:endParaRPr>
            </a:p>
          </p:txBody>
        </p:sp>
        <p:sp>
          <p:nvSpPr>
            <p:cNvPr id="8" name="Rectangle 7">
              <a:extLst>
                <a:ext uri="{FF2B5EF4-FFF2-40B4-BE49-F238E27FC236}">
                  <a16:creationId xmlns:a16="http://schemas.microsoft.com/office/drawing/2014/main" id="{A7278E20-9EAB-4C09-8CE5-4B830A3EF34C}"/>
                </a:ext>
              </a:extLst>
            </p:cNvPr>
            <p:cNvSpPr/>
            <p:nvPr/>
          </p:nvSpPr>
          <p:spPr>
            <a:xfrm>
              <a:off x="5819499" y="1153490"/>
              <a:ext cx="2264338"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a:t>
              </a:r>
              <a:r>
                <a:rPr lang="vi-VN"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ơ</a:t>
              </a:r>
              <a:r>
                <a:rPr lang="en-U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a:t>
              </a:r>
            </a:p>
          </p:txBody>
        </p:sp>
        <p:sp>
          <p:nvSpPr>
            <p:cNvPr id="9" name="Rectangle 8">
              <a:extLst>
                <a:ext uri="{FF2B5EF4-FFF2-40B4-BE49-F238E27FC236}">
                  <a16:creationId xmlns:a16="http://schemas.microsoft.com/office/drawing/2014/main" id="{4E65715E-B5DD-47CA-8AF8-B3B640863F3B}"/>
                </a:ext>
              </a:extLst>
            </p:cNvPr>
            <p:cNvSpPr/>
            <p:nvPr/>
          </p:nvSpPr>
          <p:spPr>
            <a:xfrm>
              <a:off x="4454830" y="2000672"/>
              <a:ext cx="499367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chemeClr val="accent4"/>
                  </a:solidFill>
                  <a:effectLst/>
                </a:rPr>
                <a:t>Xây nhà cho thỏ</a:t>
              </a:r>
            </a:p>
          </p:txBody>
        </p:sp>
      </p:grpSp>
    </p:spTree>
    <p:extLst>
      <p:ext uri="{BB962C8B-B14F-4D97-AF65-F5344CB8AC3E}">
        <p14:creationId xmlns:p14="http://schemas.microsoft.com/office/powerpoint/2010/main" val="146362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cstate="print"/>
          <a:stretch>
            <a:fillRect/>
          </a:stretch>
        </p:blipFill>
        <p:spPr>
          <a:xfrm>
            <a:off x="0" y="413656"/>
            <a:ext cx="12192000" cy="6444343"/>
          </a:xfrm>
          <a:prstGeom prst="rect">
            <a:avLst/>
          </a:prstGeom>
        </p:spPr>
      </p:pic>
      <p:pic>
        <p:nvPicPr>
          <p:cNvPr id="17" name="Picture 16"/>
          <p:cNvPicPr>
            <a:picLocks noChangeAspect="1"/>
          </p:cNvPicPr>
          <p:nvPr/>
        </p:nvPicPr>
        <p:blipFill>
          <a:blip r:embed="rId6" cstate="print"/>
          <a:stretch>
            <a:fillRect/>
          </a:stretch>
        </p:blipFill>
        <p:spPr>
          <a:xfrm>
            <a:off x="6280050" y="1500220"/>
            <a:ext cx="4563251" cy="2770872"/>
          </a:xfrm>
          <a:prstGeom prst="rect">
            <a:avLst/>
          </a:prstGeom>
        </p:spPr>
      </p:pic>
      <p:pic>
        <p:nvPicPr>
          <p:cNvPr id="19" name="Picture 18"/>
          <p:cNvPicPr>
            <a:picLocks noChangeAspect="1"/>
          </p:cNvPicPr>
          <p:nvPr/>
        </p:nvPicPr>
        <p:blipFill>
          <a:blip r:embed="rId7" cstate="print"/>
          <a:stretch>
            <a:fillRect/>
          </a:stretch>
        </p:blipFill>
        <p:spPr>
          <a:xfrm>
            <a:off x="2103853" y="2307064"/>
            <a:ext cx="4997630" cy="2208467"/>
          </a:xfrm>
          <a:prstGeom prst="rect">
            <a:avLst/>
          </a:prstGeom>
        </p:spPr>
      </p:pic>
      <p:pic>
        <p:nvPicPr>
          <p:cNvPr id="16" name="Picture 15"/>
          <p:cNvPicPr>
            <a:picLocks noChangeAspect="1"/>
          </p:cNvPicPr>
          <p:nvPr/>
        </p:nvPicPr>
        <p:blipFill>
          <a:blip r:embed="rId8" cstate="print"/>
          <a:stretch>
            <a:fillRect/>
          </a:stretch>
        </p:blipFill>
        <p:spPr>
          <a:xfrm>
            <a:off x="1187052" y="4187262"/>
            <a:ext cx="4311770" cy="1806097"/>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8402" y="4366748"/>
            <a:ext cx="1714500" cy="1714500"/>
          </a:xfrm>
          <a:prstGeom prst="rect">
            <a:avLst/>
          </a:prstGeom>
        </p:spPr>
      </p:pic>
      <p:pic>
        <p:nvPicPr>
          <p:cNvPr id="1026" name="Picture 2"/>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5259091" y="2781494"/>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1" cstate="print">
            <a:extLst>
              <a:ext uri="{28A0092B-C50C-407E-A947-70E740481C1C}">
                <a14:useLocalDpi xmlns:a14="http://schemas.microsoft.com/office/drawing/2010/main" val="0"/>
              </a:ext>
            </a:extLst>
          </a:blip>
          <a:stretch>
            <a:fillRect/>
          </a:stretch>
        </p:blipFill>
        <p:spPr bwMode="auto">
          <a:xfrm>
            <a:off x="8160564" y="2472111"/>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653" y="2701220"/>
            <a:ext cx="1714500" cy="1714500"/>
          </a:xfrm>
          <a:prstGeom prst="rect">
            <a:avLst/>
          </a:prstGeom>
        </p:spPr>
      </p:pic>
      <p:pic>
        <p:nvPicPr>
          <p:cNvPr id="1030" name="Picture 6" descr="Top Rabbit Petting Stickers for Android &amp; iOS | Gfyca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1285" y="212972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4" cstate="print"/>
          <a:stretch>
            <a:fillRect/>
          </a:stretch>
        </p:blipFill>
        <p:spPr>
          <a:xfrm>
            <a:off x="6310109" y="4038599"/>
            <a:ext cx="4831847" cy="2042648"/>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99482" y="4205315"/>
            <a:ext cx="2213600" cy="1875933"/>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2934" y="4124318"/>
            <a:ext cx="1723668" cy="1943987"/>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0369" y="3974793"/>
            <a:ext cx="2026181" cy="2026181"/>
          </a:xfrm>
          <a:prstGeom prst="rect">
            <a:avLst/>
          </a:prstGeom>
        </p:spPr>
      </p:pic>
      <p:pic>
        <p:nvPicPr>
          <p:cNvPr id="34" name="2">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4093248" y="925698"/>
            <a:ext cx="615115" cy="662765"/>
          </a:xfrm>
          <a:prstGeom prst="rect">
            <a:avLst/>
          </a:prstGeom>
        </p:spPr>
      </p:pic>
      <p:pic>
        <p:nvPicPr>
          <p:cNvPr id="35" name="3">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718258" y="926831"/>
            <a:ext cx="630275" cy="654101"/>
          </a:xfrm>
          <a:prstGeom prst="rect">
            <a:avLst/>
          </a:prstGeom>
        </p:spPr>
      </p:pic>
      <p:pic>
        <p:nvPicPr>
          <p:cNvPr id="36" name="4">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353542" y="929658"/>
            <a:ext cx="608617" cy="632442"/>
          </a:xfrm>
          <a:prstGeom prst="rect">
            <a:avLst/>
          </a:prstGeom>
        </p:spPr>
      </p:pic>
      <p:pic>
        <p:nvPicPr>
          <p:cNvPr id="37" name="1">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3472642" y="929658"/>
            <a:ext cx="608617" cy="632442"/>
          </a:xfrm>
          <a:prstGeom prst="rect">
            <a:avLst/>
          </a:prstGeom>
        </p:spPr>
      </p:pic>
      <p:sp>
        <p:nvSpPr>
          <p:cNvPr id="2" name="Arrow: Notched Right 1">
            <a:hlinkClick r:id="rId26" action="ppaction://hlinksldjump"/>
            <a:extLst>
              <a:ext uri="{FF2B5EF4-FFF2-40B4-BE49-F238E27FC236}">
                <a16:creationId xmlns:a16="http://schemas.microsoft.com/office/drawing/2014/main" id="{19B34906-0B02-43A9-B24C-D52A79C855C8}"/>
              </a:ext>
            </a:extLst>
          </p:cNvPr>
          <p:cNvSpPr/>
          <p:nvPr/>
        </p:nvSpPr>
        <p:spPr>
          <a:xfrm>
            <a:off x="11517086" y="6379029"/>
            <a:ext cx="598714" cy="4136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1027"/>
            <a:ext cx="12192000" cy="6457920"/>
          </a:xfrm>
          <a:prstGeom prst="rect">
            <a:avLst/>
          </a:prstGeom>
        </p:spPr>
      </p:pic>
      <p:sp>
        <p:nvSpPr>
          <p:cNvPr id="5" name="Rectangle 4"/>
          <p:cNvSpPr/>
          <p:nvPr/>
        </p:nvSpPr>
        <p:spPr>
          <a:xfrm>
            <a:off x="2607924" y="421027"/>
            <a:ext cx="7875638" cy="15838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7211886" y="4527154"/>
            <a:ext cx="2131097" cy="88300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9954" y="4530901"/>
            <a:ext cx="2042876" cy="85536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95392" y="455732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23509" y="462043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1524001" y="5151158"/>
            <a:ext cx="1888022" cy="790847"/>
          </a:xfrm>
          <a:prstGeom prst="rect">
            <a:avLst/>
          </a:prstGeom>
        </p:spPr>
      </p:pic>
      <p:sp>
        <p:nvSpPr>
          <p:cNvPr id="2" name="AutoShape 2" descr="Kỹ thuật nuôi chim đa đa (gà gô) | Công ty TNHH TM &amp;amp; SX Bình Quân">
            <a:extLst>
              <a:ext uri="{FF2B5EF4-FFF2-40B4-BE49-F238E27FC236}">
                <a16:creationId xmlns:a16="http://schemas.microsoft.com/office/drawing/2014/main" id="{93B901A9-4531-41DB-BA81-A43CC893BC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09"/>
            <a:endParaRPr lang="en-US">
              <a:solidFill>
                <a:prstClr val="black"/>
              </a:solidFill>
              <a:latin typeface="Calibri"/>
            </a:endParaRPr>
          </a:p>
        </p:txBody>
      </p:sp>
      <p:sp>
        <p:nvSpPr>
          <p:cNvPr id="3" name="TextBox 2">
            <a:extLst>
              <a:ext uri="{FF2B5EF4-FFF2-40B4-BE49-F238E27FC236}">
                <a16:creationId xmlns:a16="http://schemas.microsoft.com/office/drawing/2014/main" id="{E4F58209-9053-49EA-8C3E-BE7ED7BCCC88}"/>
              </a:ext>
            </a:extLst>
          </p:cNvPr>
          <p:cNvSpPr txBox="1"/>
          <p:nvPr/>
        </p:nvSpPr>
        <p:spPr>
          <a:xfrm>
            <a:off x="4103914" y="762000"/>
            <a:ext cx="5344886" cy="950462"/>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7BD04D20-43AD-4D4B-91BE-08FF7FF00EAA}"/>
              </a:ext>
            </a:extLst>
          </p:cNvPr>
          <p:cNvSpPr txBox="1"/>
          <p:nvPr/>
        </p:nvSpPr>
        <p:spPr>
          <a:xfrm>
            <a:off x="3346156" y="719145"/>
            <a:ext cx="4098472" cy="707886"/>
          </a:xfrm>
          <a:prstGeom prst="rect">
            <a:avLst/>
          </a:prstGeom>
          <a:noFill/>
        </p:spPr>
        <p:txBody>
          <a:bodyPr wrap="square" rtlCol="0">
            <a:spAutoFit/>
          </a:bodyPr>
          <a:lstStyle/>
          <a:p>
            <a:r>
              <a:rPr lang="en-US" sz="4000" dirty="0" err="1">
                <a:solidFill>
                  <a:srgbClr val="F6ECDC"/>
                </a:solidFill>
              </a:rPr>
              <a:t>Tranh</a:t>
            </a:r>
            <a:r>
              <a:rPr lang="en-US" sz="4000" dirty="0">
                <a:solidFill>
                  <a:srgbClr val="F6ECDC"/>
                </a:solidFill>
              </a:rPr>
              <a:t> </a:t>
            </a:r>
            <a:r>
              <a:rPr lang="en-US" sz="4000" dirty="0" err="1">
                <a:solidFill>
                  <a:srgbClr val="F6ECDC"/>
                </a:solidFill>
              </a:rPr>
              <a:t>vẽ</a:t>
            </a:r>
            <a:r>
              <a:rPr lang="en-US" sz="4000" dirty="0">
                <a:solidFill>
                  <a:srgbClr val="F6ECDC"/>
                </a:solidFill>
              </a:rPr>
              <a:t> </a:t>
            </a:r>
            <a:r>
              <a:rPr lang="en-US" sz="4000" dirty="0" err="1">
                <a:solidFill>
                  <a:srgbClr val="F6ECDC"/>
                </a:solidFill>
              </a:rPr>
              <a:t>gì</a:t>
            </a:r>
            <a:r>
              <a:rPr lang="en-US" sz="4000" dirty="0">
                <a:solidFill>
                  <a:srgbClr val="F6ECDC"/>
                </a:solidFill>
              </a:rPr>
              <a:t>?</a:t>
            </a:r>
          </a:p>
        </p:txBody>
      </p:sp>
      <p:sp>
        <p:nvSpPr>
          <p:cNvPr id="8" name="TextBox 7">
            <a:extLst>
              <a:ext uri="{FF2B5EF4-FFF2-40B4-BE49-F238E27FC236}">
                <a16:creationId xmlns:a16="http://schemas.microsoft.com/office/drawing/2014/main" id="{31615EE8-66F4-4B83-A543-6182C67578E5}"/>
              </a:ext>
            </a:extLst>
          </p:cNvPr>
          <p:cNvSpPr txBox="1"/>
          <p:nvPr/>
        </p:nvSpPr>
        <p:spPr>
          <a:xfrm>
            <a:off x="3329878" y="4620435"/>
            <a:ext cx="2302410"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cái</a:t>
            </a:r>
            <a:r>
              <a:rPr lang="en-US" sz="3200" dirty="0">
                <a:solidFill>
                  <a:srgbClr val="F4EEA9"/>
                </a:solidFill>
              </a:rPr>
              <a:t> </a:t>
            </a:r>
            <a:r>
              <a:rPr lang="en-US" sz="3200" dirty="0" err="1">
                <a:solidFill>
                  <a:srgbClr val="F4EEA9"/>
                </a:solidFill>
              </a:rPr>
              <a:t>riều</a:t>
            </a:r>
            <a:endParaRPr lang="en-US" sz="3200" dirty="0">
              <a:solidFill>
                <a:srgbClr val="F4EEA9"/>
              </a:solidFill>
            </a:endParaRPr>
          </a:p>
        </p:txBody>
      </p:sp>
      <p:sp>
        <p:nvSpPr>
          <p:cNvPr id="11" name="TextBox 10">
            <a:extLst>
              <a:ext uri="{FF2B5EF4-FFF2-40B4-BE49-F238E27FC236}">
                <a16:creationId xmlns:a16="http://schemas.microsoft.com/office/drawing/2014/main" id="{ED96527F-E8B3-429D-8004-58D81E5E4EE7}"/>
              </a:ext>
            </a:extLst>
          </p:cNvPr>
          <p:cNvSpPr txBox="1"/>
          <p:nvPr/>
        </p:nvSpPr>
        <p:spPr>
          <a:xfrm>
            <a:off x="7278783" y="4676266"/>
            <a:ext cx="2456056"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cái</a:t>
            </a:r>
            <a:r>
              <a:rPr lang="en-US" sz="3200" dirty="0">
                <a:solidFill>
                  <a:srgbClr val="F4EEA9"/>
                </a:solidFill>
              </a:rPr>
              <a:t> </a:t>
            </a:r>
            <a:r>
              <a:rPr lang="en-US" sz="3200" dirty="0" err="1">
                <a:solidFill>
                  <a:srgbClr val="F4EEA9"/>
                </a:solidFill>
              </a:rPr>
              <a:t>rìu</a:t>
            </a:r>
            <a:endParaRPr lang="en-US" sz="3200" dirty="0">
              <a:solidFill>
                <a:srgbClr val="F4EEA9"/>
              </a:solidFill>
            </a:endParaRPr>
          </a:p>
        </p:txBody>
      </p:sp>
      <p:pic>
        <p:nvPicPr>
          <p:cNvPr id="14" name="Picture 13">
            <a:extLst>
              <a:ext uri="{FF2B5EF4-FFF2-40B4-BE49-F238E27FC236}">
                <a16:creationId xmlns:a16="http://schemas.microsoft.com/office/drawing/2014/main" id="{DA9733E0-AACD-4957-AB23-EBD472D0ABE7}"/>
              </a:ext>
            </a:extLst>
          </p:cNvPr>
          <p:cNvPicPr>
            <a:picLocks noChangeAspect="1"/>
          </p:cNvPicPr>
          <p:nvPr/>
        </p:nvPicPr>
        <p:blipFill>
          <a:blip r:embed="rId10"/>
          <a:stretch>
            <a:fillRect/>
          </a:stretch>
        </p:blipFill>
        <p:spPr>
          <a:xfrm>
            <a:off x="7643095" y="393166"/>
            <a:ext cx="4548905" cy="3416834"/>
          </a:xfrm>
          <a:prstGeom prst="rect">
            <a:avLst/>
          </a:prstGeom>
        </p:spPr>
      </p:pic>
    </p:spTree>
    <p:extLst>
      <p:ext uri="{BB962C8B-B14F-4D97-AF65-F5344CB8AC3E}">
        <p14:creationId xmlns:p14="http://schemas.microsoft.com/office/powerpoint/2010/main" val="149939934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6"/>
            <a:ext cx="12191999" cy="6394589"/>
          </a:xfrm>
          <a:prstGeom prst="rect">
            <a:avLst/>
          </a:prstGeom>
        </p:spPr>
      </p:pic>
      <p:pic>
        <p:nvPicPr>
          <p:cNvPr id="15" name="Picture 14">
            <a:hlinkClick r:id="rId6" action="ppaction://hlinksldjump"/>
          </p:cNvPr>
          <p:cNvPicPr>
            <a:picLocks noChangeAspect="1"/>
          </p:cNvPicPr>
          <p:nvPr/>
        </p:nvPicPr>
        <p:blipFill>
          <a:blip r:embed="rId7" cstate="print"/>
          <a:stretch>
            <a:fillRect/>
          </a:stretch>
        </p:blipFill>
        <p:spPr>
          <a:xfrm>
            <a:off x="1331489" y="5124236"/>
            <a:ext cx="2154568" cy="910837"/>
          </a:xfrm>
          <a:prstGeom prst="rect">
            <a:avLst/>
          </a:prstGeom>
        </p:spPr>
      </p:pic>
      <p:sp>
        <p:nvSpPr>
          <p:cNvPr id="5" name="Rectangle 4"/>
          <p:cNvSpPr/>
          <p:nvPr/>
        </p:nvSpPr>
        <p:spPr>
          <a:xfrm>
            <a:off x="2142807" y="408215"/>
            <a:ext cx="8503085" cy="147501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 name="Rectangle 5"/>
          <p:cNvSpPr/>
          <p:nvPr/>
        </p:nvSpPr>
        <p:spPr>
          <a:xfrm>
            <a:off x="3310049" y="4427962"/>
            <a:ext cx="2289922" cy="84072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713885" y="4474393"/>
            <a:ext cx="2063709" cy="848721"/>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565064" y="45056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57963" y="4406821"/>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515DE7-2A13-4862-A979-59317F423F40}"/>
              </a:ext>
            </a:extLst>
          </p:cNvPr>
          <p:cNvSpPr txBox="1"/>
          <p:nvPr/>
        </p:nvSpPr>
        <p:spPr>
          <a:xfrm>
            <a:off x="2819400" y="489857"/>
            <a:ext cx="8278585" cy="861774"/>
          </a:xfrm>
          <a:prstGeom prst="rect">
            <a:avLst/>
          </a:prstGeom>
          <a:noFill/>
        </p:spPr>
        <p:txBody>
          <a:bodyPr wrap="square" rtlCol="0">
            <a:spAutoFit/>
          </a:bodyPr>
          <a:lstStyle/>
          <a:p>
            <a:r>
              <a:rPr lang="en-US" sz="3200">
                <a:solidFill>
                  <a:schemeClr val="bg1"/>
                </a:solidFill>
              </a:rPr>
              <a:t>Điền vần thích hợp vào chỗ chấm:</a:t>
            </a:r>
          </a:p>
          <a:p>
            <a:endParaRPr lang="en-US"/>
          </a:p>
        </p:txBody>
      </p:sp>
      <p:sp>
        <p:nvSpPr>
          <p:cNvPr id="3" name="TextBox 2">
            <a:extLst>
              <a:ext uri="{FF2B5EF4-FFF2-40B4-BE49-F238E27FC236}">
                <a16:creationId xmlns:a16="http://schemas.microsoft.com/office/drawing/2014/main" id="{05CD19BB-1334-46FF-8651-C4E1E9A94D79}"/>
              </a:ext>
            </a:extLst>
          </p:cNvPr>
          <p:cNvSpPr txBox="1"/>
          <p:nvPr/>
        </p:nvSpPr>
        <p:spPr>
          <a:xfrm>
            <a:off x="5217419" y="1104921"/>
            <a:ext cx="5519057" cy="646331"/>
          </a:xfrm>
          <a:prstGeom prst="rect">
            <a:avLst/>
          </a:prstGeom>
          <a:noFill/>
        </p:spPr>
        <p:txBody>
          <a:bodyPr wrap="square" rtlCol="0">
            <a:spAutoFit/>
          </a:bodyPr>
          <a:lstStyle/>
          <a:p>
            <a:r>
              <a:rPr lang="en-US" sz="3600">
                <a:solidFill>
                  <a:srgbClr val="FFFF00"/>
                </a:solidFill>
              </a:rPr>
              <a:t>đáng ….</a:t>
            </a:r>
          </a:p>
        </p:txBody>
      </p:sp>
      <p:sp>
        <p:nvSpPr>
          <p:cNvPr id="4" name="TextBox 3">
            <a:extLst>
              <a:ext uri="{FF2B5EF4-FFF2-40B4-BE49-F238E27FC236}">
                <a16:creationId xmlns:a16="http://schemas.microsoft.com/office/drawing/2014/main" id="{17808C07-373E-495B-A339-D47932539A74}"/>
              </a:ext>
            </a:extLst>
          </p:cNvPr>
          <p:cNvSpPr txBox="1"/>
          <p:nvPr/>
        </p:nvSpPr>
        <p:spPr>
          <a:xfrm>
            <a:off x="3726138" y="4505617"/>
            <a:ext cx="2149137" cy="584775"/>
          </a:xfrm>
          <a:prstGeom prst="rect">
            <a:avLst/>
          </a:prstGeom>
          <a:noFill/>
        </p:spPr>
        <p:txBody>
          <a:bodyPr wrap="square" rtlCol="0">
            <a:spAutoFit/>
          </a:bodyPr>
          <a:lstStyle/>
          <a:p>
            <a:r>
              <a:rPr lang="en-US" sz="3200" dirty="0">
                <a:solidFill>
                  <a:srgbClr val="F4EEA9"/>
                </a:solidFill>
              </a:rPr>
              <a:t>A. </a:t>
            </a:r>
            <a:r>
              <a:rPr lang="en-US" sz="3200" dirty="0" err="1">
                <a:solidFill>
                  <a:srgbClr val="F4EEA9"/>
                </a:solidFill>
              </a:rPr>
              <a:t>yêu</a:t>
            </a:r>
            <a:endParaRPr lang="en-US" sz="3200" dirty="0">
              <a:solidFill>
                <a:srgbClr val="F4EEA9"/>
              </a:solidFill>
            </a:endParaRPr>
          </a:p>
        </p:txBody>
      </p:sp>
      <p:sp>
        <p:nvSpPr>
          <p:cNvPr id="8" name="TextBox 7">
            <a:extLst>
              <a:ext uri="{FF2B5EF4-FFF2-40B4-BE49-F238E27FC236}">
                <a16:creationId xmlns:a16="http://schemas.microsoft.com/office/drawing/2014/main" id="{A4D1B2F4-8050-4A5F-B6AC-60555B8B46C7}"/>
              </a:ext>
            </a:extLst>
          </p:cNvPr>
          <p:cNvSpPr txBox="1"/>
          <p:nvPr/>
        </p:nvSpPr>
        <p:spPr>
          <a:xfrm>
            <a:off x="8139124" y="4582128"/>
            <a:ext cx="1921329" cy="584775"/>
          </a:xfrm>
          <a:prstGeom prst="rect">
            <a:avLst/>
          </a:prstGeom>
          <a:noFill/>
        </p:spPr>
        <p:txBody>
          <a:bodyPr wrap="square" rtlCol="0">
            <a:spAutoFit/>
          </a:bodyPr>
          <a:lstStyle/>
          <a:p>
            <a:r>
              <a:rPr lang="en-US" sz="3200" dirty="0">
                <a:solidFill>
                  <a:srgbClr val="F4EEA9"/>
                </a:solidFill>
              </a:rPr>
              <a:t>B. </a:t>
            </a:r>
            <a:r>
              <a:rPr lang="en-US" sz="3200" dirty="0" err="1">
                <a:solidFill>
                  <a:srgbClr val="F4EEA9"/>
                </a:solidFill>
              </a:rPr>
              <a:t>iêu</a:t>
            </a:r>
            <a:endParaRPr lang="en-US" sz="3200" dirty="0">
              <a:solidFill>
                <a:srgbClr val="F4EEA9"/>
              </a:solidFill>
            </a:endParaRPr>
          </a:p>
        </p:txBody>
      </p:sp>
    </p:spTree>
    <p:extLst>
      <p:ext uri="{BB962C8B-B14F-4D97-AF65-F5344CB8AC3E}">
        <p14:creationId xmlns:p14="http://schemas.microsoft.com/office/powerpoint/2010/main" val="399606725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9985"/>
            <a:ext cx="12192000" cy="643552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0835" y="4909658"/>
            <a:ext cx="1765280" cy="1071904"/>
          </a:xfrm>
          <a:prstGeom prst="rect">
            <a:avLst/>
          </a:prstGeom>
        </p:spPr>
      </p:pic>
      <p:sp>
        <p:nvSpPr>
          <p:cNvPr id="15" name="Rectangle 14"/>
          <p:cNvSpPr/>
          <p:nvPr/>
        </p:nvSpPr>
        <p:spPr>
          <a:xfrm>
            <a:off x="2804380" y="429985"/>
            <a:ext cx="7875638" cy="1622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18" name="Rectangle 17"/>
          <p:cNvSpPr/>
          <p:nvPr/>
        </p:nvSpPr>
        <p:spPr>
          <a:xfrm>
            <a:off x="7608919" y="4467998"/>
            <a:ext cx="2613936" cy="899268"/>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335732" y="4452029"/>
            <a:ext cx="2427283" cy="915533"/>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63015" y="453741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7668" y="4548085"/>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9F83D0-7799-4895-A0CD-8413E69D8803}"/>
              </a:ext>
            </a:extLst>
          </p:cNvPr>
          <p:cNvSpPr txBox="1"/>
          <p:nvPr/>
        </p:nvSpPr>
        <p:spPr>
          <a:xfrm>
            <a:off x="3359659" y="4568266"/>
            <a:ext cx="2613936" cy="646331"/>
          </a:xfrm>
          <a:prstGeom prst="rect">
            <a:avLst/>
          </a:prstGeom>
          <a:noFill/>
        </p:spPr>
        <p:txBody>
          <a:bodyPr wrap="square" rtlCol="0">
            <a:spAutoFit/>
          </a:bodyPr>
          <a:lstStyle/>
          <a:p>
            <a:r>
              <a:rPr lang="en-US" sz="3600" dirty="0">
                <a:solidFill>
                  <a:srgbClr val="F4EEA9"/>
                </a:solidFill>
              </a:rPr>
              <a:t>A. con </a:t>
            </a:r>
            <a:r>
              <a:rPr lang="en-US" sz="3600" dirty="0" err="1">
                <a:solidFill>
                  <a:srgbClr val="F4EEA9"/>
                </a:solidFill>
              </a:rPr>
              <a:t>bò</a:t>
            </a:r>
            <a:endParaRPr lang="en-US" sz="3600" dirty="0">
              <a:solidFill>
                <a:srgbClr val="F4EEA9"/>
              </a:solidFill>
            </a:endParaRPr>
          </a:p>
        </p:txBody>
      </p:sp>
      <p:sp>
        <p:nvSpPr>
          <p:cNvPr id="3" name="TextBox 2">
            <a:extLst>
              <a:ext uri="{FF2B5EF4-FFF2-40B4-BE49-F238E27FC236}">
                <a16:creationId xmlns:a16="http://schemas.microsoft.com/office/drawing/2014/main" id="{40A9E814-7FD7-4B0D-A67D-9A054D9F95F2}"/>
              </a:ext>
            </a:extLst>
          </p:cNvPr>
          <p:cNvSpPr txBox="1"/>
          <p:nvPr/>
        </p:nvSpPr>
        <p:spPr>
          <a:xfrm>
            <a:off x="7644302" y="4586334"/>
            <a:ext cx="2822804" cy="646331"/>
          </a:xfrm>
          <a:prstGeom prst="rect">
            <a:avLst/>
          </a:prstGeom>
          <a:noFill/>
        </p:spPr>
        <p:txBody>
          <a:bodyPr wrap="square" rtlCol="0">
            <a:spAutoFit/>
          </a:bodyPr>
          <a:lstStyle/>
          <a:p>
            <a:r>
              <a:rPr lang="en-US" sz="3600" dirty="0">
                <a:solidFill>
                  <a:srgbClr val="F4EEA9"/>
                </a:solidFill>
              </a:rPr>
              <a:t>B. con </a:t>
            </a:r>
            <a:r>
              <a:rPr lang="en-US" sz="3600" dirty="0" err="1">
                <a:solidFill>
                  <a:srgbClr val="F4EEA9"/>
                </a:solidFill>
              </a:rPr>
              <a:t>trâu</a:t>
            </a:r>
            <a:endParaRPr lang="en-US" sz="3600" dirty="0">
              <a:solidFill>
                <a:srgbClr val="F4EEA9"/>
              </a:solidFill>
            </a:endParaRPr>
          </a:p>
        </p:txBody>
      </p:sp>
      <p:pic>
        <p:nvPicPr>
          <p:cNvPr id="4" name="Picture 3">
            <a:extLst>
              <a:ext uri="{FF2B5EF4-FFF2-40B4-BE49-F238E27FC236}">
                <a16:creationId xmlns:a16="http://schemas.microsoft.com/office/drawing/2014/main" id="{D3B4E981-8654-4B56-A7CF-63B6F5AF1A04}"/>
              </a:ext>
            </a:extLst>
          </p:cNvPr>
          <p:cNvPicPr>
            <a:picLocks noChangeAspect="1"/>
          </p:cNvPicPr>
          <p:nvPr/>
        </p:nvPicPr>
        <p:blipFill>
          <a:blip r:embed="rId10"/>
          <a:stretch>
            <a:fillRect/>
          </a:stretch>
        </p:blipFill>
        <p:spPr>
          <a:xfrm>
            <a:off x="7549243" y="429985"/>
            <a:ext cx="4642758" cy="3429000"/>
          </a:xfrm>
          <a:prstGeom prst="rect">
            <a:avLst/>
          </a:prstGeom>
        </p:spPr>
      </p:pic>
      <p:sp>
        <p:nvSpPr>
          <p:cNvPr id="5" name="TextBox 4">
            <a:extLst>
              <a:ext uri="{FF2B5EF4-FFF2-40B4-BE49-F238E27FC236}">
                <a16:creationId xmlns:a16="http://schemas.microsoft.com/office/drawing/2014/main" id="{F0222C8D-BCFB-4844-A251-A4CD5C1CA706}"/>
              </a:ext>
            </a:extLst>
          </p:cNvPr>
          <p:cNvSpPr txBox="1"/>
          <p:nvPr/>
        </p:nvSpPr>
        <p:spPr>
          <a:xfrm>
            <a:off x="3537857" y="892629"/>
            <a:ext cx="3336472" cy="646331"/>
          </a:xfrm>
          <a:prstGeom prst="rect">
            <a:avLst/>
          </a:prstGeom>
          <a:noFill/>
        </p:spPr>
        <p:txBody>
          <a:bodyPr wrap="square" rtlCol="0">
            <a:spAutoFit/>
          </a:bodyPr>
          <a:lstStyle/>
          <a:p>
            <a:r>
              <a:rPr lang="en-US" sz="3600">
                <a:solidFill>
                  <a:schemeClr val="bg1"/>
                </a:solidFill>
              </a:rPr>
              <a:t>Tranh vẽ gì?</a:t>
            </a:r>
          </a:p>
        </p:txBody>
      </p:sp>
    </p:spTree>
    <p:extLst>
      <p:ext uri="{BB962C8B-B14F-4D97-AF65-F5344CB8AC3E}">
        <p14:creationId xmlns:p14="http://schemas.microsoft.com/office/powerpoint/2010/main" val="110190789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print"/>
          <a:stretch>
            <a:fillRect/>
          </a:stretch>
        </p:blipFill>
        <p:spPr>
          <a:xfrm>
            <a:off x="0" y="424542"/>
            <a:ext cx="12192000" cy="6484827"/>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6728" y="4857551"/>
            <a:ext cx="2475156" cy="1093779"/>
          </a:xfrm>
          <a:prstGeom prst="rect">
            <a:avLst/>
          </a:prstGeom>
        </p:spPr>
      </p:pic>
      <p:sp>
        <p:nvSpPr>
          <p:cNvPr id="5" name="Rectangle 4"/>
          <p:cNvSpPr/>
          <p:nvPr/>
        </p:nvSpPr>
        <p:spPr>
          <a:xfrm>
            <a:off x="2641076" y="424542"/>
            <a:ext cx="7817285" cy="17854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35949" y="3792367"/>
            <a:ext cx="2517920"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558862" y="3792367"/>
            <a:ext cx="2520513" cy="883002"/>
          </a:xfrm>
          <a:prstGeom prst="rect">
            <a:avLst/>
          </a:prstGeom>
          <a:solidFill>
            <a:srgbClr val="0747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06962" y="38591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44393" y="3749908"/>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D4270A-0021-4C2E-8150-73FB845406C5}"/>
              </a:ext>
            </a:extLst>
          </p:cNvPr>
          <p:cNvSpPr txBox="1"/>
          <p:nvPr/>
        </p:nvSpPr>
        <p:spPr>
          <a:xfrm>
            <a:off x="2999013" y="510902"/>
            <a:ext cx="7750630" cy="584775"/>
          </a:xfrm>
          <a:prstGeom prst="rect">
            <a:avLst/>
          </a:prstGeom>
          <a:noFill/>
        </p:spPr>
        <p:txBody>
          <a:bodyPr wrap="square" rtlCol="0">
            <a:spAutoFit/>
          </a:bodyPr>
          <a:lstStyle/>
          <a:p>
            <a:r>
              <a:rPr lang="en-US" sz="3200">
                <a:solidFill>
                  <a:schemeClr val="bg1"/>
                </a:solidFill>
              </a:rPr>
              <a:t>Điền chữ thích hợp vào chỗ chấm:</a:t>
            </a:r>
          </a:p>
        </p:txBody>
      </p:sp>
      <p:sp>
        <p:nvSpPr>
          <p:cNvPr id="3" name="TextBox 2">
            <a:extLst>
              <a:ext uri="{FF2B5EF4-FFF2-40B4-BE49-F238E27FC236}">
                <a16:creationId xmlns:a16="http://schemas.microsoft.com/office/drawing/2014/main" id="{5382C165-D519-430C-8CDC-12A6AADEC399}"/>
              </a:ext>
            </a:extLst>
          </p:cNvPr>
          <p:cNvSpPr txBox="1"/>
          <p:nvPr/>
        </p:nvSpPr>
        <p:spPr>
          <a:xfrm>
            <a:off x="5120438" y="1201778"/>
            <a:ext cx="2526776" cy="646331"/>
          </a:xfrm>
          <a:prstGeom prst="rect">
            <a:avLst/>
          </a:prstGeom>
          <a:noFill/>
        </p:spPr>
        <p:txBody>
          <a:bodyPr wrap="square" rtlCol="0">
            <a:spAutoFit/>
          </a:bodyPr>
          <a:lstStyle/>
          <a:p>
            <a:r>
              <a:rPr lang="en-US" sz="3600">
                <a:solidFill>
                  <a:srgbClr val="FFFF00"/>
                </a:solidFill>
              </a:rPr>
              <a:t>cái …éo</a:t>
            </a:r>
          </a:p>
        </p:txBody>
      </p:sp>
      <p:sp>
        <p:nvSpPr>
          <p:cNvPr id="4" name="TextBox 3">
            <a:extLst>
              <a:ext uri="{FF2B5EF4-FFF2-40B4-BE49-F238E27FC236}">
                <a16:creationId xmlns:a16="http://schemas.microsoft.com/office/drawing/2014/main" id="{5E0B6F1F-2A37-4900-B262-BDAC6AB153BD}"/>
              </a:ext>
            </a:extLst>
          </p:cNvPr>
          <p:cNvSpPr txBox="1"/>
          <p:nvPr/>
        </p:nvSpPr>
        <p:spPr>
          <a:xfrm>
            <a:off x="3791884" y="3851810"/>
            <a:ext cx="2214469" cy="707886"/>
          </a:xfrm>
          <a:prstGeom prst="rect">
            <a:avLst/>
          </a:prstGeom>
          <a:noFill/>
        </p:spPr>
        <p:txBody>
          <a:bodyPr wrap="square" rtlCol="0">
            <a:spAutoFit/>
          </a:bodyPr>
          <a:lstStyle/>
          <a:p>
            <a:r>
              <a:rPr lang="en-US" sz="4000">
                <a:solidFill>
                  <a:srgbClr val="F7F2BD"/>
                </a:solidFill>
              </a:rPr>
              <a:t>A. k</a:t>
            </a:r>
          </a:p>
        </p:txBody>
      </p:sp>
      <p:sp>
        <p:nvSpPr>
          <p:cNvPr id="7" name="TextBox 6">
            <a:extLst>
              <a:ext uri="{FF2B5EF4-FFF2-40B4-BE49-F238E27FC236}">
                <a16:creationId xmlns:a16="http://schemas.microsoft.com/office/drawing/2014/main" id="{AFD036D0-714A-4C62-8D78-A6D8E162B104}"/>
              </a:ext>
            </a:extLst>
          </p:cNvPr>
          <p:cNvSpPr txBox="1"/>
          <p:nvPr/>
        </p:nvSpPr>
        <p:spPr>
          <a:xfrm>
            <a:off x="8367235" y="3837466"/>
            <a:ext cx="1372963" cy="707886"/>
          </a:xfrm>
          <a:prstGeom prst="rect">
            <a:avLst/>
          </a:prstGeom>
          <a:noFill/>
        </p:spPr>
        <p:txBody>
          <a:bodyPr wrap="square" rtlCol="0">
            <a:spAutoFit/>
          </a:bodyPr>
          <a:lstStyle/>
          <a:p>
            <a:r>
              <a:rPr lang="en-US" sz="4000" dirty="0">
                <a:solidFill>
                  <a:srgbClr val="F7F2BD"/>
                </a:solidFill>
              </a:rPr>
              <a:t>B. c</a:t>
            </a:r>
          </a:p>
        </p:txBody>
      </p:sp>
    </p:spTree>
    <p:extLst>
      <p:ext uri="{BB962C8B-B14F-4D97-AF65-F5344CB8AC3E}">
        <p14:creationId xmlns:p14="http://schemas.microsoft.com/office/powerpoint/2010/main" val="17546353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18/2a/11/182a11e8137b4cf2cabef614ffb0daf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71" y="1232987"/>
            <a:ext cx="11632162" cy="3926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446A2D-6A11-477A-87B1-8966C5052FD2}"/>
              </a:ext>
            </a:extLst>
          </p:cNvPr>
          <p:cNvSpPr txBox="1"/>
          <p:nvPr/>
        </p:nvSpPr>
        <p:spPr>
          <a:xfrm>
            <a:off x="3912637" y="2736980"/>
            <a:ext cx="2678663" cy="830997"/>
          </a:xfrm>
          <a:prstGeom prst="rect">
            <a:avLst/>
          </a:prstGeom>
          <a:noFill/>
        </p:spPr>
        <p:txBody>
          <a:bodyPr wrap="square" rtlCol="0">
            <a:spAutoFit/>
          </a:bodyPr>
          <a:lstStyle/>
          <a:p>
            <a:r>
              <a:rPr lang="en-US" sz="4800">
                <a:solidFill>
                  <a:srgbClr val="002060"/>
                </a:solidFill>
              </a:rPr>
              <a:t>Bài 112:</a:t>
            </a:r>
            <a:endParaRPr lang="en-US" sz="4800">
              <a:solidFill>
                <a:srgbClr val="FF0000"/>
              </a:solidFill>
            </a:endParaRPr>
          </a:p>
        </p:txBody>
      </p:sp>
      <p:sp>
        <p:nvSpPr>
          <p:cNvPr id="3" name="Rectangle 2">
            <a:extLst>
              <a:ext uri="{FF2B5EF4-FFF2-40B4-BE49-F238E27FC236}">
                <a16:creationId xmlns:a16="http://schemas.microsoft.com/office/drawing/2014/main" id="{FA32BD87-B869-4BD2-A291-9CE29A1842A4}"/>
              </a:ext>
            </a:extLst>
          </p:cNvPr>
          <p:cNvSpPr/>
          <p:nvPr/>
        </p:nvSpPr>
        <p:spPr>
          <a:xfrm>
            <a:off x="6250243" y="2644647"/>
            <a:ext cx="106311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ưu</a:t>
            </a:r>
            <a:endParaRPr lang="en-US" sz="5400" b="1" cap="none" spc="0">
              <a:ln/>
              <a:solidFill>
                <a:srgbClr val="FF0000"/>
              </a:solidFill>
              <a:effectLst/>
            </a:endParaRPr>
          </a:p>
        </p:txBody>
      </p:sp>
      <p:cxnSp>
        <p:nvCxnSpPr>
          <p:cNvPr id="5" name="Straight Connector 4">
            <a:extLst>
              <a:ext uri="{FF2B5EF4-FFF2-40B4-BE49-F238E27FC236}">
                <a16:creationId xmlns:a16="http://schemas.microsoft.com/office/drawing/2014/main" id="{0D6D405D-F69D-42E5-92AA-C2A5699389BC}"/>
              </a:ext>
            </a:extLst>
          </p:cNvPr>
          <p:cNvCxnSpPr>
            <a:cxnSpLocks/>
          </p:cNvCxnSpPr>
          <p:nvPr/>
        </p:nvCxnSpPr>
        <p:spPr>
          <a:xfrm>
            <a:off x="7275255" y="3152478"/>
            <a:ext cx="2032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3A923AE-E6F4-4793-A373-CE81E5D064CF}"/>
              </a:ext>
            </a:extLst>
          </p:cNvPr>
          <p:cNvSpPr/>
          <p:nvPr/>
        </p:nvSpPr>
        <p:spPr>
          <a:xfrm>
            <a:off x="7414971" y="2644647"/>
            <a:ext cx="152477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rgbClr val="FF0000"/>
                </a:solidFill>
              </a:rPr>
              <a:t>ươu</a:t>
            </a:r>
            <a:endParaRPr lang="en-US" sz="5400" b="1" cap="none" spc="0">
              <a:ln/>
              <a:solidFill>
                <a:srgbClr val="FF0000"/>
              </a:solidFill>
              <a:effectLst/>
            </a:endParaRPr>
          </a:p>
        </p:txBody>
      </p:sp>
    </p:spTree>
    <p:extLst>
      <p:ext uri="{BB962C8B-B14F-4D97-AF65-F5344CB8AC3E}">
        <p14:creationId xmlns:p14="http://schemas.microsoft.com/office/powerpoint/2010/main" val="5577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6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7CF5B-2404-4AC5-ACA9-8BC7946CA680}"/>
              </a:ext>
            </a:extLst>
          </p:cNvPr>
          <p:cNvPicPr>
            <a:picLocks noChangeAspect="1"/>
          </p:cNvPicPr>
          <p:nvPr/>
        </p:nvPicPr>
        <p:blipFill>
          <a:blip r:embed="rId4"/>
          <a:stretch>
            <a:fillRect/>
          </a:stretch>
        </p:blipFill>
        <p:spPr>
          <a:xfrm>
            <a:off x="-27214" y="544286"/>
            <a:ext cx="12219214" cy="6384471"/>
          </a:xfrm>
          <a:prstGeom prst="rect">
            <a:avLst/>
          </a:prstGeom>
        </p:spPr>
      </p:pic>
      <p:pic>
        <p:nvPicPr>
          <p:cNvPr id="5" name="Picture 4" descr="A picture containing mammal, standing, sheep&#10;&#10;Description automatically generated">
            <a:extLst>
              <a:ext uri="{FF2B5EF4-FFF2-40B4-BE49-F238E27FC236}">
                <a16:creationId xmlns:a16="http://schemas.microsoft.com/office/drawing/2014/main" id="{329EBED2-734E-4641-ACE4-E12B0DEB5339}"/>
              </a:ext>
            </a:extLst>
          </p:cNvPr>
          <p:cNvPicPr>
            <a:picLocks noChangeAspect="1"/>
          </p:cNvPicPr>
          <p:nvPr/>
        </p:nvPicPr>
        <p:blipFill rotWithShape="1">
          <a:blip r:embed="rId5">
            <a:extLst>
              <a:ext uri="{28A0092B-C50C-407E-A947-70E740481C1C}">
                <a14:useLocalDpi xmlns:a14="http://schemas.microsoft.com/office/drawing/2010/main" val="0"/>
              </a:ext>
            </a:extLst>
          </a:blip>
          <a:srcRect l="11760" r="4154" b="21037"/>
          <a:stretch/>
        </p:blipFill>
        <p:spPr>
          <a:xfrm>
            <a:off x="6312771" y="701351"/>
            <a:ext cx="5718300" cy="4257091"/>
          </a:xfrm>
          <a:prstGeom prst="rect">
            <a:avLst/>
          </a:prstGeom>
        </p:spPr>
      </p:pic>
      <p:sp>
        <p:nvSpPr>
          <p:cNvPr id="7" name="TextBox 6">
            <a:extLst>
              <a:ext uri="{FF2B5EF4-FFF2-40B4-BE49-F238E27FC236}">
                <a16:creationId xmlns:a16="http://schemas.microsoft.com/office/drawing/2014/main" id="{CE44C7AB-B10E-48E2-A7F5-D883BA631B61}"/>
              </a:ext>
            </a:extLst>
          </p:cNvPr>
          <p:cNvSpPr txBox="1"/>
          <p:nvPr/>
        </p:nvSpPr>
        <p:spPr>
          <a:xfrm>
            <a:off x="7723383" y="4717026"/>
            <a:ext cx="3706163" cy="923330"/>
          </a:xfrm>
          <a:prstGeom prst="rect">
            <a:avLst/>
          </a:prstGeom>
          <a:noFill/>
        </p:spPr>
        <p:txBody>
          <a:bodyPr wrap="square" rtlCol="0">
            <a:spAutoFit/>
          </a:bodyPr>
          <a:lstStyle/>
          <a:p>
            <a:r>
              <a:rPr lang="en-US" sz="5400"/>
              <a:t>con cừu</a:t>
            </a:r>
          </a:p>
        </p:txBody>
      </p:sp>
      <p:sp>
        <p:nvSpPr>
          <p:cNvPr id="8" name="TextBox 7">
            <a:extLst>
              <a:ext uri="{FF2B5EF4-FFF2-40B4-BE49-F238E27FC236}">
                <a16:creationId xmlns:a16="http://schemas.microsoft.com/office/drawing/2014/main" id="{F768B799-1547-4B19-B7EF-D69E4FACF0D0}"/>
              </a:ext>
            </a:extLst>
          </p:cNvPr>
          <p:cNvSpPr txBox="1"/>
          <p:nvPr/>
        </p:nvSpPr>
        <p:spPr>
          <a:xfrm>
            <a:off x="9674067" y="4717026"/>
            <a:ext cx="1270121" cy="923330"/>
          </a:xfrm>
          <a:prstGeom prst="rect">
            <a:avLst/>
          </a:prstGeom>
          <a:noFill/>
        </p:spPr>
        <p:txBody>
          <a:bodyPr wrap="square" rtlCol="0">
            <a:spAutoFit/>
          </a:bodyPr>
          <a:lstStyle/>
          <a:p>
            <a:r>
              <a:rPr lang="en-US" sz="5400">
                <a:solidFill>
                  <a:srgbClr val="FF0000"/>
                </a:solidFill>
              </a:rPr>
              <a:t>ưu</a:t>
            </a:r>
          </a:p>
        </p:txBody>
      </p:sp>
      <p:pic>
        <p:nvPicPr>
          <p:cNvPr id="9" name="kzJ2C1h0h4zSpCJIDATwMGxbEsmIaEUh">
            <a:hlinkClick r:id="" action="ppaction://media"/>
            <a:extLst>
              <a:ext uri="{FF2B5EF4-FFF2-40B4-BE49-F238E27FC236}">
                <a16:creationId xmlns:a16="http://schemas.microsoft.com/office/drawing/2014/main" id="{7C983973-C308-4915-B40F-7BF630517BAC}"/>
              </a:ext>
            </a:extLst>
          </p:cNvPr>
          <p:cNvPicPr>
            <a:picLocks noChangeAspect="1"/>
          </p:cNvPicPr>
          <p:nvPr>
            <a:videoFile r:link="rId1"/>
            <p:extLst>
              <p:ext uri="{DAA4B4D4-6D71-4841-9C94-3DE7FCFB9230}">
                <p14:media xmlns:p14="http://schemas.microsoft.com/office/powerpoint/2010/main" r:embed="rId2">
                  <p14:trim st="1137" end="127"/>
                </p14:media>
              </p:ext>
            </p:extLst>
          </p:nvPr>
        </p:nvPicPr>
        <p:blipFill>
          <a:blip r:embed="rId6"/>
          <a:stretch>
            <a:fillRect/>
          </a:stretch>
        </p:blipFill>
        <p:spPr>
          <a:xfrm>
            <a:off x="5698672" y="647700"/>
            <a:ext cx="6395358" cy="4893129"/>
          </a:xfrm>
          <a:prstGeom prst="rect">
            <a:avLst/>
          </a:prstGeom>
        </p:spPr>
      </p:pic>
    </p:spTree>
    <p:extLst>
      <p:ext uri="{BB962C8B-B14F-4D97-AF65-F5344CB8AC3E}">
        <p14:creationId xmlns:p14="http://schemas.microsoft.com/office/powerpoint/2010/main" val="45347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27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9"/>
                                        </p:tgtEl>
                                      </p:cBhvr>
                                    </p:cmd>
                                  </p:childTnLst>
                                </p:cTn>
                              </p:par>
                            </p:childTnLst>
                          </p:cTn>
                        </p:par>
                      </p:childTnLst>
                    </p:cTn>
                  </p:par>
                </p:childTnLst>
              </p:cTn>
              <p:nextCondLst>
                <p:cond evt="onClick" delay="0">
                  <p:tgtEl>
                    <p:spTgt spid="9"/>
                  </p:tgtEl>
                </p:cond>
              </p:nextCondLst>
            </p:seq>
          </p:childTnLst>
        </p:cTn>
      </p:par>
    </p:tnLst>
    <p:bldLst>
      <p:bldP spid="7" grpId="0"/>
      <p:bldP spid="7" grpId="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TotalTime>
  <Words>311</Words>
  <Application>Microsoft Office PowerPoint</Application>
  <PresentationFormat>Widescreen</PresentationFormat>
  <Paragraphs>50</Paragraphs>
  <Slides>16</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UTM Avo</vt:lpstr>
      <vt:lpstr>等线</vt:lpstr>
      <vt:lpstr>Arial</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850 G4</cp:lastModifiedBy>
  <cp:revision>112</cp:revision>
  <dcterms:created xsi:type="dcterms:W3CDTF">2021-11-01T08:16:43Z</dcterms:created>
  <dcterms:modified xsi:type="dcterms:W3CDTF">2022-02-24T06:54:12Z</dcterms:modified>
</cp:coreProperties>
</file>