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90" r:id="rId2"/>
    <p:sldId id="339" r:id="rId3"/>
    <p:sldId id="340" r:id="rId4"/>
    <p:sldId id="342" r:id="rId5"/>
    <p:sldId id="341" r:id="rId6"/>
    <p:sldId id="348" r:id="rId7"/>
    <p:sldId id="270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4D6E"/>
    <a:srgbClr val="074736"/>
    <a:srgbClr val="DE4B49"/>
    <a:srgbClr val="FD0001"/>
    <a:srgbClr val="FBECF0"/>
    <a:srgbClr val="2D2D70"/>
    <a:srgbClr val="010A58"/>
    <a:srgbClr val="DD4B49"/>
    <a:srgbClr val="2A2D6E"/>
    <a:srgbClr val="FAED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31" autoAdjust="0"/>
    <p:restoredTop sz="95029" autoAdjust="0"/>
  </p:normalViewPr>
  <p:slideViewPr>
    <p:cSldViewPr snapToGrid="0">
      <p:cViewPr varScale="1">
        <p:scale>
          <a:sx n="83" d="100"/>
          <a:sy n="83" d="100"/>
        </p:scale>
        <p:origin x="47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48D36-C9C3-4AA3-9558-536EAC0BC914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642218-EFDB-49DD-A5CD-13B8F7951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951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42218-EFDB-49DD-A5CD-13B8F79518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154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nhấn vào câu trả lời theo lựa chọn của HS.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42218-EFDB-49DD-A5CD-13B8F79518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94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BFD17B-D166-40AF-9627-1FB3187FEC8D}"/>
              </a:ext>
            </a:extLst>
          </p:cNvPr>
          <p:cNvSpPr/>
          <p:nvPr userDrawn="1"/>
        </p:nvSpPr>
        <p:spPr>
          <a:xfrm>
            <a:off x="11008796" y="2766"/>
            <a:ext cx="1284651" cy="138788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063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365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609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90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Google Shape;49;p11">
            <a:extLst>
              <a:ext uri="{FF2B5EF4-FFF2-40B4-BE49-F238E27FC236}">
                <a16:creationId xmlns:a16="http://schemas.microsoft.com/office/drawing/2014/main" id="{C8C287F6-BC88-4B0F-9E84-8AEDAB6E09A6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20C92834-F07F-4579-8623-1CF3469E4D08}"/>
              </a:ext>
            </a:extLst>
          </p:cNvPr>
          <p:cNvSpPr/>
          <p:nvPr userDrawn="1"/>
        </p:nvSpPr>
        <p:spPr>
          <a:xfrm>
            <a:off x="10907349" y="154887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17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F091B10-19C6-4821-A68D-D93E3D772DCB}"/>
              </a:ext>
            </a:extLst>
          </p:cNvPr>
          <p:cNvSpPr/>
          <p:nvPr userDrawn="1"/>
        </p:nvSpPr>
        <p:spPr>
          <a:xfrm>
            <a:off x="11217925" y="0"/>
            <a:ext cx="974075" cy="1366092"/>
          </a:xfrm>
          <a:prstGeom prst="ellipse">
            <a:avLst/>
          </a:prstGeom>
          <a:solidFill>
            <a:srgbClr val="29AD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728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49" r:id="rId6"/>
    <p:sldLayoutId id="2147483650" r:id="rId7"/>
    <p:sldLayoutId id="2147483655" r:id="rId8"/>
    <p:sldLayoutId id="214748366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579664" y="1648606"/>
            <a:ext cx="7032694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22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113: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oa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– </a:t>
            </a:r>
            <a:r>
              <a:rPr lang="en-US" sz="5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oe</a:t>
            </a:r>
            <a:r>
              <a:rPr lang="en-US" sz="52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(</a:t>
            </a:r>
            <a:r>
              <a:rPr lang="en-US" sz="5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52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2) 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is contains an image of: {{ pinTitle }}">
            <a:extLst>
              <a:ext uri="{FF2B5EF4-FFF2-40B4-BE49-F238E27FC236}">
                <a16:creationId xmlns:a16="http://schemas.microsoft.com/office/drawing/2014/main" id="{1B0F3ACF-6815-4B3E-8B0A-2BCD98E66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936" y="4977493"/>
            <a:ext cx="1793421" cy="179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his contains an image of: {{ pinTitle }}">
            <a:extLst>
              <a:ext uri="{FF2B5EF4-FFF2-40B4-BE49-F238E27FC236}">
                <a16:creationId xmlns:a16="http://schemas.microsoft.com/office/drawing/2014/main" id="{71869F88-A673-42CD-8B8F-3BFF304ED6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90"/>
          <a:stretch/>
        </p:blipFill>
        <p:spPr bwMode="auto">
          <a:xfrm>
            <a:off x="2645229" y="1058146"/>
            <a:ext cx="7026727" cy="373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2E1B1DD-D455-4F26-A0C9-03223C0D2E3D}"/>
              </a:ext>
            </a:extLst>
          </p:cNvPr>
          <p:cNvSpPr/>
          <p:nvPr/>
        </p:nvSpPr>
        <p:spPr>
          <a:xfrm>
            <a:off x="4736030" y="2296050"/>
            <a:ext cx="304923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F4D6E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TẬP ĐỌC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D5ACDB-A708-4EE0-B48C-F3BB09CA9E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2" y="5190304"/>
            <a:ext cx="12192000" cy="165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61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2A78C1E-E47A-47D9-AD82-A00FAD366CF1}"/>
              </a:ext>
            </a:extLst>
          </p:cNvPr>
          <p:cNvGrpSpPr/>
          <p:nvPr/>
        </p:nvGrpSpPr>
        <p:grpSpPr>
          <a:xfrm>
            <a:off x="0" y="435429"/>
            <a:ext cx="12192000" cy="6422571"/>
            <a:chOff x="0" y="435429"/>
            <a:chExt cx="12192000" cy="642257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53ADCB9-BAEC-436C-A24D-EA85C2979A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27" b="8127"/>
            <a:stretch/>
          </p:blipFill>
          <p:spPr>
            <a:xfrm>
              <a:off x="1988457" y="435429"/>
              <a:ext cx="10203543" cy="6422571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5F1EA76-FBB1-4678-AC99-B2BFBA376C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447770"/>
              <a:ext cx="4504730" cy="24102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4423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5316C4A-A814-42F0-8F9E-2D0B0F1F22E8}"/>
              </a:ext>
            </a:extLst>
          </p:cNvPr>
          <p:cNvGrpSpPr/>
          <p:nvPr/>
        </p:nvGrpSpPr>
        <p:grpSpPr>
          <a:xfrm>
            <a:off x="1424193" y="725184"/>
            <a:ext cx="4493053" cy="1209445"/>
            <a:chOff x="617789" y="1020380"/>
            <a:chExt cx="3172838" cy="120944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8F7758F-8174-470A-A803-BE4C438620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789" y="1020380"/>
              <a:ext cx="3172838" cy="12094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5D51AD9-A9A8-4D2A-B4DB-1C2029BF43BB}"/>
                </a:ext>
              </a:extLst>
            </p:cNvPr>
            <p:cNvSpPr txBox="1"/>
            <p:nvPr/>
          </p:nvSpPr>
          <p:spPr>
            <a:xfrm>
              <a:off x="1117007" y="1219867"/>
              <a:ext cx="228055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solidFill>
                    <a:srgbClr val="074736"/>
                  </a:solidFill>
                </a:rPr>
                <a:t>hoa loa kèn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150C625-E2A0-4E84-91ED-1E193BA6D51C}"/>
              </a:ext>
            </a:extLst>
          </p:cNvPr>
          <p:cNvGrpSpPr/>
          <p:nvPr/>
        </p:nvGrpSpPr>
        <p:grpSpPr>
          <a:xfrm>
            <a:off x="1499355" y="2244405"/>
            <a:ext cx="4493053" cy="1209445"/>
            <a:chOff x="560136" y="893849"/>
            <a:chExt cx="3172838" cy="120944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53DA037-0EB2-4144-A498-D24794381A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136" y="893849"/>
              <a:ext cx="3172838" cy="12094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EBC77C2-AD93-4929-A23C-715A2F789B69}"/>
                </a:ext>
              </a:extLst>
            </p:cNvPr>
            <p:cNvSpPr txBox="1"/>
            <p:nvPr/>
          </p:nvSpPr>
          <p:spPr>
            <a:xfrm>
              <a:off x="1143912" y="1139630"/>
              <a:ext cx="228055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solidFill>
                    <a:srgbClr val="074736"/>
                  </a:solidFill>
                </a:rPr>
                <a:t>khoe sắc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DBD4A97-FB2F-4C3B-8985-D15EA10C5EDF}"/>
              </a:ext>
            </a:extLst>
          </p:cNvPr>
          <p:cNvGrpSpPr/>
          <p:nvPr/>
        </p:nvGrpSpPr>
        <p:grpSpPr>
          <a:xfrm>
            <a:off x="1499355" y="3796429"/>
            <a:ext cx="4752961" cy="1209445"/>
            <a:chOff x="617789" y="1020380"/>
            <a:chExt cx="3356376" cy="120944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6A15DBB-EC52-4A87-A007-6CA0311186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789" y="1020380"/>
              <a:ext cx="3172838" cy="12094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22CAC1D-9CDD-44A7-87FC-0344AC236CDC}"/>
                </a:ext>
              </a:extLst>
            </p:cNvPr>
            <p:cNvSpPr txBox="1"/>
            <p:nvPr/>
          </p:nvSpPr>
          <p:spPr>
            <a:xfrm>
              <a:off x="1693608" y="1219866"/>
              <a:ext cx="228055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solidFill>
                    <a:srgbClr val="074736"/>
                  </a:solidFill>
                </a:rPr>
                <a:t>xoè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E694B62-E797-431B-B9BA-D9A4751A63F0}"/>
              </a:ext>
            </a:extLst>
          </p:cNvPr>
          <p:cNvGrpSpPr/>
          <p:nvPr/>
        </p:nvGrpSpPr>
        <p:grpSpPr>
          <a:xfrm>
            <a:off x="6482464" y="708038"/>
            <a:ext cx="4493053" cy="1209445"/>
            <a:chOff x="657704" y="777551"/>
            <a:chExt cx="3172838" cy="120944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8280F33-D214-450A-94A7-C91718738D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704" y="777551"/>
              <a:ext cx="3172838" cy="12094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88854BF-E308-48F4-84BE-02E859CC4D98}"/>
                </a:ext>
              </a:extLst>
            </p:cNvPr>
            <p:cNvSpPr txBox="1"/>
            <p:nvPr/>
          </p:nvSpPr>
          <p:spPr>
            <a:xfrm>
              <a:off x="1100300" y="976371"/>
              <a:ext cx="24002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solidFill>
                    <a:srgbClr val="074736"/>
                  </a:solidFill>
                </a:rPr>
                <a:t>cúc đại đoá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AF9055A-BFB2-478C-A130-11B8878BF462}"/>
              </a:ext>
            </a:extLst>
          </p:cNvPr>
          <p:cNvGrpSpPr/>
          <p:nvPr/>
        </p:nvGrpSpPr>
        <p:grpSpPr>
          <a:xfrm>
            <a:off x="6545891" y="2219555"/>
            <a:ext cx="4493053" cy="1209445"/>
            <a:chOff x="3780016" y="2650836"/>
            <a:chExt cx="3172838" cy="1209445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4612038-AAE9-4FF1-AFEF-3253C5DBA6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0016" y="2650836"/>
              <a:ext cx="3172838" cy="12094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18B0B6C-6EF7-440B-A89B-6FE372BE5E07}"/>
                </a:ext>
              </a:extLst>
            </p:cNvPr>
            <p:cNvSpPr txBox="1"/>
            <p:nvPr/>
          </p:nvSpPr>
          <p:spPr>
            <a:xfrm>
              <a:off x="4322533" y="2850561"/>
              <a:ext cx="228055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solidFill>
                    <a:srgbClr val="074736"/>
                  </a:solidFill>
                </a:rPr>
                <a:t>hoa hồng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FBA78E7-51EC-4235-9B80-40A4F0E094B7}"/>
              </a:ext>
            </a:extLst>
          </p:cNvPr>
          <p:cNvGrpSpPr/>
          <p:nvPr/>
        </p:nvGrpSpPr>
        <p:grpSpPr>
          <a:xfrm>
            <a:off x="6627941" y="3796429"/>
            <a:ext cx="4493053" cy="1209445"/>
            <a:chOff x="617789" y="1020380"/>
            <a:chExt cx="3172838" cy="1209445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405EC19-BE6C-4628-9A54-32510DCF33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789" y="1020380"/>
              <a:ext cx="3172838" cy="12094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2A0F8DF-5B06-43AB-990A-505AF0C711AB}"/>
                </a:ext>
              </a:extLst>
            </p:cNvPr>
            <p:cNvSpPr txBox="1"/>
            <p:nvPr/>
          </p:nvSpPr>
          <p:spPr>
            <a:xfrm>
              <a:off x="1117007" y="1219867"/>
              <a:ext cx="228055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solidFill>
                    <a:srgbClr val="074736"/>
                  </a:solidFill>
                </a:rPr>
                <a:t>chiếc loa</a:t>
              </a:r>
            </a:p>
          </p:txBody>
        </p:sp>
      </p:grpSp>
      <p:pic>
        <p:nvPicPr>
          <p:cNvPr id="23" name="Picture 22" descr="This contains an image of: {{ pinTitle }}">
            <a:extLst>
              <a:ext uri="{FF2B5EF4-FFF2-40B4-BE49-F238E27FC236}">
                <a16:creationId xmlns:a16="http://schemas.microsoft.com/office/drawing/2014/main" id="{9F4AF99F-2773-40CB-8BE5-1707017F0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629" y="4993143"/>
            <a:ext cx="1348930" cy="181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ACCAAD-E1C9-4272-9F59-297C4EC3034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946" y="5187805"/>
            <a:ext cx="12192000" cy="165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59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3ADCB9-BAEC-436C-A24D-EA85C2979A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" r="803"/>
          <a:stretch/>
        </p:blipFill>
        <p:spPr>
          <a:xfrm>
            <a:off x="-114300" y="435429"/>
            <a:ext cx="12306299" cy="659129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9F441C9-0303-40C2-87B0-83159794ED10}"/>
              </a:ext>
            </a:extLst>
          </p:cNvPr>
          <p:cNvGrpSpPr/>
          <p:nvPr/>
        </p:nvGrpSpPr>
        <p:grpSpPr>
          <a:xfrm>
            <a:off x="2835727" y="1410092"/>
            <a:ext cx="293915" cy="369332"/>
            <a:chOff x="930727" y="1829192"/>
            <a:chExt cx="293915" cy="369332"/>
          </a:xfrm>
        </p:grpSpPr>
        <p:sp>
          <p:nvSpPr>
            <p:cNvPr id="2" name="Flowchart: Connector 1">
              <a:extLst>
                <a:ext uri="{FF2B5EF4-FFF2-40B4-BE49-F238E27FC236}">
                  <a16:creationId xmlns:a16="http://schemas.microsoft.com/office/drawing/2014/main" id="{30530E23-D6ED-47CE-BC3E-DB3565B4F5AC}"/>
                </a:ext>
              </a:extLst>
            </p:cNvPr>
            <p:cNvSpPr/>
            <p:nvPr/>
          </p:nvSpPr>
          <p:spPr>
            <a:xfrm>
              <a:off x="952499" y="1899558"/>
              <a:ext cx="272143" cy="2286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DEA6B4E-5DEB-4B2C-B8CD-0DF056AF5A59}"/>
                </a:ext>
              </a:extLst>
            </p:cNvPr>
            <p:cNvSpPr txBox="1"/>
            <p:nvPr/>
          </p:nvSpPr>
          <p:spPr>
            <a:xfrm>
              <a:off x="930727" y="1829192"/>
              <a:ext cx="2721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B072513-D0F6-472D-8FD4-3DD09E6F5E01}"/>
              </a:ext>
            </a:extLst>
          </p:cNvPr>
          <p:cNvGrpSpPr/>
          <p:nvPr/>
        </p:nvGrpSpPr>
        <p:grpSpPr>
          <a:xfrm>
            <a:off x="2835727" y="1849790"/>
            <a:ext cx="293915" cy="369332"/>
            <a:chOff x="930727" y="1829192"/>
            <a:chExt cx="293915" cy="369332"/>
          </a:xfrm>
        </p:grpSpPr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id="{02FCB876-DC1D-46E9-ADBB-74037D25F162}"/>
                </a:ext>
              </a:extLst>
            </p:cNvPr>
            <p:cNvSpPr/>
            <p:nvPr/>
          </p:nvSpPr>
          <p:spPr>
            <a:xfrm>
              <a:off x="952499" y="1899558"/>
              <a:ext cx="272143" cy="2286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A24AE6F-A629-404D-AD14-53615D0893F5}"/>
                </a:ext>
              </a:extLst>
            </p:cNvPr>
            <p:cNvSpPr txBox="1"/>
            <p:nvPr/>
          </p:nvSpPr>
          <p:spPr>
            <a:xfrm>
              <a:off x="930727" y="1829192"/>
              <a:ext cx="2721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313A27E-0EF4-48D4-9635-7D6A96B3ABDF}"/>
              </a:ext>
            </a:extLst>
          </p:cNvPr>
          <p:cNvGrpSpPr/>
          <p:nvPr/>
        </p:nvGrpSpPr>
        <p:grpSpPr>
          <a:xfrm>
            <a:off x="4604654" y="2219140"/>
            <a:ext cx="293915" cy="369332"/>
            <a:chOff x="930727" y="1829192"/>
            <a:chExt cx="293915" cy="369332"/>
          </a:xfrm>
        </p:grpSpPr>
        <p:sp>
          <p:nvSpPr>
            <p:cNvPr id="10" name="Flowchart: Connector 9">
              <a:extLst>
                <a:ext uri="{FF2B5EF4-FFF2-40B4-BE49-F238E27FC236}">
                  <a16:creationId xmlns:a16="http://schemas.microsoft.com/office/drawing/2014/main" id="{8D4E32D7-E6FE-407C-9EE4-F25D16C704BE}"/>
                </a:ext>
              </a:extLst>
            </p:cNvPr>
            <p:cNvSpPr/>
            <p:nvPr/>
          </p:nvSpPr>
          <p:spPr>
            <a:xfrm>
              <a:off x="952499" y="1899558"/>
              <a:ext cx="272143" cy="2286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51AA687-4A64-4618-B534-BA0A3A678E59}"/>
                </a:ext>
              </a:extLst>
            </p:cNvPr>
            <p:cNvSpPr txBox="1"/>
            <p:nvPr/>
          </p:nvSpPr>
          <p:spPr>
            <a:xfrm>
              <a:off x="930727" y="1829192"/>
              <a:ext cx="2721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31A4560-4CBC-4E8E-97F0-05BC13AACEF7}"/>
              </a:ext>
            </a:extLst>
          </p:cNvPr>
          <p:cNvGrpSpPr/>
          <p:nvPr/>
        </p:nvGrpSpPr>
        <p:grpSpPr>
          <a:xfrm>
            <a:off x="6701514" y="2180454"/>
            <a:ext cx="293915" cy="369332"/>
            <a:chOff x="930727" y="1829192"/>
            <a:chExt cx="293915" cy="369332"/>
          </a:xfrm>
        </p:grpSpPr>
        <p:sp>
          <p:nvSpPr>
            <p:cNvPr id="13" name="Flowchart: Connector 12">
              <a:extLst>
                <a:ext uri="{FF2B5EF4-FFF2-40B4-BE49-F238E27FC236}">
                  <a16:creationId xmlns:a16="http://schemas.microsoft.com/office/drawing/2014/main" id="{382CD972-6198-4D5A-833A-C0AEE109203E}"/>
                </a:ext>
              </a:extLst>
            </p:cNvPr>
            <p:cNvSpPr/>
            <p:nvPr/>
          </p:nvSpPr>
          <p:spPr>
            <a:xfrm>
              <a:off x="952499" y="1899558"/>
              <a:ext cx="272143" cy="2286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0EF268C-B318-418F-BF9A-4863765E7015}"/>
                </a:ext>
              </a:extLst>
            </p:cNvPr>
            <p:cNvSpPr txBox="1"/>
            <p:nvPr/>
          </p:nvSpPr>
          <p:spPr>
            <a:xfrm>
              <a:off x="930727" y="1829192"/>
              <a:ext cx="2721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4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343FDE7-2606-4B36-BCCE-7BD344042A89}"/>
              </a:ext>
            </a:extLst>
          </p:cNvPr>
          <p:cNvGrpSpPr/>
          <p:nvPr/>
        </p:nvGrpSpPr>
        <p:grpSpPr>
          <a:xfrm>
            <a:off x="8198299" y="2190756"/>
            <a:ext cx="293915" cy="369332"/>
            <a:chOff x="930727" y="1829192"/>
            <a:chExt cx="293915" cy="369332"/>
          </a:xfrm>
        </p:grpSpPr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5B51CF7C-3CF3-4335-92B1-BBC89EA4570E}"/>
                </a:ext>
              </a:extLst>
            </p:cNvPr>
            <p:cNvSpPr/>
            <p:nvPr/>
          </p:nvSpPr>
          <p:spPr>
            <a:xfrm>
              <a:off x="952499" y="1899558"/>
              <a:ext cx="272143" cy="2286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85D4CEB-B7AE-4442-BB38-4CE92CACF209}"/>
                </a:ext>
              </a:extLst>
            </p:cNvPr>
            <p:cNvSpPr txBox="1"/>
            <p:nvPr/>
          </p:nvSpPr>
          <p:spPr>
            <a:xfrm>
              <a:off x="930727" y="1829192"/>
              <a:ext cx="2721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5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D75E6E3-8EE9-472F-9FC6-61B2B5004541}"/>
              </a:ext>
            </a:extLst>
          </p:cNvPr>
          <p:cNvGrpSpPr/>
          <p:nvPr/>
        </p:nvGrpSpPr>
        <p:grpSpPr>
          <a:xfrm>
            <a:off x="5674171" y="2596631"/>
            <a:ext cx="310243" cy="369332"/>
            <a:chOff x="914399" y="1829192"/>
            <a:chExt cx="310243" cy="369332"/>
          </a:xfrm>
        </p:grpSpPr>
        <p:sp>
          <p:nvSpPr>
            <p:cNvPr id="19" name="Flowchart: Connector 18">
              <a:extLst>
                <a:ext uri="{FF2B5EF4-FFF2-40B4-BE49-F238E27FC236}">
                  <a16:creationId xmlns:a16="http://schemas.microsoft.com/office/drawing/2014/main" id="{F481FB45-29E8-44B1-9931-1F18FF749351}"/>
                </a:ext>
              </a:extLst>
            </p:cNvPr>
            <p:cNvSpPr/>
            <p:nvPr/>
          </p:nvSpPr>
          <p:spPr>
            <a:xfrm>
              <a:off x="952499" y="1899558"/>
              <a:ext cx="272143" cy="2286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CF368B1-DB16-41D7-8674-F5A2755B7F43}"/>
                </a:ext>
              </a:extLst>
            </p:cNvPr>
            <p:cNvSpPr txBox="1"/>
            <p:nvPr/>
          </p:nvSpPr>
          <p:spPr>
            <a:xfrm>
              <a:off x="914399" y="1829192"/>
              <a:ext cx="2721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6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9255D5A-A665-4493-9BCB-9A25F0CA17EE}"/>
              </a:ext>
            </a:extLst>
          </p:cNvPr>
          <p:cNvGrpSpPr/>
          <p:nvPr/>
        </p:nvGrpSpPr>
        <p:grpSpPr>
          <a:xfrm>
            <a:off x="2873823" y="3281445"/>
            <a:ext cx="293915" cy="369332"/>
            <a:chOff x="930727" y="1829192"/>
            <a:chExt cx="293915" cy="369332"/>
          </a:xfrm>
        </p:grpSpPr>
        <p:sp>
          <p:nvSpPr>
            <p:cNvPr id="22" name="Flowchart: Connector 21">
              <a:extLst>
                <a:ext uri="{FF2B5EF4-FFF2-40B4-BE49-F238E27FC236}">
                  <a16:creationId xmlns:a16="http://schemas.microsoft.com/office/drawing/2014/main" id="{521DE234-B04F-4B15-BB13-494CE6A33786}"/>
                </a:ext>
              </a:extLst>
            </p:cNvPr>
            <p:cNvSpPr/>
            <p:nvPr/>
          </p:nvSpPr>
          <p:spPr>
            <a:xfrm>
              <a:off x="952499" y="1899558"/>
              <a:ext cx="272143" cy="2286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C4E50C9-726C-4DD2-87E6-FAD78E1AB895}"/>
                </a:ext>
              </a:extLst>
            </p:cNvPr>
            <p:cNvSpPr txBox="1"/>
            <p:nvPr/>
          </p:nvSpPr>
          <p:spPr>
            <a:xfrm>
              <a:off x="930727" y="1829192"/>
              <a:ext cx="2721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7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372D9CC-6EEF-4EA3-9F40-9B4B4FD9E9CB}"/>
              </a:ext>
            </a:extLst>
          </p:cNvPr>
          <p:cNvGrpSpPr/>
          <p:nvPr/>
        </p:nvGrpSpPr>
        <p:grpSpPr>
          <a:xfrm>
            <a:off x="6403510" y="3114840"/>
            <a:ext cx="293915" cy="369332"/>
            <a:chOff x="930727" y="1829192"/>
            <a:chExt cx="293915" cy="369332"/>
          </a:xfrm>
        </p:grpSpPr>
        <p:sp>
          <p:nvSpPr>
            <p:cNvPr id="25" name="Flowchart: Connector 24">
              <a:extLst>
                <a:ext uri="{FF2B5EF4-FFF2-40B4-BE49-F238E27FC236}">
                  <a16:creationId xmlns:a16="http://schemas.microsoft.com/office/drawing/2014/main" id="{D9B0219B-CC6B-44DF-9898-AF4C25C91BCF}"/>
                </a:ext>
              </a:extLst>
            </p:cNvPr>
            <p:cNvSpPr/>
            <p:nvPr/>
          </p:nvSpPr>
          <p:spPr>
            <a:xfrm>
              <a:off x="952499" y="1899558"/>
              <a:ext cx="272143" cy="2286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6FBDFD7-2C06-4B44-99D3-08EBF8E5E3C3}"/>
                </a:ext>
              </a:extLst>
            </p:cNvPr>
            <p:cNvSpPr txBox="1"/>
            <p:nvPr/>
          </p:nvSpPr>
          <p:spPr>
            <a:xfrm>
              <a:off x="930727" y="1829192"/>
              <a:ext cx="2721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8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B641D44-97B3-42F6-9A8F-A4AB7612FBD2}"/>
              </a:ext>
            </a:extLst>
          </p:cNvPr>
          <p:cNvGrpSpPr/>
          <p:nvPr/>
        </p:nvGrpSpPr>
        <p:grpSpPr>
          <a:xfrm>
            <a:off x="7768315" y="3580411"/>
            <a:ext cx="293915" cy="369332"/>
            <a:chOff x="930727" y="1829192"/>
            <a:chExt cx="293915" cy="369332"/>
          </a:xfrm>
        </p:grpSpPr>
        <p:sp>
          <p:nvSpPr>
            <p:cNvPr id="28" name="Flowchart: Connector 27">
              <a:extLst>
                <a:ext uri="{FF2B5EF4-FFF2-40B4-BE49-F238E27FC236}">
                  <a16:creationId xmlns:a16="http://schemas.microsoft.com/office/drawing/2014/main" id="{477AB0B2-7A2F-4F67-B984-E9B7D6C5A9AC}"/>
                </a:ext>
              </a:extLst>
            </p:cNvPr>
            <p:cNvSpPr/>
            <p:nvPr/>
          </p:nvSpPr>
          <p:spPr>
            <a:xfrm>
              <a:off x="952499" y="1899558"/>
              <a:ext cx="272143" cy="2286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5B4FED0-DDB9-4185-9B21-6DF15161C073}"/>
                </a:ext>
              </a:extLst>
            </p:cNvPr>
            <p:cNvSpPr txBox="1"/>
            <p:nvPr/>
          </p:nvSpPr>
          <p:spPr>
            <a:xfrm>
              <a:off x="930727" y="1829192"/>
              <a:ext cx="2721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9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77419DE-D249-47F6-BA72-F67BB1056EF7}"/>
              </a:ext>
            </a:extLst>
          </p:cNvPr>
          <p:cNvGrpSpPr/>
          <p:nvPr/>
        </p:nvGrpSpPr>
        <p:grpSpPr>
          <a:xfrm>
            <a:off x="3333748" y="3976734"/>
            <a:ext cx="672078" cy="369332"/>
            <a:chOff x="897750" y="1829192"/>
            <a:chExt cx="500745" cy="369332"/>
          </a:xfrm>
        </p:grpSpPr>
        <p:sp>
          <p:nvSpPr>
            <p:cNvPr id="31" name="Flowchart: Connector 30">
              <a:extLst>
                <a:ext uri="{FF2B5EF4-FFF2-40B4-BE49-F238E27FC236}">
                  <a16:creationId xmlns:a16="http://schemas.microsoft.com/office/drawing/2014/main" id="{9B7EF5F8-0719-4747-B088-1F4FAA26A8DB}"/>
                </a:ext>
              </a:extLst>
            </p:cNvPr>
            <p:cNvSpPr/>
            <p:nvPr/>
          </p:nvSpPr>
          <p:spPr>
            <a:xfrm>
              <a:off x="952499" y="1899558"/>
              <a:ext cx="272143" cy="2286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8A0E0E4-9B77-4AB9-A070-06D3F99CBEBF}"/>
                </a:ext>
              </a:extLst>
            </p:cNvPr>
            <p:cNvSpPr txBox="1"/>
            <p:nvPr/>
          </p:nvSpPr>
          <p:spPr>
            <a:xfrm>
              <a:off x="897750" y="1829192"/>
              <a:ext cx="5007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10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6E6E3F4-3AD0-4744-9F26-FECCF5203FFC}"/>
              </a:ext>
            </a:extLst>
          </p:cNvPr>
          <p:cNvGrpSpPr/>
          <p:nvPr/>
        </p:nvGrpSpPr>
        <p:grpSpPr>
          <a:xfrm>
            <a:off x="5731432" y="3985704"/>
            <a:ext cx="672078" cy="369332"/>
            <a:chOff x="897750" y="1829192"/>
            <a:chExt cx="500745" cy="369332"/>
          </a:xfrm>
        </p:grpSpPr>
        <p:sp>
          <p:nvSpPr>
            <p:cNvPr id="37" name="Flowchart: Connector 36">
              <a:extLst>
                <a:ext uri="{FF2B5EF4-FFF2-40B4-BE49-F238E27FC236}">
                  <a16:creationId xmlns:a16="http://schemas.microsoft.com/office/drawing/2014/main" id="{0DD83B1E-36E6-4894-9AA9-47197FE04E02}"/>
                </a:ext>
              </a:extLst>
            </p:cNvPr>
            <p:cNvSpPr/>
            <p:nvPr/>
          </p:nvSpPr>
          <p:spPr>
            <a:xfrm>
              <a:off x="952499" y="1899558"/>
              <a:ext cx="272143" cy="2286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377DEF5-8055-416D-B4DD-5A5A47FBC505}"/>
                </a:ext>
              </a:extLst>
            </p:cNvPr>
            <p:cNvSpPr txBox="1"/>
            <p:nvPr/>
          </p:nvSpPr>
          <p:spPr>
            <a:xfrm>
              <a:off x="897750" y="1829192"/>
              <a:ext cx="5007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11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366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F6669F7-852D-412F-9F89-92D393386CEF}"/>
              </a:ext>
            </a:extLst>
          </p:cNvPr>
          <p:cNvGrpSpPr/>
          <p:nvPr/>
        </p:nvGrpSpPr>
        <p:grpSpPr>
          <a:xfrm>
            <a:off x="1567543" y="1779880"/>
            <a:ext cx="10290532" cy="909380"/>
            <a:chOff x="1616708" y="4961574"/>
            <a:chExt cx="9773785" cy="769064"/>
          </a:xfrm>
        </p:grpSpPr>
        <p:sp>
          <p:nvSpPr>
            <p:cNvPr id="8" name="Rectangle: Diagonal Corners Rounded 7">
              <a:extLst>
                <a:ext uri="{FF2B5EF4-FFF2-40B4-BE49-F238E27FC236}">
                  <a16:creationId xmlns:a16="http://schemas.microsoft.com/office/drawing/2014/main" id="{65E83901-E655-4193-96BF-F12E4C5B75A9}"/>
                </a:ext>
              </a:extLst>
            </p:cNvPr>
            <p:cNvSpPr/>
            <p:nvPr/>
          </p:nvSpPr>
          <p:spPr>
            <a:xfrm>
              <a:off x="1616708" y="4961574"/>
              <a:ext cx="9331724" cy="769064"/>
            </a:xfrm>
            <a:prstGeom prst="round2DiagRect">
              <a:avLst/>
            </a:prstGeom>
            <a:solidFill>
              <a:srgbClr val="2F4D6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B1C7AE2-7E1D-4EFA-9215-D12B72816B3D}"/>
                </a:ext>
              </a:extLst>
            </p:cNvPr>
            <p:cNvSpPr txBox="1"/>
            <p:nvPr/>
          </p:nvSpPr>
          <p:spPr>
            <a:xfrm>
              <a:off x="1616708" y="5098833"/>
              <a:ext cx="9773785" cy="49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BECF0"/>
                  </a:solidFill>
                </a:rPr>
                <a:t>a/ Loa </a:t>
              </a:r>
              <a:r>
                <a:rPr lang="en-US" sz="3200" dirty="0" err="1">
                  <a:solidFill>
                    <a:srgbClr val="FBECF0"/>
                  </a:solidFill>
                </a:rPr>
                <a:t>kèn</a:t>
              </a:r>
              <a:r>
                <a:rPr lang="en-US" sz="3200" dirty="0">
                  <a:solidFill>
                    <a:srgbClr val="FBECF0"/>
                  </a:solidFill>
                </a:rPr>
                <a:t> </a:t>
              </a:r>
              <a:r>
                <a:rPr lang="en-US" sz="3200" dirty="0" err="1">
                  <a:solidFill>
                    <a:srgbClr val="FBECF0"/>
                  </a:solidFill>
                </a:rPr>
                <a:t>không</a:t>
              </a:r>
              <a:r>
                <a:rPr lang="en-US" sz="3200" dirty="0">
                  <a:solidFill>
                    <a:srgbClr val="FBECF0"/>
                  </a:solidFill>
                </a:rPr>
                <a:t> </a:t>
              </a:r>
              <a:r>
                <a:rPr lang="en-US" sz="3200" dirty="0" err="1">
                  <a:solidFill>
                    <a:srgbClr val="FBECF0"/>
                  </a:solidFill>
                </a:rPr>
                <a:t>muốn</a:t>
              </a:r>
              <a:r>
                <a:rPr lang="en-US" sz="3200" dirty="0">
                  <a:solidFill>
                    <a:srgbClr val="FBECF0"/>
                  </a:solidFill>
                </a:rPr>
                <a:t> </a:t>
              </a:r>
              <a:r>
                <a:rPr lang="en-US" sz="3200" dirty="0" err="1">
                  <a:solidFill>
                    <a:srgbClr val="FBECF0"/>
                  </a:solidFill>
                </a:rPr>
                <a:t>nở</a:t>
              </a:r>
              <a:r>
                <a:rPr lang="en-US" sz="3200" dirty="0">
                  <a:solidFill>
                    <a:srgbClr val="FBECF0"/>
                  </a:solidFill>
                </a:rPr>
                <a:t> </a:t>
              </a:r>
              <a:r>
                <a:rPr lang="en-US" sz="3200" dirty="0" err="1">
                  <a:solidFill>
                    <a:srgbClr val="FBECF0"/>
                  </a:solidFill>
                </a:rPr>
                <a:t>vì</a:t>
              </a:r>
              <a:r>
                <a:rPr lang="en-US" sz="3200" dirty="0">
                  <a:solidFill>
                    <a:srgbClr val="FBECF0"/>
                  </a:solidFill>
                </a:rPr>
                <a:t> </a:t>
              </a:r>
              <a:r>
                <a:rPr lang="en-US" sz="3200" dirty="0" err="1">
                  <a:solidFill>
                    <a:srgbClr val="FBECF0"/>
                  </a:solidFill>
                </a:rPr>
                <a:t>sợ</a:t>
              </a:r>
              <a:r>
                <a:rPr lang="en-US" sz="3200" dirty="0">
                  <a:solidFill>
                    <a:srgbClr val="FBECF0"/>
                  </a:solidFill>
                </a:rPr>
                <a:t> </a:t>
              </a:r>
              <a:r>
                <a:rPr lang="en-US" sz="3200" dirty="0" err="1">
                  <a:solidFill>
                    <a:srgbClr val="FBECF0"/>
                  </a:solidFill>
                </a:rPr>
                <a:t>cúc</a:t>
              </a:r>
              <a:r>
                <a:rPr lang="en-US" sz="3200" dirty="0">
                  <a:solidFill>
                    <a:srgbClr val="FBECF0"/>
                  </a:solidFill>
                </a:rPr>
                <a:t> </a:t>
              </a:r>
              <a:r>
                <a:rPr lang="en-US" sz="3200" dirty="0" err="1">
                  <a:solidFill>
                    <a:srgbClr val="FBECF0"/>
                  </a:solidFill>
                </a:rPr>
                <a:t>chê</a:t>
              </a:r>
              <a:r>
                <a:rPr lang="en-US" sz="3200" dirty="0">
                  <a:solidFill>
                    <a:srgbClr val="FBECF0"/>
                  </a:solidFill>
                </a:rPr>
                <a:t> </a:t>
              </a:r>
              <a:r>
                <a:rPr lang="en-US" sz="3200" dirty="0" err="1">
                  <a:solidFill>
                    <a:srgbClr val="FBECF0"/>
                  </a:solidFill>
                </a:rPr>
                <a:t>nó</a:t>
              </a:r>
              <a:r>
                <a:rPr lang="en-US" sz="3200" dirty="0">
                  <a:solidFill>
                    <a:srgbClr val="FBECF0"/>
                  </a:solidFill>
                </a:rPr>
                <a:t> </a:t>
              </a:r>
              <a:r>
                <a:rPr lang="en-US" sz="3200" dirty="0" err="1">
                  <a:solidFill>
                    <a:srgbClr val="FBECF0"/>
                  </a:solidFill>
                </a:rPr>
                <a:t>thô</a:t>
              </a:r>
              <a:r>
                <a:rPr lang="en-US" sz="3200" dirty="0">
                  <a:solidFill>
                    <a:srgbClr val="FBECF0"/>
                  </a:solidFill>
                </a:rPr>
                <a:t>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BD5B707-45DC-473F-A9F4-341C2832E565}"/>
              </a:ext>
            </a:extLst>
          </p:cNvPr>
          <p:cNvGrpSpPr/>
          <p:nvPr/>
        </p:nvGrpSpPr>
        <p:grpSpPr>
          <a:xfrm>
            <a:off x="1600255" y="3436127"/>
            <a:ext cx="9792387" cy="853403"/>
            <a:chOff x="2815868" y="5020117"/>
            <a:chExt cx="9806545" cy="769064"/>
          </a:xfrm>
        </p:grpSpPr>
        <p:sp>
          <p:nvSpPr>
            <p:cNvPr id="11" name="Rectangle: Diagonal Corners Rounded 10">
              <a:hlinkClick r:id="" action="ppaction://noaction">
                <a:snd r:embed="rId5" name="applause.wav"/>
              </a:hlinkClick>
              <a:extLst>
                <a:ext uri="{FF2B5EF4-FFF2-40B4-BE49-F238E27FC236}">
                  <a16:creationId xmlns:a16="http://schemas.microsoft.com/office/drawing/2014/main" id="{5AF8152F-C827-42CB-B15B-90DA2C178934}"/>
                </a:ext>
              </a:extLst>
            </p:cNvPr>
            <p:cNvSpPr/>
            <p:nvPr/>
          </p:nvSpPr>
          <p:spPr>
            <a:xfrm>
              <a:off x="2815868" y="5020117"/>
              <a:ext cx="9331724" cy="769064"/>
            </a:xfrm>
            <a:prstGeom prst="round2DiagRect">
              <a:avLst/>
            </a:prstGeom>
            <a:solidFill>
              <a:srgbClr val="2F4D6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hlinkClick r:id="" action="ppaction://noaction">
                <a:snd r:embed="rId5" name="applause.wav"/>
              </a:hlinkClick>
              <a:extLst>
                <a:ext uri="{FF2B5EF4-FFF2-40B4-BE49-F238E27FC236}">
                  <a16:creationId xmlns:a16="http://schemas.microsoft.com/office/drawing/2014/main" id="{47F0262A-E96B-49AD-BD62-2E4C1EAD0586}"/>
                </a:ext>
              </a:extLst>
            </p:cNvPr>
            <p:cNvSpPr txBox="1"/>
            <p:nvPr/>
          </p:nvSpPr>
          <p:spPr>
            <a:xfrm>
              <a:off x="2848628" y="5129164"/>
              <a:ext cx="9773785" cy="526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BECF0"/>
                  </a:solidFill>
                </a:rPr>
                <a:t>b/ </a:t>
              </a:r>
              <a:r>
                <a:rPr lang="en-US" sz="3200" dirty="0" err="1">
                  <a:solidFill>
                    <a:srgbClr val="FBECF0"/>
                  </a:solidFill>
                </a:rPr>
                <a:t>Nhờ</a:t>
              </a:r>
              <a:r>
                <a:rPr lang="en-US" sz="3200" dirty="0">
                  <a:solidFill>
                    <a:srgbClr val="FBECF0"/>
                  </a:solidFill>
                </a:rPr>
                <a:t> </a:t>
              </a:r>
              <a:r>
                <a:rPr lang="en-US" sz="3200" dirty="0" err="1">
                  <a:solidFill>
                    <a:srgbClr val="FBECF0"/>
                  </a:solidFill>
                </a:rPr>
                <a:t>bác</a:t>
              </a:r>
              <a:r>
                <a:rPr lang="en-US" sz="3200" dirty="0">
                  <a:solidFill>
                    <a:srgbClr val="FBECF0"/>
                  </a:solidFill>
                </a:rPr>
                <a:t> </a:t>
              </a:r>
              <a:r>
                <a:rPr lang="en-US" sz="3200" dirty="0" err="1">
                  <a:solidFill>
                    <a:srgbClr val="FBECF0"/>
                  </a:solidFill>
                </a:rPr>
                <a:t>làm</a:t>
              </a:r>
              <a:r>
                <a:rPr lang="en-US" sz="3200" dirty="0">
                  <a:solidFill>
                    <a:srgbClr val="FBECF0"/>
                  </a:solidFill>
                </a:rPr>
                <a:t> </a:t>
              </a:r>
              <a:r>
                <a:rPr lang="en-US" sz="3200" dirty="0" err="1">
                  <a:solidFill>
                    <a:srgbClr val="FBECF0"/>
                  </a:solidFill>
                </a:rPr>
                <a:t>vườn</a:t>
              </a:r>
              <a:r>
                <a:rPr lang="en-US" sz="3200" dirty="0">
                  <a:solidFill>
                    <a:srgbClr val="FBECF0"/>
                  </a:solidFill>
                </a:rPr>
                <a:t> </a:t>
              </a:r>
              <a:r>
                <a:rPr lang="en-US" sz="3200" dirty="0" err="1">
                  <a:solidFill>
                    <a:srgbClr val="FBECF0"/>
                  </a:solidFill>
                </a:rPr>
                <a:t>khích</a:t>
              </a:r>
              <a:r>
                <a:rPr lang="en-US" sz="3200" dirty="0">
                  <a:solidFill>
                    <a:srgbClr val="FBECF0"/>
                  </a:solidFill>
                </a:rPr>
                <a:t> </a:t>
              </a:r>
              <a:r>
                <a:rPr lang="en-US" sz="3200" dirty="0" err="1">
                  <a:solidFill>
                    <a:srgbClr val="FBECF0"/>
                  </a:solidFill>
                </a:rPr>
                <a:t>lệ</a:t>
              </a:r>
              <a:r>
                <a:rPr lang="en-US" sz="3200" dirty="0">
                  <a:solidFill>
                    <a:srgbClr val="FBECF0"/>
                  </a:solidFill>
                </a:rPr>
                <a:t>, loa </a:t>
              </a:r>
              <a:r>
                <a:rPr lang="en-US" sz="3200" dirty="0" err="1">
                  <a:solidFill>
                    <a:srgbClr val="FBECF0"/>
                  </a:solidFill>
                </a:rPr>
                <a:t>kèn</a:t>
              </a:r>
              <a:r>
                <a:rPr lang="en-US" sz="3200" dirty="0">
                  <a:solidFill>
                    <a:srgbClr val="FBECF0"/>
                  </a:solidFill>
                </a:rPr>
                <a:t> </a:t>
              </a:r>
              <a:r>
                <a:rPr lang="en-US" sz="3200" dirty="0" err="1">
                  <a:solidFill>
                    <a:srgbClr val="FBECF0"/>
                  </a:solidFill>
                </a:rPr>
                <a:t>bật</a:t>
              </a:r>
              <a:r>
                <a:rPr lang="en-US" sz="3200" dirty="0">
                  <a:solidFill>
                    <a:srgbClr val="FBECF0"/>
                  </a:solidFill>
                </a:rPr>
                <a:t> </a:t>
              </a:r>
              <a:r>
                <a:rPr lang="en-US" sz="3200" dirty="0" err="1">
                  <a:solidFill>
                    <a:srgbClr val="FBECF0"/>
                  </a:solidFill>
                </a:rPr>
                <a:t>nở</a:t>
              </a:r>
              <a:r>
                <a:rPr lang="en-US" sz="3200" dirty="0">
                  <a:solidFill>
                    <a:srgbClr val="FBECF0"/>
                  </a:solidFill>
                </a:rPr>
                <a:t>.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98644F3D-055C-4B0C-8327-4EE1B8829B8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22913" y="510272"/>
            <a:ext cx="4495800" cy="933450"/>
          </a:xfrm>
          <a:prstGeom prst="rect">
            <a:avLst/>
          </a:prstGeom>
        </p:spPr>
      </p:pic>
      <p:pic>
        <p:nvPicPr>
          <p:cNvPr id="15" name="Am-thanh-tra-loi-sai-www_yeualo_com">
            <a:hlinkClick r:id="" action="ppaction://media"/>
            <a:extLst>
              <a:ext uri="{FF2B5EF4-FFF2-40B4-BE49-F238E27FC236}">
                <a16:creationId xmlns:a16="http://schemas.microsoft.com/office/drawing/2014/main" id="{3E366EC2-E793-4CC6-8C66-D301D1A4EC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409714" y="2823007"/>
            <a:ext cx="304800" cy="304800"/>
          </a:xfrm>
          <a:prstGeom prst="rect">
            <a:avLst/>
          </a:prstGeom>
        </p:spPr>
      </p:pic>
      <p:pic>
        <p:nvPicPr>
          <p:cNvPr id="16" name="Picture 15" descr="This contains an image of: {{ pinTitle }}">
            <a:extLst>
              <a:ext uri="{FF2B5EF4-FFF2-40B4-BE49-F238E27FC236}">
                <a16:creationId xmlns:a16="http://schemas.microsoft.com/office/drawing/2014/main" id="{E8D446AC-1231-4746-B174-75B29B46E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929" y="4380717"/>
            <a:ext cx="1834242" cy="246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4E9C95A-9F67-46FB-A15A-3DDBED89335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5142"/>
            <a:ext cx="12192000" cy="1649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030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815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2130</TotalTime>
  <Words>86</Words>
  <Application>Microsoft Office PowerPoint</Application>
  <PresentationFormat>Widescreen</PresentationFormat>
  <Paragraphs>28</Paragraphs>
  <Slides>7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等线</vt:lpstr>
      <vt:lpstr>UTM Avo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850 G4</cp:lastModifiedBy>
  <cp:revision>138</cp:revision>
  <dcterms:created xsi:type="dcterms:W3CDTF">2021-11-01T08:16:43Z</dcterms:created>
  <dcterms:modified xsi:type="dcterms:W3CDTF">2022-02-24T06:44:20Z</dcterms:modified>
</cp:coreProperties>
</file>