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5" r:id="rId4"/>
    <p:sldId id="278" r:id="rId5"/>
    <p:sldId id="27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E4351-9A0A-456F-8A47-7A877A8F9A86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5BF7-489E-4C27-8FB1-50784DE61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819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E4351-9A0A-456F-8A47-7A877A8F9A86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5BF7-489E-4C27-8FB1-50784DE61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38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E4351-9A0A-456F-8A47-7A877A8F9A86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5BF7-489E-4C27-8FB1-50784DE61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5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693647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E4351-9A0A-456F-8A47-7A877A8F9A86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5BF7-489E-4C27-8FB1-50784DE61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74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E4351-9A0A-456F-8A47-7A877A8F9A86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5BF7-489E-4C27-8FB1-50784DE61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97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E4351-9A0A-456F-8A47-7A877A8F9A86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5BF7-489E-4C27-8FB1-50784DE61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18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E4351-9A0A-456F-8A47-7A877A8F9A86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5BF7-489E-4C27-8FB1-50784DE61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89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E4351-9A0A-456F-8A47-7A877A8F9A86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5BF7-489E-4C27-8FB1-50784DE61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69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E4351-9A0A-456F-8A47-7A877A8F9A86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5BF7-489E-4C27-8FB1-50784DE61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672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E4351-9A0A-456F-8A47-7A877A8F9A86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5BF7-489E-4C27-8FB1-50784DE61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48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E4351-9A0A-456F-8A47-7A877A8F9A86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5BF7-489E-4C27-8FB1-50784DE61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73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E4351-9A0A-456F-8A47-7A877A8F9A86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95BF7-489E-4C27-8FB1-50784DE61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86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pn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gif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5072063"/>
            <a:ext cx="99060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4495800"/>
            <a:ext cx="7620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4" y="5222573"/>
            <a:ext cx="1622717" cy="14862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24000" cy="1143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93675"/>
            <a:ext cx="1295400" cy="7969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820882" y="2825501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Cánh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diều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343400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9464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3" y="304802"/>
            <a:ext cx="3368675" cy="36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9" y="327979"/>
            <a:ext cx="7358683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BÀI GIẢNG ĐIỆN TỬ CHƯƠNG TRÌNH MỚI 2020</a:t>
            </a:r>
            <a:endParaRPr lang="en-US" sz="28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267619" y="1869414"/>
            <a:ext cx="67818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 NHIÊN XÃ HỘI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1560"/>
            <a:ext cx="9144000" cy="9144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1143000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50876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565910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236288"/>
            <a:ext cx="17145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541088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588714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627715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627715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627715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627715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627715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627715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627715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627715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505200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505200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505200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505200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505200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505200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505200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505200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627715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518386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575536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xmlns="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1046272"/>
            <a:ext cx="365522" cy="487363"/>
          </a:xfrm>
          <a:prstGeom prst="rect">
            <a:avLst/>
          </a:prstGeom>
        </p:spPr>
      </p:pic>
      <p:pic>
        <p:nvPicPr>
          <p:cNvPr id="10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480" y="4024551"/>
            <a:ext cx="3701520" cy="2520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4089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15658" y="3431849"/>
            <a:ext cx="2496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6600"/>
                </a:solidFill>
              </a:rPr>
              <a:t>(3 </a:t>
            </a:r>
            <a:r>
              <a:rPr lang="en-US" sz="2400" b="1" dirty="0" err="1" smtClean="0">
                <a:solidFill>
                  <a:srgbClr val="006600"/>
                </a:solidFill>
              </a:rPr>
              <a:t>tiết</a:t>
            </a:r>
            <a:r>
              <a:rPr lang="en-US" sz="2400" b="1" dirty="0" smtClean="0">
                <a:solidFill>
                  <a:srgbClr val="006600"/>
                </a:solidFill>
              </a:rPr>
              <a:t>)</a:t>
            </a:r>
            <a:endParaRPr lang="en-US" sz="2400" b="1" dirty="0">
              <a:solidFill>
                <a:srgbClr val="0066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235" y="446714"/>
            <a:ext cx="7453765" cy="31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55586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5675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cuộc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xung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5016144"/>
            <a:ext cx="9143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vi-VN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đi theo nhóm và thực hiện nhiệm vụ quan sát hiện trường theo sự phân công của </a:t>
            </a:r>
            <a:r>
              <a:rPr lang="vi-VN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nhóm. Trong </a:t>
            </a:r>
            <a:r>
              <a:rPr lang="vi-VN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quá trình đi tham quan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vi-VN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cần tập trung theo sự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vi-VN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của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12" y="1059999"/>
            <a:ext cx="7194777" cy="3927616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63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627316" y="0"/>
            <a:ext cx="3781425" cy="2205038"/>
            <a:chOff x="0" y="57"/>
            <a:chExt cx="2688" cy="1769"/>
          </a:xfrm>
        </p:grpSpPr>
        <p:pic>
          <p:nvPicPr>
            <p:cNvPr id="34823" name="Picture 5" descr="BACK03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"/>
              <a:ext cx="2688" cy="1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4" name="Text Box 6"/>
            <p:cNvSpPr txBox="1">
              <a:spLocks noChangeArrowheads="1"/>
            </p:cNvSpPr>
            <p:nvPr/>
          </p:nvSpPr>
          <p:spPr bwMode="auto">
            <a:xfrm>
              <a:off x="84" y="867"/>
              <a:ext cx="2175" cy="43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none" lIns="84594" tIns="42296" rIns="84594" bIns="42296">
              <a:spAutoFit/>
            </a:bodyPr>
            <a:lstStyle>
              <a:lvl1pPr defTabSz="846138" eaLnBrk="0" hangingPunct="0">
                <a:defRPr sz="2800">
                  <a:solidFill>
                    <a:schemeClr val="tx1"/>
                  </a:solidFill>
                  <a:latin typeface="VNI-Thufap2" pitchFamily="2" charset="0"/>
                </a:defRPr>
              </a:lvl1pPr>
              <a:lvl2pPr marL="742950" indent="-285750" defTabSz="846138" eaLnBrk="0" hangingPunct="0">
                <a:defRPr sz="2800">
                  <a:solidFill>
                    <a:schemeClr val="tx1"/>
                  </a:solidFill>
                  <a:latin typeface="VNI-Thufap2" pitchFamily="2" charset="0"/>
                </a:defRPr>
              </a:lvl2pPr>
              <a:lvl3pPr marL="1143000" indent="-228600" defTabSz="846138" eaLnBrk="0" hangingPunct="0">
                <a:defRPr sz="2800">
                  <a:solidFill>
                    <a:schemeClr val="tx1"/>
                  </a:solidFill>
                  <a:latin typeface="VNI-Thufap2" pitchFamily="2" charset="0"/>
                </a:defRPr>
              </a:lvl3pPr>
              <a:lvl4pPr marL="1600200" indent="-228600" defTabSz="846138" eaLnBrk="0" hangingPunct="0">
                <a:defRPr sz="2800">
                  <a:solidFill>
                    <a:schemeClr val="tx1"/>
                  </a:solidFill>
                  <a:latin typeface="VNI-Thufap2" pitchFamily="2" charset="0"/>
                </a:defRPr>
              </a:lvl4pPr>
              <a:lvl5pPr marL="2057400" indent="-228600" defTabSz="846138" eaLnBrk="0" hangingPunct="0">
                <a:defRPr sz="2800">
                  <a:solidFill>
                    <a:schemeClr val="tx1"/>
                  </a:solidFill>
                  <a:latin typeface="VNI-Thufap2" pitchFamily="2" charset="0"/>
                </a:defRPr>
              </a:lvl5pPr>
              <a:lvl6pPr marL="2514600" indent="-228600" defTabSz="846138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hufap2" pitchFamily="2" charset="0"/>
                </a:defRPr>
              </a:lvl6pPr>
              <a:lvl7pPr marL="2971800" indent="-228600" defTabSz="846138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hufap2" pitchFamily="2" charset="0"/>
                </a:defRPr>
              </a:lvl7pPr>
              <a:lvl8pPr marL="3429000" indent="-228600" defTabSz="846138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hufap2" pitchFamily="2" charset="0"/>
                </a:defRPr>
              </a:lvl8pPr>
              <a:lvl9pPr marL="3886200" indent="-228600" defTabSz="846138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hufap2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sz="3000" b="1" dirty="0">
                  <a:solidFill>
                    <a:srgbClr val="FF3300"/>
                  </a:solidFill>
                  <a:latin typeface="+mn-lt"/>
                </a:rPr>
                <a:t>HƯỚNG DẪN HỌC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-265339" y="1919002"/>
            <a:ext cx="9144000" cy="3467387"/>
            <a:chOff x="2121" y="89"/>
            <a:chExt cx="3696" cy="2182"/>
          </a:xfrm>
        </p:grpSpPr>
        <p:pic>
          <p:nvPicPr>
            <p:cNvPr id="34821" name="Picture 8" descr="BACK036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 contrast="4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02007">
              <a:off x="2121" y="89"/>
              <a:ext cx="3696" cy="2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2" name="Text Box 9"/>
            <p:cNvSpPr txBox="1">
              <a:spLocks noChangeArrowheads="1"/>
            </p:cNvSpPr>
            <p:nvPr/>
          </p:nvSpPr>
          <p:spPr bwMode="auto">
            <a:xfrm rot="21267566">
              <a:off x="3070" y="593"/>
              <a:ext cx="2248" cy="1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84594" tIns="42296" rIns="84594" bIns="42296">
              <a:spAutoFit/>
            </a:bodyPr>
            <a:lstStyle>
              <a:lvl1pPr defTabSz="846138" eaLnBrk="0" hangingPunct="0">
                <a:defRPr sz="2800">
                  <a:solidFill>
                    <a:schemeClr val="tx1"/>
                  </a:solidFill>
                  <a:latin typeface="VNI-Thufap2" pitchFamily="2" charset="0"/>
                </a:defRPr>
              </a:lvl1pPr>
              <a:lvl2pPr marL="742950" indent="-285750" defTabSz="846138" eaLnBrk="0" hangingPunct="0">
                <a:defRPr sz="2800">
                  <a:solidFill>
                    <a:schemeClr val="tx1"/>
                  </a:solidFill>
                  <a:latin typeface="VNI-Thufap2" pitchFamily="2" charset="0"/>
                </a:defRPr>
              </a:lvl2pPr>
              <a:lvl3pPr marL="1143000" indent="-228600" defTabSz="846138" eaLnBrk="0" hangingPunct="0">
                <a:defRPr sz="2800">
                  <a:solidFill>
                    <a:schemeClr val="tx1"/>
                  </a:solidFill>
                  <a:latin typeface="VNI-Thufap2" pitchFamily="2" charset="0"/>
                </a:defRPr>
              </a:lvl3pPr>
              <a:lvl4pPr marL="1600200" indent="-228600" defTabSz="846138" eaLnBrk="0" hangingPunct="0">
                <a:defRPr sz="2800">
                  <a:solidFill>
                    <a:schemeClr val="tx1"/>
                  </a:solidFill>
                  <a:latin typeface="VNI-Thufap2" pitchFamily="2" charset="0"/>
                </a:defRPr>
              </a:lvl4pPr>
              <a:lvl5pPr marL="2057400" indent="-228600" defTabSz="846138" eaLnBrk="0" hangingPunct="0">
                <a:defRPr sz="2800">
                  <a:solidFill>
                    <a:schemeClr val="tx1"/>
                  </a:solidFill>
                  <a:latin typeface="VNI-Thufap2" pitchFamily="2" charset="0"/>
                </a:defRPr>
              </a:lvl5pPr>
              <a:lvl6pPr marL="2514600" indent="-228600" defTabSz="846138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hufap2" pitchFamily="2" charset="0"/>
                </a:defRPr>
              </a:lvl6pPr>
              <a:lvl7pPr marL="2971800" indent="-228600" defTabSz="846138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hufap2" pitchFamily="2" charset="0"/>
                </a:defRPr>
              </a:lvl7pPr>
              <a:lvl8pPr marL="3429000" indent="-228600" defTabSz="846138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hufap2" pitchFamily="2" charset="0"/>
                </a:defRPr>
              </a:lvl8pPr>
              <a:lvl9pPr marL="3886200" indent="-228600" defTabSz="846138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hufap2" pitchFamily="2" charset="0"/>
                </a:defRPr>
              </a:lvl9pPr>
            </a:lstStyle>
            <a:p>
              <a:pPr algn="just">
                <a:spcBef>
                  <a:spcPct val="0"/>
                </a:spcBef>
              </a:pPr>
              <a:r>
                <a:rPr lang="en-US" sz="2000" b="1" i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en-US" sz="2000" b="1" i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Ghi</a:t>
              </a:r>
              <a:r>
                <a:rPr lang="en-US" sz="2000" b="1" i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i="1" dirty="0" err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lại</a:t>
              </a:r>
              <a:r>
                <a:rPr lang="en-US" sz="2000" b="1" i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i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những</a:t>
              </a:r>
              <a:r>
                <a:rPr lang="en-US" sz="2000" b="1" i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sz="2000" b="1" i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thứ</a:t>
              </a:r>
              <a:r>
                <a:rPr lang="en-US" sz="2000" b="1" i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i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em</a:t>
              </a:r>
              <a:r>
                <a:rPr lang="en-US" sz="2000" b="1" i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i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quan</a:t>
              </a:r>
              <a:r>
                <a:rPr lang="en-US" sz="2000" b="1" i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i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sát</a:t>
              </a:r>
              <a:r>
                <a:rPr lang="en-US" sz="2000" b="1" i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i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được</a:t>
              </a:r>
              <a:r>
                <a:rPr lang="en-US" sz="2000" b="1" i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i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xung</a:t>
              </a:r>
              <a:r>
                <a:rPr lang="en-US" sz="2000" b="1" i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i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quanh</a:t>
              </a:r>
              <a:r>
                <a:rPr lang="en-US" sz="2000" b="1" i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i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nơi</a:t>
              </a:r>
              <a:r>
                <a:rPr lang="en-US" sz="2000" b="1" i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i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em</a:t>
              </a:r>
              <a:r>
                <a:rPr lang="en-US" sz="2000" b="1" i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i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sinh</a:t>
              </a:r>
              <a:r>
                <a:rPr lang="en-US" sz="2000" b="1" i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i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sống</a:t>
              </a:r>
              <a:r>
                <a:rPr lang="en-US" sz="2000" b="1" i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en-US" sz="20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  <a:p>
              <a:pPr algn="just">
                <a:spcBef>
                  <a:spcPct val="0"/>
                </a:spcBef>
              </a:pPr>
              <a:r>
                <a:rPr lang="en-US" sz="20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en-US" sz="2000" b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Hoàn</a:t>
              </a:r>
              <a:r>
                <a:rPr lang="en-US" sz="20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thành</a:t>
              </a:r>
              <a:r>
                <a:rPr lang="en-US" sz="20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20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nội</a:t>
              </a:r>
              <a:r>
                <a:rPr lang="en-US" sz="20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dung </a:t>
              </a:r>
              <a:r>
                <a:rPr lang="en-US" sz="2000" b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đã</a:t>
              </a:r>
              <a:r>
                <a:rPr lang="en-US" sz="20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thực</a:t>
              </a:r>
              <a:r>
                <a:rPr lang="en-US" sz="20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hành</a:t>
              </a:r>
              <a:r>
                <a:rPr lang="en-US" sz="20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20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tiết</a:t>
              </a:r>
              <a:r>
                <a:rPr lang="en-US" sz="20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học</a:t>
              </a:r>
              <a:r>
                <a:rPr lang="en-US" sz="20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2000" b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Giữ</a:t>
              </a:r>
              <a:r>
                <a:rPr lang="en-US" sz="20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gìn</a:t>
              </a:r>
              <a:r>
                <a:rPr lang="en-US" sz="20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để</a:t>
              </a:r>
              <a:r>
                <a:rPr lang="en-US" sz="20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sử</a:t>
              </a:r>
              <a:r>
                <a:rPr lang="en-US" sz="20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dụng</a:t>
              </a:r>
              <a:r>
                <a:rPr lang="en-US" sz="20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cho</a:t>
              </a:r>
              <a:r>
                <a:rPr lang="en-US" sz="20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tiết</a:t>
              </a:r>
              <a:r>
                <a:rPr lang="en-US" sz="20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học</a:t>
              </a:r>
              <a:r>
                <a:rPr lang="en-US" sz="20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sau</a:t>
              </a:r>
              <a:r>
                <a:rPr lang="en-US" sz="20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en-US" sz="20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591" l="904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159" y="4894984"/>
            <a:ext cx="2203843" cy="2076810"/>
          </a:xfrm>
          <a:prstGeom prst="rect">
            <a:avLst/>
          </a:prstGeom>
        </p:spPr>
      </p:pic>
      <p:pic>
        <p:nvPicPr>
          <p:cNvPr id="9" name="Picture 14" descr="bloem23"/>
          <p:cNvPicPr>
            <a:picLocks noChangeAspect="1" noChangeArrowheads="1" noCrop="1"/>
          </p:cNvPicPr>
          <p:nvPr/>
        </p:nvPicPr>
        <p:blipFill>
          <a:blip r:embed="rId6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802" y="2892872"/>
            <a:ext cx="5492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bloem23"/>
          <p:cNvPicPr>
            <a:picLocks noChangeAspect="1" noChangeArrowheads="1" noCrop="1"/>
          </p:cNvPicPr>
          <p:nvPr/>
        </p:nvPicPr>
        <p:blipFill>
          <a:blip r:embed="rId6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215" y="3652695"/>
            <a:ext cx="5492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04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5734052"/>
            <a:ext cx="89852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7" y="5618163"/>
            <a:ext cx="992187" cy="123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9" y="5694363"/>
            <a:ext cx="930275" cy="116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9213"/>
            <a:ext cx="10668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9213"/>
            <a:ext cx="10668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776538"/>
            <a:ext cx="6681787" cy="952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  Chaân Thaønh Caùm Ôn</a:t>
            </a:r>
          </a:p>
        </p:txBody>
      </p:sp>
    </p:spTree>
    <p:extLst>
      <p:ext uri="{BB962C8B-B14F-4D97-AF65-F5344CB8AC3E}">
        <p14:creationId xmlns:p14="http://schemas.microsoft.com/office/powerpoint/2010/main" val="136650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123</Words>
  <Application>Microsoft Office PowerPoint</Application>
  <PresentationFormat>On-screen Show (4:3)</PresentationFormat>
  <Paragraphs>10</Paragraphs>
  <Slides>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2020-11-14T09:38:10Z</dcterms:created>
  <dcterms:modified xsi:type="dcterms:W3CDTF">2020-11-14T09:43:24Z</dcterms:modified>
</cp:coreProperties>
</file>