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57" r:id="rId5"/>
    <p:sldId id="258" r:id="rId6"/>
    <p:sldId id="259" r:id="rId7"/>
    <p:sldId id="266" r:id="rId8"/>
    <p:sldId id="260" r:id="rId9"/>
    <p:sldId id="261" r:id="rId10"/>
    <p:sldId id="262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4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7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74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714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9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4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5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8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3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3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4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F56B1-86FF-45E1-A15E-2037D175B38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7673F-EA6D-49A0-A1A1-E24CC4026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5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audio" Target="../media/audio3.wav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3272250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869414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04" y="4195451"/>
            <a:ext cx="2962416" cy="252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231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4" y="154319"/>
            <a:ext cx="899887" cy="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1659" y="1341120"/>
            <a:ext cx="6792684" cy="431945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3900"/>
              </a:lnSpc>
            </a:pPr>
            <a:r>
              <a:rPr lang="en-US" sz="3600" b="1" dirty="0" smtClean="0">
                <a:solidFill>
                  <a:srgbClr val="006600"/>
                </a:solidFill>
              </a:rPr>
              <a:t>- </a:t>
            </a:r>
            <a:r>
              <a:rPr lang="en-US" sz="3600" b="1" dirty="0" err="1" smtClean="0">
                <a:solidFill>
                  <a:srgbClr val="006600"/>
                </a:solidFill>
              </a:rPr>
              <a:t>Những</a:t>
            </a:r>
            <a:r>
              <a:rPr lang="en-US" sz="3600" b="1" dirty="0" smtClean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nơi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sống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khác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nhau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có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quang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cảnh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khác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nhau</a:t>
            </a:r>
            <a:r>
              <a:rPr lang="en-US" sz="3600" b="1" dirty="0">
                <a:solidFill>
                  <a:srgbClr val="006600"/>
                </a:solidFill>
              </a:rPr>
              <a:t>. Ở </a:t>
            </a:r>
            <a:r>
              <a:rPr lang="en-US" sz="3600" b="1" dirty="0" err="1">
                <a:solidFill>
                  <a:srgbClr val="006600"/>
                </a:solidFill>
              </a:rPr>
              <a:t>đó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có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các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hoạt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động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sinh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sống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của</a:t>
            </a:r>
            <a:r>
              <a:rPr lang="en-US" sz="3600" b="1" dirty="0">
                <a:solidFill>
                  <a:srgbClr val="006600"/>
                </a:solidFill>
              </a:rPr>
              <a:t> con </a:t>
            </a:r>
            <a:r>
              <a:rPr lang="en-US" sz="3600" b="1" dirty="0" err="1">
                <a:solidFill>
                  <a:srgbClr val="006600"/>
                </a:solidFill>
              </a:rPr>
              <a:t>người</a:t>
            </a:r>
            <a:r>
              <a:rPr lang="en-US" sz="3600" b="1" dirty="0" smtClean="0">
                <a:solidFill>
                  <a:srgbClr val="006600"/>
                </a:solidFill>
              </a:rPr>
              <a:t>.</a:t>
            </a:r>
          </a:p>
          <a:p>
            <a:pPr algn="just">
              <a:lnSpc>
                <a:spcPts val="3900"/>
              </a:lnSpc>
            </a:pPr>
            <a:r>
              <a:rPr lang="en-US" sz="3600" dirty="0" smtClean="0">
                <a:solidFill>
                  <a:srgbClr val="006600"/>
                </a:solidFill>
              </a:rPr>
              <a:t>- </a:t>
            </a:r>
            <a:r>
              <a:rPr lang="en-US" sz="3600" dirty="0" err="1" smtClean="0">
                <a:solidFill>
                  <a:srgbClr val="006600"/>
                </a:solidFill>
              </a:rPr>
              <a:t>Mỗi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người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đều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yêu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thích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nơi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mà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mình</a:t>
            </a:r>
            <a:r>
              <a:rPr lang="en-US" sz="3600" dirty="0" smtClean="0">
                <a:solidFill>
                  <a:srgbClr val="006600"/>
                </a:solidFill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</a:rPr>
              <a:t>đang</a:t>
            </a:r>
            <a:r>
              <a:rPr lang="en-US" sz="3600" dirty="0" smtClean="0">
                <a:solidFill>
                  <a:srgbClr val="006600"/>
                </a:solidFill>
              </a:rPr>
              <a:t> ở.</a:t>
            </a:r>
            <a:endParaRPr lang="vi-VN" sz="3600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68" y="154319"/>
            <a:ext cx="2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KẾT LUẬN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extLst>
      <p:ext uri="{BB962C8B-B14F-4D97-AF65-F5344CB8AC3E}">
        <p14:creationId xmlns:p14="http://schemas.microsoft.com/office/powerpoint/2010/main" val="27503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2049"/>
            <a:ext cx="9146761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ine Callout 1 3"/>
          <p:cNvSpPr/>
          <p:nvPr/>
        </p:nvSpPr>
        <p:spPr>
          <a:xfrm>
            <a:off x="7367090" y="2211976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459358"/>
              <a:gd name="adj4" fmla="val -10085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CC"/>
                </a:solidFill>
              </a:rPr>
              <a:t>TRƯỜNG HỌC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3803833" y="1162050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303261"/>
              <a:gd name="adj4" fmla="val -6763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TRẠM Y TẾ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6742977" y="1162050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220334"/>
              <a:gd name="adj4" fmla="val -6209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CHỢ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1467034" y="1162048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310578"/>
              <a:gd name="adj4" fmla="val -233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BƯU ĐIỆN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2170977" y="3800746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69115"/>
              <a:gd name="adj4" fmla="val -9531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HIỆU SÁCH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2737030" y="5620838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69115"/>
              <a:gd name="adj4" fmla="val -9531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CỬA HÀNG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599"/>
            <a:ext cx="9202060" cy="586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Nơi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7367090" y="2926081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127651"/>
              <a:gd name="adj4" fmla="val -1305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00CC"/>
                </a:solidFill>
              </a:rPr>
              <a:t>Ăn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</a:rPr>
              <a:t>uống</a:t>
            </a:r>
            <a:r>
              <a:rPr lang="en-US" sz="1600" b="1" dirty="0" smtClean="0">
                <a:solidFill>
                  <a:srgbClr val="0000CC"/>
                </a:solidFill>
              </a:rPr>
              <a:t>, </a:t>
            </a:r>
          </a:p>
          <a:p>
            <a:pPr algn="ctr"/>
            <a:r>
              <a:rPr lang="en-US" sz="1600" b="1" dirty="0" err="1" smtClean="0">
                <a:solidFill>
                  <a:srgbClr val="0000CC"/>
                </a:solidFill>
              </a:rPr>
              <a:t>mua</a:t>
            </a:r>
            <a:r>
              <a:rPr lang="en-US" sz="1600" b="1" dirty="0" smtClean="0">
                <a:solidFill>
                  <a:srgbClr val="0000CC"/>
                </a:solidFill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</a:rPr>
              <a:t>sắm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7244807" y="1876152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152041"/>
              <a:gd name="adj4" fmla="val -4153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Vui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chơi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br>
              <a:rPr lang="en-US" sz="1800" b="1" dirty="0" smtClean="0">
                <a:solidFill>
                  <a:srgbClr val="0000CC"/>
                </a:solidFill>
              </a:rPr>
            </a:br>
            <a:r>
              <a:rPr lang="en-US" sz="1800" b="1" dirty="0" err="1" smtClean="0">
                <a:solidFill>
                  <a:srgbClr val="0000CC"/>
                </a:solidFill>
              </a:rPr>
              <a:t>giải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trí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1467034" y="1162048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310578"/>
              <a:gd name="adj4" fmla="val -233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Hoạt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động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học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tập</a:t>
            </a:r>
            <a:endParaRPr lang="en-US" sz="1800" b="1" dirty="0">
              <a:solidFill>
                <a:srgbClr val="0000CC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7128693" y="1074963"/>
            <a:ext cx="1834970" cy="714104"/>
          </a:xfrm>
          <a:prstGeom prst="borderCallout1">
            <a:avLst>
              <a:gd name="adj1" fmla="val 56250"/>
              <a:gd name="adj2" fmla="val -10860"/>
              <a:gd name="adj3" fmla="val 108139"/>
              <a:gd name="adj4" fmla="val -7396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</a:rPr>
              <a:t>Cơ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quan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br>
              <a:rPr lang="en-US" sz="1800" b="1" dirty="0" smtClean="0">
                <a:solidFill>
                  <a:srgbClr val="0000CC"/>
                </a:solidFill>
              </a:rPr>
            </a:br>
            <a:r>
              <a:rPr lang="en-US" sz="1800" b="1" dirty="0" err="1" smtClean="0">
                <a:solidFill>
                  <a:srgbClr val="0000CC"/>
                </a:solidFill>
              </a:rPr>
              <a:t>điều</a:t>
            </a:r>
            <a:r>
              <a:rPr lang="en-US" sz="1800" b="1" dirty="0" smtClean="0">
                <a:solidFill>
                  <a:srgbClr val="0000CC"/>
                </a:solidFill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</a:rPr>
              <a:t>hành</a:t>
            </a:r>
            <a:endParaRPr 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1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NƠI SỐNG CỦA EM: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Bài 27-28: Tỉnh ( thành phố ) nơi bạn đang sống | Tự nhiên và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6" y="1121228"/>
            <a:ext cx="6477000" cy="390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553029" y="5347064"/>
            <a:ext cx="612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</a:rPr>
              <a:t>Em</a:t>
            </a:r>
            <a:r>
              <a:rPr lang="en-US" sz="2400" b="1" dirty="0" smtClean="0">
                <a:solidFill>
                  <a:srgbClr val="006600"/>
                </a:solidFill>
              </a:rPr>
              <a:t>  </a:t>
            </a:r>
            <a:r>
              <a:rPr lang="en-US" sz="2400" b="1" dirty="0" err="1" smtClean="0">
                <a:solidFill>
                  <a:srgbClr val="006600"/>
                </a:solidFill>
              </a:rPr>
              <a:t>hãy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giới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thiêu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về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nơi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em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đang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sống</a:t>
            </a:r>
            <a:r>
              <a:rPr lang="en-US" sz="2400" b="1" dirty="0" smtClean="0">
                <a:solidFill>
                  <a:srgbClr val="006600"/>
                </a:solidFill>
              </a:rPr>
              <a:t>! </a:t>
            </a:r>
            <a:endParaRPr lang="en-US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NƠI SỐNG CỦA EM:</a:t>
            </a:r>
          </a:p>
        </p:txBody>
      </p:sp>
      <p:sp>
        <p:nvSpPr>
          <p:cNvPr id="4" name="AutoShape 2" descr="Trả lại vẻ đẹp cho phố cổ - Báo Nhân Dân"/>
          <p:cNvSpPr>
            <a:spLocks noChangeAspect="1" noChangeArrowheads="1"/>
          </p:cNvSpPr>
          <p:nvPr/>
        </p:nvSpPr>
        <p:spPr bwMode="auto">
          <a:xfrm>
            <a:off x="63500" y="-163830"/>
            <a:ext cx="3048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Trả lại vẻ đẹp cho phố cổ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96737"/>
            <a:ext cx="8978900" cy="561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6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81087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76980"/>
            <a:ext cx="7153275" cy="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76200" y="1684286"/>
            <a:ext cx="4103914" cy="258291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just"/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bên</a:t>
            </a:r>
            <a:r>
              <a:rPr lang="en-US" sz="2800" dirty="0" smtClean="0"/>
              <a:t> </a:t>
            </a:r>
            <a:r>
              <a:rPr lang="en-US" sz="2800" dirty="0" err="1" smtClean="0"/>
              <a:t>cạnh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giới</a:t>
            </a:r>
            <a:r>
              <a:rPr lang="en-US" sz="2800" dirty="0" smtClean="0"/>
              <a:t> </a:t>
            </a:r>
            <a:r>
              <a:rPr lang="en-US" sz="2800" dirty="0" err="1" smtClean="0"/>
              <a:t>thiệu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ở!</a:t>
            </a:r>
            <a:endParaRPr lang="vi-VN" sz="2800" b="1" dirty="0"/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842808"/>
            <a:ext cx="8991600" cy="153395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2</a:t>
            </a:r>
            <a:endParaRPr lang="en-US" altLang="en-US" sz="19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thức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ảnh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sơ</a:t>
            </a: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đồ</a:t>
            </a:r>
            <a:endParaRPr lang="en-US" altLang="en-US" sz="1900" b="1" dirty="0" smtClean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Nếu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thời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thì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lên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lên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9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19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8048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5408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6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1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6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6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33448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33448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33448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2317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33448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436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Tết Việt trong tim tô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9119"/>
            <a:ext cx="4302900" cy="28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7280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2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vel Drawing 577*500 transprent Png Free Download - Recreation, Play,  Cartoon. - CleanPNG / Kiss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00" b="82800" l="21111" r="7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21028" r="30873" b="18629"/>
          <a:stretch/>
        </p:blipFill>
        <p:spPr bwMode="auto">
          <a:xfrm>
            <a:off x="711200" y="793296"/>
            <a:ext cx="7431315" cy="598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932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Học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hướng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dẫn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viên</a:t>
            </a:r>
            <a:r>
              <a:rPr lang="en-US" sz="3600" b="1" dirty="0"/>
              <a:t> </a:t>
            </a:r>
            <a:r>
              <a:rPr lang="en-US" sz="3600" b="1" dirty="0" smtClean="0"/>
              <a:t>du </a:t>
            </a:r>
            <a:r>
              <a:rPr lang="en-US" sz="3600" b="1" dirty="0" err="1" smtClean="0"/>
              <a:t>lịch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435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ắc màu quê hương từ trên cao - VnExpress Du lị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8"/>
          <a:stretch/>
        </p:blipFill>
        <p:spPr bwMode="auto">
          <a:xfrm>
            <a:off x="-1" y="793296"/>
            <a:ext cx="9144001" cy="60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932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NƠI SINH SỐNG CỦA MỖI NGƯỜI</a:t>
            </a:r>
            <a:endParaRPr lang="en-US" sz="3600" b="1" dirty="0"/>
          </a:p>
        </p:txBody>
      </p:sp>
      <p:pic>
        <p:nvPicPr>
          <p:cNvPr id="1028" name="Picture 4" descr="Hà Nội sẽ là một “siêu thành phố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93296"/>
            <a:ext cx="9144002" cy="60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à Nẵng không tổ chức lễ kỷ niệm 45 năm ngày giải phóng – Cổng thông tin du  lịch thành phố Đà Nẵ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296"/>
            <a:ext cx="9144000" cy="60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ương Nhớ Sài Gòn - Bộ Ảnh Nhân Văn - Bộ Ảnh - Nhật Báo Văn Hóa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296"/>
            <a:ext cx="9144000" cy="60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229</Words>
  <Application>Microsoft Office PowerPoint</Application>
  <PresentationFormat>On-screen Show (4:3)</PresentationFormat>
  <Paragraphs>61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2020-11-04T06:28:36Z</dcterms:created>
  <dcterms:modified xsi:type="dcterms:W3CDTF">2020-11-04T06:49:35Z</dcterms:modified>
</cp:coreProperties>
</file>