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291" r:id="rId12"/>
    <p:sldId id="293" r:id="rId13"/>
    <p:sldId id="301" r:id="rId14"/>
  </p:sldIdLst>
  <p:sldSz cx="9144000" cy="5715000" type="screen16x10"/>
  <p:notesSz cx="6858000" cy="9144000"/>
  <p:embeddedFontLst>
    <p:embeddedFont>
      <p:font typeface="VNI-Juni" pitchFamily="2" charset="0"/>
      <p:regular r:id="rId16"/>
    </p:embeddedFont>
    <p:embeddedFont>
      <p:font typeface="宋体" panose="02010600030101010101" pitchFamily="2" charset="-122"/>
      <p:regular r:id="rId17"/>
    </p:embeddedFont>
    <p:embeddedFont>
      <p:font typeface=".VnAvant" panose="020B7200000000000000" pitchFamily="3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Tifani Heavy" panose="020B7200000000000000" pitchFamily="34" charset="0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phôc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ngîi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2" y="1189493"/>
            <a:ext cx="6255562" cy="2308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vÞt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con?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733087"/>
            <a:ext cx="5471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dòng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s½n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sµng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cøu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b¹n.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2996"/>
            <a:ext cx="904081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50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242" y="3612308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24890" y="1513693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086421" y="1498112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03793" y="1502492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721632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721632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031253"/>
            <a:ext cx="2010046" cy="18687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5" y="1031252"/>
            <a:ext cx="2065496" cy="18603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4" y="1034754"/>
            <a:ext cx="2010046" cy="18652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4" y="1036684"/>
            <a:ext cx="2046515" cy="18633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61" y="3284767"/>
            <a:ext cx="6255562" cy="208053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97460" y="1063759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158991" y="1048178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61849" y="1052558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271698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271698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hay.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59" y="1248966"/>
            <a:ext cx="3026765" cy="28140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C¹c! C¹c!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0" y="1161881"/>
            <a:ext cx="3098219" cy="27905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phÝa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6" y="1034754"/>
            <a:ext cx="3170547" cy="29421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con, ®­a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9" y="1109257"/>
            <a:ext cx="3225529" cy="29367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373</Words>
  <Application>Microsoft Office PowerPoint</Application>
  <PresentationFormat>On-screen Show (16:10)</PresentationFormat>
  <Paragraphs>68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VNI-Juni</vt:lpstr>
      <vt:lpstr>宋体</vt:lpstr>
      <vt:lpstr>.VnAvant</vt:lpstr>
      <vt:lpstr>Calibri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208</cp:revision>
  <dcterms:created xsi:type="dcterms:W3CDTF">2020-02-10T09:35:50Z</dcterms:created>
  <dcterms:modified xsi:type="dcterms:W3CDTF">2020-11-01T05:21:02Z</dcterms:modified>
</cp:coreProperties>
</file>