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40" r:id="rId5"/>
    <p:sldId id="345" r:id="rId6"/>
    <p:sldId id="343" r:id="rId7"/>
    <p:sldId id="346" r:id="rId8"/>
    <p:sldId id="344" r:id="rId9"/>
    <p:sldId id="341" r:id="rId10"/>
    <p:sldId id="332" r:id="rId11"/>
    <p:sldId id="308" r:id="rId12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SimSun" panose="02010600030101010101" pitchFamily="2" charset="-122"/>
      <p:regular r:id="rId25"/>
    </p:embeddedFont>
    <p:embeddedFont>
      <p:font typeface=".VnAvant" panose="020B7200000000000000"/>
      <p:regular r:id="rId26"/>
      <p:bold r:id="rId27"/>
      <p:italic r:id="rId28"/>
    </p:embeddedFont>
    <p:embeddedFont>
      <p:font typeface="VNI-Avo" pitchFamily="2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0141" y="957943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Rïa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nhÝ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n¬m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níp</a:t>
            </a:r>
            <a:r>
              <a:rPr lang="en-US" sz="3200" dirty="0">
                <a:latin typeface=".VnAvant" pitchFamily="34" charset="0"/>
              </a:rPr>
              <a:t> lo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oâ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90" y="2610757"/>
            <a:ext cx="5191125" cy="15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1589" y="877172"/>
            <a:ext cx="865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457"/>
            <a:ext cx="8849533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51: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871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Dì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toa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thïng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thÝch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hîp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52"/>
          <a:stretch/>
        </p:blipFill>
        <p:spPr>
          <a:xfrm>
            <a:off x="0" y="1988457"/>
            <a:ext cx="8849533" cy="145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2333554" y="3759197"/>
            <a:ext cx="1581011" cy="105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4093032" y="3730166"/>
            <a:ext cx="1477371" cy="105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7365078" y="3657596"/>
            <a:ext cx="1567779" cy="105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5753995" y="3715652"/>
            <a:ext cx="1494971" cy="105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8" t="60598" r="54276"/>
          <a:stretch/>
        </p:blipFill>
        <p:spPr>
          <a:xfrm>
            <a:off x="7379593" y="2315423"/>
            <a:ext cx="1285436" cy="641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60598" r="37412"/>
          <a:stretch/>
        </p:blipFill>
        <p:spPr>
          <a:xfrm>
            <a:off x="5753995" y="2323792"/>
            <a:ext cx="1285434" cy="63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5" t="60598" r="19002"/>
          <a:stretch/>
        </p:blipFill>
        <p:spPr>
          <a:xfrm>
            <a:off x="4180116" y="2321923"/>
            <a:ext cx="1248227" cy="634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4" t="60598" r="-1"/>
          <a:stretch/>
        </p:blipFill>
        <p:spPr>
          <a:xfrm>
            <a:off x="2495535" y="2315423"/>
            <a:ext cx="1419029" cy="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7" b="25547"/>
          <a:stretch/>
        </p:blipFill>
        <p:spPr>
          <a:xfrm>
            <a:off x="0" y="-1"/>
            <a:ext cx="9144000" cy="47800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192" y="4780043"/>
            <a:ext cx="2866219" cy="870855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nôm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err="1">
                <a:solidFill>
                  <a:srgbClr val="006600"/>
                </a:solidFill>
                <a:latin typeface="VNI-Avo" pitchFamily="2" charset="0"/>
              </a:rPr>
              <a:t>nôùp</a:t>
            </a:r>
            <a:r>
              <a:rPr lang="en-US" sz="2400" b="1">
                <a:solidFill>
                  <a:srgbClr val="006600"/>
                </a:solidFill>
                <a:latin typeface="VNI-Avo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0992" y="4780043"/>
            <a:ext cx="2431213" cy="870855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laäp</a:t>
            </a:r>
            <a:r>
              <a:rPr lang="en-US" sz="24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VNI-Avo" pitchFamily="2" charset="0"/>
              </a:rPr>
              <a:t>baäp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32496" y="4780043"/>
            <a:ext cx="2431213" cy="870855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VNI-Avo" pitchFamily="2" charset="0"/>
              </a:rPr>
              <a:t>ñem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34912" y="1267968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58646" y="1719072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15158" y="2974848"/>
            <a:ext cx="805834" cy="24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-5305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41642" y="579470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181" y="1119995"/>
            <a:ext cx="88358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VNI-Avo" pitchFamily="2" charset="0"/>
              </a:rPr>
              <a:t>Ruøa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nhí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.  </a:t>
            </a:r>
            <a:r>
              <a:rPr lang="en-US" sz="2800" dirty="0" err="1">
                <a:latin typeface="VNI-Avo" pitchFamily="2" charset="0"/>
              </a:rPr>
              <a:t>Noù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vöøa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boø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vöøa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nôm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nôùp</a:t>
            </a:r>
            <a:r>
              <a:rPr lang="en-US" sz="2800" dirty="0">
                <a:latin typeface="VNI-Avo" pitchFamily="2" charset="0"/>
              </a:rPr>
              <a:t> lo </a:t>
            </a:r>
            <a:r>
              <a:rPr lang="en-US" sz="2800" dirty="0" err="1">
                <a:latin typeface="VNI-Avo" pitchFamily="2" charset="0"/>
              </a:rPr>
              <a:t>gaëp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thuù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döõ</a:t>
            </a:r>
            <a:r>
              <a:rPr lang="en-US" sz="2800" dirty="0">
                <a:latin typeface="VNI-Avo" pitchFamily="2" charset="0"/>
              </a:rPr>
              <a:t>.   </a:t>
            </a:r>
            <a:r>
              <a:rPr lang="en-US" sz="2800" dirty="0" err="1">
                <a:latin typeface="VNI-Avo" pitchFamily="2" charset="0"/>
              </a:rPr>
              <a:t>Gaëp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ruøa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laäp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baäp</a:t>
            </a:r>
            <a:r>
              <a:rPr lang="en-US" sz="2800" dirty="0">
                <a:latin typeface="VNI-Avo" pitchFamily="2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VNI-Avo" pitchFamily="2" charset="0"/>
              </a:rPr>
              <a:t>Tôù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khaø</a:t>
            </a:r>
            <a:r>
              <a:rPr lang="en-US" sz="2800" dirty="0">
                <a:latin typeface="VNI-Avo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</a:t>
            </a:r>
            <a:r>
              <a:rPr lang="en-US" sz="2800" dirty="0" err="1">
                <a:latin typeface="VNI-Avo" pitchFamily="2" charset="0"/>
              </a:rPr>
              <a:t>Rì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raø</a:t>
            </a:r>
            <a:r>
              <a:rPr lang="en-US" sz="2800" dirty="0">
                <a:latin typeface="VNI-Avo" pitchFamily="2" charset="0"/>
              </a:rPr>
              <a:t>.  </a:t>
            </a:r>
            <a:r>
              <a:rPr lang="en-US" sz="2800" dirty="0" err="1">
                <a:latin typeface="VNI-Avo" pitchFamily="2" charset="0"/>
              </a:rPr>
              <a:t>Ñem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phoá</a:t>
            </a:r>
            <a:r>
              <a:rPr lang="en-US" sz="2800" dirty="0">
                <a:latin typeface="VNI-Avo" pitchFamily="2" charset="0"/>
              </a:rPr>
              <a:t>.   </a:t>
            </a:r>
            <a:r>
              <a:rPr lang="en-US" sz="2800" dirty="0" err="1">
                <a:latin typeface="VNI-Avo" pitchFamily="2" charset="0"/>
              </a:rPr>
              <a:t>Ruøa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nhôù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chöa</a:t>
            </a:r>
            <a:r>
              <a:rPr lang="en-US" sz="2800" dirty="0">
                <a:latin typeface="VNI-Avo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VNI-Avo" pitchFamily="2" charset="0"/>
              </a:rPr>
              <a:t>Ruøa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ngôù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- ÖØ </a:t>
            </a:r>
            <a:r>
              <a:rPr lang="en-US" sz="2800" dirty="0" err="1">
                <a:latin typeface="VNI-Avo" pitchFamily="2" charset="0"/>
              </a:rPr>
              <a:t>nhæ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-43187" y="94202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060265" y="98158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755849" y="1622179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2280789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-66049" y="2994534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361955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2063778" y="3619551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5295250" y="348280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7" name="Oval 16"/>
          <p:cNvSpPr/>
          <p:nvPr/>
        </p:nvSpPr>
        <p:spPr>
          <a:xfrm>
            <a:off x="0" y="4210958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8" name="Oval 17"/>
          <p:cNvSpPr/>
          <p:nvPr/>
        </p:nvSpPr>
        <p:spPr>
          <a:xfrm>
            <a:off x="-1" y="4837644"/>
            <a:ext cx="772357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332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-5305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41642" y="579470"/>
            <a:ext cx="321379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nhÝ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181" y="1119995"/>
            <a:ext cx="88358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Ruøa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nhí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choã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ôû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Noù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boø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vöøa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nôm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nôùp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gaëp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thuù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döõ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Gaëp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thoû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ruøa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laäp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daäp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Tôù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chöa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Thoû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khaø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khaø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-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Rì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raø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rì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raø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Ñem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phoá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Ruøa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nhôù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chöa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Ruøa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ngôù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- ÖØ </a:t>
            </a:r>
            <a:r>
              <a:rPr lang="en-US" sz="2800" dirty="0" err="1">
                <a:solidFill>
                  <a:srgbClr val="008000"/>
                </a:solidFill>
                <a:latin typeface="VNI-Avo" pitchFamily="2" charset="0"/>
              </a:rPr>
              <a:t>nhæ</a:t>
            </a:r>
            <a:r>
              <a:rPr lang="en-US" sz="2800" dirty="0">
                <a:solidFill>
                  <a:srgbClr val="008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27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2732" y="-7140"/>
            <a:ext cx="442245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è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ë ®©u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4" y="1106486"/>
            <a:ext cx="3186636" cy="2162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4645" y="3446580"/>
            <a:ext cx="7974709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Nh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µ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.VnAvant" pitchFamily="34" charset="0"/>
              </a:rPr>
              <a:t>lµ c¸i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mai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éi</a:t>
            </a:r>
            <a:r>
              <a:rPr lang="en-US" sz="32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8000"/>
                </a:solidFill>
                <a:latin typeface=".VnAvant" pitchFamily="34" charset="0"/>
              </a:rPr>
              <a:t>trªn</a:t>
            </a:r>
            <a:r>
              <a:rPr lang="en-US" sz="3200" b="1">
                <a:solidFill>
                  <a:srgbClr val="008000"/>
                </a:solidFill>
                <a:latin typeface=".VnAvant" pitchFamily="34" charset="0"/>
              </a:rPr>
              <a:t> l­</a:t>
            </a:r>
            <a:r>
              <a:rPr lang="en-US" sz="3200" b="1">
                <a:solidFill>
                  <a:srgbClr val="008000"/>
                </a:solidFill>
                <a:latin typeface="VNI-Avo" pitchFamily="2" charset="0"/>
              </a:rPr>
              <a:t>ö</a:t>
            </a:r>
            <a:r>
              <a:rPr lang="en-US" sz="3200" b="1">
                <a:solidFill>
                  <a:srgbClr val="008000"/>
                </a:solidFill>
                <a:latin typeface=".VnAvant" pitchFamily="34" charset="0"/>
              </a:rPr>
              <a:t>ng </a:t>
            </a:r>
            <a:r>
              <a:rPr lang="en-US" sz="3200" b="1" dirty="0" err="1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255</Words>
  <Application>Microsoft Office PowerPoint</Application>
  <PresentationFormat>On-screen Show (16:10)</PresentationFormat>
  <Paragraphs>48</Paragraphs>
  <Slides>11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.VnArial</vt:lpstr>
      <vt:lpstr>VNI-Thufap2</vt:lpstr>
      <vt:lpstr>Calibri</vt:lpstr>
      <vt:lpstr>Tahoma</vt:lpstr>
      <vt:lpstr>SimSun</vt:lpstr>
      <vt:lpstr>.VnAvant</vt:lpstr>
      <vt:lpstr>Arial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208</cp:revision>
  <dcterms:created xsi:type="dcterms:W3CDTF">2020-02-10T09:35:50Z</dcterms:created>
  <dcterms:modified xsi:type="dcterms:W3CDTF">2020-11-06T01:59:20Z</dcterms:modified>
</cp:coreProperties>
</file>