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65" r:id="rId4"/>
    <p:sldId id="337" r:id="rId5"/>
    <p:sldId id="366" r:id="rId6"/>
    <p:sldId id="363" r:id="rId7"/>
    <p:sldId id="361" r:id="rId8"/>
    <p:sldId id="364" r:id="rId9"/>
    <p:sldId id="345" r:id="rId10"/>
    <p:sldId id="367" r:id="rId11"/>
    <p:sldId id="308" r:id="rId12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4"/>
      <p:bold r:id="rId15"/>
      <p:italic r:id="rId16"/>
    </p:embeddedFont>
    <p:embeddedFont>
      <p:font typeface=".VnArial" panose="020B7200000000000000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NI-Thufap2"/>
      <p:regular r:id="rId25"/>
    </p:embeddedFont>
    <p:embeddedFont>
      <p:font typeface="VNI-Avo" pitchFamily="2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SimSun" panose="02010600030101010101" pitchFamily="2" charset="-122"/>
      <p:regular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006600"/>
    <a:srgbClr val="FFFFCC"/>
    <a:srgbClr val="99FFCC"/>
    <a:srgbClr val="CCFFFF"/>
    <a:srgbClr val="3333FF"/>
    <a:srgbClr val="FFCCFF"/>
    <a:srgbClr val="FF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510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40" y="57912"/>
            <a:ext cx="4070048" cy="5596128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07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46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iª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yªm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iªp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2" y="2252662"/>
            <a:ext cx="3411538" cy="23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13" y="85344"/>
            <a:ext cx="4104797" cy="549859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76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VNI-Avo" pitchFamily="2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VNI-Avo" pitchFamily="2" charset="0"/>
              </a:rPr>
              <a:t>Taäp</a:t>
            </a:r>
            <a:r>
              <a:rPr lang="en-US" sz="28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Avo" pitchFamily="2" charset="0"/>
              </a:rPr>
              <a:t>ñoïc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357" y="648601"/>
            <a:ext cx="8630318" cy="167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VNI-Avo" pitchFamily="2" charset="0"/>
              </a:rPr>
              <a:t>Tröa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heø</a:t>
            </a:r>
            <a:r>
              <a:rPr lang="en-US" sz="2400" dirty="0">
                <a:latin typeface="VNI-Avo" pitchFamily="2" charset="0"/>
              </a:rPr>
              <a:t>, </a:t>
            </a:r>
            <a:r>
              <a:rPr lang="en-US" sz="2400" dirty="0" err="1">
                <a:latin typeface="VNI-Avo" pitchFamily="2" charset="0"/>
              </a:rPr>
              <a:t>gaø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nhí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naèm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mô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bò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quaï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caép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ñi</a:t>
            </a:r>
            <a:r>
              <a:rPr lang="en-US" sz="2400" dirty="0"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VNI-Avo" pitchFamily="2" charset="0"/>
              </a:rPr>
              <a:t>Gaø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nhí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sôï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quaù</a:t>
            </a:r>
            <a:r>
              <a:rPr lang="en-US" sz="2400" dirty="0">
                <a:latin typeface="VNI-Avo" pitchFamily="2" charset="0"/>
              </a:rPr>
              <a:t>. </a:t>
            </a:r>
            <a:r>
              <a:rPr lang="en-US" sz="2400" dirty="0" err="1">
                <a:latin typeface="VNI-Avo" pitchFamily="2" charset="0"/>
              </a:rPr>
              <a:t>Noù</a:t>
            </a:r>
            <a:r>
              <a:rPr lang="en-US" sz="2400" dirty="0">
                <a:latin typeface="VNI-Avo" pitchFamily="2" charset="0"/>
              </a:rPr>
              <a:t> “</a:t>
            </a:r>
            <a:r>
              <a:rPr lang="en-US" sz="2400" dirty="0" err="1">
                <a:latin typeface="VNI-Avo" pitchFamily="2" charset="0"/>
              </a:rPr>
              <a:t>chieâm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chieáp</a:t>
            </a:r>
            <a:r>
              <a:rPr lang="en-US" sz="2400" dirty="0">
                <a:latin typeface="VNI-Avo" pitchFamily="2" charset="0"/>
              </a:rPr>
              <a:t>” </a:t>
            </a:r>
            <a:r>
              <a:rPr lang="en-US" sz="2400" dirty="0" err="1">
                <a:latin typeface="VNI-Avo" pitchFamily="2" charset="0"/>
              </a:rPr>
              <a:t>aàm</a:t>
            </a:r>
            <a:r>
              <a:rPr lang="en-US" sz="2400" dirty="0">
                <a:latin typeface="VNI-Avo" pitchFamily="2" charset="0"/>
              </a:rPr>
              <a:t> ó.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VNI-Avo" pitchFamily="2" charset="0"/>
              </a:rPr>
              <a:t>Gaø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meï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khe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kheõ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ru</a:t>
            </a:r>
            <a:r>
              <a:rPr lang="en-US" sz="2400" dirty="0">
                <a:latin typeface="VNI-Avo" pitchFamily="2" charset="0"/>
              </a:rPr>
              <a:t>. </a:t>
            </a:r>
            <a:r>
              <a:rPr lang="en-US" sz="2400" dirty="0" err="1">
                <a:latin typeface="VNI-Avo" pitchFamily="2" charset="0"/>
              </a:rPr>
              <a:t>Meï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ru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eâm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quaù</a:t>
            </a:r>
            <a:r>
              <a:rPr lang="en-US" sz="2400" dirty="0">
                <a:latin typeface="VNI-Avo" pitchFamily="2" charset="0"/>
              </a:rPr>
              <a:t>. </a:t>
            </a:r>
            <a:r>
              <a:rPr lang="en-US" sz="2400" dirty="0" err="1">
                <a:latin typeface="VNI-Avo" pitchFamily="2" charset="0"/>
              </a:rPr>
              <a:t>Gaø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nhí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nguû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thieáp</a:t>
            </a:r>
            <a:r>
              <a:rPr lang="en-US" sz="2400" dirty="0">
                <a:latin typeface="VNI-Avo" pitchFamily="2" charset="0"/>
              </a:rPr>
              <a:t> </a:t>
            </a:r>
            <a:r>
              <a:rPr lang="en-US" sz="2400" dirty="0" err="1">
                <a:latin typeface="VNI-Avo" pitchFamily="2" charset="0"/>
              </a:rPr>
              <a:t>ñi</a:t>
            </a:r>
            <a:r>
              <a:rPr lang="en-US" sz="2400" dirty="0">
                <a:latin typeface="VNI-Avo" pitchFamily="2" charset="0"/>
              </a:rPr>
              <a:t>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Gaø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nhí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naèm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mô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77" y="2472080"/>
            <a:ext cx="2844903" cy="315412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VNI-Avo" pitchFamily="2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VNI-Avo" pitchFamily="2" charset="0"/>
              </a:rPr>
              <a:t>Taäp</a:t>
            </a:r>
            <a:r>
              <a:rPr lang="en-US" sz="28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Avo" pitchFamily="2" charset="0"/>
              </a:rPr>
              <a:t>ñoïc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357" y="648601"/>
            <a:ext cx="8630318" cy="167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Tröa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heø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gaø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nhí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naèm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mô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bò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quaï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caép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ñi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Gaø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nhí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sôï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quaù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Noù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“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chieâm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chieáp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”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aàm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ó.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Gaø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meï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khe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kheõ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ru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Meï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ru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eâm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quaù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Gaø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nhí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nguû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thieáp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VNI-Avo" pitchFamily="2" charset="0"/>
              </a:rPr>
              <a:t>ñi</a:t>
            </a:r>
            <a:r>
              <a:rPr lang="en-US" sz="2400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Gaø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nhí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naèm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mô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7872" y="3381822"/>
            <a:ext cx="7157287" cy="11901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CC"/>
                </a:solidFill>
                <a:latin typeface="VNI-Avo" pitchFamily="2" charset="0"/>
              </a:rPr>
              <a:t>c</a:t>
            </a:r>
            <a:r>
              <a:rPr lang="en-US" sz="4400" smtClean="0">
                <a:solidFill>
                  <a:srgbClr val="0000CC"/>
                </a:solidFill>
                <a:latin typeface="VNI-Avo" pitchFamily="2" charset="0"/>
              </a:rPr>
              <a:t>h</a:t>
            </a:r>
            <a:r>
              <a:rPr lang="en-US" sz="4400" smtClean="0">
                <a:solidFill>
                  <a:srgbClr val="FF0000"/>
                </a:solidFill>
                <a:latin typeface="VNI-Avo" pitchFamily="2" charset="0"/>
              </a:rPr>
              <a:t>ieâm</a:t>
            </a:r>
            <a:r>
              <a:rPr lang="en-US" sz="4400" smtClean="0">
                <a:solidFill>
                  <a:srgbClr val="0000CC"/>
                </a:solidFill>
                <a:latin typeface="VNI-Avo" pitchFamily="2" charset="0"/>
              </a:rPr>
              <a:t> ch</a:t>
            </a:r>
            <a:r>
              <a:rPr lang="en-US" sz="4400" smtClean="0">
                <a:solidFill>
                  <a:srgbClr val="FF0000"/>
                </a:solidFill>
                <a:latin typeface="VNI-Avo" pitchFamily="2" charset="0"/>
              </a:rPr>
              <a:t>ieáp</a:t>
            </a:r>
            <a:r>
              <a:rPr lang="en-US" sz="4400" smtClean="0">
                <a:solidFill>
                  <a:srgbClr val="0000CC"/>
                </a:solidFill>
                <a:latin typeface="VNI-Avo" pitchFamily="2" charset="0"/>
              </a:rPr>
              <a:t>, nguû th</a:t>
            </a:r>
            <a:r>
              <a:rPr lang="en-US" sz="4400" smtClean="0">
                <a:solidFill>
                  <a:srgbClr val="FF0000"/>
                </a:solidFill>
                <a:latin typeface="VNI-Avo" pitchFamily="2" charset="0"/>
              </a:rPr>
              <a:t>ieáp</a:t>
            </a:r>
            <a:endParaRPr lang="en-US" sz="4400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77184" y="1731264"/>
            <a:ext cx="902208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01312" y="1731264"/>
            <a:ext cx="902208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63968" y="2323483"/>
            <a:ext cx="902208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6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VNI-Avo" pitchFamily="2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VNI-Avo" pitchFamily="2" charset="0"/>
              </a:rPr>
              <a:t>Taäp</a:t>
            </a:r>
            <a:r>
              <a:rPr lang="en-US" sz="28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Avo" pitchFamily="2" charset="0"/>
              </a:rPr>
              <a:t>ñoïc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410" y="1429289"/>
            <a:ext cx="886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VNI-Avo" pitchFamily="2" charset="0"/>
              </a:rPr>
              <a:t>   </a:t>
            </a:r>
            <a:r>
              <a:rPr lang="en-US" sz="3200" dirty="0" err="1">
                <a:latin typeface="VNI-Avo" pitchFamily="2" charset="0"/>
              </a:rPr>
              <a:t>Tröa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heø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gaø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nhí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naèm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mô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bò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caép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ñi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VNI-Avo" pitchFamily="2" charset="0"/>
              </a:rPr>
              <a:t>   </a:t>
            </a:r>
            <a:r>
              <a:rPr lang="en-US" sz="3200" dirty="0" err="1">
                <a:latin typeface="VNI-Avo" pitchFamily="2" charset="0"/>
              </a:rPr>
              <a:t>Gaø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nhí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sôï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quaù</a:t>
            </a:r>
            <a:r>
              <a:rPr lang="en-US" sz="3200" dirty="0">
                <a:latin typeface="VNI-Avo" pitchFamily="2" charset="0"/>
              </a:rPr>
              <a:t>.   </a:t>
            </a:r>
            <a:r>
              <a:rPr lang="en-US" sz="3200" dirty="0" err="1">
                <a:latin typeface="VNI-Avo" pitchFamily="2" charset="0"/>
              </a:rPr>
              <a:t>Noù</a:t>
            </a:r>
            <a:r>
              <a:rPr lang="en-US" sz="3200" dirty="0">
                <a:latin typeface="VNI-Avo" pitchFamily="2" charset="0"/>
              </a:rPr>
              <a:t> “</a:t>
            </a:r>
            <a:r>
              <a:rPr lang="en-US" sz="3200" dirty="0" err="1">
                <a:latin typeface="VNI-Avo" pitchFamily="2" charset="0"/>
              </a:rPr>
              <a:t>chieâm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chieáp</a:t>
            </a:r>
            <a:r>
              <a:rPr lang="en-US" sz="3200" dirty="0">
                <a:latin typeface="VNI-Avo" pitchFamily="2" charset="0"/>
              </a:rPr>
              <a:t>” </a:t>
            </a:r>
            <a:r>
              <a:rPr lang="en-US" sz="3200" dirty="0" err="1">
                <a:latin typeface="VNI-Avo" pitchFamily="2" charset="0"/>
              </a:rPr>
              <a:t>aàm</a:t>
            </a:r>
            <a:r>
              <a:rPr lang="en-US" sz="3200" dirty="0">
                <a:latin typeface="VNI-Avo" pitchFamily="2" charset="0"/>
              </a:rPr>
              <a:t> ó.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VNI-Avo" pitchFamily="2" charset="0"/>
              </a:rPr>
              <a:t>   </a:t>
            </a:r>
            <a:r>
              <a:rPr lang="en-US" sz="3200" dirty="0" err="1">
                <a:latin typeface="VNI-Avo" pitchFamily="2" charset="0"/>
              </a:rPr>
              <a:t>Gaø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meï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khe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kheõ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ru</a:t>
            </a:r>
            <a:r>
              <a:rPr lang="en-US" sz="3200" dirty="0">
                <a:latin typeface="VNI-Avo" pitchFamily="2" charset="0"/>
              </a:rPr>
              <a:t>.  </a:t>
            </a:r>
            <a:r>
              <a:rPr lang="en-US" sz="3200" dirty="0" err="1">
                <a:latin typeface="VNI-Avo" pitchFamily="2" charset="0"/>
              </a:rPr>
              <a:t>Meï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ru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eâm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quaù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Gaø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nhí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nguû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thieáp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ñi</a:t>
            </a:r>
            <a:r>
              <a:rPr lang="en-US" sz="3200" dirty="0">
                <a:latin typeface="VNI-Avo" pitchFamily="2" charset="0"/>
              </a:rPr>
              <a:t>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5858" y="648601"/>
            <a:ext cx="421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Gaø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nhí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naèm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mô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9849" y="1486726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93217" y="2226654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3400149" y="2138310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14516" y="3070032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4393019" y="2825896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7819799" y="2825896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6801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5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VNI-Avo" pitchFamily="2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VNI-Avo" pitchFamily="2" charset="0"/>
              </a:rPr>
              <a:t>Taäp</a:t>
            </a:r>
            <a:r>
              <a:rPr lang="en-US" sz="28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NI-Avo" pitchFamily="2" charset="0"/>
              </a:rPr>
              <a:t>ñoïc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410" y="1429289"/>
            <a:ext cx="886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VNI-Avo" pitchFamily="2" charset="0"/>
              </a:rPr>
              <a:t>  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Tröa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heø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gaø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nhí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naèm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mô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bò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quaï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caép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ñi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VNI-Avo" pitchFamily="2" charset="0"/>
              </a:rPr>
              <a:t>   </a:t>
            </a:r>
            <a:r>
              <a:rPr lang="en-US" sz="3200" dirty="0" err="1">
                <a:solidFill>
                  <a:srgbClr val="FF0066"/>
                </a:solidFill>
                <a:latin typeface="VNI-Avo" pitchFamily="2" charset="0"/>
              </a:rPr>
              <a:t>Gaø</a:t>
            </a:r>
            <a:r>
              <a:rPr lang="en-US" sz="3200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VNI-Avo" pitchFamily="2" charset="0"/>
              </a:rPr>
              <a:t>nhí</a:t>
            </a:r>
            <a:r>
              <a:rPr lang="en-US" sz="3200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VNI-Avo" pitchFamily="2" charset="0"/>
              </a:rPr>
              <a:t>sôï</a:t>
            </a:r>
            <a:r>
              <a:rPr lang="en-US" sz="3200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VNI-Avo" pitchFamily="2" charset="0"/>
              </a:rPr>
              <a:t>quaù</a:t>
            </a:r>
            <a:r>
              <a:rPr lang="en-US" sz="3200" dirty="0">
                <a:solidFill>
                  <a:srgbClr val="FF0066"/>
                </a:solidFill>
                <a:latin typeface="VNI-Avo" pitchFamily="2" charset="0"/>
              </a:rPr>
              <a:t>. </a:t>
            </a:r>
            <a:r>
              <a:rPr lang="en-US" sz="3200" dirty="0" err="1">
                <a:solidFill>
                  <a:srgbClr val="FF0066"/>
                </a:solidFill>
                <a:latin typeface="VNI-Avo" pitchFamily="2" charset="0"/>
              </a:rPr>
              <a:t>Noù</a:t>
            </a:r>
            <a:r>
              <a:rPr lang="en-US" sz="3200" dirty="0">
                <a:solidFill>
                  <a:srgbClr val="FF0066"/>
                </a:solidFill>
                <a:latin typeface="VNI-Avo" pitchFamily="2" charset="0"/>
              </a:rPr>
              <a:t> “</a:t>
            </a:r>
            <a:r>
              <a:rPr lang="en-US" sz="3200" dirty="0" err="1">
                <a:solidFill>
                  <a:srgbClr val="FF0066"/>
                </a:solidFill>
                <a:latin typeface="VNI-Avo" pitchFamily="2" charset="0"/>
              </a:rPr>
              <a:t>chieâm</a:t>
            </a:r>
            <a:r>
              <a:rPr lang="en-US" sz="3200" dirty="0">
                <a:solidFill>
                  <a:srgbClr val="FF0066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VNI-Avo" pitchFamily="2" charset="0"/>
              </a:rPr>
              <a:t>chieáp</a:t>
            </a:r>
            <a:r>
              <a:rPr lang="en-US" sz="3200" dirty="0">
                <a:solidFill>
                  <a:srgbClr val="FF0066"/>
                </a:solidFill>
                <a:latin typeface="VNI-Avo" pitchFamily="2" charset="0"/>
              </a:rPr>
              <a:t>” </a:t>
            </a:r>
            <a:r>
              <a:rPr lang="en-US" sz="3200" dirty="0" err="1">
                <a:solidFill>
                  <a:srgbClr val="FF0066"/>
                </a:solidFill>
                <a:latin typeface="VNI-Avo" pitchFamily="2" charset="0"/>
              </a:rPr>
              <a:t>aàm</a:t>
            </a:r>
            <a:r>
              <a:rPr lang="en-US" sz="3200" dirty="0">
                <a:solidFill>
                  <a:srgbClr val="FF0066"/>
                </a:solidFill>
                <a:latin typeface="VNI-Avo" pitchFamily="2" charset="0"/>
              </a:rPr>
              <a:t> ó.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VNI-Avo" pitchFamily="2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Gaø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meï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khe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kheõ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ru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Meï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ru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eâm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quaù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Gaø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nhí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nguû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thieáp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ñi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5858" y="648601"/>
            <a:ext cx="421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Gaø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nhí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naèm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mô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0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49713" y="409972"/>
            <a:ext cx="499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91769" y="1553022"/>
            <a:ext cx="7082973" cy="66765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a. Gµ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nhÝ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qu¹ c¾p ®i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91769" y="2619822"/>
            <a:ext cx="7082973" cy="667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b. Gµ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nhÝ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n»m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m¬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qu¹ c¾p ®i</a:t>
            </a:r>
          </a:p>
        </p:txBody>
      </p:sp>
      <p:sp>
        <p:nvSpPr>
          <p:cNvPr id="3" name="Smiley Face 2"/>
          <p:cNvSpPr/>
          <p:nvPr/>
        </p:nvSpPr>
        <p:spPr>
          <a:xfrm>
            <a:off x="1146629" y="2619822"/>
            <a:ext cx="725714" cy="711200"/>
          </a:xfrm>
          <a:prstGeom prst="smileyFac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83429"/>
            <a:ext cx="2344887" cy="2231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134"/>
            <a:ext cx="2032000" cy="13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1868</TotalTime>
  <Words>277</Words>
  <Application>Microsoft Office PowerPoint</Application>
  <PresentationFormat>On-screen Show (16:10)</PresentationFormat>
  <Paragraphs>42</Paragraphs>
  <Slides>11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.VnArial</vt:lpstr>
      <vt:lpstr>Calibri</vt:lpstr>
      <vt:lpstr>VNI-Thufap2</vt:lpstr>
      <vt:lpstr>VNI-Avo</vt:lpstr>
      <vt:lpstr>Arial</vt:lpstr>
      <vt:lpstr>Tahoma</vt:lpstr>
      <vt:lpstr>SimSun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274</cp:revision>
  <dcterms:created xsi:type="dcterms:W3CDTF">2020-02-10T09:35:50Z</dcterms:created>
  <dcterms:modified xsi:type="dcterms:W3CDTF">2020-11-01T04:00:30Z</dcterms:modified>
</cp:coreProperties>
</file>