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80" r:id="rId2"/>
    <p:sldId id="256" r:id="rId3"/>
    <p:sldId id="257" r:id="rId4"/>
    <p:sldId id="351" r:id="rId5"/>
    <p:sldId id="356" r:id="rId6"/>
    <p:sldId id="282" r:id="rId7"/>
    <p:sldId id="323" r:id="rId8"/>
    <p:sldId id="308" r:id="rId9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ahoma" panose="020B0604030504040204" pitchFamily="34" charset="0"/>
      <p:regular r:id="rId15"/>
      <p:bold r:id="rId16"/>
    </p:embeddedFont>
    <p:embeddedFont>
      <p:font typeface=".VnAvant" panose="020B7200000000000000"/>
      <p:regular r:id="rId17"/>
      <p:bold r:id="rId18"/>
      <p:italic r:id="rId19"/>
    </p:embeddedFont>
    <p:embeddedFont>
      <p:font typeface="宋体" panose="02010600030101010101" pitchFamily="2" charset="-122"/>
      <p:regular r:id="rId20"/>
    </p:embeddedFont>
    <p:embeddedFont>
      <p:font typeface=".VnTifani Heavy" panose="020B7200000000000000"/>
      <p:regular r:id="rId21"/>
    </p:embeddedFont>
    <p:embeddedFont>
      <p:font typeface="VNI-Thufap2"/>
      <p:regular r:id="rId2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99"/>
    <a:srgbClr val="0066CC"/>
    <a:srgbClr val="CCFFCC"/>
    <a:srgbClr val="99FFCC"/>
    <a:srgbClr val="FFFFCC"/>
    <a:srgbClr val="CCFFFF"/>
    <a:srgbClr val="333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ơm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ơp</a:t>
            </a:r>
            <a:r>
              <a:rPr lang="en-US" baseline="0" dirty="0"/>
              <a:t>­.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ên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7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53</a:t>
            </a: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u«m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5" y="2148794"/>
            <a:ext cx="47815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53: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u«m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3" y="1432808"/>
            <a:ext cx="3907518" cy="22495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4926" y="3836999"/>
            <a:ext cx="2917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uåm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30914" y="120058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Ph©n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tÝch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buåm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30486" y="1873506"/>
            <a:ext cx="42200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§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¸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u« -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mê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u«m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bê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u«m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bu«m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huyÒn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buåm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buåm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3793292"/>
            <a:ext cx="424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§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Buåm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u«m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um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7" y="751568"/>
            <a:ext cx="2079838" cy="200054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97" y="770618"/>
            <a:ext cx="2151283" cy="198373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18" y="789668"/>
            <a:ext cx="2151284" cy="196692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38" y="799193"/>
            <a:ext cx="1756785" cy="195852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-19892" y="2917371"/>
            <a:ext cx="209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.VnAvant" pitchFamily="34" charset="0"/>
              </a:rPr>
              <a:t>qu</a:t>
            </a:r>
            <a:r>
              <a:rPr lang="en-US" sz="2800" b="1" dirty="0">
                <a:latin typeface=".VnAvant" pitchFamily="34" charset="0"/>
              </a:rPr>
              <a:t>¶ </a:t>
            </a:r>
            <a:r>
              <a:rPr lang="en-US" sz="2800" b="1" dirty="0" err="1">
                <a:latin typeface=".VnAvant" pitchFamily="34" charset="0"/>
              </a:rPr>
              <a:t>muçm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31326" y="2896308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.VnAvant" pitchFamily="34" charset="0"/>
              </a:rPr>
              <a:t>xum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häp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2602" y="2934010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.VnAvant" pitchFamily="34" charset="0"/>
              </a:rPr>
              <a:t>um </a:t>
            </a:r>
            <a:r>
              <a:rPr lang="en-US" sz="2800" b="1" dirty="0" err="1">
                <a:latin typeface=".VnAvant" pitchFamily="34" charset="0"/>
              </a:rPr>
              <a:t>tïm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09566" y="2934010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.VnAvant" pitchFamily="34" charset="0"/>
              </a:rPr>
              <a:t>nhuém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26555" y="2934010"/>
            <a:ext cx="220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.VnAvant" pitchFamily="34" charset="0"/>
              </a:rPr>
              <a:t>qu</a:t>
            </a:r>
            <a:r>
              <a:rPr lang="en-US" sz="2800" b="1" dirty="0">
                <a:latin typeface=".VnAvant" pitchFamily="34" charset="0"/>
              </a:rPr>
              <a:t>¶ </a:t>
            </a:r>
            <a:r>
              <a:rPr lang="en-US" sz="2800" b="1" dirty="0" err="1">
                <a:latin typeface=".VnAvant" pitchFamily="34" charset="0"/>
              </a:rPr>
              <a:t>m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uçm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2644" y="2902857"/>
            <a:ext cx="209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x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häp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7432" y="2927970"/>
            <a:ext cx="191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um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tïm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70056" y="2931885"/>
            <a:ext cx="191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nh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uém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  <p:bldP spid="33" grpId="0"/>
      <p:bldP spid="33" grpId="1"/>
      <p:bldP spid="35" grpId="0"/>
      <p:bldP spid="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01256" y="39487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Gi¶i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nghÜa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910"/>
            <a:ext cx="9144000" cy="51340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53534" y="1582057"/>
            <a:ext cx="591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¶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muçm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(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gièng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xoµi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nhưng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nhá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vÞ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chua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3533" y="2463361"/>
            <a:ext cx="5910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xum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häp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(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Tô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häp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chç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c¸ch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vui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vÎ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3532" y="3314173"/>
            <a:ext cx="5376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um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tïm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cèi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rËm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r¹p,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dµy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Æc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3534" y="3877440"/>
            <a:ext cx="6015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nhuém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mµu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thÊm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Òu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v¶i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vµ ®­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÷ l¹i.</a:t>
            </a:r>
          </a:p>
        </p:txBody>
      </p: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u«m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um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0650"/>
            <a:ext cx="82296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2229</TotalTime>
  <Words>331</Words>
  <Application>Microsoft Office PowerPoint</Application>
  <PresentationFormat>On-screen Show (16:10)</PresentationFormat>
  <Paragraphs>72</Paragraphs>
  <Slides>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Tahoma</vt:lpstr>
      <vt:lpstr>.VnAvant</vt:lpstr>
      <vt:lpstr>宋体</vt:lpstr>
      <vt:lpstr>.VnTifani Heavy</vt:lpstr>
      <vt:lpstr>VNI-Thufap2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283</cp:revision>
  <dcterms:created xsi:type="dcterms:W3CDTF">2020-02-10T09:35:50Z</dcterms:created>
  <dcterms:modified xsi:type="dcterms:W3CDTF">2020-11-22T13:04:28Z</dcterms:modified>
</cp:coreProperties>
</file>