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256" r:id="rId3"/>
    <p:sldId id="257" r:id="rId4"/>
    <p:sldId id="360" r:id="rId5"/>
    <p:sldId id="359" r:id="rId6"/>
    <p:sldId id="368" r:id="rId7"/>
    <p:sldId id="370" r:id="rId8"/>
    <p:sldId id="369" r:id="rId9"/>
    <p:sldId id="351" r:id="rId10"/>
    <p:sldId id="361" r:id="rId11"/>
    <p:sldId id="282" r:id="rId12"/>
    <p:sldId id="371" r:id="rId13"/>
    <p:sldId id="372" r:id="rId14"/>
    <p:sldId id="323" r:id="rId15"/>
    <p:sldId id="373" r:id="rId16"/>
    <p:sldId id="374" r:id="rId17"/>
    <p:sldId id="363" r:id="rId18"/>
    <p:sldId id="364" r:id="rId19"/>
    <p:sldId id="365" r:id="rId20"/>
    <p:sldId id="366" r:id="rId21"/>
    <p:sldId id="367" r:id="rId22"/>
    <p:sldId id="308" r:id="rId23"/>
  </p:sldIdLst>
  <p:sldSz cx="9144000" cy="5715000" type="screen16x10"/>
  <p:notesSz cx="6858000" cy="9144000"/>
  <p:embeddedFontLs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VNI-Thufap2"/>
      <p:regular r:id="rId29"/>
    </p:embeddedFont>
    <p:embeddedFont>
      <p:font typeface=".VnTifani Heavy" panose="020B720000000000000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SimSun" panose="02010600030101010101" pitchFamily="2" charset="-122"/>
      <p:regular r:id="rId41"/>
    </p:embeddedFont>
    <p:embeddedFont>
      <p:font typeface=".VnArial" panose="020B7200000000000000" pitchFamily="34" charset="0"/>
      <p:regular r:id="rId42"/>
      <p:italic r:id="rId43"/>
      <p:boldItalic r:id="rId4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um.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4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2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gif"/><Relationship Id="rId12" Type="http://schemas.openxmlformats.org/officeDocument/2006/relationships/image" Target="../media/image40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8.gif"/><Relationship Id="rId18" Type="http://schemas.openxmlformats.org/officeDocument/2006/relationships/image" Target="../media/image51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7.gif"/><Relationship Id="rId17" Type="http://schemas.openxmlformats.org/officeDocument/2006/relationships/image" Target="../media/image50.gif"/><Relationship Id="rId2" Type="http://schemas.openxmlformats.org/officeDocument/2006/relationships/audio" Target="../media/audio4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6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4.gif"/><Relationship Id="rId4" Type="http://schemas.openxmlformats.org/officeDocument/2006/relationships/audio" Target="../media/audio6.wav"/><Relationship Id="rId9" Type="http://schemas.openxmlformats.org/officeDocument/2006/relationships/image" Target="../media/image35.gif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8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7.gif"/><Relationship Id="rId17" Type="http://schemas.openxmlformats.org/officeDocument/2006/relationships/image" Target="../media/image52.gif"/><Relationship Id="rId2" Type="http://schemas.openxmlformats.org/officeDocument/2006/relationships/audio" Target="../media/audio4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46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4.gif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7166" y="2365877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ïm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nho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6" y="625263"/>
            <a:ext cx="2013988" cy="173619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29" y="611961"/>
            <a:ext cx="2597614" cy="176825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94" y="3065598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6096446" y="2430520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t«m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ïm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74029" y="5037331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òm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mÜm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1468" y="2397162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óp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86" y="592573"/>
            <a:ext cx="1733751" cy="1768888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9" y="3067926"/>
            <a:ext cx="1979186" cy="184609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343069" y="5000019"/>
            <a:ext cx="2113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gi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3200" b="1" dirty="0">
                <a:latin typeface=".VnAvant" pitchFamily="34" charset="0"/>
              </a:rPr>
              <a:t> ®ì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30" y="3067927"/>
            <a:ext cx="1743007" cy="1932092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9" name="TextBox 18"/>
          <p:cNvSpPr txBox="1"/>
          <p:nvPr/>
        </p:nvSpPr>
        <p:spPr>
          <a:xfrm>
            <a:off x="3033430" y="5000019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óp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chÌ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13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8" grpId="0"/>
      <p:bldP spid="12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93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1246413"/>
            <a:ext cx="8666163" cy="14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um-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313" y="780680"/>
            <a:ext cx="7883371" cy="4684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3" y="891516"/>
            <a:ext cx="1114841" cy="11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79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83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96359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um - up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246993"/>
            <a:ext cx="1895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“um"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0877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Ch¨m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chó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Um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tïm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0495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XÕp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®å</a:t>
            </a:r>
          </a:p>
        </p:txBody>
      </p:sp>
    </p:spTree>
    <p:extLst>
      <p:ext uri="{BB962C8B-B14F-4D97-AF65-F5344CB8AC3E}">
        <p14:creationId xmlns:p14="http://schemas.microsoft.com/office/powerpoint/2010/main" val="25398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“up"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Bóp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chÌ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Chïm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nho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Tñm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tØm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Mïm</a:t>
            </a:r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mÜm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76" y="1463221"/>
            <a:ext cx="1895475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3" y="1463221"/>
            <a:ext cx="1752600" cy="222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177" y="3787321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2807" y="3758292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78850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06" y="1201969"/>
            <a:ext cx="2195967" cy="26925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3374" y="3716347"/>
            <a:ext cx="2752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.VnAvant" pitchFamily="34" charset="0"/>
                <a:cs typeface="Arial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um</a:t>
            </a: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4227" y="2735447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485581" y="2694929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581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um - up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29" y="1200584"/>
            <a:ext cx="1752600" cy="2228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093" y="3495655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4227" y="2735447"/>
            <a:ext cx="1013422" cy="1541099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485581" y="2694929"/>
            <a:ext cx="1013542" cy="1622011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04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565" y="4546594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ch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32" y="1919298"/>
            <a:ext cx="2958158" cy="2537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3471" y="4517926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uù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VNI-Avo" pitchFamily="2" charset="0"/>
              </a:rPr>
              <a:t>beâ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84" y="2029761"/>
            <a:ext cx="2777716" cy="2426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8561" y="35972"/>
            <a:ext cx="37481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um - up­</a:t>
            </a:r>
          </a:p>
        </p:txBody>
      </p:sp>
    </p:spTree>
    <p:extLst>
      <p:ext uri="{BB962C8B-B14F-4D97-AF65-F5344CB8AC3E}">
        <p14:creationId xmlns:p14="http://schemas.microsoft.com/office/powerpoint/2010/main" val="1946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1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87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val="35256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9" y="56029"/>
            <a:ext cx="8955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6130" y="2506908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chïm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nho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67" y="250690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cóp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30" y="679950"/>
            <a:ext cx="2070327" cy="178476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80" y="666512"/>
            <a:ext cx="1318211" cy="179820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73" y="674676"/>
            <a:ext cx="2524162" cy="171825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7" y="3104618"/>
            <a:ext cx="2096316" cy="195534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23" y="3088230"/>
            <a:ext cx="1654432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3044688"/>
            <a:ext cx="1531240" cy="197173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6695375" y="243367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t«m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hïm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36" y="5118019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gióp</a:t>
            </a:r>
            <a:r>
              <a:rPr lang="en-US" sz="2800" b="1" dirty="0">
                <a:latin typeface=".VnAvant" pitchFamily="34" charset="0"/>
              </a:rPr>
              <a:t> ®ì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63323" y="5134972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bóp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46664" y="5110821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mòm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mÜm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2278</TotalTime>
  <Words>365</Words>
  <Application>Microsoft Office PowerPoint</Application>
  <PresentationFormat>On-screen Show (16:10)</PresentationFormat>
  <Paragraphs>101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.VnAvant</vt:lpstr>
      <vt:lpstr>VNI-Thufap2</vt:lpstr>
      <vt:lpstr>.VnTifani Heavy</vt:lpstr>
      <vt:lpstr>Calibri</vt:lpstr>
      <vt:lpstr>VNI-Avo</vt:lpstr>
      <vt:lpstr>Tahoma</vt:lpstr>
      <vt:lpstr>SimSun</vt:lpstr>
      <vt:lpstr>Times New Roman</vt:lpstr>
      <vt:lpstr>.VnArial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297</cp:revision>
  <dcterms:created xsi:type="dcterms:W3CDTF">2020-02-10T09:35:50Z</dcterms:created>
  <dcterms:modified xsi:type="dcterms:W3CDTF">2020-11-09T06:04:40Z</dcterms:modified>
</cp:coreProperties>
</file>