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1" r:id="rId20"/>
    <p:sldId id="275" r:id="rId21"/>
    <p:sldId id="276" r:id="rId22"/>
    <p:sldId id="277" r:id="rId23"/>
    <p:sldId id="278" r:id="rId24"/>
    <p:sldId id="27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1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150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9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1311-0807-4C04-BACC-FD013BCF9EA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E411-B583-48A3-8B02-77CA8BFC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tags" Target="../tags/tag6.xml"/><Relationship Id="rId7" Type="http://schemas.openxmlformats.org/officeDocument/2006/relationships/image" Target="../media/image18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20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50257" y="1857396"/>
            <a:ext cx="6455229" cy="155636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Na.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2394" y="3693274"/>
            <a:ext cx="8991600" cy="230832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ốm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đã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ngay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cô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giáo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để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cô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biết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xuống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đã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bác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sĩ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đau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ở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đâu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mệt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như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uống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thuốc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nghỉ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chỉ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dẫn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bác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sĩ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giúp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chăm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sóc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điều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sớm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nhanh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khỏi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ốm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tiếp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tục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đến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trường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endParaRPr lang="en-US" altLang="en-US" sz="24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2457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65" y="856201"/>
            <a:ext cx="8168672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634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7" y="1610177"/>
            <a:ext cx="1815093" cy="1778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60" y="3334822"/>
            <a:ext cx="1455795" cy="1761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16" y="4916076"/>
            <a:ext cx="1942865" cy="194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13" y="4759571"/>
            <a:ext cx="1608284" cy="1896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37" y="2499359"/>
            <a:ext cx="1566816" cy="2068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87" y="1514381"/>
            <a:ext cx="1640496" cy="1758827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3460087" y="3365950"/>
            <a:ext cx="2238038" cy="1550126"/>
          </a:xfrm>
          <a:prstGeom prst="cloudCallout">
            <a:avLst>
              <a:gd name="adj1" fmla="val 1865"/>
              <a:gd name="adj2" fmla="val 29916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60973" y="3752436"/>
            <a:ext cx="16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ốm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653061" y="4747141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xì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46" y="1531658"/>
            <a:ext cx="2747908" cy="294611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7564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81944" y="5069871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148001"/>
            <a:ext cx="3773696" cy="369733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216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81944" y="5069871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23" y="1032196"/>
            <a:ext cx="3129421" cy="378660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390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628133" y="5371616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33" y="1196712"/>
            <a:ext cx="3875037" cy="387316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524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97507" y="5528367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32" y="1032196"/>
            <a:ext cx="3670530" cy="432847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4503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47803" y="822198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543958" y="5458700"/>
            <a:ext cx="5901870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mẩm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nốt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27" y="1223710"/>
            <a:ext cx="3330252" cy="415329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3859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556487"/>
            <a:ext cx="9144000" cy="5301512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793967"/>
            <a:ext cx="6792684" cy="395369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30000"/>
              </a:lnSpc>
              <a:buAutoNum type="arabicPeriod"/>
            </a:pP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mũi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ho,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nốt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..</a:t>
            </a:r>
          </a:p>
          <a:p>
            <a:pPr marL="514350" indent="-514350" algn="just">
              <a:lnSpc>
                <a:spcPct val="130000"/>
              </a:lnSpc>
              <a:buAutoNum type="arabicPeriod"/>
            </a:pP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chữa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kịp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972" y="1002490"/>
            <a:ext cx="531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7" y="50152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675142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540088"/>
            <a:ext cx="3868027" cy="3279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945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3835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51178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002481"/>
            <a:ext cx="5782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556478"/>
            <a:ext cx="6041136" cy="49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51278" y="1942779"/>
            <a:ext cx="5211310" cy="289832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vi-V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6200" y="512147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18" y="1942779"/>
            <a:ext cx="3530282" cy="28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8107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08000" y="1347482"/>
            <a:ext cx="8476343" cy="5027192"/>
          </a:xfrm>
          <a:prstGeom prst="roundRect">
            <a:avLst/>
          </a:prstGeom>
          <a:solidFill>
            <a:srgbClr val="0000CC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chán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nách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bẹn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509" y="321700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2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90601"/>
            <a:ext cx="596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01" y="1795608"/>
            <a:ext cx="6500223" cy="47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91888" y="1347482"/>
            <a:ext cx="8476343" cy="3686074"/>
          </a:xfrm>
          <a:prstGeom prst="roundRect">
            <a:avLst/>
          </a:prstGeom>
          <a:solidFill>
            <a:srgbClr val="0000CC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tắm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dằm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ngộ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509" y="321700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69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79" y="545647"/>
            <a:ext cx="7351713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84" y="2763067"/>
            <a:ext cx="3465430" cy="29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" y="93252"/>
            <a:ext cx="1706627" cy="6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86868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6719" y="1058745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4566" y="194904"/>
            <a:ext cx="386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743"/>
            <a:ext cx="2859024" cy="2582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77" y="1736164"/>
            <a:ext cx="2571748" cy="2158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3" y="1614013"/>
            <a:ext cx="2661582" cy="2234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1" y="3996768"/>
            <a:ext cx="3016641" cy="2557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1"/>
          <a:stretch/>
        </p:blipFill>
        <p:spPr>
          <a:xfrm>
            <a:off x="3813795" y="4082740"/>
            <a:ext cx="4822202" cy="23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60"/>
          <p:cNvSpPr/>
          <p:nvPr/>
        </p:nvSpPr>
        <p:spPr>
          <a:xfrm>
            <a:off x="215901" y="5318098"/>
            <a:ext cx="859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bừng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Na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223710"/>
            <a:ext cx="4312104" cy="389468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1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10" y="1084375"/>
            <a:ext cx="4600230" cy="38617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Rectangle 35"/>
          <p:cNvSpPr/>
          <p:nvPr/>
        </p:nvSpPr>
        <p:spPr>
          <a:xfrm>
            <a:off x="230415" y="5074263"/>
            <a:ext cx="8594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71689" y="5502773"/>
            <a:ext cx="8509453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Na.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ngoãn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05" y="1032196"/>
            <a:ext cx="5028292" cy="422111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98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460375" y="5363437"/>
            <a:ext cx="8205756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lát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đén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91" y="1032194"/>
            <a:ext cx="4654635" cy="39463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15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83620" y="5067346"/>
            <a:ext cx="7964063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1"/>
          <a:stretch/>
        </p:blipFill>
        <p:spPr>
          <a:xfrm>
            <a:off x="1185412" y="1288972"/>
            <a:ext cx="6860577" cy="353557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97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624</Words>
  <Application>Microsoft Office PowerPoint</Application>
  <PresentationFormat>On-screen Show (4:3)</PresentationFormat>
  <Paragraphs>114</Paragraphs>
  <Slides>25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2020-10-31T14:36:44Z</dcterms:created>
  <dcterms:modified xsi:type="dcterms:W3CDTF">2020-10-31T14:40:23Z</dcterms:modified>
</cp:coreProperties>
</file>