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av" ContentType="audio/wav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tags/tag4.xml" ContentType="application/vnd.openxmlformats-officedocument.presentationml.tags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60" r:id="rId1"/>
  </p:sldMasterIdLst>
  <p:notesMasterIdLst>
    <p:notesMasterId r:id="rId12"/>
  </p:notesMasterIdLst>
  <p:sldIdLst>
    <p:sldId id="280" r:id="rId2"/>
    <p:sldId id="256" r:id="rId3"/>
    <p:sldId id="257" r:id="rId4"/>
    <p:sldId id="330" r:id="rId5"/>
    <p:sldId id="336" r:id="rId6"/>
    <p:sldId id="353" r:id="rId7"/>
    <p:sldId id="354" r:id="rId8"/>
    <p:sldId id="340" r:id="rId9"/>
    <p:sldId id="355" r:id="rId10"/>
    <p:sldId id="350" r:id="rId11"/>
  </p:sldIdLst>
  <p:sldSz cx="9144000" cy="5715000" type="screen16x10"/>
  <p:notesSz cx="6858000" cy="9144000"/>
  <p:embeddedFontLst>
    <p:embeddedFont>
      <p:font typeface=".VnAvant" pitchFamily="34" charset="0"/>
      <p:regular r:id="rId13"/>
      <p:bold r:id="rId14"/>
      <p:italic r:id="rId15"/>
      <p:boldItalic r:id="rId16"/>
    </p:embeddedFont>
    <p:embeddedFont>
      <p:font typeface="Tahoma" pitchFamily="34" charset="0"/>
      <p:regular r:id="rId17"/>
      <p:bold r:id="rId18"/>
    </p:embeddedFont>
    <p:embeddedFont>
      <p:font typeface=".VnTifani Heavy" pitchFamily="34" charset="0"/>
      <p:regular r:id="rId19"/>
    </p:embeddedFont>
    <p:embeddedFont>
      <p:font typeface="Calibri" pitchFamily="34" charset="0"/>
      <p:regular r:id="rId20"/>
      <p:bold r:id="rId21"/>
      <p:italic r:id="rId22"/>
      <p:boldItalic r:id="rId23"/>
    </p:embeddedFont>
    <p:embeddedFont>
      <p:font typeface="宋体" pitchFamily="2" charset="-122"/>
      <p:regular r:id="rId24"/>
    </p:embeddedFont>
  </p:embeddedFontLst>
  <p:defaultTextStyle>
    <a:defPPr>
      <a:defRPr lang="zh-CN"/>
    </a:defPPr>
    <a:lvl1pPr marL="0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1pPr>
    <a:lvl2pPr marL="356616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2pPr>
    <a:lvl3pPr marL="713232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3pPr>
    <a:lvl4pPr marL="1069848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4pPr>
    <a:lvl5pPr marL="1426464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5pPr>
    <a:lvl6pPr marL="1783080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6pPr>
    <a:lvl7pPr marL="2139696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7pPr>
    <a:lvl8pPr marL="2496312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8pPr>
    <a:lvl9pPr marL="2852928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CFF"/>
    <a:srgbClr val="006600"/>
    <a:srgbClr val="0000CC"/>
    <a:srgbClr val="99FFCC"/>
    <a:srgbClr val="00CCFF"/>
    <a:srgbClr val="FF66FF"/>
    <a:srgbClr val="FFFF99"/>
    <a:srgbClr val="0066CC"/>
    <a:srgbClr val="33CCCC"/>
    <a:srgbClr val="33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471" autoAdjust="0"/>
    <p:restoredTop sz="88256" autoAdjust="0"/>
  </p:normalViewPr>
  <p:slideViewPr>
    <p:cSldViewPr snapToGrid="0">
      <p:cViewPr>
        <p:scale>
          <a:sx n="66" d="100"/>
          <a:sy n="66" d="100"/>
        </p:scale>
        <p:origin x="-1086" y="-306"/>
      </p:cViewPr>
      <p:guideLst>
        <p:guide orient="horz" pos="180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1.fntdata"/><Relationship Id="rId18" Type="http://schemas.openxmlformats.org/officeDocument/2006/relationships/font" Target="fonts/font6.fntdata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font" Target="fonts/font9.fntdata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font" Target="fonts/font5.fntdata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font" Target="fonts/font4.fntdata"/><Relationship Id="rId20" Type="http://schemas.openxmlformats.org/officeDocument/2006/relationships/font" Target="fonts/font8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2.fntdata"/><Relationship Id="rId5" Type="http://schemas.openxmlformats.org/officeDocument/2006/relationships/slide" Target="slides/slide4.xml"/><Relationship Id="rId15" Type="http://schemas.openxmlformats.org/officeDocument/2006/relationships/font" Target="fonts/font3.fntdata"/><Relationship Id="rId23" Type="http://schemas.openxmlformats.org/officeDocument/2006/relationships/font" Target="fonts/font11.fntdata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font" Target="fonts/font7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2.fntdata"/><Relationship Id="rId22" Type="http://schemas.openxmlformats.org/officeDocument/2006/relationships/font" Target="fonts/font10.fntdata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2DE801A-F56B-45FC-B0DC-1EE2DA503A42}" type="datetimeFigureOut">
              <a:rPr lang="en-US" smtClean="0"/>
              <a:t>10/4/2020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685800"/>
            <a:ext cx="54864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4C7AB53-3DFA-466F-8832-707AB88F9F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98572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C7AB53-3DFA-466F-8832-707AB88F9FF1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009747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C7AB53-3DFA-466F-8832-707AB88F9FF1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009747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C7AB53-3DFA-466F-8832-707AB88F9FF1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009747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C7AB53-3DFA-466F-8832-707AB88F9FF1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009747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12FA22-B723-4883-940A-FF5312032E5A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775355"/>
            <a:ext cx="7772400" cy="122502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238500"/>
            <a:ext cx="6400800" cy="14605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566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7132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6984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4264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830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13969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9631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85292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2020/10/4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726748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2020/10/4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00972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28866"/>
            <a:ext cx="2057400" cy="487627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28866"/>
            <a:ext cx="6019800" cy="487627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2020/10/4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296958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865"/>
            <a:ext cx="8229600" cy="9525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333500"/>
            <a:ext cx="4038600" cy="377163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333501"/>
            <a:ext cx="4038600" cy="182165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282158"/>
            <a:ext cx="4038600" cy="182297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457200" y="5204354"/>
            <a:ext cx="2133600" cy="396875"/>
          </a:xfrm>
        </p:spPr>
        <p:txBody>
          <a:bodyPr/>
          <a:lstStyle>
            <a:lvl1pPr>
              <a:defRPr/>
            </a:lvl1pPr>
          </a:lstStyle>
          <a:p>
            <a:endParaRPr lang="vi-VN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3124200" y="5204354"/>
            <a:ext cx="2895600" cy="396875"/>
          </a:xfrm>
        </p:spPr>
        <p:txBody>
          <a:bodyPr/>
          <a:lstStyle>
            <a:lvl1pPr>
              <a:defRPr/>
            </a:lvl1pPr>
          </a:lstStyle>
          <a:p>
            <a:endParaRPr lang="vi-VN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6553200" y="5204354"/>
            <a:ext cx="2133600" cy="396875"/>
          </a:xfrm>
        </p:spPr>
        <p:txBody>
          <a:bodyPr/>
          <a:lstStyle>
            <a:lvl1pPr>
              <a:defRPr/>
            </a:lvl1pPr>
          </a:lstStyle>
          <a:p>
            <a:fld id="{C91BDDEE-AC63-44B8-94EC-FCB0EBBC2A3F}" type="slidenum">
              <a:rPr lang="vi-VN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7917873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2020/10/4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813435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672418"/>
            <a:ext cx="7772400" cy="1135063"/>
          </a:xfrm>
        </p:spPr>
        <p:txBody>
          <a:bodyPr anchor="t"/>
          <a:lstStyle>
            <a:lvl1pPr algn="l">
              <a:defRPr sz="31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422261"/>
            <a:ext cx="7772400" cy="1250156"/>
          </a:xfrm>
        </p:spPr>
        <p:txBody>
          <a:bodyPr anchor="b"/>
          <a:lstStyle>
            <a:lvl1pPr marL="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1pPr>
            <a:lvl2pPr marL="35661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2pPr>
            <a:lvl3pPr marL="713232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69848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4pPr>
            <a:lvl5pPr marL="1426464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5pPr>
            <a:lvl6pPr marL="1783080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6pPr>
            <a:lvl7pPr marL="2139696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7pPr>
            <a:lvl8pPr marL="2496312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8pPr>
            <a:lvl9pPr marL="2852928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2020/10/4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933315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333501"/>
            <a:ext cx="4038600" cy="3771636"/>
          </a:xfrm>
        </p:spPr>
        <p:txBody>
          <a:bodyPr/>
          <a:lstStyle>
            <a:lvl1pPr>
              <a:defRPr sz="2200"/>
            </a:lvl1pPr>
            <a:lvl2pPr>
              <a:defRPr sz="19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33501"/>
            <a:ext cx="4038600" cy="3771636"/>
          </a:xfrm>
        </p:spPr>
        <p:txBody>
          <a:bodyPr/>
          <a:lstStyle>
            <a:lvl1pPr>
              <a:defRPr sz="2200"/>
            </a:lvl1pPr>
            <a:lvl2pPr>
              <a:defRPr sz="19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2020/10/4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47888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79261"/>
            <a:ext cx="4040188" cy="533135"/>
          </a:xfrm>
        </p:spPr>
        <p:txBody>
          <a:bodyPr anchor="b"/>
          <a:lstStyle>
            <a:lvl1pPr marL="0" indent="0">
              <a:buNone/>
              <a:defRPr sz="1900" b="1"/>
            </a:lvl1pPr>
            <a:lvl2pPr marL="356616" indent="0">
              <a:buNone/>
              <a:defRPr sz="1600" b="1"/>
            </a:lvl2pPr>
            <a:lvl3pPr marL="713232" indent="0">
              <a:buNone/>
              <a:defRPr sz="1400" b="1"/>
            </a:lvl3pPr>
            <a:lvl4pPr marL="1069848" indent="0">
              <a:buNone/>
              <a:defRPr sz="1200" b="1"/>
            </a:lvl4pPr>
            <a:lvl5pPr marL="1426464" indent="0">
              <a:buNone/>
              <a:defRPr sz="1200" b="1"/>
            </a:lvl5pPr>
            <a:lvl6pPr marL="1783080" indent="0">
              <a:buNone/>
              <a:defRPr sz="1200" b="1"/>
            </a:lvl6pPr>
            <a:lvl7pPr marL="2139696" indent="0">
              <a:buNone/>
              <a:defRPr sz="1200" b="1"/>
            </a:lvl7pPr>
            <a:lvl8pPr marL="2496312" indent="0">
              <a:buNone/>
              <a:defRPr sz="1200" b="1"/>
            </a:lvl8pPr>
            <a:lvl9pPr marL="2852928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812396"/>
            <a:ext cx="4040188" cy="3292740"/>
          </a:xfrm>
        </p:spPr>
        <p:txBody>
          <a:bodyPr/>
          <a:lstStyle>
            <a:lvl1pPr>
              <a:defRPr sz="19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279261"/>
            <a:ext cx="4041775" cy="533135"/>
          </a:xfrm>
        </p:spPr>
        <p:txBody>
          <a:bodyPr anchor="b"/>
          <a:lstStyle>
            <a:lvl1pPr marL="0" indent="0">
              <a:buNone/>
              <a:defRPr sz="1900" b="1"/>
            </a:lvl1pPr>
            <a:lvl2pPr marL="356616" indent="0">
              <a:buNone/>
              <a:defRPr sz="1600" b="1"/>
            </a:lvl2pPr>
            <a:lvl3pPr marL="713232" indent="0">
              <a:buNone/>
              <a:defRPr sz="1400" b="1"/>
            </a:lvl3pPr>
            <a:lvl4pPr marL="1069848" indent="0">
              <a:buNone/>
              <a:defRPr sz="1200" b="1"/>
            </a:lvl4pPr>
            <a:lvl5pPr marL="1426464" indent="0">
              <a:buNone/>
              <a:defRPr sz="1200" b="1"/>
            </a:lvl5pPr>
            <a:lvl6pPr marL="1783080" indent="0">
              <a:buNone/>
              <a:defRPr sz="1200" b="1"/>
            </a:lvl6pPr>
            <a:lvl7pPr marL="2139696" indent="0">
              <a:buNone/>
              <a:defRPr sz="1200" b="1"/>
            </a:lvl7pPr>
            <a:lvl8pPr marL="2496312" indent="0">
              <a:buNone/>
              <a:defRPr sz="1200" b="1"/>
            </a:lvl8pPr>
            <a:lvl9pPr marL="2852928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812396"/>
            <a:ext cx="4041775" cy="3292740"/>
          </a:xfrm>
        </p:spPr>
        <p:txBody>
          <a:bodyPr/>
          <a:lstStyle>
            <a:lvl1pPr>
              <a:defRPr sz="19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2020/10/4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385891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2020/10/4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593450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2020/10/4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643113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27542"/>
            <a:ext cx="3008313" cy="968375"/>
          </a:xfrm>
        </p:spPr>
        <p:txBody>
          <a:bodyPr anchor="b"/>
          <a:lstStyle>
            <a:lvl1pPr algn="l">
              <a:defRPr sz="16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27543"/>
            <a:ext cx="5111750" cy="4877594"/>
          </a:xfrm>
        </p:spPr>
        <p:txBody>
          <a:bodyPr/>
          <a:lstStyle>
            <a:lvl1pPr>
              <a:defRPr sz="2500"/>
            </a:lvl1pPr>
            <a:lvl2pPr>
              <a:defRPr sz="2200"/>
            </a:lvl2pPr>
            <a:lvl3pPr>
              <a:defRPr sz="19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195918"/>
            <a:ext cx="3008313" cy="3909219"/>
          </a:xfrm>
        </p:spPr>
        <p:txBody>
          <a:bodyPr/>
          <a:lstStyle>
            <a:lvl1pPr marL="0" indent="0">
              <a:buNone/>
              <a:defRPr sz="1100"/>
            </a:lvl1pPr>
            <a:lvl2pPr marL="356616" indent="0">
              <a:buNone/>
              <a:defRPr sz="900"/>
            </a:lvl2pPr>
            <a:lvl3pPr marL="713232" indent="0">
              <a:buNone/>
              <a:defRPr sz="800"/>
            </a:lvl3pPr>
            <a:lvl4pPr marL="1069848" indent="0">
              <a:buNone/>
              <a:defRPr sz="700"/>
            </a:lvl4pPr>
            <a:lvl5pPr marL="1426464" indent="0">
              <a:buNone/>
              <a:defRPr sz="700"/>
            </a:lvl5pPr>
            <a:lvl6pPr marL="1783080" indent="0">
              <a:buNone/>
              <a:defRPr sz="700"/>
            </a:lvl6pPr>
            <a:lvl7pPr marL="2139696" indent="0">
              <a:buNone/>
              <a:defRPr sz="700"/>
            </a:lvl7pPr>
            <a:lvl8pPr marL="2496312" indent="0">
              <a:buNone/>
              <a:defRPr sz="700"/>
            </a:lvl8pPr>
            <a:lvl9pPr marL="2852928" indent="0">
              <a:buNone/>
              <a:defRPr sz="7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2020/10/4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44951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000500"/>
            <a:ext cx="5486400" cy="472282"/>
          </a:xfrm>
        </p:spPr>
        <p:txBody>
          <a:bodyPr anchor="b"/>
          <a:lstStyle>
            <a:lvl1pPr algn="l">
              <a:defRPr sz="16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510646"/>
            <a:ext cx="5486400" cy="3429000"/>
          </a:xfrm>
        </p:spPr>
        <p:txBody>
          <a:bodyPr/>
          <a:lstStyle>
            <a:lvl1pPr marL="0" indent="0">
              <a:buNone/>
              <a:defRPr sz="2500"/>
            </a:lvl1pPr>
            <a:lvl2pPr marL="356616" indent="0">
              <a:buNone/>
              <a:defRPr sz="2200"/>
            </a:lvl2pPr>
            <a:lvl3pPr marL="713232" indent="0">
              <a:buNone/>
              <a:defRPr sz="1900"/>
            </a:lvl3pPr>
            <a:lvl4pPr marL="1069848" indent="0">
              <a:buNone/>
              <a:defRPr sz="1600"/>
            </a:lvl4pPr>
            <a:lvl5pPr marL="1426464" indent="0">
              <a:buNone/>
              <a:defRPr sz="1600"/>
            </a:lvl5pPr>
            <a:lvl6pPr marL="1783080" indent="0">
              <a:buNone/>
              <a:defRPr sz="1600"/>
            </a:lvl6pPr>
            <a:lvl7pPr marL="2139696" indent="0">
              <a:buNone/>
              <a:defRPr sz="1600"/>
            </a:lvl7pPr>
            <a:lvl8pPr marL="2496312" indent="0">
              <a:buNone/>
              <a:defRPr sz="1600"/>
            </a:lvl8pPr>
            <a:lvl9pPr marL="2852928" indent="0">
              <a:buNone/>
              <a:defRPr sz="16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472782"/>
            <a:ext cx="5486400" cy="670718"/>
          </a:xfrm>
        </p:spPr>
        <p:txBody>
          <a:bodyPr/>
          <a:lstStyle>
            <a:lvl1pPr marL="0" indent="0">
              <a:buNone/>
              <a:defRPr sz="1100"/>
            </a:lvl1pPr>
            <a:lvl2pPr marL="356616" indent="0">
              <a:buNone/>
              <a:defRPr sz="900"/>
            </a:lvl2pPr>
            <a:lvl3pPr marL="713232" indent="0">
              <a:buNone/>
              <a:defRPr sz="800"/>
            </a:lvl3pPr>
            <a:lvl4pPr marL="1069848" indent="0">
              <a:buNone/>
              <a:defRPr sz="700"/>
            </a:lvl4pPr>
            <a:lvl5pPr marL="1426464" indent="0">
              <a:buNone/>
              <a:defRPr sz="700"/>
            </a:lvl5pPr>
            <a:lvl6pPr marL="1783080" indent="0">
              <a:buNone/>
              <a:defRPr sz="700"/>
            </a:lvl6pPr>
            <a:lvl7pPr marL="2139696" indent="0">
              <a:buNone/>
              <a:defRPr sz="700"/>
            </a:lvl7pPr>
            <a:lvl8pPr marL="2496312" indent="0">
              <a:buNone/>
              <a:defRPr sz="700"/>
            </a:lvl8pPr>
            <a:lvl9pPr marL="2852928" indent="0">
              <a:buNone/>
              <a:defRPr sz="7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2020/10/4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5261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28865"/>
            <a:ext cx="8229600" cy="952500"/>
          </a:xfrm>
          <a:prstGeom prst="rect">
            <a:avLst/>
          </a:prstGeom>
        </p:spPr>
        <p:txBody>
          <a:bodyPr vert="horz" lIns="71323" tIns="35662" rIns="71323" bIns="35662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33501"/>
            <a:ext cx="8229600" cy="3771636"/>
          </a:xfrm>
          <a:prstGeom prst="rect">
            <a:avLst/>
          </a:prstGeom>
        </p:spPr>
        <p:txBody>
          <a:bodyPr vert="horz" lIns="71323" tIns="35662" rIns="71323" bIns="35662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5296960"/>
            <a:ext cx="2133600" cy="304271"/>
          </a:xfrm>
          <a:prstGeom prst="rect">
            <a:avLst/>
          </a:prstGeom>
        </p:spPr>
        <p:txBody>
          <a:bodyPr vert="horz" lIns="71323" tIns="35662" rIns="71323" bIns="35662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9C64D2-274B-45A3-8200-54197C530B48}" type="datetimeFigureOut">
              <a:rPr lang="zh-CN" altLang="en-US" smtClean="0"/>
              <a:pPr/>
              <a:t>2020/10/4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5296960"/>
            <a:ext cx="2895600" cy="304271"/>
          </a:xfrm>
          <a:prstGeom prst="rect">
            <a:avLst/>
          </a:prstGeom>
        </p:spPr>
        <p:txBody>
          <a:bodyPr vert="horz" lIns="71323" tIns="35662" rIns="71323" bIns="35662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5296960"/>
            <a:ext cx="2133600" cy="304271"/>
          </a:xfrm>
          <a:prstGeom prst="rect">
            <a:avLst/>
          </a:prstGeom>
        </p:spPr>
        <p:txBody>
          <a:bodyPr vert="horz" lIns="71323" tIns="35662" rIns="71323" bIns="35662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741373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ctr" defTabSz="713232" rtl="0" eaLnBrk="1" latinLnBrk="0" hangingPunct="1">
        <a:spcBef>
          <a:spcPct val="0"/>
        </a:spcBef>
        <a:buNone/>
        <a:defRPr sz="3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67462" indent="-267462" algn="l" defTabSz="713232" rtl="0" eaLnBrk="1" latinLnBrk="0" hangingPunct="1">
        <a:spcBef>
          <a:spcPct val="20000"/>
        </a:spcBef>
        <a:buFont typeface="Arial" pitchFamily="34" charset="0"/>
        <a:buChar char="•"/>
        <a:defRPr sz="2500" kern="1200">
          <a:solidFill>
            <a:schemeClr val="tx1"/>
          </a:solidFill>
          <a:latin typeface="+mn-lt"/>
          <a:ea typeface="+mn-ea"/>
          <a:cs typeface="+mn-cs"/>
        </a:defRPr>
      </a:lvl1pPr>
      <a:lvl2pPr marL="579501" indent="-222885" algn="l" defTabSz="713232" rtl="0" eaLnBrk="1" latinLnBrk="0" hangingPunct="1">
        <a:spcBef>
          <a:spcPct val="20000"/>
        </a:spcBef>
        <a:buFont typeface="Arial" pitchFamily="34" charset="0"/>
        <a:buChar char="–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891540" indent="-178308" algn="l" defTabSz="713232" rtl="0" eaLnBrk="1" latinLnBrk="0" hangingPunct="1">
        <a:spcBef>
          <a:spcPct val="20000"/>
        </a:spcBef>
        <a:buFont typeface="Arial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248156" indent="-178308" algn="l" defTabSz="713232" rtl="0" eaLnBrk="1" latinLnBrk="0" hangingPunct="1">
        <a:spcBef>
          <a:spcPct val="20000"/>
        </a:spcBef>
        <a:buFont typeface="Arial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604772" indent="-178308" algn="l" defTabSz="713232" rtl="0" eaLnBrk="1" latinLnBrk="0" hangingPunct="1">
        <a:spcBef>
          <a:spcPct val="20000"/>
        </a:spcBef>
        <a:buFont typeface="Arial" pitchFamily="34" charset="0"/>
        <a:buChar char="»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961388" indent="-178308" algn="l" defTabSz="713232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318004" indent="-178308" algn="l" defTabSz="713232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674620" indent="-178308" algn="l" defTabSz="713232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031236" indent="-178308" algn="l" defTabSz="713232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56616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713232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69848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426464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83080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139696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496312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852928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7" Type="http://schemas.openxmlformats.org/officeDocument/2006/relationships/image" Target="../media/image6.jpeg"/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.gif"/><Relationship Id="rId5" Type="http://schemas.openxmlformats.org/officeDocument/2006/relationships/image" Target="../media/image4.gif"/><Relationship Id="rId4" Type="http://schemas.openxmlformats.org/officeDocument/2006/relationships/image" Target="../media/image3.wm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4.xml"/><Relationship Id="rId6" Type="http://schemas.openxmlformats.org/officeDocument/2006/relationships/image" Target="../media/image2.wmf"/><Relationship Id="rId5" Type="http://schemas.openxmlformats.org/officeDocument/2006/relationships/image" Target="../media/image22.gif"/><Relationship Id="rId4" Type="http://schemas.openxmlformats.org/officeDocument/2006/relationships/image" Target="../media/image3.wm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tags" Target="../tags/tag3.xml"/><Relationship Id="rId7" Type="http://schemas.openxmlformats.org/officeDocument/2006/relationships/image" Target="../media/image10.gif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audio" Target="../media/audio2.wav"/><Relationship Id="rId5" Type="http://schemas.openxmlformats.org/officeDocument/2006/relationships/audio" Target="../media/audio1.wav"/><Relationship Id="rId4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microsoft.com/office/2007/relationships/hdphoto" Target="../media/hdphoto2.wdp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jpg"/><Relationship Id="rId3" Type="http://schemas.openxmlformats.org/officeDocument/2006/relationships/image" Target="../media/image16.jpg"/><Relationship Id="rId7" Type="http://schemas.openxmlformats.org/officeDocument/2006/relationships/image" Target="../media/image20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jpg"/><Relationship Id="rId5" Type="http://schemas.openxmlformats.org/officeDocument/2006/relationships/image" Target="../media/image18.jpg"/><Relationship Id="rId4" Type="http://schemas.openxmlformats.org/officeDocument/2006/relationships/image" Target="../media/image17.jp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jpg"/><Relationship Id="rId3" Type="http://schemas.openxmlformats.org/officeDocument/2006/relationships/image" Target="../media/image16.jpg"/><Relationship Id="rId7" Type="http://schemas.openxmlformats.org/officeDocument/2006/relationships/image" Target="../media/image20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jpg"/><Relationship Id="rId5" Type="http://schemas.openxmlformats.org/officeDocument/2006/relationships/image" Target="../media/image18.jpg"/><Relationship Id="rId4" Type="http://schemas.openxmlformats.org/officeDocument/2006/relationships/image" Target="../media/image17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AutoShape 2"/>
          <p:cNvSpPr>
            <a:spLocks noChangeArrowheads="1"/>
          </p:cNvSpPr>
          <p:nvPr/>
        </p:nvSpPr>
        <p:spPr bwMode="auto">
          <a:xfrm>
            <a:off x="7667625" y="4226719"/>
            <a:ext cx="990600" cy="88900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36" tIns="45718" rIns="91436" bIns="45718" anchor="ctr"/>
          <a:lstStyle/>
          <a:p>
            <a:endParaRPr lang="en-US"/>
          </a:p>
        </p:txBody>
      </p:sp>
      <p:pic>
        <p:nvPicPr>
          <p:cNvPr id="68619" name="Picture 11" descr="GEOMTRY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153400" y="3746500"/>
            <a:ext cx="762000" cy="16510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68620" name="Rectangle 12"/>
          <p:cNvSpPr>
            <a:spLocks noChangeArrowheads="1"/>
          </p:cNvSpPr>
          <p:nvPr/>
        </p:nvSpPr>
        <p:spPr bwMode="auto">
          <a:xfrm>
            <a:off x="0" y="0"/>
            <a:ext cx="9144000" cy="889000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  <a:extLst/>
        </p:spPr>
        <p:txBody>
          <a:bodyPr wrap="none" lIns="91436" tIns="45718" rIns="91436" bIns="45718" anchor="ctr"/>
          <a:lstStyle/>
          <a:p>
            <a:endParaRPr lang="en-US"/>
          </a:p>
        </p:txBody>
      </p:sp>
      <p:pic>
        <p:nvPicPr>
          <p:cNvPr id="68630" name="Picture 22" descr="POINSET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1283" y="4352144"/>
            <a:ext cx="1622717" cy="1238502"/>
          </a:xfrm>
          <a:prstGeom prst="rect">
            <a:avLst/>
          </a:prstGeom>
          <a:noFill/>
          <a:effectLst>
            <a:outerShdw dist="107763" dir="135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8632" name="Picture 24" descr="POINSET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7000"/>
            <a:ext cx="1524000" cy="952500"/>
          </a:xfrm>
          <a:prstGeom prst="rect">
            <a:avLst/>
          </a:prstGeom>
          <a:noFill/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8650" name="Picture 42" descr="bluline[1]"/>
          <p:cNvPicPr>
            <a:picLocks noChangeAspect="1" noChangeArrowheads="1"/>
          </p:cNvPicPr>
          <p:nvPr/>
        </p:nvPicPr>
        <p:blipFill>
          <a:blip r:embed="rId5">
            <a:grayscl/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651500"/>
            <a:ext cx="9144000" cy="6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8654" name="Picture 46" descr="bluline[1]"/>
          <p:cNvPicPr>
            <a:picLocks noChangeAspect="1" noChangeArrowheads="1"/>
          </p:cNvPicPr>
          <p:nvPr/>
        </p:nvPicPr>
        <p:blipFill>
          <a:blip r:embed="rId5">
            <a:grayscl/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8655" name="Text Box 47"/>
          <p:cNvSpPr txBox="1">
            <a:spLocks noChangeArrowheads="1"/>
          </p:cNvSpPr>
          <p:nvPr/>
        </p:nvSpPr>
        <p:spPr bwMode="auto">
          <a:xfrm>
            <a:off x="730250" y="2212043"/>
            <a:ext cx="7945438" cy="5618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rnd" algn="ctr">
                <a:solidFill>
                  <a:srgbClr val="FF33CC"/>
                </a:solidFill>
                <a:prstDash val="sysDot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6" tIns="45718" rIns="91436" bIns="45718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sz="2800" b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(</a:t>
            </a:r>
            <a:r>
              <a:rPr lang="en-US" sz="2800" b="1" dirty="0" err="1" smtClean="0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Tập</a:t>
            </a:r>
            <a:r>
              <a:rPr lang="en-US" sz="2800" b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 1)</a:t>
            </a:r>
            <a:endParaRPr lang="en-US" sz="2800" b="1" dirty="0">
              <a:solidFill>
                <a:srgbClr val="0066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68700" name="Picture 92" descr="Dove-02-june[1]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3800" y="3619500"/>
            <a:ext cx="1219200" cy="6813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8703" name="Picture 95" descr="Dove-02-june[1]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94482"/>
            <a:ext cx="1219200" cy="6813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8706" name="Text Box 98"/>
          <p:cNvSpPr txBox="1">
            <a:spLocks noChangeArrowheads="1"/>
          </p:cNvSpPr>
          <p:nvPr/>
        </p:nvSpPr>
        <p:spPr bwMode="auto">
          <a:xfrm>
            <a:off x="2819402" y="254001"/>
            <a:ext cx="3368675" cy="3077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6" tIns="45718" rIns="91436" bIns="45718">
            <a:spAutoFit/>
          </a:bodyPr>
          <a:lstStyle/>
          <a:p>
            <a:endParaRPr lang="en-US"/>
          </a:p>
        </p:txBody>
      </p:sp>
      <p:sp>
        <p:nvSpPr>
          <p:cNvPr id="68707" name="Text Box 99"/>
          <p:cNvSpPr txBox="1">
            <a:spLocks noChangeArrowheads="1"/>
          </p:cNvSpPr>
          <p:nvPr/>
        </p:nvSpPr>
        <p:spPr bwMode="auto">
          <a:xfrm>
            <a:off x="654050" y="273316"/>
            <a:ext cx="8489950" cy="4616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1436" tIns="45718" rIns="91436" bIns="45718">
            <a:spAutoFit/>
          </a:bodyPr>
          <a:lstStyle/>
          <a:p>
            <a:pPr algn="ctr"/>
            <a:r>
              <a:rPr lang="en-US" sz="2400" b="1" dirty="0" smtClean="0">
                <a:ln>
                  <a:solidFill>
                    <a:srgbClr val="7030A0"/>
                  </a:solidFill>
                </a:ln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BÀI GIẢNG SOẠN THẢO THEO BỘ SÁCH: CÁNH DIỀU</a:t>
            </a:r>
            <a:endParaRPr lang="en-US" sz="2400" b="1" dirty="0">
              <a:ln>
                <a:solidFill>
                  <a:srgbClr val="7030A0"/>
                </a:solidFill>
              </a:ln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8708" name="Text Box 100"/>
          <p:cNvSpPr txBox="1">
            <a:spLocks noChangeArrowheads="1"/>
          </p:cNvSpPr>
          <p:nvPr/>
        </p:nvSpPr>
        <p:spPr bwMode="auto">
          <a:xfrm>
            <a:off x="2324100" y="1312947"/>
            <a:ext cx="4619166" cy="9233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1436" tIns="45718" rIns="91436" bIns="45718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5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TOÁN 1</a:t>
            </a:r>
            <a:endParaRPr lang="vi-VN" sz="54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94" name="Picture 13" descr="bluline[1]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876300"/>
            <a:ext cx="9144000" cy="76200"/>
          </a:xfrm>
        </p:spPr>
      </p:pic>
      <p:sp>
        <p:nvSpPr>
          <p:cNvPr id="97" name="AutoShape 18"/>
          <p:cNvSpPr>
            <a:spLocks noChangeArrowheads="1"/>
          </p:cNvSpPr>
          <p:nvPr/>
        </p:nvSpPr>
        <p:spPr bwMode="auto">
          <a:xfrm>
            <a:off x="0" y="952500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36" tIns="45718" rIns="91436" bIns="45718" anchor="ctr"/>
          <a:lstStyle/>
          <a:p>
            <a:endParaRPr lang="en-US"/>
          </a:p>
        </p:txBody>
      </p:sp>
      <p:sp>
        <p:nvSpPr>
          <p:cNvPr id="116" name="Line 44"/>
          <p:cNvSpPr>
            <a:spLocks noChangeShapeType="1"/>
          </p:cNvSpPr>
          <p:nvPr/>
        </p:nvSpPr>
        <p:spPr bwMode="auto">
          <a:xfrm>
            <a:off x="0" y="1257300"/>
            <a:ext cx="9144000" cy="0"/>
          </a:xfrm>
          <a:prstGeom prst="line">
            <a:avLst/>
          </a:prstGeom>
          <a:noFill/>
          <a:ln w="9525">
            <a:solidFill>
              <a:srgbClr val="FF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6" tIns="45718" rIns="91436" bIns="45718">
            <a:spAutoFit/>
          </a:bodyPr>
          <a:lstStyle/>
          <a:p>
            <a:endParaRPr lang="en-US"/>
          </a:p>
        </p:txBody>
      </p:sp>
      <p:sp>
        <p:nvSpPr>
          <p:cNvPr id="117" name="Line 45"/>
          <p:cNvSpPr>
            <a:spLocks noChangeShapeType="1"/>
          </p:cNvSpPr>
          <p:nvPr/>
        </p:nvSpPr>
        <p:spPr bwMode="auto">
          <a:xfrm>
            <a:off x="0" y="1304925"/>
            <a:ext cx="9144000" cy="0"/>
          </a:xfrm>
          <a:prstGeom prst="line">
            <a:avLst/>
          </a:prstGeom>
          <a:noFill/>
          <a:ln w="28575" cap="rnd">
            <a:solidFill>
              <a:srgbClr val="00FFFF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6" tIns="45718" rIns="91436" bIns="45718">
            <a:spAutoFit/>
          </a:bodyPr>
          <a:lstStyle/>
          <a:p>
            <a:endParaRPr lang="en-US"/>
          </a:p>
        </p:txBody>
      </p:sp>
      <p:sp>
        <p:nvSpPr>
          <p:cNvPr id="159" name="AutoShape 18"/>
          <p:cNvSpPr>
            <a:spLocks noChangeArrowheads="1"/>
          </p:cNvSpPr>
          <p:nvPr/>
        </p:nvSpPr>
        <p:spPr bwMode="auto">
          <a:xfrm>
            <a:off x="0" y="1030240"/>
            <a:ext cx="171450" cy="1905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178" name="Line 44"/>
          <p:cNvSpPr>
            <a:spLocks noChangeShapeType="1"/>
          </p:cNvSpPr>
          <p:nvPr/>
        </p:nvSpPr>
        <p:spPr bwMode="auto">
          <a:xfrm>
            <a:off x="0" y="1037502"/>
            <a:ext cx="6858000" cy="0"/>
          </a:xfrm>
          <a:prstGeom prst="line">
            <a:avLst/>
          </a:prstGeom>
          <a:noFill/>
          <a:ln w="9525">
            <a:solidFill>
              <a:srgbClr val="FF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179" name="Line 45"/>
          <p:cNvSpPr>
            <a:spLocks noChangeShapeType="1"/>
          </p:cNvSpPr>
          <p:nvPr/>
        </p:nvSpPr>
        <p:spPr bwMode="auto">
          <a:xfrm>
            <a:off x="0" y="1077190"/>
            <a:ext cx="6858000" cy="0"/>
          </a:xfrm>
          <a:prstGeom prst="line">
            <a:avLst/>
          </a:prstGeom>
          <a:noFill/>
          <a:ln w="28575" cap="rnd">
            <a:solidFill>
              <a:srgbClr val="00FFFF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263" name="AutoShape 3"/>
          <p:cNvSpPr>
            <a:spLocks noChangeArrowheads="1"/>
          </p:cNvSpPr>
          <p:nvPr/>
        </p:nvSpPr>
        <p:spPr bwMode="auto">
          <a:xfrm>
            <a:off x="2540253" y="5409608"/>
            <a:ext cx="171450" cy="15875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264" name="AutoShape 4"/>
          <p:cNvSpPr>
            <a:spLocks noChangeArrowheads="1"/>
          </p:cNvSpPr>
          <p:nvPr/>
        </p:nvSpPr>
        <p:spPr bwMode="auto">
          <a:xfrm>
            <a:off x="4197603" y="5409608"/>
            <a:ext cx="171450" cy="15875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265" name="AutoShape 5"/>
          <p:cNvSpPr>
            <a:spLocks noChangeArrowheads="1"/>
          </p:cNvSpPr>
          <p:nvPr/>
        </p:nvSpPr>
        <p:spPr bwMode="auto">
          <a:xfrm>
            <a:off x="3111753" y="5409608"/>
            <a:ext cx="171450" cy="15875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266" name="AutoShape 6"/>
          <p:cNvSpPr>
            <a:spLocks noChangeArrowheads="1"/>
          </p:cNvSpPr>
          <p:nvPr/>
        </p:nvSpPr>
        <p:spPr bwMode="auto">
          <a:xfrm>
            <a:off x="4769103" y="5409608"/>
            <a:ext cx="171450" cy="15875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267" name="AutoShape 7"/>
          <p:cNvSpPr>
            <a:spLocks noChangeArrowheads="1"/>
          </p:cNvSpPr>
          <p:nvPr/>
        </p:nvSpPr>
        <p:spPr bwMode="auto">
          <a:xfrm>
            <a:off x="3683253" y="5409608"/>
            <a:ext cx="171450" cy="15875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268" name="AutoShape 8"/>
          <p:cNvSpPr>
            <a:spLocks noChangeArrowheads="1"/>
          </p:cNvSpPr>
          <p:nvPr/>
        </p:nvSpPr>
        <p:spPr bwMode="auto">
          <a:xfrm>
            <a:off x="5397753" y="5409608"/>
            <a:ext cx="171450" cy="15875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269" name="AutoShape 9"/>
          <p:cNvSpPr>
            <a:spLocks noChangeArrowheads="1"/>
          </p:cNvSpPr>
          <p:nvPr/>
        </p:nvSpPr>
        <p:spPr bwMode="auto">
          <a:xfrm>
            <a:off x="5969253" y="5409608"/>
            <a:ext cx="171450" cy="15875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270" name="AutoShape 10"/>
          <p:cNvSpPr>
            <a:spLocks noChangeArrowheads="1"/>
          </p:cNvSpPr>
          <p:nvPr/>
        </p:nvSpPr>
        <p:spPr bwMode="auto">
          <a:xfrm>
            <a:off x="6540753" y="5409608"/>
            <a:ext cx="171450" cy="15875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271" name="Line 48"/>
          <p:cNvSpPr>
            <a:spLocks noChangeShapeType="1"/>
          </p:cNvSpPr>
          <p:nvPr/>
        </p:nvSpPr>
        <p:spPr bwMode="auto">
          <a:xfrm>
            <a:off x="2768853" y="5452602"/>
            <a:ext cx="285750" cy="0"/>
          </a:xfrm>
          <a:prstGeom prst="line">
            <a:avLst/>
          </a:prstGeom>
          <a:noFill/>
          <a:ln w="1905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272" name="Line 49"/>
          <p:cNvSpPr>
            <a:spLocks noChangeShapeType="1"/>
          </p:cNvSpPr>
          <p:nvPr/>
        </p:nvSpPr>
        <p:spPr bwMode="auto">
          <a:xfrm>
            <a:off x="3340353" y="5452602"/>
            <a:ext cx="285750" cy="0"/>
          </a:xfrm>
          <a:prstGeom prst="line">
            <a:avLst/>
          </a:prstGeom>
          <a:noFill/>
          <a:ln w="1905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273" name="Line 50"/>
          <p:cNvSpPr>
            <a:spLocks noChangeShapeType="1"/>
          </p:cNvSpPr>
          <p:nvPr/>
        </p:nvSpPr>
        <p:spPr bwMode="auto">
          <a:xfrm>
            <a:off x="3854703" y="5452602"/>
            <a:ext cx="285750" cy="0"/>
          </a:xfrm>
          <a:prstGeom prst="line">
            <a:avLst/>
          </a:prstGeom>
          <a:noFill/>
          <a:ln w="1905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274" name="Line 51"/>
          <p:cNvSpPr>
            <a:spLocks noChangeShapeType="1"/>
          </p:cNvSpPr>
          <p:nvPr/>
        </p:nvSpPr>
        <p:spPr bwMode="auto">
          <a:xfrm>
            <a:off x="4426203" y="5452602"/>
            <a:ext cx="285750" cy="0"/>
          </a:xfrm>
          <a:prstGeom prst="line">
            <a:avLst/>
          </a:prstGeom>
          <a:noFill/>
          <a:ln w="1905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275" name="Line 52"/>
          <p:cNvSpPr>
            <a:spLocks noChangeShapeType="1"/>
          </p:cNvSpPr>
          <p:nvPr/>
        </p:nvSpPr>
        <p:spPr bwMode="auto">
          <a:xfrm>
            <a:off x="4997703" y="5452602"/>
            <a:ext cx="285750" cy="0"/>
          </a:xfrm>
          <a:prstGeom prst="line">
            <a:avLst/>
          </a:prstGeom>
          <a:noFill/>
          <a:ln w="1905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276" name="Line 53"/>
          <p:cNvSpPr>
            <a:spLocks noChangeShapeType="1"/>
          </p:cNvSpPr>
          <p:nvPr/>
        </p:nvSpPr>
        <p:spPr bwMode="auto">
          <a:xfrm>
            <a:off x="5626353" y="5452602"/>
            <a:ext cx="285750" cy="0"/>
          </a:xfrm>
          <a:prstGeom prst="line">
            <a:avLst/>
          </a:prstGeom>
          <a:noFill/>
          <a:ln w="1905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277" name="Line 54"/>
          <p:cNvSpPr>
            <a:spLocks noChangeShapeType="1"/>
          </p:cNvSpPr>
          <p:nvPr/>
        </p:nvSpPr>
        <p:spPr bwMode="auto">
          <a:xfrm>
            <a:off x="6197853" y="5452602"/>
            <a:ext cx="285750" cy="0"/>
          </a:xfrm>
          <a:prstGeom prst="line">
            <a:avLst/>
          </a:prstGeom>
          <a:noFill/>
          <a:ln w="1905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113" name="AutoShape 76"/>
          <p:cNvSpPr>
            <a:spLocks noChangeArrowheads="1"/>
          </p:cNvSpPr>
          <p:nvPr/>
        </p:nvSpPr>
        <p:spPr bwMode="auto">
          <a:xfrm>
            <a:off x="4776567" y="2868576"/>
            <a:ext cx="304521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4" name="AutoShape 77"/>
          <p:cNvSpPr>
            <a:spLocks noChangeArrowheads="1"/>
          </p:cNvSpPr>
          <p:nvPr/>
        </p:nvSpPr>
        <p:spPr bwMode="auto">
          <a:xfrm>
            <a:off x="4319367" y="2868576"/>
            <a:ext cx="304521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5" name="AutoShape 78"/>
          <p:cNvSpPr>
            <a:spLocks noChangeArrowheads="1"/>
          </p:cNvSpPr>
          <p:nvPr/>
        </p:nvSpPr>
        <p:spPr bwMode="auto">
          <a:xfrm>
            <a:off x="2601692" y="2868576"/>
            <a:ext cx="304521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8" name="AutoShape 79"/>
          <p:cNvSpPr>
            <a:spLocks noChangeArrowheads="1"/>
          </p:cNvSpPr>
          <p:nvPr/>
        </p:nvSpPr>
        <p:spPr bwMode="auto">
          <a:xfrm>
            <a:off x="3023967" y="2868576"/>
            <a:ext cx="304521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9" name="AutoShape 80"/>
          <p:cNvSpPr>
            <a:spLocks noChangeArrowheads="1"/>
          </p:cNvSpPr>
          <p:nvPr/>
        </p:nvSpPr>
        <p:spPr bwMode="auto">
          <a:xfrm>
            <a:off x="3404967" y="2868576"/>
            <a:ext cx="304521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0" name="AutoShape 81"/>
          <p:cNvSpPr>
            <a:spLocks noChangeArrowheads="1"/>
          </p:cNvSpPr>
          <p:nvPr/>
        </p:nvSpPr>
        <p:spPr bwMode="auto">
          <a:xfrm>
            <a:off x="3862167" y="2868576"/>
            <a:ext cx="304521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1" name="AutoShape 82"/>
          <p:cNvSpPr>
            <a:spLocks noChangeArrowheads="1"/>
          </p:cNvSpPr>
          <p:nvPr/>
        </p:nvSpPr>
        <p:spPr bwMode="auto">
          <a:xfrm>
            <a:off x="5690967" y="2868576"/>
            <a:ext cx="304521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2" name="AutoShape 83"/>
          <p:cNvSpPr>
            <a:spLocks noChangeArrowheads="1"/>
          </p:cNvSpPr>
          <p:nvPr/>
        </p:nvSpPr>
        <p:spPr bwMode="auto">
          <a:xfrm>
            <a:off x="6148167" y="2868576"/>
            <a:ext cx="304521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3" name="Oval 84"/>
          <p:cNvSpPr>
            <a:spLocks noChangeArrowheads="1"/>
          </p:cNvSpPr>
          <p:nvPr/>
        </p:nvSpPr>
        <p:spPr bwMode="auto">
          <a:xfrm>
            <a:off x="2922181" y="2944776"/>
            <a:ext cx="101507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endParaRPr lang="en-US"/>
          </a:p>
        </p:txBody>
      </p:sp>
      <p:sp>
        <p:nvSpPr>
          <p:cNvPr id="124" name="Oval 85"/>
          <p:cNvSpPr>
            <a:spLocks noChangeArrowheads="1"/>
          </p:cNvSpPr>
          <p:nvPr/>
        </p:nvSpPr>
        <p:spPr bwMode="auto">
          <a:xfrm>
            <a:off x="3303181" y="2944776"/>
            <a:ext cx="101507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endParaRPr lang="en-US"/>
          </a:p>
        </p:txBody>
      </p:sp>
      <p:sp>
        <p:nvSpPr>
          <p:cNvPr id="125" name="Oval 86"/>
          <p:cNvSpPr>
            <a:spLocks noChangeArrowheads="1"/>
          </p:cNvSpPr>
          <p:nvPr/>
        </p:nvSpPr>
        <p:spPr bwMode="auto">
          <a:xfrm>
            <a:off x="3760381" y="2944776"/>
            <a:ext cx="101507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endParaRPr lang="en-US"/>
          </a:p>
        </p:txBody>
      </p:sp>
      <p:sp>
        <p:nvSpPr>
          <p:cNvPr id="126" name="Oval 87"/>
          <p:cNvSpPr>
            <a:spLocks noChangeArrowheads="1"/>
          </p:cNvSpPr>
          <p:nvPr/>
        </p:nvSpPr>
        <p:spPr bwMode="auto">
          <a:xfrm>
            <a:off x="4217581" y="2944776"/>
            <a:ext cx="101507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endParaRPr lang="en-US"/>
          </a:p>
        </p:txBody>
      </p:sp>
      <p:sp>
        <p:nvSpPr>
          <p:cNvPr id="127" name="Oval 88"/>
          <p:cNvSpPr>
            <a:spLocks noChangeArrowheads="1"/>
          </p:cNvSpPr>
          <p:nvPr/>
        </p:nvSpPr>
        <p:spPr bwMode="auto">
          <a:xfrm>
            <a:off x="4674781" y="2944776"/>
            <a:ext cx="101507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endParaRPr lang="en-US"/>
          </a:p>
        </p:txBody>
      </p:sp>
      <p:sp>
        <p:nvSpPr>
          <p:cNvPr id="128" name="Oval 89"/>
          <p:cNvSpPr>
            <a:spLocks noChangeArrowheads="1"/>
          </p:cNvSpPr>
          <p:nvPr/>
        </p:nvSpPr>
        <p:spPr bwMode="auto">
          <a:xfrm>
            <a:off x="5131981" y="2944776"/>
            <a:ext cx="101507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endParaRPr lang="en-US"/>
          </a:p>
        </p:txBody>
      </p:sp>
      <p:sp>
        <p:nvSpPr>
          <p:cNvPr id="129" name="Oval 90"/>
          <p:cNvSpPr>
            <a:spLocks noChangeArrowheads="1"/>
          </p:cNvSpPr>
          <p:nvPr/>
        </p:nvSpPr>
        <p:spPr bwMode="auto">
          <a:xfrm>
            <a:off x="5589181" y="2944776"/>
            <a:ext cx="101507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endParaRPr lang="en-US"/>
          </a:p>
        </p:txBody>
      </p:sp>
      <p:sp>
        <p:nvSpPr>
          <p:cNvPr id="130" name="Oval 91"/>
          <p:cNvSpPr>
            <a:spLocks noChangeArrowheads="1"/>
          </p:cNvSpPr>
          <p:nvPr/>
        </p:nvSpPr>
        <p:spPr bwMode="auto">
          <a:xfrm>
            <a:off x="6046381" y="2944776"/>
            <a:ext cx="101507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endParaRPr lang="en-US"/>
          </a:p>
        </p:txBody>
      </p:sp>
      <p:sp>
        <p:nvSpPr>
          <p:cNvPr id="131" name="AutoShape 97"/>
          <p:cNvSpPr>
            <a:spLocks noChangeArrowheads="1"/>
          </p:cNvSpPr>
          <p:nvPr/>
        </p:nvSpPr>
        <p:spPr bwMode="auto">
          <a:xfrm>
            <a:off x="5233767" y="2868576"/>
            <a:ext cx="304521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0" name="AutoShape 16"/>
          <p:cNvSpPr>
            <a:spLocks noChangeArrowheads="1"/>
          </p:cNvSpPr>
          <p:nvPr/>
        </p:nvSpPr>
        <p:spPr bwMode="auto">
          <a:xfrm>
            <a:off x="22098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1" name="AutoShape 17"/>
          <p:cNvSpPr>
            <a:spLocks noChangeArrowheads="1"/>
          </p:cNvSpPr>
          <p:nvPr/>
        </p:nvSpPr>
        <p:spPr bwMode="auto">
          <a:xfrm>
            <a:off x="17526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2" name="AutoShape 18"/>
          <p:cNvSpPr>
            <a:spLocks noChangeArrowheads="1"/>
          </p:cNvSpPr>
          <p:nvPr/>
        </p:nvSpPr>
        <p:spPr bwMode="auto">
          <a:xfrm>
            <a:off x="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3" name="AutoShape 19"/>
          <p:cNvSpPr>
            <a:spLocks noChangeArrowheads="1"/>
          </p:cNvSpPr>
          <p:nvPr/>
        </p:nvSpPr>
        <p:spPr bwMode="auto">
          <a:xfrm>
            <a:off x="381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4" name="AutoShape 20"/>
          <p:cNvSpPr>
            <a:spLocks noChangeArrowheads="1"/>
          </p:cNvSpPr>
          <p:nvPr/>
        </p:nvSpPr>
        <p:spPr bwMode="auto">
          <a:xfrm>
            <a:off x="762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5" name="AutoShape 21"/>
          <p:cNvSpPr>
            <a:spLocks noChangeArrowheads="1"/>
          </p:cNvSpPr>
          <p:nvPr/>
        </p:nvSpPr>
        <p:spPr bwMode="auto">
          <a:xfrm>
            <a:off x="12192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6" name="AutoShape 26"/>
          <p:cNvSpPr>
            <a:spLocks noChangeArrowheads="1"/>
          </p:cNvSpPr>
          <p:nvPr/>
        </p:nvSpPr>
        <p:spPr bwMode="auto">
          <a:xfrm>
            <a:off x="48768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7" name="AutoShape 27"/>
          <p:cNvSpPr>
            <a:spLocks noChangeArrowheads="1"/>
          </p:cNvSpPr>
          <p:nvPr/>
        </p:nvSpPr>
        <p:spPr bwMode="auto">
          <a:xfrm>
            <a:off x="44196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8" name="AutoShape 28"/>
          <p:cNvSpPr>
            <a:spLocks noChangeArrowheads="1"/>
          </p:cNvSpPr>
          <p:nvPr/>
        </p:nvSpPr>
        <p:spPr bwMode="auto">
          <a:xfrm>
            <a:off x="2667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9" name="AutoShape 29"/>
          <p:cNvSpPr>
            <a:spLocks noChangeArrowheads="1"/>
          </p:cNvSpPr>
          <p:nvPr/>
        </p:nvSpPr>
        <p:spPr bwMode="auto">
          <a:xfrm>
            <a:off x="3048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0" name="AutoShape 30"/>
          <p:cNvSpPr>
            <a:spLocks noChangeArrowheads="1"/>
          </p:cNvSpPr>
          <p:nvPr/>
        </p:nvSpPr>
        <p:spPr bwMode="auto">
          <a:xfrm>
            <a:off x="3429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1" name="AutoShape 31"/>
          <p:cNvSpPr>
            <a:spLocks noChangeArrowheads="1"/>
          </p:cNvSpPr>
          <p:nvPr/>
        </p:nvSpPr>
        <p:spPr bwMode="auto">
          <a:xfrm>
            <a:off x="38862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2" name="AutoShape 32"/>
          <p:cNvSpPr>
            <a:spLocks noChangeArrowheads="1"/>
          </p:cNvSpPr>
          <p:nvPr/>
        </p:nvSpPr>
        <p:spPr bwMode="auto">
          <a:xfrm>
            <a:off x="75438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3" name="AutoShape 33"/>
          <p:cNvSpPr>
            <a:spLocks noChangeArrowheads="1"/>
          </p:cNvSpPr>
          <p:nvPr/>
        </p:nvSpPr>
        <p:spPr bwMode="auto">
          <a:xfrm>
            <a:off x="70866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4" name="AutoShape 34"/>
          <p:cNvSpPr>
            <a:spLocks noChangeArrowheads="1"/>
          </p:cNvSpPr>
          <p:nvPr/>
        </p:nvSpPr>
        <p:spPr bwMode="auto">
          <a:xfrm>
            <a:off x="5334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5" name="AutoShape 35"/>
          <p:cNvSpPr>
            <a:spLocks noChangeArrowheads="1"/>
          </p:cNvSpPr>
          <p:nvPr/>
        </p:nvSpPr>
        <p:spPr bwMode="auto">
          <a:xfrm>
            <a:off x="5715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6" name="AutoShape 36"/>
          <p:cNvSpPr>
            <a:spLocks noChangeArrowheads="1"/>
          </p:cNvSpPr>
          <p:nvPr/>
        </p:nvSpPr>
        <p:spPr bwMode="auto">
          <a:xfrm>
            <a:off x="6096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7" name="AutoShape 37"/>
          <p:cNvSpPr>
            <a:spLocks noChangeArrowheads="1"/>
          </p:cNvSpPr>
          <p:nvPr/>
        </p:nvSpPr>
        <p:spPr bwMode="auto">
          <a:xfrm>
            <a:off x="65532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8" name="AutoShape 38"/>
          <p:cNvSpPr>
            <a:spLocks noChangeArrowheads="1"/>
          </p:cNvSpPr>
          <p:nvPr/>
        </p:nvSpPr>
        <p:spPr bwMode="auto">
          <a:xfrm>
            <a:off x="8001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9" name="AutoShape 39"/>
          <p:cNvSpPr>
            <a:spLocks noChangeArrowheads="1"/>
          </p:cNvSpPr>
          <p:nvPr/>
        </p:nvSpPr>
        <p:spPr bwMode="auto">
          <a:xfrm>
            <a:off x="8382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0" name="AutoShape 40"/>
          <p:cNvSpPr>
            <a:spLocks noChangeArrowheads="1"/>
          </p:cNvSpPr>
          <p:nvPr/>
        </p:nvSpPr>
        <p:spPr bwMode="auto">
          <a:xfrm>
            <a:off x="8763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1" name="Line 44"/>
          <p:cNvSpPr>
            <a:spLocks noChangeShapeType="1"/>
          </p:cNvSpPr>
          <p:nvPr/>
        </p:nvSpPr>
        <p:spPr bwMode="auto">
          <a:xfrm>
            <a:off x="0" y="1265322"/>
            <a:ext cx="9144000" cy="0"/>
          </a:xfrm>
          <a:prstGeom prst="line">
            <a:avLst/>
          </a:prstGeom>
          <a:noFill/>
          <a:ln w="9525">
            <a:solidFill>
              <a:srgbClr val="FF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312" name="Line 45"/>
          <p:cNvSpPr>
            <a:spLocks noChangeShapeType="1"/>
          </p:cNvSpPr>
          <p:nvPr/>
        </p:nvSpPr>
        <p:spPr bwMode="auto">
          <a:xfrm>
            <a:off x="0" y="1312947"/>
            <a:ext cx="9144000" cy="0"/>
          </a:xfrm>
          <a:prstGeom prst="line">
            <a:avLst/>
          </a:prstGeom>
          <a:noFill/>
          <a:ln w="28575" cap="rnd">
            <a:solidFill>
              <a:srgbClr val="FF00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313" name="Oval 55"/>
          <p:cNvSpPr>
            <a:spLocks noChangeArrowheads="1"/>
          </p:cNvSpPr>
          <p:nvPr/>
        </p:nvSpPr>
        <p:spPr bwMode="auto">
          <a:xfrm>
            <a:off x="65405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14" name="Oval 56"/>
          <p:cNvSpPr>
            <a:spLocks noChangeArrowheads="1"/>
          </p:cNvSpPr>
          <p:nvPr/>
        </p:nvSpPr>
        <p:spPr bwMode="auto">
          <a:xfrm>
            <a:off x="10668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15" name="Oval 57"/>
          <p:cNvSpPr>
            <a:spLocks noChangeArrowheads="1"/>
          </p:cNvSpPr>
          <p:nvPr/>
        </p:nvSpPr>
        <p:spPr bwMode="auto">
          <a:xfrm>
            <a:off x="15240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16" name="Oval 58"/>
          <p:cNvSpPr>
            <a:spLocks noChangeArrowheads="1"/>
          </p:cNvSpPr>
          <p:nvPr/>
        </p:nvSpPr>
        <p:spPr bwMode="auto">
          <a:xfrm>
            <a:off x="20574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17" name="Oval 59"/>
          <p:cNvSpPr>
            <a:spLocks noChangeArrowheads="1"/>
          </p:cNvSpPr>
          <p:nvPr/>
        </p:nvSpPr>
        <p:spPr bwMode="auto">
          <a:xfrm>
            <a:off x="25146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18" name="Oval 60"/>
          <p:cNvSpPr>
            <a:spLocks noChangeArrowheads="1"/>
          </p:cNvSpPr>
          <p:nvPr/>
        </p:nvSpPr>
        <p:spPr bwMode="auto">
          <a:xfrm>
            <a:off x="28956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19" name="Oval 61"/>
          <p:cNvSpPr>
            <a:spLocks noChangeArrowheads="1"/>
          </p:cNvSpPr>
          <p:nvPr/>
        </p:nvSpPr>
        <p:spPr bwMode="auto">
          <a:xfrm>
            <a:off x="3292475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0" name="Oval 62"/>
          <p:cNvSpPr>
            <a:spLocks noChangeArrowheads="1"/>
          </p:cNvSpPr>
          <p:nvPr/>
        </p:nvSpPr>
        <p:spPr bwMode="auto">
          <a:xfrm>
            <a:off x="37338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1" name="Oval 63"/>
          <p:cNvSpPr>
            <a:spLocks noChangeArrowheads="1"/>
          </p:cNvSpPr>
          <p:nvPr/>
        </p:nvSpPr>
        <p:spPr bwMode="auto">
          <a:xfrm>
            <a:off x="41910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2" name="Oval 64"/>
          <p:cNvSpPr>
            <a:spLocks noChangeArrowheads="1"/>
          </p:cNvSpPr>
          <p:nvPr/>
        </p:nvSpPr>
        <p:spPr bwMode="auto">
          <a:xfrm>
            <a:off x="47244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3" name="Oval 65"/>
          <p:cNvSpPr>
            <a:spLocks noChangeArrowheads="1"/>
          </p:cNvSpPr>
          <p:nvPr/>
        </p:nvSpPr>
        <p:spPr bwMode="auto">
          <a:xfrm>
            <a:off x="51816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4" name="Oval 66"/>
          <p:cNvSpPr>
            <a:spLocks noChangeArrowheads="1"/>
          </p:cNvSpPr>
          <p:nvPr/>
        </p:nvSpPr>
        <p:spPr bwMode="auto">
          <a:xfrm>
            <a:off x="560705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5" name="Oval 67"/>
          <p:cNvSpPr>
            <a:spLocks noChangeArrowheads="1"/>
          </p:cNvSpPr>
          <p:nvPr/>
        </p:nvSpPr>
        <p:spPr bwMode="auto">
          <a:xfrm>
            <a:off x="597535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6" name="Oval 68"/>
          <p:cNvSpPr>
            <a:spLocks noChangeArrowheads="1"/>
          </p:cNvSpPr>
          <p:nvPr/>
        </p:nvSpPr>
        <p:spPr bwMode="auto">
          <a:xfrm>
            <a:off x="64008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7" name="Oval 69"/>
          <p:cNvSpPr>
            <a:spLocks noChangeArrowheads="1"/>
          </p:cNvSpPr>
          <p:nvPr/>
        </p:nvSpPr>
        <p:spPr bwMode="auto">
          <a:xfrm>
            <a:off x="68580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8" name="Oval 70"/>
          <p:cNvSpPr>
            <a:spLocks noChangeArrowheads="1"/>
          </p:cNvSpPr>
          <p:nvPr/>
        </p:nvSpPr>
        <p:spPr bwMode="auto">
          <a:xfrm>
            <a:off x="73914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9" name="Oval 71"/>
          <p:cNvSpPr>
            <a:spLocks noChangeArrowheads="1"/>
          </p:cNvSpPr>
          <p:nvPr/>
        </p:nvSpPr>
        <p:spPr bwMode="auto">
          <a:xfrm>
            <a:off x="78486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30" name="Oval 72"/>
          <p:cNvSpPr>
            <a:spLocks noChangeArrowheads="1"/>
          </p:cNvSpPr>
          <p:nvPr/>
        </p:nvSpPr>
        <p:spPr bwMode="auto">
          <a:xfrm>
            <a:off x="827405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31" name="Oval 73"/>
          <p:cNvSpPr>
            <a:spLocks noChangeArrowheads="1"/>
          </p:cNvSpPr>
          <p:nvPr/>
        </p:nvSpPr>
        <p:spPr bwMode="auto">
          <a:xfrm>
            <a:off x="865505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32" name="Oval 74"/>
          <p:cNvSpPr>
            <a:spLocks noChangeArrowheads="1"/>
          </p:cNvSpPr>
          <p:nvPr/>
        </p:nvSpPr>
        <p:spPr bwMode="auto">
          <a:xfrm>
            <a:off x="89916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33" name="Oval 75"/>
          <p:cNvSpPr>
            <a:spLocks noChangeArrowheads="1"/>
          </p:cNvSpPr>
          <p:nvPr/>
        </p:nvSpPr>
        <p:spPr bwMode="auto">
          <a:xfrm>
            <a:off x="26035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pic>
        <p:nvPicPr>
          <p:cNvPr id="1026" name="Picture 2" descr="Toán 1 (thuộc bộ sách Cánh Diều) - VEPIC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16" t="35089" r="4208" b="12579"/>
          <a:stretch/>
        </p:blipFill>
        <p:spPr bwMode="auto">
          <a:xfrm>
            <a:off x="3429905" y="3227802"/>
            <a:ext cx="2346295" cy="1989454"/>
          </a:xfrm>
          <a:prstGeom prst="rect">
            <a:avLst/>
          </a:prstGeom>
          <a:noFill/>
          <a:effectLst>
            <a:glow rad="139700">
              <a:schemeClr val="accent2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860768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28600" y="2095501"/>
            <a:ext cx="8915400" cy="769441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4400" b="1" cap="all" smtClean="0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</a:rPr>
              <a:t>TRÂN TRỌNG CẢM ƠN!</a:t>
            </a:r>
            <a:endParaRPr lang="en-US" sz="4400" b="1" cap="all">
              <a:ln w="0"/>
              <a:solidFill>
                <a:srgbClr val="FF0000"/>
              </a:soli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pic>
        <p:nvPicPr>
          <p:cNvPr id="5" name="Picture 5" descr="POINSET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95400" cy="14340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11" descr="21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393" y="3645838"/>
            <a:ext cx="1979613" cy="2065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12" descr="POINSET3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9970" y="3675824"/>
            <a:ext cx="2000250" cy="20355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13" descr="POINSET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603481">
            <a:off x="7779016" y="74348"/>
            <a:ext cx="1439333" cy="1290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8197831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ình nền đẹp cho bài giảng điện tử - Ảnh nền thiết kế bài giảng 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9172339" cy="571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ounded Rectangle 5"/>
          <p:cNvSpPr/>
          <p:nvPr/>
        </p:nvSpPr>
        <p:spPr>
          <a:xfrm>
            <a:off x="601995" y="596253"/>
            <a:ext cx="7968343" cy="2261248"/>
          </a:xfrm>
          <a:prstGeom prst="roundRect">
            <a:avLst/>
          </a:prstGeom>
          <a:solidFill>
            <a:schemeClr val="bg1"/>
          </a:solidFill>
          <a:ln w="76200"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err="1" smtClean="0">
                <a:solidFill>
                  <a:srgbClr val="0000CC"/>
                </a:solidFill>
                <a:latin typeface=".VnAvant" pitchFamily="34" charset="0"/>
                <a:ea typeface="Tahoma" pitchFamily="34" charset="0"/>
                <a:cs typeface="Tahoma" pitchFamily="34" charset="0"/>
              </a:rPr>
              <a:t>Bµi</a:t>
            </a:r>
            <a:r>
              <a:rPr lang="en-US" sz="4000" b="1" dirty="0" smtClean="0">
                <a:solidFill>
                  <a:srgbClr val="0000CC"/>
                </a:solidFill>
                <a:latin typeface=".VnAvant" pitchFamily="34" charset="0"/>
                <a:ea typeface="Tahoma" pitchFamily="34" charset="0"/>
                <a:cs typeface="Tahoma" pitchFamily="34" charset="0"/>
              </a:rPr>
              <a:t> 12</a:t>
            </a:r>
          </a:p>
          <a:p>
            <a:pPr algn="ctr"/>
            <a:endParaRPr lang="en-US" sz="4400" b="1" dirty="0" smtClean="0">
              <a:solidFill>
                <a:srgbClr val="FF0000"/>
              </a:solidFill>
              <a:latin typeface=".VnAvant" pitchFamily="34" charset="0"/>
            </a:endParaRPr>
          </a:p>
          <a:p>
            <a:pPr algn="ctr"/>
            <a:r>
              <a:rPr lang="en-US" sz="4400" b="1" dirty="0" err="1" smtClean="0">
                <a:solidFill>
                  <a:srgbClr val="FF0000"/>
                </a:solidFill>
                <a:latin typeface=".VnAvant" pitchFamily="34" charset="0"/>
              </a:rPr>
              <a:t>Em</a:t>
            </a:r>
            <a:r>
              <a:rPr lang="en-US" sz="4400" b="1" dirty="0" smtClean="0">
                <a:solidFill>
                  <a:srgbClr val="FF0000"/>
                </a:solidFill>
                <a:latin typeface=".VnAvant" pitchFamily="34" charset="0"/>
              </a:rPr>
              <a:t> </a:t>
            </a:r>
            <a:r>
              <a:rPr lang="en-US" sz="4400" b="1" dirty="0">
                <a:solidFill>
                  <a:srgbClr val="FF0000"/>
                </a:solidFill>
                <a:latin typeface=".VnAvant" pitchFamily="34" charset="0"/>
              </a:rPr>
              <a:t>«n l¹i </a:t>
            </a:r>
            <a:r>
              <a:rPr lang="en-US" sz="4400" b="1" dirty="0" err="1">
                <a:solidFill>
                  <a:srgbClr val="FF0000"/>
                </a:solidFill>
                <a:latin typeface=".VnAvant" pitchFamily="34" charset="0"/>
              </a:rPr>
              <a:t>nh÷ng</a:t>
            </a:r>
            <a:r>
              <a:rPr lang="en-US" sz="4400" b="1" dirty="0">
                <a:solidFill>
                  <a:srgbClr val="FF0000"/>
                </a:solidFill>
                <a:latin typeface=".VnAvant" pitchFamily="34" charset="0"/>
              </a:rPr>
              <a:t> g× ®· </a:t>
            </a:r>
            <a:r>
              <a:rPr lang="en-US" sz="4400" b="1" dirty="0" err="1" smtClean="0">
                <a:solidFill>
                  <a:srgbClr val="FF0000"/>
                </a:solidFill>
                <a:latin typeface=".VnAvant" pitchFamily="34" charset="0"/>
              </a:rPr>
              <a:t>häc</a:t>
            </a:r>
            <a:endParaRPr lang="en-US" sz="4400" b="1" dirty="0">
              <a:solidFill>
                <a:srgbClr val="FF0000"/>
              </a:solidFill>
              <a:latin typeface=".VnAvan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403513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Country2"/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LightScreen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0" y="651332"/>
            <a:ext cx="9141569" cy="50636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Line 12"/>
          <p:cNvSpPr>
            <a:spLocks noChangeShapeType="1"/>
          </p:cNvSpPr>
          <p:nvPr/>
        </p:nvSpPr>
        <p:spPr bwMode="auto">
          <a:xfrm>
            <a:off x="0" y="651332"/>
            <a:ext cx="9143999" cy="0"/>
          </a:xfrm>
          <a:prstGeom prst="line">
            <a:avLst/>
          </a:prstGeom>
          <a:noFill/>
          <a:ln w="1270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6" tIns="45718" rIns="91436" bIns="45718"/>
          <a:lstStyle/>
          <a:p>
            <a:endParaRPr lang="en-US"/>
          </a:p>
        </p:txBody>
      </p:sp>
      <p:sp>
        <p:nvSpPr>
          <p:cNvPr id="10" name="Rectangle 6"/>
          <p:cNvSpPr txBox="1">
            <a:spLocks noChangeArrowheads="1"/>
          </p:cNvSpPr>
          <p:nvPr/>
        </p:nvSpPr>
        <p:spPr>
          <a:xfrm>
            <a:off x="130629" y="713374"/>
            <a:ext cx="8868228" cy="4860112"/>
          </a:xfrm>
          <a:prstGeom prst="rect">
            <a:avLst/>
          </a:prstGeom>
          <a:solidFill>
            <a:schemeClr val="bg1"/>
          </a:solidFill>
          <a:effectLst>
            <a:outerShdw dist="107763" dir="18900000" algn="ctr" rotWithShape="0">
              <a:srgbClr val="FF3300">
                <a:alpha val="50000"/>
              </a:srgbClr>
            </a:outerShdw>
          </a:effectLst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endParaRPr lang="en-US" altLang="en-US" b="1" kern="0">
              <a:solidFill>
                <a:srgbClr val="0000CC"/>
              </a:solidFill>
              <a:latin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30629" y="128599"/>
            <a:ext cx="4165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0000CC"/>
                </a:solidFill>
                <a:latin typeface=".VnAvant" pitchFamily="34" charset="0"/>
              </a:rPr>
              <a:t>1</a:t>
            </a:r>
            <a:r>
              <a:rPr lang="en-US" sz="3200" b="1" smtClean="0">
                <a:solidFill>
                  <a:srgbClr val="0000CC"/>
                </a:solidFill>
                <a:latin typeface=".VnAvant" pitchFamily="34" charset="0"/>
              </a:rPr>
              <a:t>. Quan s¸t tranh</a:t>
            </a:r>
            <a:endParaRPr lang="en-US" sz="3200" b="1" dirty="0">
              <a:solidFill>
                <a:srgbClr val="0000CC"/>
              </a:solidFill>
              <a:latin typeface=".VnAvant" pitchFamily="34" charset="0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4642" y="963713"/>
            <a:ext cx="7257143" cy="39736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67301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AutoShape 20"/>
          <p:cNvSpPr>
            <a:spLocks noChangeArrowheads="1"/>
          </p:cNvSpPr>
          <p:nvPr>
            <p:custDataLst>
              <p:tags r:id="rId1"/>
            </p:custDataLst>
          </p:nvPr>
        </p:nvSpPr>
        <p:spPr bwMode="gray">
          <a:xfrm>
            <a:off x="304800" y="1031532"/>
            <a:ext cx="8382000" cy="3810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accent2">
                  <a:lumMod val="50000"/>
                </a:schemeClr>
              </a:gs>
              <a:gs pos="100000">
                <a:srgbClr val="FF0000"/>
              </a:gs>
            </a:gsLst>
            <a:lin ang="0" scaled="1"/>
          </a:gradFill>
          <a:ln w="12700" algn="ctr">
            <a:solidFill>
              <a:schemeClr val="accent1">
                <a:lumMod val="20000"/>
                <a:lumOff val="80000"/>
              </a:schemeClr>
            </a:solidFill>
            <a:round/>
            <a:headEnd/>
            <a:tailEnd/>
          </a:ln>
          <a:effectLst>
            <a:glow rad="139700">
              <a:schemeClr val="accent1">
                <a:lumMod val="20000"/>
                <a:lumOff val="80000"/>
                <a:alpha val="40000"/>
              </a:schemeClr>
            </a:glow>
            <a:outerShdw dist="99190" dir="2388334" algn="ctr" rotWithShape="0">
              <a:srgbClr val="333333">
                <a:alpha val="50000"/>
              </a:srgbClr>
            </a:outerShdw>
          </a:effec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149" name="Text Box 5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1044576" y="1028109"/>
            <a:ext cx="715327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400" b="1" smtClean="0">
                <a:solidFill>
                  <a:schemeClr val="bg1"/>
                </a:solidFill>
                <a:latin typeface="Arial" charset="0"/>
                <a:cs typeface="Arial" charset="0"/>
              </a:rPr>
              <a:t>THẢO LUẬN NHÓM</a:t>
            </a:r>
            <a:endParaRPr lang="en-US" altLang="en-US" sz="2400" b="1">
              <a:solidFill>
                <a:schemeClr val="bg1"/>
              </a:solidFill>
              <a:latin typeface="Arial" charset="0"/>
              <a:cs typeface="Arial" charset="0"/>
            </a:endParaRPr>
          </a:p>
        </p:txBody>
      </p:sp>
      <p:sp>
        <p:nvSpPr>
          <p:cNvPr id="10" name="Rounded Rectangle 9"/>
          <p:cNvSpPr/>
          <p:nvPr>
            <p:custDataLst>
              <p:tags r:id="rId3"/>
            </p:custDataLst>
          </p:nvPr>
        </p:nvSpPr>
        <p:spPr>
          <a:xfrm>
            <a:off x="144235" y="1513227"/>
            <a:ext cx="4805135" cy="2298455"/>
          </a:xfrm>
          <a:prstGeom prst="roundRect">
            <a:avLst/>
          </a:prstGeom>
          <a:solidFill>
            <a:srgbClr val="002060"/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just">
              <a:lnSpc>
                <a:spcPct val="150000"/>
              </a:lnSpc>
            </a:pPr>
            <a:r>
              <a:rPr lang="vi-VN" sz="2800" dirty="0">
                <a:latin typeface="Arial" pitchFamily="34" charset="0"/>
                <a:cs typeface="Arial" pitchFamily="34" charset="0"/>
              </a:rPr>
              <a:t>Sau khi quan sát tranh, em hãy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cho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biết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số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đồ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vật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của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mỗi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loại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?</a:t>
            </a:r>
            <a:endParaRPr lang="vi-VN" sz="2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153" name="TextBox 5"/>
          <p:cNvSpPr txBox="1">
            <a:spLocks noChangeArrowheads="1"/>
          </p:cNvSpPr>
          <p:nvPr/>
        </p:nvSpPr>
        <p:spPr bwMode="auto">
          <a:xfrm>
            <a:off x="76200" y="4224355"/>
            <a:ext cx="8991600" cy="1446550"/>
          </a:xfrm>
          <a:prstGeom prst="rect">
            <a:avLst/>
          </a:prstGeom>
          <a:noFill/>
          <a:ln w="57150">
            <a:solidFill>
              <a:srgbClr val="FF0000"/>
            </a:solidFill>
            <a:prstDash val="sysDot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200" b="1" dirty="0" err="1">
                <a:solidFill>
                  <a:srgbClr val="006600"/>
                </a:solidFill>
                <a:latin typeface="Arial" charset="0"/>
                <a:cs typeface="Arial" charset="0"/>
              </a:rPr>
              <a:t>Yêu</a:t>
            </a:r>
            <a:r>
              <a:rPr lang="en-US" altLang="en-US" sz="2200" b="1" dirty="0">
                <a:solidFill>
                  <a:srgbClr val="00660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2200" b="1" dirty="0" err="1">
                <a:solidFill>
                  <a:srgbClr val="006600"/>
                </a:solidFill>
                <a:latin typeface="Arial" charset="0"/>
                <a:cs typeface="Arial" charset="0"/>
              </a:rPr>
              <a:t>cầu</a:t>
            </a:r>
            <a:r>
              <a:rPr lang="en-US" altLang="en-US" sz="2200" b="1" dirty="0">
                <a:solidFill>
                  <a:srgbClr val="006600"/>
                </a:solidFill>
                <a:latin typeface="Arial" charset="0"/>
                <a:cs typeface="Arial" charset="0"/>
              </a:rPr>
              <a:t> </a:t>
            </a:r>
          </a:p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en-US" altLang="en-US" sz="2200" b="1" dirty="0">
                <a:solidFill>
                  <a:srgbClr val="006600"/>
                </a:solidFill>
                <a:latin typeface="Arial" charset="0"/>
                <a:cs typeface="Arial" charset="0"/>
              </a:rPr>
              <a:t>- </a:t>
            </a:r>
            <a:r>
              <a:rPr lang="en-US" altLang="en-US" sz="2200" b="1" dirty="0" err="1">
                <a:solidFill>
                  <a:srgbClr val="006600"/>
                </a:solidFill>
                <a:latin typeface="Arial" charset="0"/>
                <a:cs typeface="Arial" charset="0"/>
              </a:rPr>
              <a:t>Làm</a:t>
            </a:r>
            <a:r>
              <a:rPr lang="en-US" altLang="en-US" sz="2200" b="1" dirty="0">
                <a:solidFill>
                  <a:srgbClr val="00660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2200" b="1" dirty="0" err="1">
                <a:solidFill>
                  <a:srgbClr val="006600"/>
                </a:solidFill>
                <a:latin typeface="Arial" charset="0"/>
                <a:cs typeface="Arial" charset="0"/>
              </a:rPr>
              <a:t>việc</a:t>
            </a:r>
            <a:r>
              <a:rPr lang="en-US" altLang="en-US" sz="2200" b="1" dirty="0">
                <a:solidFill>
                  <a:srgbClr val="00660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2200" b="1" dirty="0" err="1">
                <a:solidFill>
                  <a:srgbClr val="006600"/>
                </a:solidFill>
                <a:latin typeface="Arial" charset="0"/>
                <a:cs typeface="Arial" charset="0"/>
              </a:rPr>
              <a:t>theo</a:t>
            </a:r>
            <a:r>
              <a:rPr lang="en-US" altLang="en-US" sz="2200" b="1" dirty="0">
                <a:solidFill>
                  <a:srgbClr val="00660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2200" b="1" err="1" smtClean="0">
                <a:solidFill>
                  <a:srgbClr val="006600"/>
                </a:solidFill>
                <a:latin typeface="Arial" charset="0"/>
                <a:cs typeface="Arial" charset="0"/>
              </a:rPr>
              <a:t>nhóm</a:t>
            </a:r>
            <a:r>
              <a:rPr lang="en-US" altLang="en-US" sz="2200" b="1" smtClean="0">
                <a:solidFill>
                  <a:srgbClr val="006600"/>
                </a:solidFill>
                <a:latin typeface="Arial" charset="0"/>
                <a:cs typeface="Arial" charset="0"/>
              </a:rPr>
              <a:t> đôi.</a:t>
            </a:r>
            <a:endParaRPr lang="en-US" altLang="en-US" sz="2200" b="1" dirty="0">
              <a:solidFill>
                <a:srgbClr val="006600"/>
              </a:solidFill>
              <a:latin typeface="Arial" charset="0"/>
              <a:cs typeface="Arial" charset="0"/>
            </a:endParaRPr>
          </a:p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en-US" altLang="en-US" sz="2200" b="1">
                <a:solidFill>
                  <a:srgbClr val="006600"/>
                </a:solidFill>
                <a:latin typeface="Arial" charset="0"/>
                <a:cs typeface="Arial" charset="0"/>
              </a:rPr>
              <a:t>- </a:t>
            </a:r>
            <a:r>
              <a:rPr lang="en-US" altLang="en-US" sz="2200" b="1" smtClean="0">
                <a:solidFill>
                  <a:srgbClr val="006600"/>
                </a:solidFill>
                <a:latin typeface="Arial" charset="0"/>
                <a:cs typeface="Arial" charset="0"/>
              </a:rPr>
              <a:t>Các bạn cùng bàn dựa vào tranh nói cho nhau nghe.</a:t>
            </a:r>
            <a:endParaRPr lang="en-US" altLang="en-US" sz="2200" b="1" dirty="0">
              <a:solidFill>
                <a:srgbClr val="006600"/>
              </a:solidFill>
              <a:latin typeface="Arial" charset="0"/>
              <a:cs typeface="Arial" charset="0"/>
            </a:endParaRPr>
          </a:p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en-US" altLang="en-US" sz="2200" b="1">
                <a:solidFill>
                  <a:srgbClr val="006600"/>
                </a:solidFill>
                <a:latin typeface="Arial" charset="0"/>
                <a:cs typeface="Arial" charset="0"/>
              </a:rPr>
              <a:t>- </a:t>
            </a:r>
            <a:r>
              <a:rPr lang="en-US" altLang="en-US" sz="2200" b="1" smtClean="0">
                <a:solidFill>
                  <a:srgbClr val="006600"/>
                </a:solidFill>
                <a:latin typeface="Arial" charset="0"/>
                <a:cs typeface="Arial" charset="0"/>
              </a:rPr>
              <a:t>Chuẩn bị lên nói cho nhau nghe và giao lưu với các bạn khác.</a:t>
            </a:r>
            <a:endParaRPr lang="en-US" altLang="en-US" sz="2200" b="1" dirty="0">
              <a:solidFill>
                <a:srgbClr val="006600"/>
              </a:solidFill>
              <a:latin typeface="Arial" charset="0"/>
              <a:cs typeface="Arial" charset="0"/>
            </a:endParaRPr>
          </a:p>
        </p:txBody>
      </p:sp>
      <p:sp>
        <p:nvSpPr>
          <p:cNvPr id="6155" name="Line 12"/>
          <p:cNvSpPr>
            <a:spLocks noChangeShapeType="1"/>
          </p:cNvSpPr>
          <p:nvPr/>
        </p:nvSpPr>
        <p:spPr bwMode="auto">
          <a:xfrm>
            <a:off x="0" y="999668"/>
            <a:ext cx="9144000" cy="0"/>
          </a:xfrm>
          <a:prstGeom prst="line">
            <a:avLst/>
          </a:prstGeom>
          <a:noFill/>
          <a:ln w="1270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" name="Text Box 6"/>
          <p:cNvSpPr txBox="1">
            <a:spLocks noChangeArrowheads="1"/>
          </p:cNvSpPr>
          <p:nvPr/>
        </p:nvSpPr>
        <p:spPr bwMode="auto">
          <a:xfrm>
            <a:off x="3781425" y="6706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0</a:t>
            </a:r>
          </a:p>
        </p:txBody>
      </p:sp>
      <p:sp>
        <p:nvSpPr>
          <p:cNvPr id="13" name="Text Box 7"/>
          <p:cNvSpPr txBox="1">
            <a:spLocks noChangeArrowheads="1"/>
          </p:cNvSpPr>
          <p:nvPr/>
        </p:nvSpPr>
        <p:spPr bwMode="auto">
          <a:xfrm>
            <a:off x="3781425" y="45071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1</a:t>
            </a:r>
          </a:p>
        </p:txBody>
      </p:sp>
      <p:sp>
        <p:nvSpPr>
          <p:cNvPr id="14" name="Text Box 8"/>
          <p:cNvSpPr txBox="1">
            <a:spLocks noChangeArrowheads="1"/>
          </p:cNvSpPr>
          <p:nvPr/>
        </p:nvSpPr>
        <p:spPr bwMode="auto">
          <a:xfrm>
            <a:off x="3781425" y="45071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2</a:t>
            </a:r>
          </a:p>
        </p:txBody>
      </p:sp>
      <p:sp>
        <p:nvSpPr>
          <p:cNvPr id="15" name="Text Box 9"/>
          <p:cNvSpPr txBox="1">
            <a:spLocks noChangeArrowheads="1"/>
          </p:cNvSpPr>
          <p:nvPr/>
        </p:nvSpPr>
        <p:spPr bwMode="auto">
          <a:xfrm>
            <a:off x="3781425" y="45071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3</a:t>
            </a:r>
          </a:p>
        </p:txBody>
      </p:sp>
      <p:sp>
        <p:nvSpPr>
          <p:cNvPr id="16" name="Text Box 10"/>
          <p:cNvSpPr txBox="1">
            <a:spLocks noChangeArrowheads="1"/>
          </p:cNvSpPr>
          <p:nvPr/>
        </p:nvSpPr>
        <p:spPr bwMode="auto">
          <a:xfrm>
            <a:off x="3781425" y="45071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4</a:t>
            </a:r>
          </a:p>
        </p:txBody>
      </p:sp>
      <p:sp>
        <p:nvSpPr>
          <p:cNvPr id="17" name="Text Box 11"/>
          <p:cNvSpPr txBox="1">
            <a:spLocks noChangeArrowheads="1"/>
          </p:cNvSpPr>
          <p:nvPr/>
        </p:nvSpPr>
        <p:spPr bwMode="auto">
          <a:xfrm>
            <a:off x="3781425" y="45071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5</a:t>
            </a:r>
          </a:p>
        </p:txBody>
      </p:sp>
      <p:sp>
        <p:nvSpPr>
          <p:cNvPr id="18" name="Text Box 12"/>
          <p:cNvSpPr txBox="1">
            <a:spLocks noChangeArrowheads="1"/>
          </p:cNvSpPr>
          <p:nvPr/>
        </p:nvSpPr>
        <p:spPr bwMode="auto">
          <a:xfrm>
            <a:off x="3781425" y="45071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6</a:t>
            </a:r>
          </a:p>
        </p:txBody>
      </p:sp>
      <p:sp>
        <p:nvSpPr>
          <p:cNvPr id="19" name="Text Box 13"/>
          <p:cNvSpPr txBox="1">
            <a:spLocks noChangeArrowheads="1"/>
          </p:cNvSpPr>
          <p:nvPr/>
        </p:nvSpPr>
        <p:spPr bwMode="auto">
          <a:xfrm>
            <a:off x="3781425" y="45071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7</a:t>
            </a:r>
          </a:p>
        </p:txBody>
      </p:sp>
      <p:sp>
        <p:nvSpPr>
          <p:cNvPr id="20" name="Text Box 14"/>
          <p:cNvSpPr txBox="1">
            <a:spLocks noChangeArrowheads="1"/>
          </p:cNvSpPr>
          <p:nvPr/>
        </p:nvSpPr>
        <p:spPr bwMode="auto">
          <a:xfrm>
            <a:off x="3781425" y="45071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8</a:t>
            </a:r>
          </a:p>
        </p:txBody>
      </p:sp>
      <p:sp>
        <p:nvSpPr>
          <p:cNvPr id="21" name="Text Box 15"/>
          <p:cNvSpPr txBox="1">
            <a:spLocks noChangeArrowheads="1"/>
          </p:cNvSpPr>
          <p:nvPr/>
        </p:nvSpPr>
        <p:spPr bwMode="auto">
          <a:xfrm>
            <a:off x="3733800" y="45071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9</a:t>
            </a:r>
          </a:p>
        </p:txBody>
      </p:sp>
      <p:sp>
        <p:nvSpPr>
          <p:cNvPr id="22" name="Text Box 16"/>
          <p:cNvSpPr txBox="1">
            <a:spLocks noChangeArrowheads="1"/>
          </p:cNvSpPr>
          <p:nvPr/>
        </p:nvSpPr>
        <p:spPr bwMode="auto">
          <a:xfrm>
            <a:off x="3748089" y="27873"/>
            <a:ext cx="1728787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10</a:t>
            </a:r>
          </a:p>
        </p:txBody>
      </p:sp>
      <p:sp>
        <p:nvSpPr>
          <p:cNvPr id="23" name="Text Box 17"/>
          <p:cNvSpPr txBox="1">
            <a:spLocks noChangeArrowheads="1"/>
          </p:cNvSpPr>
          <p:nvPr/>
        </p:nvSpPr>
        <p:spPr bwMode="auto">
          <a:xfrm>
            <a:off x="3748089" y="13320"/>
            <a:ext cx="1728787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20</a:t>
            </a:r>
          </a:p>
        </p:txBody>
      </p:sp>
      <p:sp>
        <p:nvSpPr>
          <p:cNvPr id="24" name="Text Box 18"/>
          <p:cNvSpPr txBox="1">
            <a:spLocks noChangeArrowheads="1"/>
          </p:cNvSpPr>
          <p:nvPr/>
        </p:nvSpPr>
        <p:spPr bwMode="auto">
          <a:xfrm>
            <a:off x="3748089" y="91"/>
            <a:ext cx="1728787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30</a:t>
            </a:r>
          </a:p>
        </p:txBody>
      </p:sp>
      <p:sp>
        <p:nvSpPr>
          <p:cNvPr id="25" name="Text Box 19"/>
          <p:cNvSpPr txBox="1">
            <a:spLocks noChangeArrowheads="1"/>
          </p:cNvSpPr>
          <p:nvPr/>
        </p:nvSpPr>
        <p:spPr bwMode="auto">
          <a:xfrm>
            <a:off x="3748089" y="14643"/>
            <a:ext cx="1728787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40</a:t>
            </a:r>
          </a:p>
        </p:txBody>
      </p:sp>
      <p:sp>
        <p:nvSpPr>
          <p:cNvPr id="26" name="Text Box 20"/>
          <p:cNvSpPr txBox="1">
            <a:spLocks noChangeArrowheads="1"/>
          </p:cNvSpPr>
          <p:nvPr/>
        </p:nvSpPr>
        <p:spPr bwMode="auto">
          <a:xfrm>
            <a:off x="3748089" y="13320"/>
            <a:ext cx="1728787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50</a:t>
            </a:r>
          </a:p>
        </p:txBody>
      </p:sp>
      <p:sp>
        <p:nvSpPr>
          <p:cNvPr id="27" name="Text Box 21"/>
          <p:cNvSpPr txBox="1">
            <a:spLocks noChangeArrowheads="1"/>
          </p:cNvSpPr>
          <p:nvPr/>
        </p:nvSpPr>
        <p:spPr bwMode="auto">
          <a:xfrm>
            <a:off x="3748089" y="13320"/>
            <a:ext cx="1728787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60</a:t>
            </a:r>
          </a:p>
        </p:txBody>
      </p:sp>
      <p:sp>
        <p:nvSpPr>
          <p:cNvPr id="28" name="Text Box 22"/>
          <p:cNvSpPr txBox="1">
            <a:spLocks noChangeArrowheads="1"/>
          </p:cNvSpPr>
          <p:nvPr/>
        </p:nvSpPr>
        <p:spPr bwMode="auto">
          <a:xfrm>
            <a:off x="3748089" y="27873"/>
            <a:ext cx="1728787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70</a:t>
            </a:r>
          </a:p>
        </p:txBody>
      </p:sp>
      <p:sp>
        <p:nvSpPr>
          <p:cNvPr id="29" name="Text Box 23"/>
          <p:cNvSpPr txBox="1">
            <a:spLocks noChangeArrowheads="1"/>
          </p:cNvSpPr>
          <p:nvPr/>
        </p:nvSpPr>
        <p:spPr bwMode="auto">
          <a:xfrm>
            <a:off x="3748089" y="14643"/>
            <a:ext cx="1728787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80</a:t>
            </a:r>
          </a:p>
        </p:txBody>
      </p:sp>
      <p:sp>
        <p:nvSpPr>
          <p:cNvPr id="30" name="Text Box 24"/>
          <p:cNvSpPr txBox="1">
            <a:spLocks noChangeArrowheads="1"/>
          </p:cNvSpPr>
          <p:nvPr/>
        </p:nvSpPr>
        <p:spPr bwMode="auto">
          <a:xfrm>
            <a:off x="3748089" y="27873"/>
            <a:ext cx="1728787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90</a:t>
            </a:r>
          </a:p>
        </p:txBody>
      </p:sp>
      <p:sp>
        <p:nvSpPr>
          <p:cNvPr id="31" name="Text Box 25"/>
          <p:cNvSpPr txBox="1">
            <a:spLocks noChangeArrowheads="1"/>
          </p:cNvSpPr>
          <p:nvPr/>
        </p:nvSpPr>
        <p:spPr bwMode="auto">
          <a:xfrm>
            <a:off x="3810000" y="27873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100</a:t>
            </a:r>
          </a:p>
        </p:txBody>
      </p:sp>
      <p:sp>
        <p:nvSpPr>
          <p:cNvPr id="32" name="Text Box 26"/>
          <p:cNvSpPr txBox="1">
            <a:spLocks noChangeArrowheads="1"/>
          </p:cNvSpPr>
          <p:nvPr/>
        </p:nvSpPr>
        <p:spPr bwMode="auto">
          <a:xfrm>
            <a:off x="3810000" y="27873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110</a:t>
            </a:r>
          </a:p>
        </p:txBody>
      </p:sp>
      <p:sp>
        <p:nvSpPr>
          <p:cNvPr id="33" name="Text Box 27"/>
          <p:cNvSpPr txBox="1">
            <a:spLocks noChangeArrowheads="1"/>
          </p:cNvSpPr>
          <p:nvPr/>
        </p:nvSpPr>
        <p:spPr bwMode="auto">
          <a:xfrm>
            <a:off x="3810000" y="27873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120</a:t>
            </a:r>
          </a:p>
        </p:txBody>
      </p:sp>
      <p:sp>
        <p:nvSpPr>
          <p:cNvPr id="36" name="Text Box 27"/>
          <p:cNvSpPr txBox="1">
            <a:spLocks noChangeArrowheads="1"/>
          </p:cNvSpPr>
          <p:nvPr/>
        </p:nvSpPr>
        <p:spPr bwMode="auto">
          <a:xfrm>
            <a:off x="3781425" y="10264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 smtClean="0">
                <a:solidFill>
                  <a:srgbClr val="FF0066"/>
                </a:solidFill>
                <a:latin typeface=".VnTifani Heavy" pitchFamily="34" charset="0"/>
              </a:rPr>
              <a:t>130</a:t>
            </a:r>
            <a:endParaRPr lang="en-US" altLang="vi-VN" sz="5400">
              <a:solidFill>
                <a:srgbClr val="FF0066"/>
              </a:solidFill>
              <a:latin typeface=".VnTifani Heavy" pitchFamily="34" charset="0"/>
            </a:endParaRPr>
          </a:p>
        </p:txBody>
      </p:sp>
      <p:sp>
        <p:nvSpPr>
          <p:cNvPr id="37" name="Text Box 27"/>
          <p:cNvSpPr txBox="1">
            <a:spLocks noChangeArrowheads="1"/>
          </p:cNvSpPr>
          <p:nvPr/>
        </p:nvSpPr>
        <p:spPr bwMode="auto">
          <a:xfrm>
            <a:off x="3757612" y="0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 smtClean="0">
                <a:solidFill>
                  <a:srgbClr val="FF0066"/>
                </a:solidFill>
                <a:latin typeface=".VnTifani Heavy" pitchFamily="34" charset="0"/>
              </a:rPr>
              <a:t>140</a:t>
            </a:r>
            <a:endParaRPr lang="en-US" altLang="vi-VN" sz="5400">
              <a:solidFill>
                <a:srgbClr val="FF0066"/>
              </a:solidFill>
              <a:latin typeface=".VnTifani Heavy" pitchFamily="34" charset="0"/>
            </a:endParaRPr>
          </a:p>
        </p:txBody>
      </p:sp>
      <p:sp>
        <p:nvSpPr>
          <p:cNvPr id="38" name="Text Box 27"/>
          <p:cNvSpPr txBox="1">
            <a:spLocks noChangeArrowheads="1"/>
          </p:cNvSpPr>
          <p:nvPr/>
        </p:nvSpPr>
        <p:spPr bwMode="auto">
          <a:xfrm>
            <a:off x="3733800" y="27873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 smtClean="0">
                <a:solidFill>
                  <a:srgbClr val="FF0066"/>
                </a:solidFill>
                <a:latin typeface=".VnTifani Heavy" pitchFamily="34" charset="0"/>
              </a:rPr>
              <a:t>150</a:t>
            </a:r>
            <a:endParaRPr lang="en-US" altLang="vi-VN" sz="5400">
              <a:solidFill>
                <a:srgbClr val="FF0066"/>
              </a:solidFill>
              <a:latin typeface=".VnTifani Heavy" pitchFamily="34" charset="0"/>
            </a:endParaRPr>
          </a:p>
        </p:txBody>
      </p:sp>
      <p:sp>
        <p:nvSpPr>
          <p:cNvPr id="39" name="Text Box 27"/>
          <p:cNvSpPr txBox="1">
            <a:spLocks noChangeArrowheads="1"/>
          </p:cNvSpPr>
          <p:nvPr/>
        </p:nvSpPr>
        <p:spPr bwMode="auto">
          <a:xfrm>
            <a:off x="3757612" y="0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 smtClean="0">
                <a:solidFill>
                  <a:srgbClr val="FF0066"/>
                </a:solidFill>
                <a:latin typeface=".VnTifani Heavy" pitchFamily="34" charset="0"/>
              </a:rPr>
              <a:t>160</a:t>
            </a:r>
            <a:endParaRPr lang="en-US" altLang="vi-VN" sz="5400">
              <a:solidFill>
                <a:srgbClr val="FF0066"/>
              </a:solidFill>
              <a:latin typeface=".VnTifani Heavy" pitchFamily="34" charset="0"/>
            </a:endParaRPr>
          </a:p>
        </p:txBody>
      </p:sp>
      <p:sp>
        <p:nvSpPr>
          <p:cNvPr id="40" name="Text Box 27"/>
          <p:cNvSpPr txBox="1">
            <a:spLocks noChangeArrowheads="1"/>
          </p:cNvSpPr>
          <p:nvPr/>
        </p:nvSpPr>
        <p:spPr bwMode="auto">
          <a:xfrm>
            <a:off x="3757612" y="20300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 smtClean="0">
                <a:solidFill>
                  <a:srgbClr val="FF0066"/>
                </a:solidFill>
                <a:latin typeface=".VnTifani Heavy" pitchFamily="34" charset="0"/>
              </a:rPr>
              <a:t>170</a:t>
            </a:r>
            <a:endParaRPr lang="en-US" altLang="vi-VN" sz="5400">
              <a:solidFill>
                <a:srgbClr val="FF0066"/>
              </a:solidFill>
              <a:latin typeface=".VnTifani Heavy" pitchFamily="34" charset="0"/>
            </a:endParaRPr>
          </a:p>
        </p:txBody>
      </p:sp>
      <p:sp>
        <p:nvSpPr>
          <p:cNvPr id="41" name="Text Box 27"/>
          <p:cNvSpPr txBox="1">
            <a:spLocks noChangeArrowheads="1"/>
          </p:cNvSpPr>
          <p:nvPr/>
        </p:nvSpPr>
        <p:spPr bwMode="auto">
          <a:xfrm>
            <a:off x="3757612" y="27873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 smtClean="0">
                <a:solidFill>
                  <a:srgbClr val="FF0066"/>
                </a:solidFill>
                <a:latin typeface=".VnTifani Heavy" pitchFamily="34" charset="0"/>
              </a:rPr>
              <a:t>180</a:t>
            </a:r>
            <a:endParaRPr lang="en-US" altLang="vi-VN" sz="5400">
              <a:solidFill>
                <a:srgbClr val="FF0066"/>
              </a:solidFill>
              <a:latin typeface=".VnTifani Heavy" pitchFamily="34" charset="0"/>
            </a:endParaRPr>
          </a:p>
        </p:txBody>
      </p:sp>
      <p:pic>
        <p:nvPicPr>
          <p:cNvPr id="35" name="Picture 34" descr="BELLS2~1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0925" y="-27873"/>
            <a:ext cx="2166938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" name="Picture 33" descr="BELLS2~1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2350" y="-1597"/>
            <a:ext cx="2166938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2" name="Picture 4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2336" y="1582251"/>
            <a:ext cx="3604706" cy="21188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91392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4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9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2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4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7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9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0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2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4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5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7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9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0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2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4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5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7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9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0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2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4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5" fill="hold">
                            <p:stCondLst>
                              <p:cond delay="2000"/>
                            </p:stCondLst>
                            <p:childTnLst>
                              <p:par>
                                <p:cTn id="146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7" dur="100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100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9" dur="10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1" fill="hold">
                            <p:stCondLst>
                              <p:cond delay="12000"/>
                            </p:stCondLst>
                            <p:childTnLst>
                              <p:par>
                                <p:cTn id="152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3" dur="100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100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5" dur="10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7" fill="hold">
                            <p:stCondLst>
                              <p:cond delay="22000"/>
                            </p:stCondLst>
                            <p:childTnLst>
                              <p:par>
                                <p:cTn id="158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9" dur="100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0" dur="100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1" dur="10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3" fill="hold">
                            <p:stCondLst>
                              <p:cond delay="32000"/>
                            </p:stCondLst>
                            <p:childTnLst>
                              <p:par>
                                <p:cTn id="164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5" dur="10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6" dur="10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7" dur="10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6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9" fill="hold">
                            <p:stCondLst>
                              <p:cond delay="42000"/>
                            </p:stCondLst>
                            <p:childTnLst>
                              <p:par>
                                <p:cTn id="170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1" dur="10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2" dur="10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3" dur="10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7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75" fill="hold">
                            <p:stCondLst>
                              <p:cond delay="52000"/>
                            </p:stCondLst>
                            <p:childTnLst>
                              <p:par>
                                <p:cTn id="176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7" dur="10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8" dur="10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9" dur="10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7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81" fill="hold">
                            <p:stCondLst>
                              <p:cond delay="62000"/>
                            </p:stCondLst>
                            <p:childTnLst>
                              <p:par>
                                <p:cTn id="182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3" dur="10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4" dur="10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5" dur="10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8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87" fill="hold">
                            <p:stCondLst>
                              <p:cond delay="72000"/>
                            </p:stCondLst>
                            <p:childTnLst>
                              <p:par>
                                <p:cTn id="188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9" dur="10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0" dur="10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91" dur="10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8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3" fill="hold">
                            <p:stCondLst>
                              <p:cond delay="82000"/>
                            </p:stCondLst>
                            <p:childTnLst>
                              <p:par>
                                <p:cTn id="194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5" dur="10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6" dur="10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97" dur="10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9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9" fill="hold">
                            <p:stCondLst>
                              <p:cond delay="92000"/>
                            </p:stCondLst>
                            <p:childTnLst>
                              <p:par>
                                <p:cTn id="200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1" dur="10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2" dur="10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3" dur="10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0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05" fill="hold">
                            <p:stCondLst>
                              <p:cond delay="102000"/>
                            </p:stCondLst>
                            <p:childTnLst>
                              <p:par>
                                <p:cTn id="206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7" dur="10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8" dur="10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9" dur="10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0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11" fill="hold">
                            <p:stCondLst>
                              <p:cond delay="112000"/>
                            </p:stCondLst>
                            <p:childTnLst>
                              <p:par>
                                <p:cTn id="212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3" dur="10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4" dur="10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5" dur="10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17" fill="hold">
                            <p:stCondLst>
                              <p:cond delay="122000"/>
                            </p:stCondLst>
                            <p:childTnLst>
                              <p:par>
                                <p:cTn id="218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9" dur="10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0" dur="10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1" dur="10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3" fill="hold">
                            <p:stCondLst>
                              <p:cond delay="132000"/>
                            </p:stCondLst>
                            <p:childTnLst>
                              <p:par>
                                <p:cTn id="224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5" dur="10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6" dur="10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7" dur="10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9" fill="hold">
                            <p:stCondLst>
                              <p:cond delay="142000"/>
                            </p:stCondLst>
                            <p:childTnLst>
                              <p:par>
                                <p:cTn id="230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1" dur="10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2" dur="10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33" dur="10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35" fill="hold">
                            <p:stCondLst>
                              <p:cond delay="152000"/>
                            </p:stCondLst>
                            <p:childTnLst>
                              <p:par>
                                <p:cTn id="236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7" dur="10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8" dur="10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39" dur="10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0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41" fill="hold">
                            <p:stCondLst>
                              <p:cond delay="162000"/>
                            </p:stCondLst>
                            <p:childTnLst>
                              <p:par>
                                <p:cTn id="242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3" dur="10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4" dur="10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45" dur="10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47" fill="hold">
                            <p:stCondLst>
                              <p:cond delay="172000"/>
                            </p:stCondLst>
                            <p:childTnLst>
                              <p:par>
                                <p:cTn id="248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9" dur="10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0" dur="10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51" dur="10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2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53" fill="hold">
                            <p:stCondLst>
                              <p:cond delay="182000"/>
                            </p:stCondLst>
                            <p:childTnLst>
                              <p:par>
                                <p:cTn id="254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55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6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5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59" fill="hold">
                            <p:stCondLst>
                              <p:cond delay="183000"/>
                            </p:stCondLst>
                            <p:childTnLst>
                              <p:par>
                                <p:cTn id="260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61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2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63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65" fill="hold">
                            <p:stCondLst>
                              <p:cond delay="184000"/>
                            </p:stCondLst>
                            <p:childTnLst>
                              <p:par>
                                <p:cTn id="266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67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8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69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71" fill="hold">
                            <p:stCondLst>
                              <p:cond delay="185000"/>
                            </p:stCondLst>
                            <p:childTnLst>
                              <p:par>
                                <p:cTn id="272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3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4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75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7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77" fill="hold">
                            <p:stCondLst>
                              <p:cond delay="186000"/>
                            </p:stCondLst>
                            <p:childTnLst>
                              <p:par>
                                <p:cTn id="278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9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0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81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7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83" fill="hold">
                            <p:stCondLst>
                              <p:cond delay="187000"/>
                            </p:stCondLst>
                            <p:childTnLst>
                              <p:par>
                                <p:cTn id="284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85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6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8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8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89" fill="hold">
                            <p:stCondLst>
                              <p:cond delay="188000"/>
                            </p:stCondLst>
                            <p:childTnLst>
                              <p:par>
                                <p:cTn id="290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91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2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93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9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95" fill="hold">
                            <p:stCondLst>
                              <p:cond delay="189000"/>
                            </p:stCondLst>
                            <p:childTnLst>
                              <p:par>
                                <p:cTn id="296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97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8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9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9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01" fill="hold">
                            <p:stCondLst>
                              <p:cond delay="190000"/>
                            </p:stCondLst>
                            <p:childTnLst>
                              <p:par>
                                <p:cTn id="302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3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4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0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30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07" fill="hold">
                            <p:stCondLst>
                              <p:cond delay="191000"/>
                            </p:stCondLst>
                            <p:childTnLst>
                              <p:par>
                                <p:cTn id="308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9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0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1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30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13" fill="hold">
                            <p:stCondLst>
                              <p:cond delay="192000"/>
                            </p:stCondLst>
                            <p:childTnLst>
                              <p:par>
                                <p:cTn id="314" presetID="50" presetClass="entr" presetSubtype="0" repeatCount="200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6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3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DOORBE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19" fill="hold">
                            <p:stCondLst>
                              <p:cond delay="193000"/>
                            </p:stCondLst>
                            <p:childTnLst>
                              <p:par>
                                <p:cTn id="320" presetID="50" presetClass="entr" presetSubtype="0" repeatCount="200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2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3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3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DOORBE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2" grpId="1" animBg="1"/>
      <p:bldP spid="13" grpId="0" animBg="1"/>
      <p:bldP spid="13" grpId="1" animBg="1"/>
      <p:bldP spid="14" grpId="0" animBg="1"/>
      <p:bldP spid="14" grpId="1" animBg="1"/>
      <p:bldP spid="15" grpId="0" animBg="1"/>
      <p:bldP spid="15" grpId="1" animBg="1"/>
      <p:bldP spid="16" grpId="0" animBg="1"/>
      <p:bldP spid="16" grpId="1" animBg="1"/>
      <p:bldP spid="17" grpId="0" animBg="1"/>
      <p:bldP spid="17" grpId="1" animBg="1"/>
      <p:bldP spid="18" grpId="0" animBg="1"/>
      <p:bldP spid="18" grpId="1" animBg="1"/>
      <p:bldP spid="19" grpId="0" animBg="1"/>
      <p:bldP spid="19" grpId="1" animBg="1"/>
      <p:bldP spid="20" grpId="0" animBg="1"/>
      <p:bldP spid="20" grpId="1" animBg="1"/>
      <p:bldP spid="21" grpId="0" animBg="1"/>
      <p:bldP spid="21" grpId="1" animBg="1"/>
      <p:bldP spid="22" grpId="0" animBg="1"/>
      <p:bldP spid="22" grpId="1" animBg="1"/>
      <p:bldP spid="23" grpId="0" animBg="1"/>
      <p:bldP spid="23" grpId="1" animBg="1"/>
      <p:bldP spid="24" grpId="0" animBg="1"/>
      <p:bldP spid="24" grpId="1" animBg="1"/>
      <p:bldP spid="25" grpId="0" animBg="1"/>
      <p:bldP spid="25" grpId="1" animBg="1"/>
      <p:bldP spid="26" grpId="0" animBg="1"/>
      <p:bldP spid="26" grpId="1" animBg="1"/>
      <p:bldP spid="27" grpId="0" animBg="1"/>
      <p:bldP spid="27" grpId="1" animBg="1"/>
      <p:bldP spid="28" grpId="0" animBg="1"/>
      <p:bldP spid="28" grpId="1" animBg="1"/>
      <p:bldP spid="29" grpId="0" animBg="1"/>
      <p:bldP spid="29" grpId="1" animBg="1"/>
      <p:bldP spid="30" grpId="0" animBg="1"/>
      <p:bldP spid="30" grpId="1" animBg="1"/>
      <p:bldP spid="31" grpId="0" animBg="1"/>
      <p:bldP spid="31" grpId="1" animBg="1"/>
      <p:bldP spid="32" grpId="0" animBg="1"/>
      <p:bldP spid="32" grpId="1" animBg="1"/>
      <p:bldP spid="33" grpId="0" animBg="1"/>
      <p:bldP spid="33" grpId="1" animBg="1"/>
      <p:bldP spid="36" grpId="0" animBg="1"/>
      <p:bldP spid="36" grpId="1" animBg="1"/>
      <p:bldP spid="37" grpId="0" animBg="1"/>
      <p:bldP spid="37" grpId="1" animBg="1"/>
      <p:bldP spid="38" grpId="0" animBg="1"/>
      <p:bldP spid="38" grpId="1" animBg="1"/>
      <p:bldP spid="39" grpId="0" animBg="1"/>
      <p:bldP spid="39" grpId="1" animBg="1"/>
      <p:bldP spid="40" grpId="0" animBg="1"/>
      <p:bldP spid="40" grpId="1" animBg="1"/>
      <p:bldP spid="41" grpId="0" animBg="1"/>
      <p:bldP spid="41" grpId="1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Line 12"/>
          <p:cNvSpPr>
            <a:spLocks noChangeShapeType="1"/>
          </p:cNvSpPr>
          <p:nvPr/>
        </p:nvSpPr>
        <p:spPr bwMode="auto">
          <a:xfrm>
            <a:off x="0" y="622304"/>
            <a:ext cx="9144000" cy="0"/>
          </a:xfrm>
          <a:prstGeom prst="line">
            <a:avLst/>
          </a:prstGeom>
          <a:noFill/>
          <a:ln w="127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6" tIns="45718" rIns="91436" bIns="45718"/>
          <a:lstStyle/>
          <a:p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0" y="128599"/>
            <a:ext cx="91439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 smtClean="0">
                <a:solidFill>
                  <a:srgbClr val="FF0000"/>
                </a:solidFill>
                <a:latin typeface=".VnAvant" pitchFamily="34" charset="0"/>
              </a:rPr>
              <a:t>Bµi</a:t>
            </a:r>
            <a:r>
              <a:rPr lang="en-US" sz="2800" b="1" dirty="0" smtClean="0">
                <a:solidFill>
                  <a:srgbClr val="FF0000"/>
                </a:solidFill>
                <a:latin typeface=".VnAvant" pitchFamily="34" charset="0"/>
              </a:rPr>
              <a:t> 2: </a:t>
            </a:r>
            <a:r>
              <a:rPr lang="en-US" sz="2800" b="1" dirty="0" smtClean="0">
                <a:solidFill>
                  <a:srgbClr val="006600"/>
                </a:solidFill>
                <a:latin typeface=".VnAvant" pitchFamily="34" charset="0"/>
              </a:rPr>
              <a:t>§</a:t>
            </a:r>
            <a:r>
              <a:rPr lang="en-US" sz="2800" b="1" dirty="0" err="1" smtClean="0">
                <a:solidFill>
                  <a:srgbClr val="006600"/>
                </a:solidFill>
                <a:latin typeface=".VnAvant" pitchFamily="34" charset="0"/>
              </a:rPr>
              <a:t>Õm</a:t>
            </a:r>
            <a:r>
              <a:rPr lang="en-US" sz="2800" b="1" dirty="0" smtClean="0">
                <a:solidFill>
                  <a:srgbClr val="006600"/>
                </a:solidFill>
                <a:latin typeface=".VnAvant" pitchFamily="34" charset="0"/>
              </a:rPr>
              <a:t> vµ </a:t>
            </a:r>
            <a:r>
              <a:rPr lang="en-US" sz="2800" b="1" dirty="0" err="1" smtClean="0">
                <a:solidFill>
                  <a:srgbClr val="006600"/>
                </a:solidFill>
                <a:latin typeface=".VnAvant" pitchFamily="34" charset="0"/>
              </a:rPr>
              <a:t>gäi</a:t>
            </a:r>
            <a:r>
              <a:rPr lang="en-US" sz="2800" b="1" dirty="0" smtClean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.VnAvant" pitchFamily="34" charset="0"/>
              </a:rPr>
              <a:t>tªn</a:t>
            </a:r>
            <a:r>
              <a:rPr lang="en-US" sz="2800" b="1" dirty="0" smtClean="0">
                <a:solidFill>
                  <a:srgbClr val="006600"/>
                </a:solidFill>
                <a:latin typeface=".VnAvant" pitchFamily="34" charset="0"/>
              </a:rPr>
              <a:t> 9 ®å </a:t>
            </a:r>
            <a:r>
              <a:rPr lang="en-US" sz="2800" b="1" dirty="0" err="1" smtClean="0">
                <a:solidFill>
                  <a:srgbClr val="006600"/>
                </a:solidFill>
                <a:latin typeface=".VnAvant" pitchFamily="34" charset="0"/>
              </a:rPr>
              <a:t>vËt</a:t>
            </a:r>
            <a:r>
              <a:rPr lang="en-US" sz="2800" b="1" dirty="0" smtClean="0">
                <a:solidFill>
                  <a:srgbClr val="006600"/>
                </a:solidFill>
                <a:latin typeface=".VnAvant" pitchFamily="34" charset="0"/>
              </a:rPr>
              <a:t>:</a:t>
            </a:r>
            <a:endParaRPr lang="en-US" sz="2800" b="1" dirty="0">
              <a:solidFill>
                <a:srgbClr val="006600"/>
              </a:solidFill>
              <a:latin typeface=".VnAvant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25" y="838200"/>
            <a:ext cx="8820150" cy="4038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17870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Line 12"/>
          <p:cNvSpPr>
            <a:spLocks noChangeShapeType="1"/>
          </p:cNvSpPr>
          <p:nvPr/>
        </p:nvSpPr>
        <p:spPr bwMode="auto">
          <a:xfrm>
            <a:off x="0" y="622304"/>
            <a:ext cx="9144000" cy="0"/>
          </a:xfrm>
          <a:prstGeom prst="line">
            <a:avLst/>
          </a:prstGeom>
          <a:noFill/>
          <a:ln w="127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6" tIns="45718" rIns="91436" bIns="45718"/>
          <a:lstStyle/>
          <a:p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0" y="128599"/>
            <a:ext cx="91439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 smtClean="0">
                <a:solidFill>
                  <a:srgbClr val="FF0000"/>
                </a:solidFill>
                <a:latin typeface=".VnAvant" pitchFamily="34" charset="0"/>
              </a:rPr>
              <a:t>Bµi</a:t>
            </a:r>
            <a:r>
              <a:rPr lang="en-US" sz="2800" b="1" dirty="0" smtClean="0">
                <a:solidFill>
                  <a:srgbClr val="FF0000"/>
                </a:solidFill>
                <a:latin typeface=".VnAvant" pitchFamily="34" charset="0"/>
              </a:rPr>
              <a:t> 2: </a:t>
            </a:r>
            <a:r>
              <a:rPr lang="en-US" sz="2800" b="1" dirty="0" err="1" smtClean="0">
                <a:solidFill>
                  <a:srgbClr val="006600"/>
                </a:solidFill>
                <a:latin typeface=".VnAvant" pitchFamily="34" charset="0"/>
              </a:rPr>
              <a:t>LÊy</a:t>
            </a:r>
            <a:r>
              <a:rPr lang="en-US" sz="2800" b="1" dirty="0" smtClean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.VnAvant" pitchFamily="34" charset="0"/>
              </a:rPr>
              <a:t>tõ</a:t>
            </a:r>
            <a:r>
              <a:rPr lang="en-US" sz="2800" b="1" dirty="0" smtClean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.VnAvant" pitchFamily="34" charset="0"/>
              </a:rPr>
              <a:t>bé</a:t>
            </a:r>
            <a:r>
              <a:rPr lang="en-US" sz="2800" b="1" dirty="0" smtClean="0">
                <a:solidFill>
                  <a:srgbClr val="006600"/>
                </a:solidFill>
                <a:latin typeface=".VnAvant" pitchFamily="34" charset="0"/>
              </a:rPr>
              <a:t> ®å </a:t>
            </a:r>
            <a:r>
              <a:rPr lang="en-US" sz="2800" b="1" dirty="0" err="1" smtClean="0">
                <a:solidFill>
                  <a:srgbClr val="006600"/>
                </a:solidFill>
                <a:latin typeface=".VnAvant" pitchFamily="34" charset="0"/>
              </a:rPr>
              <a:t>dïng</a:t>
            </a:r>
            <a:r>
              <a:rPr lang="en-US" sz="2800" b="1" dirty="0" smtClean="0">
                <a:solidFill>
                  <a:srgbClr val="006600"/>
                </a:solidFill>
                <a:latin typeface=".VnAvant" pitchFamily="34" charset="0"/>
              </a:rPr>
              <a:t> 7 ®å </a:t>
            </a:r>
            <a:r>
              <a:rPr lang="en-US" sz="2800" b="1" dirty="0" err="1" smtClean="0">
                <a:solidFill>
                  <a:srgbClr val="006600"/>
                </a:solidFill>
                <a:latin typeface=".VnAvant" pitchFamily="34" charset="0"/>
              </a:rPr>
              <a:t>vËt</a:t>
            </a:r>
            <a:r>
              <a:rPr lang="en-US" sz="2800" b="1" dirty="0" smtClean="0">
                <a:solidFill>
                  <a:srgbClr val="006600"/>
                </a:solidFill>
                <a:latin typeface=".VnAvant" pitchFamily="34" charset="0"/>
              </a:rPr>
              <a:t>:</a:t>
            </a:r>
            <a:endParaRPr lang="en-US" sz="2800" b="1" dirty="0">
              <a:solidFill>
                <a:srgbClr val="006600"/>
              </a:solidFill>
              <a:latin typeface=".VnAvant" pitchFamily="34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324" t="42453" r="73354" b="36478"/>
          <a:stretch/>
        </p:blipFill>
        <p:spPr>
          <a:xfrm>
            <a:off x="5773091" y="1112364"/>
            <a:ext cx="1741430" cy="126099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13" t="7862" r="75082" b="53773"/>
          <a:stretch/>
        </p:blipFill>
        <p:spPr>
          <a:xfrm>
            <a:off x="195939" y="1048662"/>
            <a:ext cx="2011363" cy="154940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58" t="63522" r="80266" b="7547"/>
          <a:stretch/>
        </p:blipFill>
        <p:spPr>
          <a:xfrm>
            <a:off x="7514521" y="966988"/>
            <a:ext cx="1643992" cy="1494063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405" t="67655" r="69747" b="13837"/>
          <a:stretch/>
        </p:blipFill>
        <p:spPr>
          <a:xfrm>
            <a:off x="2207302" y="1034566"/>
            <a:ext cx="1650999" cy="1289807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930" t="56334" r="46709" b="8041"/>
          <a:stretch/>
        </p:blipFill>
        <p:spPr>
          <a:xfrm rot="4177173">
            <a:off x="4009571" y="1103997"/>
            <a:ext cx="1531257" cy="1438729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55898" y="2994783"/>
            <a:ext cx="1395639" cy="13956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6667" r="9666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3547" y="2876059"/>
            <a:ext cx="1633085" cy="16330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264486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23090"/>
            <a:ext cx="9132983" cy="5691910"/>
          </a:xfrm>
        </p:spPr>
      </p:pic>
      <p:sp>
        <p:nvSpPr>
          <p:cNvPr id="5" name="TextBox 4"/>
          <p:cNvSpPr txBox="1"/>
          <p:nvPr/>
        </p:nvSpPr>
        <p:spPr>
          <a:xfrm>
            <a:off x="1676400" y="1627635"/>
            <a:ext cx="6019800" cy="1102866"/>
          </a:xfrm>
          <a:prstGeom prst="rect">
            <a:avLst/>
          </a:prstGeom>
          <a:noFill/>
        </p:spPr>
        <p:txBody>
          <a:bodyPr wrap="square" rtlCol="0">
            <a:prstTxWarp prst="textChevron">
              <a:avLst/>
            </a:prstTxWarp>
            <a:spAutoFit/>
          </a:bodyPr>
          <a:lstStyle/>
          <a:p>
            <a:r>
              <a:rPr lang="en-US" sz="8000" b="1" dirty="0" err="1" smtClean="0">
                <a:latin typeface="Times New Roman" pitchFamily="18" charset="0"/>
                <a:cs typeface="Times New Roman" pitchFamily="18" charset="0"/>
              </a:rPr>
              <a:t>Nghỉ</a:t>
            </a:r>
            <a:r>
              <a:rPr lang="en-US" sz="8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8000" b="1" dirty="0" err="1" smtClean="0">
                <a:latin typeface="Times New Roman" pitchFamily="18" charset="0"/>
                <a:cs typeface="Times New Roman" pitchFamily="18" charset="0"/>
              </a:rPr>
              <a:t>giải</a:t>
            </a:r>
            <a:r>
              <a:rPr lang="en-US" sz="8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8000" b="1" dirty="0" err="1" smtClean="0">
                <a:latin typeface="Times New Roman" pitchFamily="18" charset="0"/>
                <a:cs typeface="Times New Roman" pitchFamily="18" charset="0"/>
              </a:rPr>
              <a:t>lao</a:t>
            </a:r>
            <a:endParaRPr lang="en-US" sz="80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4141269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128599"/>
            <a:ext cx="197394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 smtClean="0">
                <a:solidFill>
                  <a:srgbClr val="FF0000"/>
                </a:solidFill>
                <a:latin typeface=".VnAvant" pitchFamily="34" charset="0"/>
              </a:rPr>
              <a:t>Bµi</a:t>
            </a:r>
            <a:r>
              <a:rPr lang="en-US" sz="2800" b="1" dirty="0" smtClean="0">
                <a:solidFill>
                  <a:srgbClr val="FF0000"/>
                </a:solidFill>
                <a:latin typeface=".VnAvant" pitchFamily="34" charset="0"/>
              </a:rPr>
              <a:t> 3: </a:t>
            </a:r>
            <a:r>
              <a:rPr lang="en-US" sz="2800" b="1" dirty="0" err="1" smtClean="0">
                <a:solidFill>
                  <a:srgbClr val="006600"/>
                </a:solidFill>
                <a:latin typeface=".VnAvant" pitchFamily="34" charset="0"/>
              </a:rPr>
              <a:t>Sè</a:t>
            </a:r>
            <a:endParaRPr lang="en-US" sz="2800" b="1" dirty="0">
              <a:solidFill>
                <a:srgbClr val="006600"/>
              </a:solidFill>
              <a:latin typeface=".VnAvant" pitchFamily="34" charset="0"/>
            </a:endParaRPr>
          </a:p>
        </p:txBody>
      </p:sp>
      <p:sp>
        <p:nvSpPr>
          <p:cNvPr id="14" name="Line 12"/>
          <p:cNvSpPr>
            <a:spLocks noChangeShapeType="1"/>
          </p:cNvSpPr>
          <p:nvPr/>
        </p:nvSpPr>
        <p:spPr bwMode="auto">
          <a:xfrm>
            <a:off x="0" y="622304"/>
            <a:ext cx="9144000" cy="0"/>
          </a:xfrm>
          <a:prstGeom prst="line">
            <a:avLst/>
          </a:prstGeom>
          <a:noFill/>
          <a:ln w="127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6" tIns="45718" rIns="91436" bIns="45718"/>
          <a:lstStyle/>
          <a:p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143" y="793974"/>
            <a:ext cx="2962275" cy="22860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5908" y="784416"/>
            <a:ext cx="2962275" cy="22860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1725" y="798930"/>
            <a:ext cx="2962275" cy="228600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403" y="3323281"/>
            <a:ext cx="2245178" cy="2280628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0178" y="3244584"/>
            <a:ext cx="2226769" cy="2359891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2224" y="3317387"/>
            <a:ext cx="2300492" cy="22429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6637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128599"/>
            <a:ext cx="197394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 smtClean="0">
                <a:solidFill>
                  <a:srgbClr val="FF0000"/>
                </a:solidFill>
                <a:latin typeface=".VnAvant" pitchFamily="34" charset="0"/>
              </a:rPr>
              <a:t>Bµi</a:t>
            </a:r>
            <a:r>
              <a:rPr lang="en-US" sz="2800" b="1" dirty="0" smtClean="0">
                <a:solidFill>
                  <a:srgbClr val="FF0000"/>
                </a:solidFill>
                <a:latin typeface=".VnAvant" pitchFamily="34" charset="0"/>
              </a:rPr>
              <a:t> 3: </a:t>
            </a:r>
            <a:r>
              <a:rPr lang="en-US" sz="2800" b="1" dirty="0" err="1" smtClean="0">
                <a:solidFill>
                  <a:srgbClr val="006600"/>
                </a:solidFill>
                <a:latin typeface=".VnAvant" pitchFamily="34" charset="0"/>
              </a:rPr>
              <a:t>Sè</a:t>
            </a:r>
            <a:endParaRPr lang="en-US" sz="2800" b="1" dirty="0">
              <a:solidFill>
                <a:srgbClr val="006600"/>
              </a:solidFill>
              <a:latin typeface=".VnAvant" pitchFamily="34" charset="0"/>
            </a:endParaRPr>
          </a:p>
        </p:txBody>
      </p:sp>
      <p:sp>
        <p:nvSpPr>
          <p:cNvPr id="14" name="Line 12"/>
          <p:cNvSpPr>
            <a:spLocks noChangeShapeType="1"/>
          </p:cNvSpPr>
          <p:nvPr/>
        </p:nvSpPr>
        <p:spPr bwMode="auto">
          <a:xfrm>
            <a:off x="0" y="622304"/>
            <a:ext cx="9144000" cy="0"/>
          </a:xfrm>
          <a:prstGeom prst="line">
            <a:avLst/>
          </a:prstGeom>
          <a:noFill/>
          <a:ln w="127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6" tIns="45718" rIns="91436" bIns="45718"/>
          <a:lstStyle/>
          <a:p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143" y="793974"/>
            <a:ext cx="2962275" cy="22860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5908" y="784416"/>
            <a:ext cx="2962275" cy="22860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1725" y="798930"/>
            <a:ext cx="2962275" cy="228600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403" y="3323281"/>
            <a:ext cx="2245178" cy="2280628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0178" y="3244584"/>
            <a:ext cx="2226769" cy="2359891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2224" y="3317387"/>
            <a:ext cx="2300492" cy="2242980"/>
          </a:xfrm>
          <a:prstGeom prst="rect">
            <a:avLst/>
          </a:prstGeom>
        </p:spPr>
      </p:pic>
      <p:sp>
        <p:nvSpPr>
          <p:cNvPr id="21" name="Rounded Rectangle 20"/>
          <p:cNvSpPr/>
          <p:nvPr/>
        </p:nvSpPr>
        <p:spPr>
          <a:xfrm>
            <a:off x="7381384" y="2532744"/>
            <a:ext cx="682171" cy="589224"/>
          </a:xfrm>
          <a:prstGeom prst="roundRect">
            <a:avLst/>
          </a:prstGeom>
          <a:solidFill>
            <a:schemeClr val="bg1"/>
          </a:solidFill>
          <a:ln>
            <a:solidFill>
              <a:srgbClr val="FFCCFF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6</a:t>
            </a:r>
            <a:endParaRPr lang="en-US" sz="44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Rounded Rectangle 21"/>
          <p:cNvSpPr/>
          <p:nvPr/>
        </p:nvSpPr>
        <p:spPr>
          <a:xfrm>
            <a:off x="4369670" y="2506648"/>
            <a:ext cx="682171" cy="589224"/>
          </a:xfrm>
          <a:prstGeom prst="roundRect">
            <a:avLst/>
          </a:prstGeom>
          <a:solidFill>
            <a:schemeClr val="bg1"/>
          </a:solidFill>
          <a:ln>
            <a:solidFill>
              <a:srgbClr val="FFCCFF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4</a:t>
            </a:r>
          </a:p>
        </p:txBody>
      </p:sp>
      <p:sp>
        <p:nvSpPr>
          <p:cNvPr id="23" name="Rounded Rectangle 22"/>
          <p:cNvSpPr/>
          <p:nvPr/>
        </p:nvSpPr>
        <p:spPr>
          <a:xfrm>
            <a:off x="1224198" y="2550832"/>
            <a:ext cx="682171" cy="589224"/>
          </a:xfrm>
          <a:prstGeom prst="roundRect">
            <a:avLst/>
          </a:prstGeom>
          <a:solidFill>
            <a:schemeClr val="bg1"/>
          </a:solidFill>
          <a:ln>
            <a:solidFill>
              <a:srgbClr val="FFCCFF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5</a:t>
            </a:r>
            <a:endParaRPr lang="en-US" sz="44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Rounded Rectangle 23"/>
          <p:cNvSpPr/>
          <p:nvPr/>
        </p:nvSpPr>
        <p:spPr>
          <a:xfrm>
            <a:off x="1224197" y="4929001"/>
            <a:ext cx="682171" cy="589224"/>
          </a:xfrm>
          <a:prstGeom prst="roundRect">
            <a:avLst/>
          </a:prstGeom>
          <a:solidFill>
            <a:schemeClr val="bg1"/>
          </a:solidFill>
          <a:ln>
            <a:solidFill>
              <a:srgbClr val="FFCCFF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7</a:t>
            </a:r>
            <a:endParaRPr lang="en-US" sz="44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Rounded Rectangle 24"/>
          <p:cNvSpPr/>
          <p:nvPr/>
        </p:nvSpPr>
        <p:spPr>
          <a:xfrm>
            <a:off x="4522070" y="4894204"/>
            <a:ext cx="682171" cy="589224"/>
          </a:xfrm>
          <a:prstGeom prst="roundRect">
            <a:avLst/>
          </a:prstGeom>
          <a:solidFill>
            <a:schemeClr val="bg1"/>
          </a:solidFill>
          <a:ln>
            <a:solidFill>
              <a:srgbClr val="FFCCFF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8</a:t>
            </a:r>
            <a:endParaRPr lang="en-US" sz="44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Rounded Rectangle 25"/>
          <p:cNvSpPr/>
          <p:nvPr/>
        </p:nvSpPr>
        <p:spPr>
          <a:xfrm>
            <a:off x="7396768" y="4882623"/>
            <a:ext cx="682171" cy="589224"/>
          </a:xfrm>
          <a:prstGeom prst="roundRect">
            <a:avLst/>
          </a:prstGeom>
          <a:solidFill>
            <a:schemeClr val="bg1"/>
          </a:solidFill>
          <a:ln>
            <a:solidFill>
              <a:srgbClr val="FFCCFF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9</a:t>
            </a:r>
            <a:endParaRPr lang="en-US" sz="44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914631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  <p:tag name="PRESENTER_SHAPEINFO" val="&lt;ThreeDShapeInfo&gt;&lt;uuid val=&quot;{4352737B-28A6-40B5-81BC-86F945700313}&quot;/&gt;&lt;isInvalidForFieldText val=&quot;0&quot;/&gt;&lt;Image&gt;&lt;filename val=&quot;C:\Users\BachKim101\Documents\My Adobe Presentations\BINH NGO DAI CAO\data\asimages\{4352737B-28A6-40B5-81BC-86F945700313}_3.png&quot;/&gt;&lt;left val=&quot;39&quot;/&gt;&lt;top val=&quot;45&quot;/&gt;&lt;width val=&quot;690&quot;/&gt;&lt;height val=&quot;65&quot;/&gt;&lt;hasText val=&quot;1&quot;/&gt;&lt;/Image&gt;&lt;/ThreeDShapeInfo&gt;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21&quot;/&gt;&lt;/TableIndex&gt;&lt;/ShapeTextInfo&gt;"/>
  <p:tag name="HTML_SHAPEINFO" val="&lt;ThreeDShapeInfo&gt;&lt;uuid val=&quot;&quot;/&gt;&lt;isInvalidForFieldText val=&quot;0&quot;/&gt;&lt;Image&gt;&lt;filename val=&quot;C:\Users\BachKim101\Documents\My Adobe Presentations\BINH NGO DAI CAO\data\asimages\{6AB696AA-FAE5-4AA9-B8AF-FF5CEFCFBEF3}_3.png&quot;/&gt;&lt;left val=&quot;69&quot;/&gt;&lt;top val=&quot;58&quot;/&gt;&lt;width val=&quot;576&quot;/&gt;&lt;height val=&quot;39&quot;/&gt;&lt;hasText val=&quot;1&quot;/&gt;&lt;/Image&gt;&lt;/ThreeDShapeInfo&gt;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2&quot;/&gt;&lt;lineCharCount val=&quot;9&quot;/&gt;&lt;lineCharCount val=&quot;8&quot;/&gt;&lt;/TableIndex&gt;&lt;/ShapeTextInfo&gt;"/>
  <p:tag name="PRESENTER_SHAPEINFO" val="&lt;ThreeDShapeInfo&gt;&lt;uuid val=&quot;{DD717422-DD77-45E8-B608-306E7B72B0A7}&quot;/&gt;&lt;isInvalidForFieldText val=&quot;0&quot;/&gt;&lt;Image&gt;&lt;filename val=&quot;C:\Users\BachKim101\Documents\My Adobe Presentations\BINH NGO DAI CAO\data\asimages\{DD717422-DD77-45E8-B608-306E7B72B0A7}_5.png&quot;/&gt;&lt;left val=&quot;114&quot;/&gt;&lt;top val=&quot;124&quot;/&gt;&lt;width val=&quot;151&quot;/&gt;&lt;height val=&quot;82&quot;/&gt;&lt;hasText val=&quot;1&quot;/&gt;&lt;/Image&gt;&lt;/ThreeDShapeInfo&gt;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USTOM_TIMING_USED" val="1"/>
  <p:tag name="GENSWF_SLIDE_TITLE" val="Trang kết"/>
  <p:tag name="ISPRING_SLIDE_INDENT_LEVEL" val="0"/>
  <p:tag name="ISPRING_PRESENTER_ID" val="{C33FFEB5-A459-41C1-BD42-906817BA6AC8}"/>
  <p:tag name="ISPRING_SLIDE_ID" val="{4D386D3D-4546-48D5-A80A-DA91D7FE8615}"/>
  <p:tag name="ISPRING_PLAYER_LAYOUT_TYPE" val="Full"/>
  <p:tag name="ISPRING_SLIDE_ID_2" val="{6A9B9CA4-562E-4C83-B24E-189E29E741B7}"/>
  <p:tag name="GENSWF_ADVANCE_TIME" val="5.00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2671</TotalTime>
  <Words>172</Words>
  <Application>Microsoft Office PowerPoint</Application>
  <PresentationFormat>On-screen Show (16:10)</PresentationFormat>
  <Paragraphs>58</Paragraphs>
  <Slides>10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8" baseType="lpstr">
      <vt:lpstr>Arial</vt:lpstr>
      <vt:lpstr>Times New Roman</vt:lpstr>
      <vt:lpstr>.VnAvant</vt:lpstr>
      <vt:lpstr>Tahoma</vt:lpstr>
      <vt:lpstr>.VnTifani Heavy</vt:lpstr>
      <vt:lpstr>Calibri</vt:lpstr>
      <vt:lpstr>宋体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张 晓芳</dc:creator>
  <cp:lastModifiedBy>Admin</cp:lastModifiedBy>
  <cp:revision>235</cp:revision>
  <dcterms:created xsi:type="dcterms:W3CDTF">2020-02-10T09:35:50Z</dcterms:created>
  <dcterms:modified xsi:type="dcterms:W3CDTF">2020-10-04T10:43:16Z</dcterms:modified>
</cp:coreProperties>
</file>