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1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8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4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895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9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8E025-8D72-4B93-830A-9197752A9AF9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C45A-726B-482D-BC7E-BF14CC04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tags" Target="../tags/tag3.xml"/><Relationship Id="rId7" Type="http://schemas.openxmlformats.org/officeDocument/2006/relationships/image" Target="../media/image2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871664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878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712446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944113"/>
            <a:ext cx="3701520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1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64" y="2699655"/>
            <a:ext cx="5027130" cy="4349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4" y="-99870"/>
            <a:ext cx="8675687" cy="403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52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5968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5841" y="49234"/>
            <a:ext cx="5865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 hiểu các hoạt động ở trường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8560" y="624848"/>
            <a:ext cx="2355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71" y="4096837"/>
            <a:ext cx="4990246" cy="27686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8" y="1127761"/>
            <a:ext cx="2089992" cy="2870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74" y="1107795"/>
            <a:ext cx="2473355" cy="2960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28" y="1127761"/>
            <a:ext cx="2841391" cy="30248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037" y="4184744"/>
            <a:ext cx="3396343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</a:rPr>
              <a:t>Hãy nói về một số hoạt động ở trường học trong các hình dưới đây.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0051" y="4230012"/>
            <a:ext cx="362769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FF0000"/>
                </a:solidFill>
              </a:rPr>
              <a:t>Tranh 1: </a:t>
            </a:r>
            <a:r>
              <a:rPr lang="vi-VN" sz="2000" dirty="0">
                <a:solidFill>
                  <a:srgbClr val="006600"/>
                </a:solidFill>
              </a:rPr>
              <a:t>Hoạt động đọc sách ở thư viện.</a:t>
            </a:r>
          </a:p>
          <a:p>
            <a:pPr algn="just"/>
            <a:r>
              <a:rPr lang="vi-VN" sz="2000" dirty="0">
                <a:solidFill>
                  <a:srgbClr val="FF0000"/>
                </a:solidFill>
              </a:rPr>
              <a:t>Tranh 2: </a:t>
            </a:r>
            <a:r>
              <a:rPr lang="vi-VN" sz="2000" dirty="0">
                <a:solidFill>
                  <a:srgbClr val="006600"/>
                </a:solidFill>
              </a:rPr>
              <a:t>Hoạt động học tập</a:t>
            </a:r>
          </a:p>
          <a:p>
            <a:pPr algn="just"/>
            <a:r>
              <a:rPr lang="vi-VN" sz="2000" dirty="0">
                <a:solidFill>
                  <a:srgbClr val="FF0000"/>
                </a:solidFill>
              </a:rPr>
              <a:t>Tranh 3: </a:t>
            </a:r>
            <a:r>
              <a:rPr lang="vi-VN" sz="2000" dirty="0">
                <a:solidFill>
                  <a:srgbClr val="006600"/>
                </a:solidFill>
              </a:rPr>
              <a:t>Hoạt động chăm sóc cây hoa</a:t>
            </a:r>
          </a:p>
          <a:p>
            <a:pPr algn="just"/>
            <a:r>
              <a:rPr lang="vi-VN" sz="2000" dirty="0">
                <a:solidFill>
                  <a:srgbClr val="FF0000"/>
                </a:solidFill>
              </a:rPr>
              <a:t>Tranh 4: </a:t>
            </a:r>
            <a:r>
              <a:rPr lang="vi-VN" sz="2000" dirty="0">
                <a:solidFill>
                  <a:srgbClr val="006600"/>
                </a:solidFill>
              </a:rPr>
              <a:t>Hoạt động chào cờ</a:t>
            </a:r>
          </a:p>
        </p:txBody>
      </p:sp>
    </p:spTree>
    <p:extLst>
      <p:ext uri="{BB962C8B-B14F-4D97-AF65-F5344CB8AC3E}">
        <p14:creationId xmlns:p14="http://schemas.microsoft.com/office/powerpoint/2010/main" val="9441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5968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5841" y="49234"/>
            <a:ext cx="5865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 hiểu các hoạt động ở trường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8560" y="624848"/>
            <a:ext cx="2355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607" y="4393745"/>
            <a:ext cx="5923935" cy="1200329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</a:rPr>
              <a:t>Theo em, những hoạt động nào duới đây có thể không an toàn cho bản thân và nguời khác?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8830" y="4289254"/>
            <a:ext cx="5780955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CC"/>
                </a:solidFill>
              </a:rPr>
              <a:t>Những hoạt động không an toàn cho bản thân và nguời khác: đuổi nhau ở cầu thang, đu cành cây...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6" y="1254037"/>
            <a:ext cx="2173239" cy="277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1" y="1259479"/>
            <a:ext cx="2142485" cy="276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87" y="1254037"/>
            <a:ext cx="2203992" cy="27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47" y="4073815"/>
            <a:ext cx="2162987" cy="27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8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5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2" y="1079864"/>
            <a:ext cx="8853715" cy="5556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m yeu truong 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713" t="17024" r="6191" b="17262"/>
          <a:stretch/>
        </p:blipFill>
        <p:spPr>
          <a:xfrm>
            <a:off x="464456" y="1410790"/>
            <a:ext cx="8374744" cy="49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986247"/>
            <a:ext cx="5346248" cy="393558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600" dirty="0">
                <a:solidFill>
                  <a:schemeClr val="bg1"/>
                </a:solidFill>
              </a:rPr>
              <a:t>- Kể về một số hoạt động diễn ra ở trường mình.</a:t>
            </a:r>
          </a:p>
          <a:p>
            <a:pPr algn="just"/>
            <a:r>
              <a:rPr lang="vi-VN" sz="2600" dirty="0">
                <a:solidFill>
                  <a:schemeClr val="bg1"/>
                </a:solidFill>
              </a:rPr>
              <a:t>- Em thích tham gia vào những hoạt động nào? Vì sao?</a:t>
            </a:r>
          </a:p>
          <a:p>
            <a:pPr algn="just"/>
            <a:r>
              <a:rPr lang="vi-VN" sz="2600" dirty="0">
                <a:solidFill>
                  <a:schemeClr val="bg1"/>
                </a:solidFill>
              </a:rPr>
              <a:t>- Ở truờng, em nên chơi những trò chơi nào để đảm bảo an toàn? Vì sao?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9" y="2430038"/>
            <a:ext cx="338666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34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35704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217</Words>
  <Application>Microsoft Office PowerPoint</Application>
  <PresentationFormat>On-screen Show (4:3)</PresentationFormat>
  <Paragraphs>48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2020-10-17T10:26:43Z</dcterms:created>
  <dcterms:modified xsi:type="dcterms:W3CDTF">2020-10-17T10:31:26Z</dcterms:modified>
</cp:coreProperties>
</file>