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media/audio9.wav" ContentType="audio/wav"/>
  <Override PartName="/ppt/media/audio10.wav" ContentType="audio/wav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280" r:id="rId2"/>
    <p:sldId id="256" r:id="rId3"/>
    <p:sldId id="337" r:id="rId4"/>
    <p:sldId id="355" r:id="rId5"/>
    <p:sldId id="356" r:id="rId6"/>
    <p:sldId id="357" r:id="rId7"/>
    <p:sldId id="363" r:id="rId8"/>
    <p:sldId id="358" r:id="rId9"/>
    <p:sldId id="361" r:id="rId10"/>
    <p:sldId id="345" r:id="rId11"/>
    <p:sldId id="350" r:id="rId12"/>
    <p:sldId id="323" r:id="rId13"/>
    <p:sldId id="309" r:id="rId14"/>
    <p:sldId id="310" r:id="rId15"/>
    <p:sldId id="324" r:id="rId16"/>
    <p:sldId id="325" r:id="rId17"/>
    <p:sldId id="326" r:id="rId18"/>
    <p:sldId id="328" r:id="rId19"/>
    <p:sldId id="329" r:id="rId20"/>
    <p:sldId id="308" r:id="rId21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宋体" panose="02010600030101010101" pitchFamily="2" charset="-122"/>
      <p:regular r:id="rId33"/>
    </p:embeddedFont>
    <p:embeddedFont>
      <p:font typeface="Arial Black" panose="020B0A04020102020204" pitchFamily="34" charset="0"/>
      <p:bold r:id="rId34"/>
    </p:embeddedFont>
    <p:embeddedFont>
      <p:font typeface=".VnAvant" panose="020B7200000000000000"/>
      <p:regular r:id="rId35"/>
      <p:bold r:id="rId36"/>
      <p:italic r:id="rId37"/>
      <p:boldItalic r:id="rId38"/>
    </p:embeddedFont>
    <p:embeddedFont>
      <p:font typeface="VNI-Thufap2"/>
      <p:regular r:id="rId39"/>
    </p:embeddedFont>
    <p:embeddedFont>
      <p:font typeface=".VnTifani HeavyH" panose="020B7200000000000000"/>
      <p:regular r:id="rId40"/>
    </p:embeddedFont>
    <p:embeddedFont>
      <p:font typeface=".VnArial" panose="020B7200000000000000" pitchFamily="34" charset="0"/>
      <p:regular r:id="rId41"/>
      <p:italic r:id="rId42"/>
      <p:boldItalic r:id="rId4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99CC"/>
    <a:srgbClr val="006600"/>
    <a:srgbClr val="CCFFFF"/>
    <a:srgbClr val="3333FF"/>
    <a:srgbClr val="FFCCFF"/>
    <a:srgbClr val="FFFFCC"/>
    <a:srgbClr val="FFFF99"/>
    <a:srgbClr val="99FF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15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15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slide" Target="slide20.xml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20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19.xml"/><Relationship Id="rId5" Type="http://schemas.openxmlformats.org/officeDocument/2006/relationships/image" Target="../media/image24.png"/><Relationship Id="rId15" Type="http://schemas.openxmlformats.org/officeDocument/2006/relationships/slide" Target="slide16.xml"/><Relationship Id="rId10" Type="http://schemas.openxmlformats.org/officeDocument/2006/relationships/image" Target="../media/image28.png"/><Relationship Id="rId19" Type="http://schemas.openxmlformats.org/officeDocument/2006/relationships/image" Target="../media/image34.gif"/><Relationship Id="rId4" Type="http://schemas.openxmlformats.org/officeDocument/2006/relationships/slide" Target="slide18.xml"/><Relationship Id="rId9" Type="http://schemas.openxmlformats.org/officeDocument/2006/relationships/image" Target="../media/image27.jpe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37.gif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5.xml"/><Relationship Id="rId7" Type="http://schemas.openxmlformats.org/officeDocument/2006/relationships/audio" Target="../media/audio5.wav"/><Relationship Id="rId12" Type="http://schemas.openxmlformats.org/officeDocument/2006/relationships/image" Target="../media/image36.gif"/><Relationship Id="rId17" Type="http://schemas.openxmlformats.org/officeDocument/2006/relationships/image" Target="../media/image41.gif"/><Relationship Id="rId2" Type="http://schemas.openxmlformats.org/officeDocument/2006/relationships/tags" Target="../tags/tag2.xml"/><Relationship Id="rId16" Type="http://schemas.openxmlformats.org/officeDocument/2006/relationships/image" Target="../media/image40.gif"/><Relationship Id="rId20" Type="http://schemas.openxmlformats.org/officeDocument/2006/relationships/image" Target="../media/image44.png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3.wav"/><Relationship Id="rId15" Type="http://schemas.openxmlformats.org/officeDocument/2006/relationships/image" Target="../media/image39.gif"/><Relationship Id="rId10" Type="http://schemas.openxmlformats.org/officeDocument/2006/relationships/audio" Target="../media/audio8.wav"/><Relationship Id="rId19" Type="http://schemas.openxmlformats.org/officeDocument/2006/relationships/image" Target="../media/image43.pn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7.wav"/><Relationship Id="rId1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audio" Target="../media/audio5.wav"/><Relationship Id="rId18" Type="http://schemas.openxmlformats.org/officeDocument/2006/relationships/image" Target="../media/image36.gif"/><Relationship Id="rId26" Type="http://schemas.openxmlformats.org/officeDocument/2006/relationships/image" Target="../media/image46.gif"/><Relationship Id="rId3" Type="http://schemas.openxmlformats.org/officeDocument/2006/relationships/tags" Target="../tags/tag5.xml"/><Relationship Id="rId21" Type="http://schemas.openxmlformats.org/officeDocument/2006/relationships/image" Target="../media/image39.gif"/><Relationship Id="rId7" Type="http://schemas.openxmlformats.org/officeDocument/2006/relationships/tags" Target="../tags/tag9.xml"/><Relationship Id="rId12" Type="http://schemas.openxmlformats.org/officeDocument/2006/relationships/audio" Target="../media/audio4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5.gif"/><Relationship Id="rId2" Type="http://schemas.openxmlformats.org/officeDocument/2006/relationships/tags" Target="../tags/tag4.xml"/><Relationship Id="rId16" Type="http://schemas.openxmlformats.org/officeDocument/2006/relationships/audio" Target="../media/audio10.wav"/><Relationship Id="rId20" Type="http://schemas.openxmlformats.org/officeDocument/2006/relationships/image" Target="../media/image38.gif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audio" Target="../media/audio9.wav"/><Relationship Id="rId24" Type="http://schemas.openxmlformats.org/officeDocument/2006/relationships/image" Target="../media/image42.gif"/><Relationship Id="rId5" Type="http://schemas.openxmlformats.org/officeDocument/2006/relationships/tags" Target="../tags/tag7.xml"/><Relationship Id="rId15" Type="http://schemas.openxmlformats.org/officeDocument/2006/relationships/audio" Target="../media/audio8.wav"/><Relationship Id="rId23" Type="http://schemas.openxmlformats.org/officeDocument/2006/relationships/image" Target="../media/image41.gif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37.gif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6.wav"/><Relationship Id="rId22" Type="http://schemas.openxmlformats.org/officeDocument/2006/relationships/image" Target="../media/image40.gif"/><Relationship Id="rId27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7.wav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gif"/><Relationship Id="rId11" Type="http://schemas.openxmlformats.org/officeDocument/2006/relationships/slide" Target="slide15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audio" Target="../media/audio5.wav"/><Relationship Id="rId18" Type="http://schemas.openxmlformats.org/officeDocument/2006/relationships/image" Target="../media/image36.gif"/><Relationship Id="rId26" Type="http://schemas.openxmlformats.org/officeDocument/2006/relationships/image" Target="../media/image46.gif"/><Relationship Id="rId3" Type="http://schemas.openxmlformats.org/officeDocument/2006/relationships/tags" Target="../tags/tag13.xml"/><Relationship Id="rId21" Type="http://schemas.openxmlformats.org/officeDocument/2006/relationships/image" Target="../media/image39.gif"/><Relationship Id="rId7" Type="http://schemas.openxmlformats.org/officeDocument/2006/relationships/tags" Target="../tags/tag17.xml"/><Relationship Id="rId12" Type="http://schemas.openxmlformats.org/officeDocument/2006/relationships/audio" Target="../media/audio4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5.gif"/><Relationship Id="rId2" Type="http://schemas.openxmlformats.org/officeDocument/2006/relationships/tags" Target="../tags/tag12.xml"/><Relationship Id="rId16" Type="http://schemas.openxmlformats.org/officeDocument/2006/relationships/audio" Target="../media/audio10.wav"/><Relationship Id="rId20" Type="http://schemas.openxmlformats.org/officeDocument/2006/relationships/image" Target="../media/image38.gif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audio" Target="../media/audio9.wav"/><Relationship Id="rId24" Type="http://schemas.openxmlformats.org/officeDocument/2006/relationships/image" Target="../media/image42.gif"/><Relationship Id="rId5" Type="http://schemas.openxmlformats.org/officeDocument/2006/relationships/tags" Target="../tags/tag15.xml"/><Relationship Id="rId15" Type="http://schemas.openxmlformats.org/officeDocument/2006/relationships/audio" Target="../media/audio8.wav"/><Relationship Id="rId23" Type="http://schemas.openxmlformats.org/officeDocument/2006/relationships/image" Target="../media/image41.gif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37.gif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6.wav"/><Relationship Id="rId22" Type="http://schemas.openxmlformats.org/officeDocument/2006/relationships/image" Target="../media/image40.gif"/><Relationship Id="rId27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Mçi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mãn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d­ưíi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®©y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lµm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g¹o g×?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9" y="857494"/>
            <a:ext cx="7678054" cy="43517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Arrow Connector 4"/>
          <p:cNvCxnSpPr/>
          <p:nvPr/>
        </p:nvCxnSpPr>
        <p:spPr>
          <a:xfrm flipV="1">
            <a:off x="3497943" y="2090057"/>
            <a:ext cx="609600" cy="508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959429" y="3403600"/>
            <a:ext cx="885371" cy="44268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701143" y="3403600"/>
            <a:ext cx="703942" cy="59508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177143" y="1988457"/>
            <a:ext cx="3091544" cy="120468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574971" y="3345543"/>
            <a:ext cx="580572" cy="50074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357257" y="2090057"/>
            <a:ext cx="798286" cy="508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9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741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4057" y="215685"/>
            <a:ext cx="5297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Lóa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tÎ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lóa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nÕp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Òu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rÊt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cÇn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thiÕt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èi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víi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ng­ưêi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Cuéc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sèng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cña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ngưêi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sÏ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rÊt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khã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kh¨n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khi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thiÕu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lóa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g¹o.</a:t>
            </a:r>
          </a:p>
        </p:txBody>
      </p:sp>
    </p:spTree>
    <p:extLst>
      <p:ext uri="{BB962C8B-B14F-4D97-AF65-F5344CB8AC3E}">
        <p14:creationId xmlns:p14="http://schemas.microsoft.com/office/powerpoint/2010/main" val="4171885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601561"/>
            <a:ext cx="836295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vi-VN" sz="2400" b="1" dirty="0">
                <a:solidFill>
                  <a:schemeClr val="bg1"/>
                </a:solidFill>
              </a:rPr>
              <a:t>mỗi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tương ứng với một câu hỏi. Trong đó có 1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cho mình, sau khi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vi-VN" sz="2400" b="1" dirty="0">
                <a:solidFill>
                  <a:schemeClr val="bg1"/>
                </a:solidFill>
              </a:rPr>
              <a:t> 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Món ăn nào làm từ gạo nếp, món ăn nào làm từ gạo tẻ?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2735006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A. </a:t>
            </a:r>
            <a:r>
              <a:rPr lang="en-US" sz="2200" b="1" dirty="0" err="1"/>
              <a:t>Bánh</a:t>
            </a:r>
            <a:r>
              <a:rPr lang="en-US" sz="2200" b="1" dirty="0"/>
              <a:t> </a:t>
            </a:r>
            <a:r>
              <a:rPr lang="en-US" sz="2200" b="1" dirty="0" err="1"/>
              <a:t>chưng</a:t>
            </a:r>
            <a:endParaRPr lang="en-US" sz="2200" b="1" dirty="0"/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2735006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B. </a:t>
            </a:r>
            <a:r>
              <a:rPr lang="en-US" sz="2200" b="1" dirty="0" err="1"/>
              <a:t>Bánh</a:t>
            </a:r>
            <a:r>
              <a:rPr lang="en-US" sz="2200" b="1" dirty="0"/>
              <a:t> </a:t>
            </a:r>
            <a:r>
              <a:rPr lang="en-US" sz="2200" b="1" dirty="0" err="1"/>
              <a:t>cuốn</a:t>
            </a:r>
            <a:endParaRPr lang="en-US" sz="2200" b="1" dirty="0"/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êm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82823" y="3006414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Bồ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câu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1933699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Rèm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cửa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86425" y="3006415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bớt</a:t>
            </a:r>
            <a:endParaRPr lang="vi-VN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1951363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Tháp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rùa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4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951025"/>
            <a:ext cx="7010400" cy="47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êp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3386058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Thép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mới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010638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19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Sáp</a:t>
            </a:r>
            <a:r>
              <a:rPr lang="en-US" sz="1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màu</a:t>
            </a:r>
            <a:endParaRPr lang="en-US" sz="19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3419498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C.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Gạo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nếp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028302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Tháp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rùa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42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ª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 –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ªp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59" y="2231572"/>
            <a:ext cx="2810556" cy="249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458" y="658480"/>
            <a:ext cx="8695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.VnAvant" pitchFamily="34" charset="0"/>
              </a:rPr>
              <a:t>Bµi</a:t>
            </a:r>
            <a:r>
              <a:rPr lang="en-US" sz="2800" dirty="0">
                <a:latin typeface=".VnAvant" pitchFamily="34" charset="0"/>
              </a:rPr>
              <a:t> ®</a:t>
            </a:r>
            <a:r>
              <a:rPr lang="en-US" sz="2800" dirty="0" err="1">
                <a:latin typeface=".VnAvant" pitchFamily="34" charset="0"/>
              </a:rPr>
              <a:t>äc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sÏ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cho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c¸c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em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biÕt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kh¸c</a:t>
            </a:r>
            <a:r>
              <a:rPr lang="en-US" sz="2800" dirty="0">
                <a:latin typeface=".VnAvant" pitchFamily="34" charset="0"/>
              </a:rPr>
              <a:t> g×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nh÷ng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thø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b¸nh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lµm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tõ</a:t>
            </a:r>
            <a:r>
              <a:rPr lang="en-US" sz="2800" dirty="0">
                <a:latin typeface=".VnAvant" pitchFamily="34" charset="0"/>
              </a:rPr>
              <a:t> g¹o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nh÷ng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thø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b¸nh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lµm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tõ</a:t>
            </a:r>
            <a:r>
              <a:rPr lang="en-US" sz="2800" dirty="0">
                <a:latin typeface=".VnAvant" pitchFamily="34" charset="0"/>
              </a:rPr>
              <a:t> g¹o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.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Lóa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nÕp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lóa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41" y="2278744"/>
            <a:ext cx="8210550" cy="330562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5458" y="658480"/>
            <a:ext cx="86953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cho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nã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thua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kÐm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v× </a:t>
            </a:r>
            <a:r>
              <a:rPr lang="en-US" sz="2800" dirty="0" err="1">
                <a:latin typeface=".VnAvant" pitchFamily="34" charset="0"/>
              </a:rPr>
              <a:t>trÎ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em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chØ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ưa</a:t>
            </a:r>
            <a:r>
              <a:rPr lang="en-US" sz="2800" dirty="0">
                <a:latin typeface=".VnAvant" pitchFamily="34" charset="0"/>
              </a:rPr>
              <a:t> ®å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. §ªm ®ã </a:t>
            </a:r>
            <a:r>
              <a:rPr lang="en-US" sz="2800" dirty="0" err="1">
                <a:latin typeface=".VnAvant" pitchFamily="34" charset="0"/>
              </a:rPr>
              <a:t>nghe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thæ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lé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®¸p.</a:t>
            </a:r>
          </a:p>
          <a:p>
            <a:pPr algn="just"/>
            <a:r>
              <a:rPr lang="en-US" sz="2800" dirty="0">
                <a:latin typeface=".VnAvant" pitchFamily="34" charset="0"/>
              </a:rPr>
              <a:t>- </a:t>
            </a:r>
            <a:r>
              <a:rPr lang="en-US" sz="2800" dirty="0" err="1">
                <a:latin typeface=".VnAvant" pitchFamily="34" charset="0"/>
              </a:rPr>
              <a:t>ChÞ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nhÇm</a:t>
            </a:r>
            <a:r>
              <a:rPr lang="en-US" sz="2800" dirty="0">
                <a:latin typeface=".VnAvant" pitchFamily="34" charset="0"/>
              </a:rPr>
              <a:t>.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vua</a:t>
            </a:r>
            <a:r>
              <a:rPr lang="en-US" sz="2800" dirty="0">
                <a:latin typeface=".VnAvant" pitchFamily="34" charset="0"/>
              </a:rPr>
              <a:t> c¶ </a:t>
            </a:r>
            <a:r>
              <a:rPr lang="en-US" sz="2800" dirty="0" err="1">
                <a:latin typeface=".VnAvant" pitchFamily="34" charset="0"/>
              </a:rPr>
              <a:t>n¨m</a:t>
            </a:r>
            <a:r>
              <a:rPr lang="en-US" sz="2800" dirty="0">
                <a:latin typeface=".VnAvant" pitchFamily="34" charset="0"/>
              </a:rPr>
              <a:t>. §å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chØ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b÷a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phô</a:t>
            </a:r>
            <a:r>
              <a:rPr lang="en-US" sz="2800" dirty="0">
                <a:latin typeface=".VnAvant" pitchFamily="34" charset="0"/>
              </a:rPr>
              <a:t>.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75859" y="-14514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Lóa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nÕp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lóa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41" y="3041196"/>
            <a:ext cx="8210550" cy="254317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349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8845" y="803623"/>
            <a:ext cx="86953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cho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nã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thua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kÐm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v× </a:t>
            </a:r>
            <a:r>
              <a:rPr lang="en-US" sz="2800" dirty="0" err="1">
                <a:latin typeface=".VnAvant" pitchFamily="34" charset="0"/>
              </a:rPr>
              <a:t>trÎ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em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chØ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ưa</a:t>
            </a:r>
            <a:r>
              <a:rPr lang="en-US" sz="2800" dirty="0">
                <a:latin typeface=".VnAvant" pitchFamily="34" charset="0"/>
              </a:rPr>
              <a:t> ®å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. §ªm ®ã </a:t>
            </a:r>
            <a:r>
              <a:rPr lang="en-US" sz="2800" dirty="0" err="1">
                <a:latin typeface=".VnAvant" pitchFamily="34" charset="0"/>
              </a:rPr>
              <a:t>nghe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thæ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lé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®¸p.</a:t>
            </a:r>
          </a:p>
          <a:p>
            <a:pPr algn="just"/>
            <a:r>
              <a:rPr lang="en-US" sz="2800" dirty="0">
                <a:latin typeface=".VnAvant" pitchFamily="34" charset="0"/>
              </a:rPr>
              <a:t>- </a:t>
            </a:r>
            <a:r>
              <a:rPr lang="en-US" sz="2800" dirty="0" err="1">
                <a:latin typeface=".VnAvant" pitchFamily="34" charset="0"/>
              </a:rPr>
              <a:t>ChÞ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nhÇm</a:t>
            </a:r>
            <a:r>
              <a:rPr lang="en-US" sz="2800" dirty="0">
                <a:latin typeface=".VnAvant" pitchFamily="34" charset="0"/>
              </a:rPr>
              <a:t>.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vua</a:t>
            </a:r>
            <a:r>
              <a:rPr lang="en-US" sz="2800" dirty="0">
                <a:latin typeface=".VnAvant" pitchFamily="34" charset="0"/>
              </a:rPr>
              <a:t> c¶ </a:t>
            </a:r>
            <a:r>
              <a:rPr lang="en-US" sz="2800" dirty="0" err="1">
                <a:latin typeface=".VnAvant" pitchFamily="34" charset="0"/>
              </a:rPr>
              <a:t>n¨m</a:t>
            </a:r>
            <a:r>
              <a:rPr lang="en-US" sz="2800" dirty="0">
                <a:latin typeface=".VnAvant" pitchFamily="34" charset="0"/>
              </a:rPr>
              <a:t>. §å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chØ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b÷a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phô</a:t>
            </a:r>
            <a:r>
              <a:rPr lang="en-US" sz="2800" dirty="0">
                <a:latin typeface=".VnAvant" pitchFamily="34" charset="0"/>
              </a:rPr>
              <a:t>.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75859" y="-14514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Lóa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nÕp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Lóa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845" y="3222173"/>
            <a:ext cx="6573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nh÷ng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khã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8845" y="816214"/>
            <a:ext cx="86953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cho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nã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thua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kÐm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lóa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nÕp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>
                <a:latin typeface=".VnAvant" pitchFamily="34" charset="0"/>
              </a:rPr>
              <a:t>v× </a:t>
            </a:r>
            <a:r>
              <a:rPr lang="en-US" sz="2800" dirty="0" err="1">
                <a:latin typeface=".VnAvant" pitchFamily="34" charset="0"/>
              </a:rPr>
              <a:t>trÎ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em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chØ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ưa</a:t>
            </a:r>
            <a:r>
              <a:rPr lang="en-US" sz="2800" dirty="0">
                <a:latin typeface=".VnAvant" pitchFamily="34" charset="0"/>
              </a:rPr>
              <a:t> ®å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. 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§ªm ®ã </a:t>
            </a:r>
            <a:r>
              <a:rPr lang="en-US" sz="2800" dirty="0" err="1">
                <a:latin typeface=".VnAvant" pitchFamily="34" charset="0"/>
              </a:rPr>
              <a:t>nghe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lóa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tÎ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thæ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lé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®¸p.</a:t>
            </a:r>
          </a:p>
          <a:p>
            <a:pPr algn="just"/>
            <a:r>
              <a:rPr lang="en-US" sz="2800" dirty="0">
                <a:latin typeface=".VnAvant" pitchFamily="34" charset="0"/>
              </a:rPr>
              <a:t>- </a:t>
            </a:r>
            <a:r>
              <a:rPr lang="en-US" sz="2800" dirty="0" err="1">
                <a:latin typeface=".VnAvant" pitchFamily="34" charset="0"/>
              </a:rPr>
              <a:t>ChÞ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nhÇm</a:t>
            </a:r>
            <a:r>
              <a:rPr lang="en-US" sz="2800" dirty="0">
                <a:latin typeface=".VnAvant" pitchFamily="34" charset="0"/>
              </a:rPr>
              <a:t>.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vua</a:t>
            </a:r>
            <a:r>
              <a:rPr lang="en-US" sz="2800" dirty="0">
                <a:latin typeface=".VnAvant" pitchFamily="34" charset="0"/>
              </a:rPr>
              <a:t> c¶ </a:t>
            </a:r>
            <a:r>
              <a:rPr lang="en-US" sz="2800" dirty="0" err="1">
                <a:latin typeface=".VnAvant" pitchFamily="34" charset="0"/>
              </a:rPr>
              <a:t>n¨m</a:t>
            </a:r>
            <a:r>
              <a:rPr lang="en-US" sz="2800" dirty="0">
                <a:latin typeface=".VnAvant" pitchFamily="34" charset="0"/>
              </a:rPr>
              <a:t>. §å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chØ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b÷a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phô</a:t>
            </a:r>
            <a:r>
              <a:rPr lang="en-US" sz="2800" dirty="0">
                <a:latin typeface=".VnAvant" pitchFamily="34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38845" y="3831775"/>
            <a:ext cx="8466421" cy="140788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.VnAvant" pitchFamily="34" charset="0"/>
              </a:rPr>
              <a:t>Gi¶I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nghÜa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tõ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khã</a:t>
            </a:r>
            <a:r>
              <a:rPr lang="en-US" sz="2800" dirty="0">
                <a:latin typeface=".VnAvant" pitchFamily="34" charset="0"/>
              </a:rPr>
              <a:t>: </a:t>
            </a:r>
            <a:r>
              <a:rPr lang="en-US" sz="2800" dirty="0" err="1">
                <a:latin typeface=".VnAvant" pitchFamily="34" charset="0"/>
              </a:rPr>
              <a:t>thæ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lé</a:t>
            </a:r>
            <a:r>
              <a:rPr lang="en-US" sz="2800" dirty="0">
                <a:latin typeface=".VnAvant" pitchFamily="34" charset="0"/>
              </a:rPr>
              <a:t> (</a:t>
            </a:r>
            <a:r>
              <a:rPr lang="en-US" sz="2800" dirty="0" err="1">
                <a:latin typeface=".VnAvant" pitchFamily="34" charset="0"/>
              </a:rPr>
              <a:t>nãi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ra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víi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ng­ưêi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kh¸c</a:t>
            </a:r>
            <a:r>
              <a:rPr lang="en-US" sz="2800" dirty="0">
                <a:latin typeface=".VnAvant" pitchFamily="34" charset="0"/>
              </a:rPr>
              <a:t> ®</a:t>
            </a:r>
            <a:r>
              <a:rPr lang="en-US" sz="2800" dirty="0" err="1">
                <a:latin typeface=".VnAvant" pitchFamily="34" charset="0"/>
              </a:rPr>
              <a:t>iÒu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thÇm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kÝn</a:t>
            </a:r>
            <a:r>
              <a:rPr lang="en-US" sz="2800" dirty="0">
                <a:latin typeface=".VnAvant" pitchFamily="34" charset="0"/>
              </a:rPr>
              <a:t>, ®</a:t>
            </a:r>
            <a:r>
              <a:rPr lang="en-US" sz="2800" dirty="0" err="1">
                <a:latin typeface=".VnAvant" pitchFamily="34" charset="0"/>
              </a:rPr>
              <a:t>iÒu</a:t>
            </a:r>
            <a:r>
              <a:rPr lang="en-US" sz="2800" dirty="0">
                <a:latin typeface=".VnAvant" pitchFamily="34" charset="0"/>
              </a:rPr>
              <a:t> mµ </a:t>
            </a:r>
            <a:r>
              <a:rPr lang="en-US" sz="2800" dirty="0" err="1">
                <a:latin typeface=".VnAvant" pitchFamily="34" charset="0"/>
              </a:rPr>
              <a:t>m×nh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muèn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gi</a:t>
            </a:r>
            <a:r>
              <a:rPr lang="en-US" sz="2800" dirty="0">
                <a:latin typeface=".VnAvant" pitchFamily="34" charset="0"/>
              </a:rPr>
              <a:t>÷ </a:t>
            </a:r>
            <a:r>
              <a:rPr lang="en-US" sz="2800" dirty="0" err="1">
                <a:latin typeface=".VnAvant" pitchFamily="34" charset="0"/>
              </a:rPr>
              <a:t>kÝn</a:t>
            </a:r>
            <a:endParaRPr lang="en-US" sz="28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1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8845" y="803623"/>
            <a:ext cx="86953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cho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nã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thua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kÐm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v× </a:t>
            </a:r>
            <a:r>
              <a:rPr lang="en-US" sz="2800" dirty="0" err="1">
                <a:latin typeface=".VnAvant" pitchFamily="34" charset="0"/>
              </a:rPr>
              <a:t>trÎ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em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chØ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ưa</a:t>
            </a:r>
            <a:r>
              <a:rPr lang="en-US" sz="2800" dirty="0">
                <a:latin typeface=".VnAvant" pitchFamily="34" charset="0"/>
              </a:rPr>
              <a:t> ®å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. §ªm ®ã </a:t>
            </a:r>
            <a:r>
              <a:rPr lang="en-US" sz="2800" dirty="0" err="1">
                <a:latin typeface=".VnAvant" pitchFamily="34" charset="0"/>
              </a:rPr>
              <a:t>nghe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thæ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lé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®¸p.</a:t>
            </a:r>
          </a:p>
          <a:p>
            <a:pPr algn="just"/>
            <a:r>
              <a:rPr lang="en-US" sz="2800" dirty="0">
                <a:latin typeface=".VnAvant" pitchFamily="34" charset="0"/>
              </a:rPr>
              <a:t>- </a:t>
            </a:r>
            <a:r>
              <a:rPr lang="en-US" sz="2800" dirty="0" err="1">
                <a:latin typeface=".VnAvant" pitchFamily="34" charset="0"/>
              </a:rPr>
              <a:t>ChÞ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nhÇm</a:t>
            </a:r>
            <a:r>
              <a:rPr lang="en-US" sz="2800" dirty="0">
                <a:latin typeface=".VnAvant" pitchFamily="34" charset="0"/>
              </a:rPr>
              <a:t>.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vua</a:t>
            </a:r>
            <a:r>
              <a:rPr lang="en-US" sz="2800" dirty="0">
                <a:latin typeface=".VnAvant" pitchFamily="34" charset="0"/>
              </a:rPr>
              <a:t> c¶ </a:t>
            </a:r>
            <a:r>
              <a:rPr lang="en-US" sz="2800" dirty="0" err="1">
                <a:latin typeface=".VnAvant" pitchFamily="34" charset="0"/>
              </a:rPr>
              <a:t>n¨m</a:t>
            </a:r>
            <a:r>
              <a:rPr lang="en-US" sz="2800" dirty="0">
                <a:latin typeface=".VnAvant" pitchFamily="34" charset="0"/>
              </a:rPr>
              <a:t>. §å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chØ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b÷a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phô</a:t>
            </a:r>
            <a:r>
              <a:rPr lang="en-US" sz="2800" dirty="0">
                <a:latin typeface=".VnAvant" pitchFamily="34" charset="0"/>
              </a:rPr>
              <a:t>.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75859" y="-14514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Lóa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nÕp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Lóa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845" y="3222173"/>
            <a:ext cx="3857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mÊy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21653" y="3853550"/>
            <a:ext cx="5900698" cy="7039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.VnAvant" pitchFamily="34" charset="0"/>
              </a:rPr>
              <a:t>Thi</a:t>
            </a:r>
            <a:r>
              <a:rPr lang="en-US" sz="2800" dirty="0">
                <a:latin typeface=".VnAvant" pitchFamily="34" charset="0"/>
              </a:rPr>
              <a:t> ®</a:t>
            </a:r>
            <a:r>
              <a:rPr lang="en-US" sz="2800" dirty="0" err="1">
                <a:latin typeface=".VnAvant" pitchFamily="34" charset="0"/>
              </a:rPr>
              <a:t>äc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nèi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tiÕp</a:t>
            </a:r>
            <a:r>
              <a:rPr lang="en-US" sz="2800" dirty="0">
                <a:latin typeface=".VnAvant" pitchFamily="34" charset="0"/>
              </a:rPr>
              <a:t>, ®</a:t>
            </a:r>
            <a:r>
              <a:rPr lang="en-US" sz="2800" dirty="0" err="1">
                <a:latin typeface=".VnAvant" pitchFamily="34" charset="0"/>
              </a:rPr>
              <a:t>ång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thanh</a:t>
            </a:r>
            <a:endParaRPr lang="en-US" sz="28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83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3214" y="1128996"/>
            <a:ext cx="86953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.VnAvant" pitchFamily="34" charset="0"/>
              </a:rPr>
              <a:t>     </a:t>
            </a:r>
            <a:r>
              <a:rPr lang="en-US" sz="4000" dirty="0" err="1">
                <a:latin typeface=".VnAvant" pitchFamily="34" charset="0"/>
              </a:rPr>
              <a:t>Lóa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tÎ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cho</a:t>
            </a:r>
            <a:r>
              <a:rPr lang="en-US" sz="4000" dirty="0">
                <a:latin typeface=".VnAvant" pitchFamily="34" charset="0"/>
              </a:rPr>
              <a:t> lµ </a:t>
            </a:r>
            <a:r>
              <a:rPr lang="en-US" sz="4000" dirty="0" err="1">
                <a:latin typeface=".VnAvant" pitchFamily="34" charset="0"/>
              </a:rPr>
              <a:t>nã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thua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kÐm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lóa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nÕp</a:t>
            </a:r>
            <a:r>
              <a:rPr lang="en-US" sz="4000" dirty="0">
                <a:latin typeface=".VnAvant" pitchFamily="34" charset="0"/>
              </a:rPr>
              <a:t> v× </a:t>
            </a:r>
            <a:r>
              <a:rPr lang="en-US" sz="4000" dirty="0" err="1">
                <a:latin typeface=".VnAvant" pitchFamily="34" charset="0"/>
              </a:rPr>
              <a:t>trÎ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em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chØ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ưa</a:t>
            </a:r>
            <a:r>
              <a:rPr lang="en-US" sz="4000" dirty="0">
                <a:latin typeface=".VnAvant" pitchFamily="34" charset="0"/>
              </a:rPr>
              <a:t> ®å </a:t>
            </a:r>
            <a:r>
              <a:rPr lang="en-US" sz="4000" dirty="0" err="1">
                <a:latin typeface=".VnAvant" pitchFamily="34" charset="0"/>
              </a:rPr>
              <a:t>nÕp</a:t>
            </a:r>
            <a:r>
              <a:rPr lang="en-US" sz="4000" dirty="0">
                <a:latin typeface=".VnAvant" pitchFamily="34" charset="0"/>
              </a:rPr>
              <a:t>. §ªm ®ã </a:t>
            </a:r>
            <a:r>
              <a:rPr lang="en-US" sz="4000" dirty="0" err="1">
                <a:latin typeface=".VnAvant" pitchFamily="34" charset="0"/>
              </a:rPr>
              <a:t>nghe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lóa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tÎ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thæ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lé</a:t>
            </a:r>
            <a:r>
              <a:rPr lang="en-US" sz="4000" dirty="0">
                <a:latin typeface=".VnAvant" pitchFamily="34" charset="0"/>
              </a:rPr>
              <a:t>, </a:t>
            </a:r>
            <a:r>
              <a:rPr lang="en-US" sz="4000" dirty="0" err="1">
                <a:latin typeface=".VnAvant" pitchFamily="34" charset="0"/>
              </a:rPr>
              <a:t>lóa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nÕp</a:t>
            </a:r>
            <a:r>
              <a:rPr lang="en-US" sz="4000" dirty="0">
                <a:latin typeface=".VnAvant" pitchFamily="34" charset="0"/>
              </a:rPr>
              <a:t> ®¸p.</a:t>
            </a:r>
          </a:p>
          <a:p>
            <a:pPr algn="just"/>
            <a:r>
              <a:rPr lang="en-US" sz="4000" dirty="0">
                <a:latin typeface=".VnAvant" pitchFamily="34" charset="0"/>
              </a:rPr>
              <a:t>     - </a:t>
            </a:r>
            <a:r>
              <a:rPr lang="en-US" sz="4000" dirty="0" err="1">
                <a:latin typeface=".VnAvant" pitchFamily="34" charset="0"/>
              </a:rPr>
              <a:t>ChÞ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nhÇm</a:t>
            </a:r>
            <a:r>
              <a:rPr lang="en-US" sz="4000" dirty="0">
                <a:latin typeface=".VnAvant" pitchFamily="34" charset="0"/>
              </a:rPr>
              <a:t>. </a:t>
            </a:r>
            <a:r>
              <a:rPr lang="en-US" sz="4000" dirty="0" err="1">
                <a:latin typeface=".VnAvant" pitchFamily="34" charset="0"/>
              </a:rPr>
              <a:t>Lóa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tÎ</a:t>
            </a:r>
            <a:r>
              <a:rPr lang="en-US" sz="4000" dirty="0">
                <a:latin typeface=".VnAvant" pitchFamily="34" charset="0"/>
              </a:rPr>
              <a:t> lµ </a:t>
            </a:r>
            <a:r>
              <a:rPr lang="en-US" sz="4000" dirty="0" err="1">
                <a:latin typeface=".VnAvant" pitchFamily="34" charset="0"/>
              </a:rPr>
              <a:t>vua</a:t>
            </a:r>
            <a:r>
              <a:rPr lang="en-US" sz="4000" dirty="0">
                <a:latin typeface=".VnAvant" pitchFamily="34" charset="0"/>
              </a:rPr>
              <a:t> c¶ </a:t>
            </a:r>
            <a:r>
              <a:rPr lang="en-US" sz="4000" dirty="0" err="1">
                <a:latin typeface=".VnAvant" pitchFamily="34" charset="0"/>
              </a:rPr>
              <a:t>n¨m</a:t>
            </a:r>
            <a:r>
              <a:rPr lang="en-US" sz="4000" dirty="0">
                <a:latin typeface=".VnAvant" pitchFamily="34" charset="0"/>
              </a:rPr>
              <a:t>.   §å </a:t>
            </a:r>
            <a:r>
              <a:rPr lang="en-US" sz="4000" dirty="0" err="1">
                <a:latin typeface=".VnAvant" pitchFamily="34" charset="0"/>
              </a:rPr>
              <a:t>nÕp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chØ</a:t>
            </a:r>
            <a:r>
              <a:rPr lang="en-US" sz="4000" dirty="0">
                <a:latin typeface=".VnAvant" pitchFamily="34" charset="0"/>
              </a:rPr>
              <a:t> lµ </a:t>
            </a:r>
            <a:r>
              <a:rPr lang="en-US" sz="4000" dirty="0" err="1">
                <a:latin typeface=".VnAvant" pitchFamily="34" charset="0"/>
              </a:rPr>
              <a:t>b÷a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phô</a:t>
            </a:r>
            <a:r>
              <a:rPr lang="en-US" sz="4000" dirty="0">
                <a:latin typeface=".VnAvant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44534" y="171917"/>
            <a:ext cx="4042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Lóa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nÕp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lóa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tÎ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52762" y="1208229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7208669" y="1624063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488274" y="3658518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3906176" y="3414382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1500327" y="4146790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8465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8845" y="223052"/>
            <a:ext cx="8695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.VnAvant" pitchFamily="34" charset="0"/>
              </a:rPr>
              <a:t>Khi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cho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nã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kÐm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nãi</a:t>
            </a:r>
            <a:r>
              <a:rPr lang="en-US" sz="2800" dirty="0">
                <a:latin typeface=".VnAvant" pitchFamily="34" charset="0"/>
              </a:rPr>
              <a:t> g×?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74904" y="1226466"/>
            <a:ext cx="6375720" cy="7039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.VnAvant" pitchFamily="34" charset="0"/>
              </a:rPr>
              <a:t>- </a:t>
            </a:r>
            <a:r>
              <a:rPr lang="en-US" sz="2800" dirty="0" err="1">
                <a:latin typeface=".VnAvant" pitchFamily="34" charset="0"/>
              </a:rPr>
              <a:t>chÞ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nhÇm</a:t>
            </a:r>
            <a:r>
              <a:rPr lang="en-US" sz="2800" dirty="0">
                <a:latin typeface=".VnAvant" pitchFamily="34" charset="0"/>
              </a:rPr>
              <a:t>.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vua</a:t>
            </a:r>
            <a:r>
              <a:rPr lang="en-US" sz="2800" dirty="0">
                <a:latin typeface=".VnAvant" pitchFamily="34" charset="0"/>
              </a:rPr>
              <a:t> c¶ </a:t>
            </a:r>
            <a:r>
              <a:rPr lang="en-US" sz="2800" dirty="0" err="1">
                <a:latin typeface=".VnAvant" pitchFamily="34" charset="0"/>
              </a:rPr>
              <a:t>n¨m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9203" y="2249723"/>
            <a:ext cx="7594919" cy="2627079"/>
          </a:xfrm>
          <a:prstGeom prst="round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®å ¨n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tõ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g¹o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nÕp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rÊt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ngon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nh­ưng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chØ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lµ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b÷a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phô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vì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con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người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thÓ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¨n g¹o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nÕp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quanh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n¨m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trõ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mét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sè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ång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bµo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d©n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téc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thiÓu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sè</a:t>
            </a:r>
            <a:endParaRPr lang="en-US" sz="2800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82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2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1500</TotalTime>
  <Words>806</Words>
  <Application>Microsoft Office PowerPoint</Application>
  <PresentationFormat>On-screen Show (16:10)</PresentationFormat>
  <Paragraphs>81</Paragraphs>
  <Slides>20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Calibri</vt:lpstr>
      <vt:lpstr>Tahoma</vt:lpstr>
      <vt:lpstr>Comic Sans MS</vt:lpstr>
      <vt:lpstr>宋体</vt:lpstr>
      <vt:lpstr>Arial Black</vt:lpstr>
      <vt:lpstr>.VnAvant</vt:lpstr>
      <vt:lpstr>Arial</vt:lpstr>
      <vt:lpstr>VNI-Thufap2</vt:lpstr>
      <vt:lpstr>.VnTifani HeavyH</vt:lpstr>
      <vt:lpstr>.VnArial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255</cp:revision>
  <dcterms:created xsi:type="dcterms:W3CDTF">2020-02-10T09:35:50Z</dcterms:created>
  <dcterms:modified xsi:type="dcterms:W3CDTF">2020-10-21T13:48:50Z</dcterms:modified>
</cp:coreProperties>
</file>