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257" r:id="rId4"/>
    <p:sldId id="334" r:id="rId5"/>
    <p:sldId id="330" r:id="rId6"/>
    <p:sldId id="335" r:id="rId7"/>
    <p:sldId id="336" r:id="rId8"/>
    <p:sldId id="332" r:id="rId9"/>
    <p:sldId id="308" r:id="rId10"/>
  </p:sldIdLst>
  <p:sldSz cx="9144000" cy="5715000" type="screen16x10"/>
  <p:notesSz cx="6858000" cy="9144000"/>
  <p:embeddedFontLst>
    <p:embeddedFont>
      <p:font typeface=".VnAvant" pitchFamily="34" charset="0"/>
      <p:regular r:id="rId12"/>
      <p:bold r:id="rId13"/>
      <p:italic r:id="rId14"/>
      <p:boldItalic r:id="rId15"/>
    </p:embeddedFont>
    <p:embeddedFont>
      <p:font typeface="VNI-Thufap2" pitchFamily="2" charset="0"/>
      <p:regular r:id="rId16"/>
    </p:embeddedFon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FFFCC"/>
    <a:srgbClr val="FFCCFF"/>
    <a:srgbClr val="006600"/>
    <a:srgbClr val="FFFF99"/>
    <a:srgbClr val="FF66FF"/>
    <a:srgbClr val="0066CC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33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02" y="2491920"/>
            <a:ext cx="5207226" cy="20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33: ¤n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060" y="788044"/>
            <a:ext cx="3250659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(2)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29" y="1352507"/>
            <a:ext cx="8904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.VnAvant" pitchFamily="34" charset="0"/>
              </a:rPr>
              <a:t>    </a:t>
            </a:r>
            <a:r>
              <a:rPr lang="en-US" sz="2800" dirty="0" err="1" smtClean="0">
                <a:latin typeface=".VnAvant" pitchFamily="34" charset="0"/>
              </a:rPr>
              <a:t>Thá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nghÜ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rïa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sÏ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thua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Nã</a:t>
            </a:r>
            <a:r>
              <a:rPr lang="en-US" sz="2800" dirty="0" smtClean="0">
                <a:latin typeface=".VnAvant" pitchFamily="34" charset="0"/>
              </a:rPr>
              <a:t> la cµ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¸ </a:t>
            </a:r>
            <a:r>
              <a:rPr lang="en-US" sz="2800" dirty="0" err="1" smtClean="0">
                <a:latin typeface=".VnAvant" pitchFamily="34" charset="0"/>
              </a:rPr>
              <a:t>cá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¸ d­a, l¬ m¬ </a:t>
            </a:r>
            <a:r>
              <a:rPr lang="en-US" sz="2800" dirty="0" err="1" smtClean="0">
                <a:latin typeface=".VnAvant" pitchFamily="34" charset="0"/>
              </a:rPr>
              <a:t>ngñ</a:t>
            </a:r>
            <a:r>
              <a:rPr lang="en-US" sz="28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.VnAvant" pitchFamily="34" charset="0"/>
              </a:rPr>
              <a:t>    </a:t>
            </a:r>
            <a:r>
              <a:rPr lang="en-US" sz="2800" dirty="0" err="1" smtClean="0">
                <a:latin typeface=".VnAvant" pitchFamily="34" charset="0"/>
              </a:rPr>
              <a:t>Rïa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tù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nhñ</a:t>
            </a:r>
            <a:r>
              <a:rPr lang="en-US" sz="2800" dirty="0" smtClean="0">
                <a:latin typeface=".VnAvant" pitchFamily="34" charset="0"/>
              </a:rPr>
              <a:t>. “Ta </a:t>
            </a:r>
            <a:r>
              <a:rPr lang="en-US" sz="2800" dirty="0" err="1" smtClean="0">
                <a:latin typeface=".VnAvant" pitchFamily="34" charset="0"/>
              </a:rPr>
              <a:t>sÏ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cè</a:t>
            </a:r>
            <a:r>
              <a:rPr lang="en-US" sz="2800" dirty="0" smtClean="0">
                <a:latin typeface=".VnAvant" pitchFamily="34" charset="0"/>
              </a:rPr>
              <a:t>”.</a:t>
            </a:r>
          </a:p>
          <a:p>
            <a:pPr algn="just"/>
            <a:r>
              <a:rPr lang="en-US" sz="2800" dirty="0" smtClean="0">
                <a:latin typeface=".VnAvant" pitchFamily="34" charset="0"/>
              </a:rPr>
              <a:t>    </a:t>
            </a:r>
            <a:r>
              <a:rPr lang="en-US" sz="2800" dirty="0" err="1" smtClean="0">
                <a:latin typeface=".VnAvant" pitchFamily="34" charset="0"/>
              </a:rPr>
              <a:t>Gi÷a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tr­ưa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qôa</a:t>
            </a:r>
            <a:r>
              <a:rPr lang="en-US" sz="2800" dirty="0" smtClean="0">
                <a:latin typeface=".VnAvant" pitchFamily="34" charset="0"/>
              </a:rPr>
              <a:t> “</a:t>
            </a:r>
            <a:r>
              <a:rPr lang="en-US" sz="2800" dirty="0" err="1" smtClean="0">
                <a:latin typeface=".VnAvant" pitchFamily="34" charset="0"/>
              </a:rPr>
              <a:t>qu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qu</a:t>
            </a:r>
            <a:r>
              <a:rPr lang="en-US" sz="2800" dirty="0" smtClean="0">
                <a:latin typeface=".VnAvant" pitchFamily="34" charset="0"/>
              </a:rPr>
              <a:t>µ” “A. </a:t>
            </a:r>
            <a:r>
              <a:rPr lang="en-US" sz="2800" dirty="0" err="1" smtClean="0">
                <a:latin typeface=".VnAvant" pitchFamily="34" charset="0"/>
              </a:rPr>
              <a:t>Thá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thua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råi</a:t>
            </a:r>
            <a:r>
              <a:rPr lang="en-US" sz="2800" dirty="0" smtClean="0">
                <a:latin typeface=".VnAvant" pitchFamily="34" charset="0"/>
              </a:rPr>
              <a:t>”.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80" y="3704592"/>
            <a:ext cx="3822410" cy="187978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399068" y="3174815"/>
            <a:ext cx="3124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ngụ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ngôn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ê – 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dốp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7852" y="1691030"/>
            <a:ext cx="6230642" cy="154934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chuyÖn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lµ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khuyªn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Chí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kiªu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ng¹o.</a:t>
            </a:r>
            <a:endParaRPr lang="en-US" sz="32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9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S¾p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ý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néi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dung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485" y="1006565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rñ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thi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®i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bé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485" y="1797592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thua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91" y="2632165"/>
            <a:ext cx="474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la cµ.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cè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9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S¾p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ý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néi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dung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485" y="1006565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rñ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thi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®i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bé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4322" y="2595877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thua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7834" y="1790336"/>
            <a:ext cx="474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la cµ.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cè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33: ¤n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060" y="788044"/>
            <a:ext cx="3250659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(2)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1457311"/>
            <a:ext cx="2920320" cy="181555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531281" y="1400119"/>
            <a:ext cx="3661027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08180"/>
            <a:ext cx="5474002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nghÜ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lµ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sÏ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 la cµ.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søc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cè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gå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g¾ng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01" y="3381319"/>
            <a:ext cx="3854991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th¾ng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709" y="3898632"/>
            <a:ext cx="6192009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0282" y="1088571"/>
            <a:ext cx="5516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Thá</a:t>
            </a:r>
            <a:r>
              <a:rPr lang="en-US" sz="3200" dirty="0" smtClean="0">
                <a:latin typeface=".VnAvant" pitchFamily="34" charset="0"/>
              </a:rPr>
              <a:t> la cµ 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¸ </a:t>
            </a:r>
            <a:r>
              <a:rPr lang="en-US" sz="3200" dirty="0" err="1" smtClean="0">
                <a:latin typeface=".VnAvant" pitchFamily="34" charset="0"/>
              </a:rPr>
              <a:t>cá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¸ </a:t>
            </a:r>
            <a:r>
              <a:rPr lang="en-US" sz="3200" dirty="0" err="1" smtClean="0">
                <a:latin typeface=".VnAvant" pitchFamily="34" charset="0"/>
              </a:rPr>
              <a:t>dư­a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1" y="20133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267</Words>
  <Application>Microsoft Office PowerPoint</Application>
  <PresentationFormat>On-screen Show (16:10)</PresentationFormat>
  <Paragraphs>36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.VnAvant</vt:lpstr>
      <vt:lpstr>VNI-Thufap2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186</cp:revision>
  <dcterms:created xsi:type="dcterms:W3CDTF">2020-02-10T09:35:50Z</dcterms:created>
  <dcterms:modified xsi:type="dcterms:W3CDTF">2020-10-04T12:05:03Z</dcterms:modified>
</cp:coreProperties>
</file>