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257" r:id="rId4"/>
    <p:sldId id="345" r:id="rId5"/>
    <p:sldId id="333" r:id="rId6"/>
    <p:sldId id="343" r:id="rId7"/>
    <p:sldId id="282" r:id="rId8"/>
    <p:sldId id="337" r:id="rId9"/>
    <p:sldId id="308" r:id="rId10"/>
  </p:sldIdLst>
  <p:sldSz cx="9144000" cy="5715000" type="screen16x10"/>
  <p:notesSz cx="6858000" cy="9144000"/>
  <p:embeddedFontLst>
    <p:embeddedFont>
      <p:font typeface="VNI-Thufap2" pitchFamily="2" charset="0"/>
      <p:regular r:id="rId12"/>
    </p:embeddedFont>
    <p:embeddedFont>
      <p:font typeface=".VnTifani Heavy" pitchFamily="34" charset="0"/>
      <p:regular r:id="rId13"/>
    </p:embeddedFont>
    <p:embeddedFont>
      <p:font typeface=".VnAvant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宋体" pitchFamily="2" charset="-122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FFFF99"/>
    <a:srgbClr val="99FFCC"/>
    <a:srgbClr val="FF99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ưa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smtClean="0"/>
              <a:t>ưa­.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31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21" y="2266268"/>
            <a:ext cx="3493408" cy="24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7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31: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1365118"/>
            <a:ext cx="3435349" cy="24401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36827" y="1679527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2072" y="2341555"/>
            <a:ext cx="50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cua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cua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7799" y="3039417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cua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94" y="3935724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ng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ùa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31: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6" y="1177338"/>
            <a:ext cx="3285341" cy="25980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36827" y="1679527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ngùa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2072" y="2341555"/>
            <a:ext cx="500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ngê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ngưa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7799" y="3387753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cua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355" y="344098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d­ưa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 ®á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8398" y="344720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66" y="3397446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dõa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016196"/>
            <a:ext cx="24384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277765"/>
            <a:ext cx="25622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48" y="944390"/>
            <a:ext cx="2419350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6369" y="342913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d­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4800" b="1" dirty="0" smtClean="0">
                <a:latin typeface=".VnAvant" pitchFamily="34" charset="0"/>
              </a:rPr>
              <a:t> ®á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3384" y="3435343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r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ïa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252" y="338558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q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latin typeface=".VnAvant" pitchFamily="34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õa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40" y="343126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cµ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chua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552" y="338771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òa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661" y="338771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s÷a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2" y="1159071"/>
            <a:ext cx="22479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75" y="1155535"/>
            <a:ext cx="2638425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87" y="856542"/>
            <a:ext cx="2400300" cy="2381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07" y="343002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cµ </a:t>
            </a:r>
            <a:r>
              <a:rPr lang="en-US" sz="4800" b="1" dirty="0" err="1" smtClean="0">
                <a:latin typeface=".VnAvant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9719" y="338648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òa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5828" y="338648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÷a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114" y="0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thua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75" y="2421039"/>
            <a:ext cx="8220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.VnAvant" pitchFamily="34" charset="0"/>
              </a:rPr>
              <a:t>    </a:t>
            </a:r>
            <a:r>
              <a:rPr lang="en-US" sz="2600" dirty="0" err="1" smtClean="0">
                <a:latin typeface=".VnAvant" pitchFamily="34" charset="0"/>
              </a:rPr>
              <a:t>B÷a</a:t>
            </a:r>
            <a:r>
              <a:rPr lang="en-US" sz="2600" dirty="0" smtClean="0">
                <a:latin typeface=".VnAvant" pitchFamily="34" charset="0"/>
              </a:rPr>
              <a:t> ®ã,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hå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chó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®</a:t>
            </a:r>
            <a:r>
              <a:rPr lang="en-US" sz="2600" dirty="0" err="1" smtClean="0">
                <a:latin typeface=".VnAvant" pitchFamily="34" charset="0"/>
              </a:rPr>
              <a:t>ïa</a:t>
            </a:r>
            <a:r>
              <a:rPr lang="en-US" sz="2600" dirty="0" smtClean="0">
                <a:latin typeface=".VnAvant" pitchFamily="34" charset="0"/>
              </a:rPr>
              <a:t>, </a:t>
            </a:r>
            <a:r>
              <a:rPr lang="en-US" sz="2600" dirty="0" err="1" smtClean="0">
                <a:latin typeface=".VnAvant" pitchFamily="34" charset="0"/>
              </a:rPr>
              <a:t>rñ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bé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ch¼ng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: “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</a:t>
            </a:r>
            <a:r>
              <a:rPr lang="en-US" sz="2600" dirty="0" smtClean="0">
                <a:latin typeface=".VnAvant" pitchFamily="34" charset="0"/>
              </a:rPr>
              <a:t>×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”</a:t>
            </a:r>
          </a:p>
          <a:p>
            <a:pPr algn="just"/>
            <a:r>
              <a:rPr lang="en-US" sz="2600" dirty="0" smtClean="0">
                <a:latin typeface=".VnAvant" pitchFamily="34" charset="0"/>
              </a:rPr>
              <a:t>   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nghÜ</a:t>
            </a:r>
            <a:r>
              <a:rPr lang="en-US" sz="2600" dirty="0" smtClean="0">
                <a:latin typeface=".VnAvant" pitchFamily="34" charset="0"/>
              </a:rPr>
              <a:t>. “</a:t>
            </a:r>
            <a:r>
              <a:rPr lang="en-US" sz="2600" dirty="0" err="1" smtClean="0">
                <a:latin typeface=".VnAvant" pitchFamily="34" charset="0"/>
              </a:rPr>
              <a:t>Cø</a:t>
            </a:r>
            <a:r>
              <a:rPr lang="en-US" sz="2600" dirty="0" smtClean="0">
                <a:latin typeface=".VnAvant" pitchFamily="34" charset="0"/>
              </a:rPr>
              <a:t> ®Ó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bß</a:t>
            </a:r>
            <a:r>
              <a:rPr lang="en-US" sz="2600" dirty="0" smtClean="0">
                <a:latin typeface=".VnAvant" pitchFamily="34" charset="0"/>
              </a:rPr>
              <a:t>. Ta phi </a:t>
            </a:r>
            <a:r>
              <a:rPr lang="en-US" sz="2600" dirty="0" err="1" smtClean="0">
                <a:latin typeface=".VnAvant" pitchFamily="34" charset="0"/>
              </a:rPr>
              <a:t>nh­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giã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 g×”</a:t>
            </a:r>
            <a:endParaRPr lang="en-US" sz="26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4" y="523220"/>
            <a:ext cx="7917089" cy="1859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919405"/>
            <a:ext cx="7774893" cy="17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387</Words>
  <Application>Microsoft Office PowerPoint</Application>
  <PresentationFormat>On-screen Show (16:10)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VNI-Thufap2</vt:lpstr>
      <vt:lpstr>.VnTifani Heavy</vt:lpstr>
      <vt:lpstr>.VnAvant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220</cp:revision>
  <dcterms:created xsi:type="dcterms:W3CDTF">2020-02-10T09:35:50Z</dcterms:created>
  <dcterms:modified xsi:type="dcterms:W3CDTF">2020-10-04T12:01:46Z</dcterms:modified>
</cp:coreProperties>
</file>