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6C659-6DFF-45B6-9A9E-37C550B959C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5F03C-E2B1-4C09-A224-8B3B0E50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7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6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4855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7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BC1BB-C421-475C-AAB9-10F9091B14DB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FE9E-53DF-47C3-82DB-CC323EA0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gif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6.xml"/><Relationship Id="rId7" Type="http://schemas.openxmlformats.org/officeDocument/2006/relationships/audio" Target="../media/audio4.wav"/><Relationship Id="rId12" Type="http://schemas.openxmlformats.org/officeDocument/2006/relationships/image" Target="../media/image30.gif"/><Relationship Id="rId17" Type="http://schemas.openxmlformats.org/officeDocument/2006/relationships/image" Target="../media/image35.gif"/><Relationship Id="rId2" Type="http://schemas.openxmlformats.org/officeDocument/2006/relationships/tags" Target="../tags/tag2.xml"/><Relationship Id="rId16" Type="http://schemas.openxmlformats.org/officeDocument/2006/relationships/image" Target="../media/image34.gif"/><Relationship Id="rId20" Type="http://schemas.openxmlformats.org/officeDocument/2006/relationships/image" Target="../media/image38.png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33.gif"/><Relationship Id="rId10" Type="http://schemas.openxmlformats.org/officeDocument/2006/relationships/audio" Target="../media/audio7.wav"/><Relationship Id="rId19" Type="http://schemas.openxmlformats.org/officeDocument/2006/relationships/image" Target="../media/image37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6.wav"/><Relationship Id="rId1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4.wav"/><Relationship Id="rId18" Type="http://schemas.openxmlformats.org/officeDocument/2006/relationships/image" Target="../media/image30.gif"/><Relationship Id="rId26" Type="http://schemas.openxmlformats.org/officeDocument/2006/relationships/image" Target="../media/image40.gif"/><Relationship Id="rId3" Type="http://schemas.openxmlformats.org/officeDocument/2006/relationships/tags" Target="../tags/tag5.xml"/><Relationship Id="rId21" Type="http://schemas.openxmlformats.org/officeDocument/2006/relationships/image" Target="../media/image33.gif"/><Relationship Id="rId7" Type="http://schemas.openxmlformats.org/officeDocument/2006/relationships/tags" Target="../tags/tag9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4.xml"/><Relationship Id="rId16" Type="http://schemas.openxmlformats.org/officeDocument/2006/relationships/audio" Target="../media/audio9.wav"/><Relationship Id="rId20" Type="http://schemas.openxmlformats.org/officeDocument/2006/relationships/image" Target="../media/image32.gif"/><Relationship Id="rId29" Type="http://schemas.openxmlformats.org/officeDocument/2006/relationships/image" Target="../media/image42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8.wav"/><Relationship Id="rId24" Type="http://schemas.openxmlformats.org/officeDocument/2006/relationships/image" Target="../media/image36.gif"/><Relationship Id="rId5" Type="http://schemas.openxmlformats.org/officeDocument/2006/relationships/tags" Target="../tags/tag7.xml"/><Relationship Id="rId15" Type="http://schemas.openxmlformats.org/officeDocument/2006/relationships/audio" Target="../media/audio7.wav"/><Relationship Id="rId23" Type="http://schemas.openxmlformats.org/officeDocument/2006/relationships/image" Target="../media/image35.gif"/><Relationship Id="rId28" Type="http://schemas.openxmlformats.org/officeDocument/2006/relationships/image" Target="../media/image41.jpe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31.gif"/><Relationship Id="rId31" Type="http://schemas.openxmlformats.org/officeDocument/2006/relationships/image" Target="../media/image44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4.gif"/><Relationship Id="rId27" Type="http://schemas.openxmlformats.org/officeDocument/2006/relationships/slide" Target="slide16.xml"/><Relationship Id="rId30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6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11" Type="http://schemas.openxmlformats.org/officeDocument/2006/relationships/slide" Target="slide16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4.wav"/><Relationship Id="rId18" Type="http://schemas.openxmlformats.org/officeDocument/2006/relationships/image" Target="../media/image30.gif"/><Relationship Id="rId26" Type="http://schemas.openxmlformats.org/officeDocument/2006/relationships/image" Target="../media/image40.gif"/><Relationship Id="rId3" Type="http://schemas.openxmlformats.org/officeDocument/2006/relationships/tags" Target="../tags/tag13.xml"/><Relationship Id="rId21" Type="http://schemas.openxmlformats.org/officeDocument/2006/relationships/image" Target="../media/image33.gif"/><Relationship Id="rId7" Type="http://schemas.openxmlformats.org/officeDocument/2006/relationships/tags" Target="../tags/tag1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12.xml"/><Relationship Id="rId16" Type="http://schemas.openxmlformats.org/officeDocument/2006/relationships/audio" Target="../media/audio9.wav"/><Relationship Id="rId20" Type="http://schemas.openxmlformats.org/officeDocument/2006/relationships/image" Target="../media/image32.gif"/><Relationship Id="rId29" Type="http://schemas.openxmlformats.org/officeDocument/2006/relationships/image" Target="../media/image48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8.wav"/><Relationship Id="rId24" Type="http://schemas.openxmlformats.org/officeDocument/2006/relationships/image" Target="../media/image36.gif"/><Relationship Id="rId5" Type="http://schemas.openxmlformats.org/officeDocument/2006/relationships/tags" Target="../tags/tag15.xml"/><Relationship Id="rId15" Type="http://schemas.openxmlformats.org/officeDocument/2006/relationships/audio" Target="../media/audio7.wav"/><Relationship Id="rId23" Type="http://schemas.openxmlformats.org/officeDocument/2006/relationships/image" Target="../media/image35.gif"/><Relationship Id="rId28" Type="http://schemas.openxmlformats.org/officeDocument/2006/relationships/image" Target="../media/image43.jpe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1.gif"/><Relationship Id="rId31" Type="http://schemas.openxmlformats.org/officeDocument/2006/relationships/image" Target="../media/image50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4.gif"/><Relationship Id="rId27" Type="http://schemas.openxmlformats.org/officeDocument/2006/relationships/slide" Target="slide16.xml"/><Relationship Id="rId30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0"/>
            <a:ext cx="9448800" cy="70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8382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6289675"/>
            <a:ext cx="9448800" cy="6953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42860"/>
            <a:ext cx="9448800" cy="8810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914400"/>
            <a:ext cx="2865438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1" y="2880121"/>
            <a:ext cx="190840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7" y="1107753"/>
            <a:ext cx="1635773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4" y="279151"/>
            <a:ext cx="1840245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6019800"/>
            <a:ext cx="683895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7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838200"/>
            <a:ext cx="3810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895475"/>
            <a:ext cx="48260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314326"/>
            <a:ext cx="47710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453580"/>
            <a:ext cx="47710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6" y="3195091"/>
            <a:ext cx="1772087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3124200"/>
            <a:ext cx="60960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3" y="3196584"/>
            <a:ext cx="1772087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7" y="1089955"/>
            <a:ext cx="1635773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8" y="277529"/>
            <a:ext cx="1840245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4" y="2880121"/>
            <a:ext cx="190840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1"/>
            <a:ext cx="91440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87327"/>
            <a:ext cx="12557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339725"/>
            <a:ext cx="1435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7" y="-117474"/>
            <a:ext cx="1793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7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1127126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2543175"/>
            <a:ext cx="2030524" cy="898525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A. </a:t>
            </a:r>
            <a:r>
              <a:rPr lang="en-US" sz="2800" b="1" dirty="0" err="1" smtClean="0">
                <a:latin typeface=".VnAvant" pitchFamily="34" charset="0"/>
              </a:rPr>
              <a:t>tranh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2543175"/>
            <a:ext cx="2030524" cy="898525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B. </a:t>
            </a:r>
            <a:r>
              <a:rPr lang="en-US" sz="2800" b="1" dirty="0" err="1" smtClean="0">
                <a:latin typeface=".VnAvant" pitchFamily="34" charset="0"/>
              </a:rPr>
              <a:t>Ch¸o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0" y="2992438"/>
            <a:ext cx="1190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5" y="2992438"/>
            <a:ext cx="1220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806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1" y="5995297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B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å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38454" y="6005183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4. Hµ m·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38454" y="3431564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1" y="3444137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æ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35291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66" name="Picture 2" descr="Sự tích cù lao Ông Hổ - Cổ tích Việt 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5" y="1557334"/>
            <a:ext cx="2444665" cy="18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5" y="4076535"/>
            <a:ext cx="2444665" cy="19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6" y="1568529"/>
            <a:ext cx="2606675" cy="17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on Hà Mã ăn gì? Răng dài bao nhiêu? Có ăn thịt người không?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10" y="4076535"/>
            <a:ext cx="2594691" cy="18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1022625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vËt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667687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0667999"/>
            <a:ext cx="4224338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2084372"/>
            <a:ext cx="1146175" cy="1081349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2396723"/>
            <a:ext cx="2286000" cy="193798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734067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2289566"/>
            <a:ext cx="762000" cy="2344484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2289566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2289566"/>
            <a:ext cx="762000" cy="2344484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2289566"/>
            <a:ext cx="762000" cy="2344484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2289566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2289566"/>
            <a:ext cx="762000" cy="2344484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2289566"/>
            <a:ext cx="762000" cy="2344484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2289566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2289566"/>
            <a:ext cx="762000" cy="2344484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2289566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9" y="4482477"/>
            <a:ext cx="2514845" cy="214961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7742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8447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4" y="6031369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3422940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607149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Chã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1" y="3444137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hỏ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35291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6" y="1568529"/>
            <a:ext cx="2606675" cy="17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076534"/>
            <a:ext cx="2606674" cy="18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076447"/>
            <a:ext cx="2543464" cy="19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1718116"/>
            <a:ext cx="2543464" cy="16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987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627019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29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tr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5" y="2791097"/>
            <a:ext cx="244792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42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0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84" y="942158"/>
            <a:ext cx="3457575" cy="56007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70639" y="1405072"/>
            <a:ext cx="4751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       </a:t>
            </a:r>
            <a:r>
              <a:rPr lang="en-US" sz="2800" err="1" smtClean="0">
                <a:latin typeface=".VnAvant" pitchFamily="34" charset="0"/>
              </a:rPr>
              <a:t>ChÞ</a:t>
            </a:r>
            <a:r>
              <a:rPr lang="en-US" sz="280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</a:t>
            </a:r>
            <a:r>
              <a:rPr lang="en-US" sz="2800" smtClean="0">
                <a:latin typeface=".VnAvant" pitchFamily="34" charset="0"/>
              </a:rPr>
              <a:t>rµ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Chi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. Qua </a:t>
            </a:r>
            <a:r>
              <a:rPr lang="en-US" sz="2800" dirty="0" err="1" smtClean="0">
                <a:latin typeface=".VnAvant" pitchFamily="34" charset="0"/>
              </a:rPr>
              <a:t>chî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chØ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c¸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ª, c¸ </a:t>
            </a:r>
            <a:r>
              <a:rPr lang="en-US" sz="2800" dirty="0" err="1" smtClean="0">
                <a:latin typeface=".VnAvant" pitchFamily="34" charset="0"/>
              </a:rPr>
              <a:t>mÌ</a:t>
            </a:r>
            <a:r>
              <a:rPr lang="en-US" sz="2800" dirty="0" smtClean="0">
                <a:latin typeface=".VnAvant" pitchFamily="34" charset="0"/>
              </a:rPr>
              <a:t>…</a:t>
            </a:r>
          </a:p>
          <a:p>
            <a:pPr algn="just"/>
            <a:r>
              <a:rPr lang="en-US" sz="2800" dirty="0" smtClean="0">
                <a:latin typeface=".VnAvant" pitchFamily="34" charset="0"/>
              </a:rPr>
              <a:t>       Ở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. Chi </a:t>
            </a:r>
            <a:r>
              <a:rPr lang="en-US" sz="2800" dirty="0" err="1" smtClean="0">
                <a:latin typeface=".VnAvant" pitchFamily="34" charset="0"/>
              </a:rPr>
              <a:t>nhí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, “BÐ </a:t>
            </a:r>
            <a:r>
              <a:rPr lang="en-US" sz="2800" dirty="0" err="1" smtClean="0">
                <a:latin typeface=".VnAvant" pitchFamily="34" charset="0"/>
              </a:rPr>
              <a:t>nhÌ</a:t>
            </a:r>
            <a:r>
              <a:rPr lang="en-US" sz="2800" dirty="0" smtClean="0">
                <a:latin typeface=".VnAvant" pitchFamily="34" charset="0"/>
              </a:rPr>
              <a:t> lµ c« </a:t>
            </a:r>
            <a:r>
              <a:rPr lang="en-US" sz="2800" dirty="0" err="1" smtClean="0">
                <a:latin typeface=".VnAvant" pitchFamily="34" charset="0"/>
              </a:rPr>
              <a:t>ch</a:t>
            </a:r>
            <a:r>
              <a:rPr lang="en-US" sz="2800" dirty="0" smtClean="0">
                <a:latin typeface=".VnAvant" pitchFamily="34" charset="0"/>
              </a:rPr>
              <a:t>ª ®ã”. BÐ </a:t>
            </a:r>
            <a:r>
              <a:rPr lang="en-US" sz="2800" dirty="0" err="1" smtClean="0">
                <a:latin typeface=".VnAvant" pitchFamily="34" charset="0"/>
              </a:rPr>
              <a:t>nghe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70309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66520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7" y="992777"/>
            <a:ext cx="2278743" cy="888276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trÎ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1097277"/>
            <a:ext cx="2324085" cy="97536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r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µ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6" y="1062442"/>
            <a:ext cx="2126341" cy="97536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Chi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3104594"/>
            <a:ext cx="2278744" cy="1040686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qua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chî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3172090"/>
            <a:ext cx="2492828" cy="97536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tr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ª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6" y="3004449"/>
            <a:ext cx="2329541" cy="97536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mÌ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99046" y="5242520"/>
            <a:ext cx="2329541" cy="97536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nhí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43289" y="5268648"/>
            <a:ext cx="2329541" cy="975361"/>
          </a:xfrm>
          <a:prstGeom prst="ellipse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nhÌ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84652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8" y="992777"/>
            <a:ext cx="8702796" cy="33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84652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8" y="992777"/>
            <a:ext cx="8702796" cy="3316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59" y="4440706"/>
            <a:ext cx="221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nhí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016" y="4309654"/>
            <a:ext cx="221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Chi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6745" y="2037806"/>
            <a:ext cx="2177143" cy="9405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79491" y="3108943"/>
            <a:ext cx="2177143" cy="9405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7" y="1577884"/>
            <a:ext cx="8227333" cy="23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pic>
        <p:nvPicPr>
          <p:cNvPr id="5" name="tr - c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024" b="19485"/>
          <a:stretch/>
        </p:blipFill>
        <p:spPr>
          <a:xfrm>
            <a:off x="609600" y="1132116"/>
            <a:ext cx="8168636" cy="4929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54319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366011"/>
            <a:ext cx="6353175" cy="21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384</Words>
  <Application>Microsoft Office PowerPoint</Application>
  <PresentationFormat>On-screen Show (4:3)</PresentationFormat>
  <Paragraphs>64</Paragraphs>
  <Slides>16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2020-10-04T11:52:54Z</dcterms:created>
  <dcterms:modified xsi:type="dcterms:W3CDTF">2020-10-04T11:54:07Z</dcterms:modified>
</cp:coreProperties>
</file>