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39B54-1F2F-4652-A28C-691402A312A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5CC58-821B-48E9-A337-33534BB5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1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EDA6-A69F-43B3-87FC-506E05BFE8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2EFA-9F89-424C-A0AA-26CF889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8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EDA6-A69F-43B3-87FC-506E05BFE8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2EFA-9F89-424C-A0AA-26CF889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EDA6-A69F-43B3-87FC-506E05BFE8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2EFA-9F89-424C-A0AA-26CF889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30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30695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56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EDA6-A69F-43B3-87FC-506E05BFE8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2EFA-9F89-424C-A0AA-26CF889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4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EDA6-A69F-43B3-87FC-506E05BFE8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2EFA-9F89-424C-A0AA-26CF889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2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EDA6-A69F-43B3-87FC-506E05BFE8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2EFA-9F89-424C-A0AA-26CF889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6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EDA6-A69F-43B3-87FC-506E05BFE8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2EFA-9F89-424C-A0AA-26CF889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3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EDA6-A69F-43B3-87FC-506E05BFE8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2EFA-9F89-424C-A0AA-26CF889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6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EDA6-A69F-43B3-87FC-506E05BFE8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2EFA-9F89-424C-A0AA-26CF889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3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EDA6-A69F-43B3-87FC-506E05BFE8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2EFA-9F89-424C-A0AA-26CF889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5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EDA6-A69F-43B3-87FC-506E05BFE8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2EFA-9F89-424C-A0AA-26CF889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8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4EDA6-A69F-43B3-87FC-506E05BFE8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02EFA-9F89-424C-A0AA-26CF889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3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3272251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80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2179675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4138855"/>
            <a:ext cx="2656386" cy="24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59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3429000"/>
            <a:ext cx="3419872" cy="64807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3375946"/>
            <a:ext cx="3308323" cy="64807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1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343422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3334778"/>
            <a:ext cx="2560241" cy="341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5402"/>
            <a:ext cx="489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TRÒ CHƠI TOM VÀ JERRY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3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3362347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74742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C.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thá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744503"/>
            <a:ext cx="224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.VnAvant" pitchFamily="34" charset="0"/>
              </a:rPr>
              <a:t>D. </a:t>
            </a:r>
            <a:r>
              <a:rPr lang="es-ES_tradnl" sz="1800" b="1" dirty="0">
                <a:solidFill>
                  <a:srgbClr val="0000CC"/>
                </a:solidFill>
                <a:latin typeface=".VnAvant" pitchFamily="34" charset="0"/>
              </a:rPr>
              <a:t>t</a:t>
            </a:r>
            <a:r>
              <a:rPr lang="es-ES_tradnl" sz="1800" b="1" dirty="0" smtClean="0">
                <a:solidFill>
                  <a:srgbClr val="0000CC"/>
                </a:solidFill>
                <a:latin typeface=".VnAvant" pitchFamily="34" charset="0"/>
              </a:rPr>
              <a:t>i vi</a:t>
            </a:r>
            <a:endParaRPr lang="es-ES" sz="1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761920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B.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b«ng</a:t>
            </a:r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hoa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74742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</a:rPr>
              <a:t>t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hî</a:t>
            </a:r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s¨n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.VnAvant" pitchFamily="34" charset="0"/>
                </a:rPr>
                <a:t>C©u</a:t>
              </a:r>
              <a:r>
                <a:rPr lang="en-US" sz="2800" b="1" dirty="0" smtClean="0">
                  <a:latin typeface=".VnAvant" pitchFamily="34" charset="0"/>
                </a:rPr>
                <a:t> 1: </a:t>
              </a:r>
              <a:r>
                <a:rPr lang="en-US" sz="2800" b="1" dirty="0" err="1" smtClean="0">
                  <a:latin typeface=".VnAvant" pitchFamily="34" charset="0"/>
                </a:rPr>
                <a:t>TiÕng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nµo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sau</a:t>
              </a:r>
              <a:r>
                <a:rPr lang="en-US" sz="2800" b="1" dirty="0" smtClean="0">
                  <a:latin typeface=".VnAvant" pitchFamily="34" charset="0"/>
                </a:rPr>
                <a:t> ®©y </a:t>
              </a:r>
              <a:r>
                <a:rPr lang="en-US" sz="2800" b="1" dirty="0" err="1" smtClean="0">
                  <a:latin typeface=".VnAvant" pitchFamily="34" charset="0"/>
                </a:rPr>
                <a:t>cã</a:t>
              </a:r>
              <a:r>
                <a:rPr lang="en-US" sz="2800" b="1" dirty="0" smtClean="0">
                  <a:latin typeface=".VnAvant" pitchFamily="34" charset="0"/>
                </a:rPr>
                <a:t> ©m </a:t>
              </a:r>
              <a:r>
                <a:rPr lang="en-US" sz="2800" b="1" dirty="0" smtClean="0">
                  <a:solidFill>
                    <a:srgbClr val="FF0000"/>
                  </a:solidFill>
                  <a:latin typeface=".VnAvant" pitchFamily="34" charset="0"/>
                </a:rPr>
                <a:t>t</a:t>
              </a:r>
              <a:r>
                <a:rPr lang="en-US" sz="2800" b="1" dirty="0" smtClean="0">
                  <a:latin typeface=".VnAvant" pitchFamily="34" charset="0"/>
                </a:rPr>
                <a:t>?</a:t>
              </a:r>
              <a:endParaRPr lang="en-US" sz="2800" b="1" dirty="0">
                <a:latin typeface=".VnAvant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10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19165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4" y="2268408"/>
            <a:ext cx="1027325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7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3327401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74742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C.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hæ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161918" y="76192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</a:rPr>
              <a:t>q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u</a:t>
            </a:r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¶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thÞ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761920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B. t« m×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76192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D.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</a:rPr>
              <a:t>t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hî</a:t>
            </a:r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má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itchFamily="34" charset="0"/>
                </a:rPr>
                <a:t>C©u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smtClean="0">
                  <a:latin typeface=".VnAvant" pitchFamily="34" charset="0"/>
                </a:rPr>
                <a:t>2: </a:t>
              </a:r>
              <a:r>
                <a:rPr lang="en-US" sz="2800" b="1" dirty="0" err="1">
                  <a:latin typeface=".VnAvant" pitchFamily="34" charset="0"/>
                </a:rPr>
                <a:t>TiÕng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nµo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sau</a:t>
              </a:r>
              <a:r>
                <a:rPr lang="en-US" sz="2800" b="1" dirty="0">
                  <a:latin typeface=".VnAvant" pitchFamily="34" charset="0"/>
                </a:rPr>
                <a:t> ®©y </a:t>
              </a:r>
              <a:r>
                <a:rPr lang="en-US" sz="2800" b="1" dirty="0" err="1">
                  <a:latin typeface=".VnAvant" pitchFamily="34" charset="0"/>
                </a:rPr>
                <a:t>cã</a:t>
              </a:r>
              <a:r>
                <a:rPr lang="en-US" sz="2800" b="1" dirty="0">
                  <a:latin typeface=".VnAvant" pitchFamily="34" charset="0"/>
                </a:rPr>
                <a:t> ©m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.VnAvant" pitchFamily="34" charset="0"/>
                </a:rPr>
                <a:t>th</a:t>
              </a:r>
              <a:r>
                <a:rPr lang="en-US" sz="2800" b="1" dirty="0" smtClean="0">
                  <a:latin typeface=".VnAvant" pitchFamily="34" charset="0"/>
                </a:rPr>
                <a:t>?</a:t>
              </a:r>
              <a:endParaRPr lang="en-US" sz="2800" b="1" dirty="0">
                <a:latin typeface=".VnAvant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10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4" y="2306071"/>
            <a:ext cx="1037133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5734052"/>
            <a:ext cx="8985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7" y="5618163"/>
            <a:ext cx="99218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9" y="5694363"/>
            <a:ext cx="9302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776538"/>
            <a:ext cx="6681787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56059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4" y="627019"/>
            <a:ext cx="7082971" cy="16894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28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 -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th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208" y="2535941"/>
            <a:ext cx="3695700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68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0"/>
            <a:ext cx="229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Lì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tÝ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mµ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19" y="850993"/>
            <a:ext cx="2948748" cy="264626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514" y="748938"/>
            <a:ext cx="3182677" cy="267553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19" y="3955692"/>
            <a:ext cx="2948748" cy="278039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86" y="3903442"/>
            <a:ext cx="3184919" cy="283264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036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70309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66520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7" y="992777"/>
            <a:ext cx="2278743" cy="888276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lì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1097277"/>
            <a:ext cx="2324085" cy="97536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tÝ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6" y="1062442"/>
            <a:ext cx="2126341" cy="97536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nhê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thá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3104594"/>
            <a:ext cx="2278744" cy="1040686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kª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vi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1575" y="3172090"/>
            <a:ext cx="2492828" cy="97536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x« ®æ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6" y="3004449"/>
            <a:ext cx="2329541" cy="97536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µ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µ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664863" y="5068348"/>
            <a:ext cx="2329541" cy="97536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bá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qua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44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4058" y="1946122"/>
            <a:ext cx="52116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Gi¶i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nghÜa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lì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như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­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nhì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tÝ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ti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hÕt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søc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Ýt</a:t>
            </a:r>
            <a:endParaRPr lang="en-US" sz="3200" dirty="0" smtClean="0">
              <a:solidFill>
                <a:srgbClr val="00660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khà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khà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cười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vui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endParaRPr lang="en-US" sz="3200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82799" y="84652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49948" y="1323703"/>
            <a:ext cx="2148114" cy="1097278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49948" y="2987040"/>
            <a:ext cx="2148114" cy="1097278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b.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thá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4107544" y="1367245"/>
            <a:ext cx="4804228" cy="1062445"/>
          </a:xfrm>
          <a:prstGeom prst="flowChartTerminator">
            <a:avLst/>
          </a:prstGeom>
          <a:solidFill>
            <a:srgbClr val="FF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1.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lì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x« ®æ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ghÕ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bÞ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la 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4107543" y="3021873"/>
            <a:ext cx="4804228" cy="1062445"/>
          </a:xfrm>
          <a:prstGeom prst="flowChartTerminator">
            <a:avLst/>
          </a:prstGeom>
          <a:solidFill>
            <a:srgbClr val="FF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2.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n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hê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thá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kª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ti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vi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cxnSp>
        <p:nvCxnSpPr>
          <p:cNvPr id="6" name="Straight Arrow Connector 5"/>
          <p:cNvCxnSpPr>
            <a:stCxn id="9" idx="3"/>
          </p:cNvCxnSpPr>
          <p:nvPr/>
        </p:nvCxnSpPr>
        <p:spPr>
          <a:xfrm flipV="1">
            <a:off x="2598063" y="2072641"/>
            <a:ext cx="1509481" cy="14630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12" idx="1"/>
          </p:cNvCxnSpPr>
          <p:nvPr/>
        </p:nvCxnSpPr>
        <p:spPr>
          <a:xfrm>
            <a:off x="2598063" y="1872342"/>
            <a:ext cx="1509481" cy="1680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7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799600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19" y="1740625"/>
            <a:ext cx="7725047" cy="24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-19849"/>
            <a:ext cx="256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6" name="t -th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4484" b="12818"/>
          <a:stretch/>
        </p:blipFill>
        <p:spPr>
          <a:xfrm>
            <a:off x="566057" y="940525"/>
            <a:ext cx="8039266" cy="52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5" y="2366012"/>
            <a:ext cx="6353175" cy="212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1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285</Words>
  <Application>Microsoft Office PowerPoint</Application>
  <PresentationFormat>On-screen Show (4:3)</PresentationFormat>
  <Paragraphs>42</Paragraphs>
  <Slides>13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2020-10-04T11:49:14Z</dcterms:created>
  <dcterms:modified xsi:type="dcterms:W3CDTF">2020-10-04T11:50:36Z</dcterms:modified>
</cp:coreProperties>
</file>