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C7514-37A2-4A5A-A847-A54CD2367B2C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34E01-D73D-40DB-86CB-68C4B9328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5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3DF-4E5A-442F-9E84-F168FD9520EF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7C2-7178-4BC7-80B4-5A5C726D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8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3DF-4E5A-442F-9E84-F168FD9520EF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7C2-7178-4BC7-80B4-5A5C726D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7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3DF-4E5A-442F-9E84-F168FD9520EF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7C2-7178-4BC7-80B4-5A5C726D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19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83754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3DF-4E5A-442F-9E84-F168FD9520EF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7C2-7178-4BC7-80B4-5A5C726D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1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3DF-4E5A-442F-9E84-F168FD9520EF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7C2-7178-4BC7-80B4-5A5C726D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3DF-4E5A-442F-9E84-F168FD9520EF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7C2-7178-4BC7-80B4-5A5C726D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3DF-4E5A-442F-9E84-F168FD9520EF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7C2-7178-4BC7-80B4-5A5C726D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3DF-4E5A-442F-9E84-F168FD9520EF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7C2-7178-4BC7-80B4-5A5C726D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2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3DF-4E5A-442F-9E84-F168FD9520EF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7C2-7178-4BC7-80B4-5A5C726D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7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3DF-4E5A-442F-9E84-F168FD9520EF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7C2-7178-4BC7-80B4-5A5C726D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9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43DF-4E5A-442F-9E84-F168FD9520EF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D7C2-7178-4BC7-80B4-5A5C726D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3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B43DF-4E5A-442F-9E84-F168FD9520EF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FD7C2-7178-4BC7-80B4-5A5C726D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4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3272251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80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2179675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4138855"/>
            <a:ext cx="2656386" cy="24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798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4" y="627019"/>
            <a:ext cx="7082971" cy="16894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25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S - 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1" y="2855323"/>
            <a:ext cx="3232150" cy="277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9046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90" y="0"/>
            <a:ext cx="68456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15431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85841"/>
            <a:ext cx="229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sÎ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, qu¹</a:t>
            </a:r>
          </a:p>
        </p:txBody>
      </p:sp>
    </p:spTree>
    <p:extLst>
      <p:ext uri="{BB962C8B-B14F-4D97-AF65-F5344CB8AC3E}">
        <p14:creationId xmlns:p14="http://schemas.microsoft.com/office/powerpoint/2010/main" val="288124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70309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66520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Luyeän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ñoïc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töø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ngöõ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7" y="992777"/>
            <a:ext cx="2278743" cy="888276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µ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sÎ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1097277"/>
            <a:ext cx="2324085" cy="97536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VNI-Avo" pitchFamily="2" charset="0"/>
              </a:rPr>
              <a:t>seû</a:t>
            </a:r>
            <a:r>
              <a:rPr lang="en-US" sz="24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NI-Avo" pitchFamily="2" charset="0"/>
              </a:rPr>
              <a:t>beù</a:t>
            </a:r>
            <a:endParaRPr lang="en-US" sz="24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6" y="1062442"/>
            <a:ext cx="2126341" cy="97536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Ca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“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ri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…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ri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..”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3104594"/>
            <a:ext cx="2278744" cy="1040686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phÝa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xa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01575" y="3172090"/>
            <a:ext cx="2492828" cy="97536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nh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µ qu¹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6" y="3021866"/>
            <a:ext cx="2329541" cy="97536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qu¹ la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63289" y="5072701"/>
            <a:ext cx="2997197" cy="1018906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“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µ…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µ..”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20452" y="5090004"/>
            <a:ext cx="1944915" cy="97536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VNI-Avo" pitchFamily="2" charset="0"/>
                <a:cs typeface="Arial" pitchFamily="34" charset="0"/>
              </a:rPr>
              <a:t>sôï</a:t>
            </a:r>
            <a:r>
              <a:rPr lang="en-US" sz="2400" dirty="0">
                <a:solidFill>
                  <a:schemeClr val="tx1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NI-Avo" pitchFamily="2" charset="0"/>
                <a:cs typeface="Arial" pitchFamily="34" charset="0"/>
              </a:rPr>
              <a:t>quaù</a:t>
            </a:r>
            <a:r>
              <a:rPr lang="en-US" sz="2400" dirty="0">
                <a:solidFill>
                  <a:schemeClr val="tx1"/>
                </a:solidFill>
                <a:latin typeface="VNI-Avo" pitchFamily="2" charset="0"/>
                <a:cs typeface="Arial" pitchFamily="34" charset="0"/>
              </a:rPr>
              <a:t>¸</a:t>
            </a:r>
            <a:endParaRPr lang="en-US" sz="24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21720" y="5072587"/>
            <a:ext cx="1901371" cy="97536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dç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9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49715" y="102068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÷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1" y="1309824"/>
            <a:ext cx="8677275" cy="269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9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49715" y="102068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Gheùp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vôùi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chöõ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÷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7" y="1153070"/>
            <a:ext cx="8677275" cy="218313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51199" y="1319350"/>
            <a:ext cx="2757714" cy="8556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99145" y="3350266"/>
            <a:ext cx="2618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qu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µ…..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qu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µ….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79" y="3350266"/>
            <a:ext cx="156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ri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…..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ri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….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5543" y="2174967"/>
            <a:ext cx="2757714" cy="10188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699001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423584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1259419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5598584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423584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423584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593168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9959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11017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8901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92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799600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0" y="1617344"/>
            <a:ext cx="8234078" cy="20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5734052"/>
            <a:ext cx="8985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7" y="5618163"/>
            <a:ext cx="99218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9" y="5694363"/>
            <a:ext cx="9302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776538"/>
            <a:ext cx="6681787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12087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100</Words>
  <Application>Microsoft Office PowerPoint</Application>
  <PresentationFormat>On-screen Show (4:3)</PresentationFormat>
  <Paragraphs>29</Paragraphs>
  <Slides>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.VnArial</vt:lpstr>
      <vt:lpstr>.VnAvant</vt:lpstr>
      <vt:lpstr>Arial</vt:lpstr>
      <vt:lpstr>Calibri</vt:lpstr>
      <vt:lpstr>Tahoma</vt:lpstr>
      <vt:lpstr>VNI-Avo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2020-10-04T11:23:36Z</dcterms:created>
  <dcterms:modified xsi:type="dcterms:W3CDTF">2020-10-04T15:44:43Z</dcterms:modified>
</cp:coreProperties>
</file>