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334" r:id="rId4"/>
    <p:sldId id="338" r:id="rId5"/>
    <p:sldId id="339" r:id="rId6"/>
    <p:sldId id="323" r:id="rId7"/>
    <p:sldId id="309" r:id="rId8"/>
    <p:sldId id="310" r:id="rId9"/>
    <p:sldId id="324" r:id="rId10"/>
    <p:sldId id="325" r:id="rId11"/>
    <p:sldId id="326" r:id="rId12"/>
    <p:sldId id="328" r:id="rId13"/>
    <p:sldId id="329" r:id="rId14"/>
    <p:sldId id="308" r:id="rId15"/>
  </p:sldIdLst>
  <p:sldSz cx="9144000" cy="5715000" type="screen16x1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.VnAvant" pitchFamily="34" charset="0"/>
      <p:regular r:id="rId22"/>
      <p:bold r:id="rId23"/>
      <p:italic r:id="rId24"/>
      <p:boldItalic r:id="rId25"/>
    </p:embeddedFont>
    <p:embeddedFont>
      <p:font typeface="Tahoma" pitchFamily="34" charset="0"/>
      <p:regular r:id="rId26"/>
      <p:bold r:id="rId27"/>
    </p:embeddedFont>
    <p:embeddedFont>
      <p:font typeface="Arial Black" pitchFamily="34" charset="0"/>
      <p:bold r:id="rId28"/>
    </p:embeddedFont>
    <p:embeddedFont>
      <p:font typeface="VNI-Thufap2" pitchFamily="2" charset="0"/>
      <p:regular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.VnTifani HeavyH" pitchFamily="34" charset="0"/>
      <p:regular r:id="rId3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6092" autoAdjust="0"/>
  </p:normalViewPr>
  <p:slideViewPr>
    <p:cSldViewPr snapToGrid="0">
      <p:cViewPr>
        <p:scale>
          <a:sx n="66" d="100"/>
          <a:sy n="66" d="100"/>
        </p:scale>
        <p:origin x="-1620" y="-43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9.xml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tags" Target="../tags/tag9.xml"/><Relationship Id="rId16" Type="http://schemas.openxmlformats.org/officeDocument/2006/relationships/image" Target="../media/image16.gif"/><Relationship Id="rId20" Type="http://schemas.openxmlformats.org/officeDocument/2006/relationships/image" Target="../media/image40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8.wav"/><Relationship Id="rId15" Type="http://schemas.openxmlformats.org/officeDocument/2006/relationships/image" Target="../media/image15.gif"/><Relationship Id="rId10" Type="http://schemas.openxmlformats.org/officeDocument/2006/relationships/audio" Target="../media/audio5.wav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9.wav"/><Relationship Id="rId1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audio" Target="../media/audio3.wav"/><Relationship Id="rId18" Type="http://schemas.openxmlformats.org/officeDocument/2006/relationships/image" Target="../media/image12.gif"/><Relationship Id="rId26" Type="http://schemas.openxmlformats.org/officeDocument/2006/relationships/image" Target="../media/image20.gif"/><Relationship Id="rId3" Type="http://schemas.openxmlformats.org/officeDocument/2006/relationships/tags" Target="../tags/tag12.xml"/><Relationship Id="rId21" Type="http://schemas.openxmlformats.org/officeDocument/2006/relationships/image" Target="../media/image15.gif"/><Relationship Id="rId7" Type="http://schemas.openxmlformats.org/officeDocument/2006/relationships/tags" Target="../tags/tag16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19.gif"/><Relationship Id="rId2" Type="http://schemas.openxmlformats.org/officeDocument/2006/relationships/tags" Target="../tags/tag11.xml"/><Relationship Id="rId16" Type="http://schemas.openxmlformats.org/officeDocument/2006/relationships/audio" Target="../media/audio6.wav"/><Relationship Id="rId20" Type="http://schemas.openxmlformats.org/officeDocument/2006/relationships/image" Target="../media/image14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audio" Target="../media/audio1.wav"/><Relationship Id="rId24" Type="http://schemas.openxmlformats.org/officeDocument/2006/relationships/image" Target="../media/image18.gif"/><Relationship Id="rId5" Type="http://schemas.openxmlformats.org/officeDocument/2006/relationships/tags" Target="../tags/tag14.xml"/><Relationship Id="rId15" Type="http://schemas.openxmlformats.org/officeDocument/2006/relationships/audio" Target="../media/audio5.wav"/><Relationship Id="rId23" Type="http://schemas.openxmlformats.org/officeDocument/2006/relationships/image" Target="../media/image17.gif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13.gif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16.gif"/><Relationship Id="rId27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slide" Target="slide9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audio" Target="../media/audio3.wav"/><Relationship Id="rId18" Type="http://schemas.openxmlformats.org/officeDocument/2006/relationships/image" Target="../media/image12.gif"/><Relationship Id="rId26" Type="http://schemas.openxmlformats.org/officeDocument/2006/relationships/image" Target="../media/image20.gif"/><Relationship Id="rId3" Type="http://schemas.openxmlformats.org/officeDocument/2006/relationships/tags" Target="../tags/tag20.xml"/><Relationship Id="rId21" Type="http://schemas.openxmlformats.org/officeDocument/2006/relationships/image" Target="../media/image15.gif"/><Relationship Id="rId7" Type="http://schemas.openxmlformats.org/officeDocument/2006/relationships/tags" Target="../tags/tag24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19.gif"/><Relationship Id="rId2" Type="http://schemas.openxmlformats.org/officeDocument/2006/relationships/tags" Target="../tags/tag19.xml"/><Relationship Id="rId16" Type="http://schemas.openxmlformats.org/officeDocument/2006/relationships/audio" Target="../media/audio6.wav"/><Relationship Id="rId20" Type="http://schemas.openxmlformats.org/officeDocument/2006/relationships/image" Target="../media/image14.gif"/><Relationship Id="rId29" Type="http://schemas.openxmlformats.org/officeDocument/2006/relationships/image" Target="../media/image4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audio" Target="../media/audio1.wav"/><Relationship Id="rId24" Type="http://schemas.openxmlformats.org/officeDocument/2006/relationships/image" Target="../media/image18.gif"/><Relationship Id="rId5" Type="http://schemas.openxmlformats.org/officeDocument/2006/relationships/tags" Target="../tags/tag22.xml"/><Relationship Id="rId15" Type="http://schemas.openxmlformats.org/officeDocument/2006/relationships/audio" Target="../media/audio5.wav"/><Relationship Id="rId23" Type="http://schemas.openxmlformats.org/officeDocument/2006/relationships/image" Target="../media/image17.gif"/><Relationship Id="rId28" Type="http://schemas.openxmlformats.org/officeDocument/2006/relationships/image" Target="../media/image44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13.gif"/><Relationship Id="rId31" Type="http://schemas.openxmlformats.org/officeDocument/2006/relationships/image" Target="../media/image47.jpeg"/><Relationship Id="rId4" Type="http://schemas.openxmlformats.org/officeDocument/2006/relationships/tags" Target="../tags/tag21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16.gif"/><Relationship Id="rId27" Type="http://schemas.openxmlformats.org/officeDocument/2006/relationships/slide" Target="slide9.xml"/><Relationship Id="rId30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8" Type="http://schemas.openxmlformats.org/officeDocument/2006/relationships/image" Target="../media/image13.gif"/><Relationship Id="rId26" Type="http://schemas.openxmlformats.org/officeDocument/2006/relationships/slide" Target="slide7.xml"/><Relationship Id="rId3" Type="http://schemas.openxmlformats.org/officeDocument/2006/relationships/tags" Target="../tags/tag3.xml"/><Relationship Id="rId21" Type="http://schemas.openxmlformats.org/officeDocument/2006/relationships/image" Target="../media/image16.gif"/><Relationship Id="rId7" Type="http://schemas.openxmlformats.org/officeDocument/2006/relationships/tags" Target="../tags/tag7.xml"/><Relationship Id="rId12" Type="http://schemas.openxmlformats.org/officeDocument/2006/relationships/audio" Target="../media/audio3.wav"/><Relationship Id="rId17" Type="http://schemas.openxmlformats.org/officeDocument/2006/relationships/image" Target="../media/image12.gif"/><Relationship Id="rId25" Type="http://schemas.openxmlformats.org/officeDocument/2006/relationships/image" Target="../media/image20.gif"/><Relationship Id="rId2" Type="http://schemas.openxmlformats.org/officeDocument/2006/relationships/tags" Target="../tags/tag2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15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2.wav"/><Relationship Id="rId24" Type="http://schemas.openxmlformats.org/officeDocument/2006/relationships/image" Target="../media/image19.gif"/><Relationship Id="rId5" Type="http://schemas.openxmlformats.org/officeDocument/2006/relationships/tags" Target="../tags/tag5.xml"/><Relationship Id="rId15" Type="http://schemas.openxmlformats.org/officeDocument/2006/relationships/audio" Target="../media/audio6.wav"/><Relationship Id="rId23" Type="http://schemas.openxmlformats.org/officeDocument/2006/relationships/image" Target="../media/image18.gif"/><Relationship Id="rId10" Type="http://schemas.openxmlformats.org/officeDocument/2006/relationships/audio" Target="../media/audio1.wav"/><Relationship Id="rId19" Type="http://schemas.openxmlformats.org/officeDocument/2006/relationships/image" Target="../media/image14.gif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Relationship Id="rId14" Type="http://schemas.openxmlformats.org/officeDocument/2006/relationships/audio" Target="../media/audio5.wav"/><Relationship Id="rId22" Type="http://schemas.openxmlformats.org/officeDocument/2006/relationships/image" Target="../media/image17.gif"/><Relationship Id="rId27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14.xml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3.xml"/><Relationship Id="rId5" Type="http://schemas.openxmlformats.org/officeDocument/2006/relationships/image" Target="../media/image27.png"/><Relationship Id="rId15" Type="http://schemas.openxmlformats.org/officeDocument/2006/relationships/slide" Target="slide10.xml"/><Relationship Id="rId10" Type="http://schemas.openxmlformats.org/officeDocument/2006/relationships/image" Target="../media/image31.png"/><Relationship Id="rId19" Type="http://schemas.openxmlformats.org/officeDocument/2006/relationships/image" Target="../media/image37.gif"/><Relationship Id="rId4" Type="http://schemas.openxmlformats.org/officeDocument/2006/relationships/slide" Target="slide12.xml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104430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 c kết hợp được với: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a, ô, ơ</a:t>
            </a:r>
            <a:r>
              <a:rPr lang="vi-VN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..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5" y="2528631"/>
            <a:ext cx="2030524" cy="6794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6" y="2528631"/>
            <a:ext cx="2030524" cy="6794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Chữ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 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 kết hợp với những chữ nào?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o, a, i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211883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a, u, ư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1" y="3337498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i, ê, e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o,ô, ơ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74" y="1436927"/>
            <a:ext cx="1495425" cy="132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93" y="1364913"/>
            <a:ext cx="2513012" cy="141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82" y="3569752"/>
            <a:ext cx="2298700" cy="14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48" y="3511733"/>
            <a:ext cx="2151743" cy="14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17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gi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08" y="2502353"/>
            <a:ext cx="35147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28" y="685723"/>
            <a:ext cx="844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Bµ </a:t>
            </a:r>
            <a:r>
              <a:rPr lang="en-US" sz="2800" dirty="0" err="1" smtClean="0">
                <a:latin typeface=".VnAvant" pitchFamily="34" charset="0"/>
              </a:rPr>
              <a:t>bÕ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Lª. BÐ bi b«; “g×…</a:t>
            </a:r>
            <a:r>
              <a:rPr lang="en-US" sz="2800" dirty="0" err="1" smtClean="0">
                <a:latin typeface=".VnAvant" pitchFamily="34" charset="0"/>
              </a:rPr>
              <a:t>giß</a:t>
            </a:r>
            <a:r>
              <a:rPr lang="en-US" sz="2800" dirty="0" smtClean="0">
                <a:latin typeface=".VnAvant" pitchFamily="34" charset="0"/>
              </a:rPr>
              <a:t>…” §ã lµ </a:t>
            </a:r>
            <a:r>
              <a:rPr lang="en-US" sz="2800" dirty="0" err="1" smtClean="0">
                <a:latin typeface=".VnAvant" pitchFamily="34" charset="0"/>
              </a:rPr>
              <a:t>bÐ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kÓ</a:t>
            </a:r>
            <a:r>
              <a:rPr lang="en-US" sz="2800" dirty="0" smtClean="0">
                <a:latin typeface=".VnAvant" pitchFamily="34" charset="0"/>
              </a:rPr>
              <a:t>: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D× </a:t>
            </a:r>
            <a:r>
              <a:rPr lang="en-US" sz="2800" dirty="0" err="1" smtClean="0">
                <a:latin typeface=".VnAvant" pitchFamily="34" charset="0"/>
              </a:rPr>
              <a:t>kÕ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gi</a:t>
            </a:r>
            <a:r>
              <a:rPr lang="en-US" sz="2800" dirty="0" smtClean="0">
                <a:latin typeface=".VnAvant" pitchFamily="34" charset="0"/>
              </a:rPr>
              <a:t>· </a:t>
            </a:r>
            <a:r>
              <a:rPr lang="en-US" sz="2800" dirty="0" err="1" smtClean="0">
                <a:latin typeface=".VnAvant" pitchFamily="34" charset="0"/>
              </a:rPr>
              <a:t>giß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800" dirty="0" err="1" smtClean="0">
                <a:latin typeface=".VnAvant" pitchFamily="34" charset="0"/>
              </a:rPr>
              <a:t>Cç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giß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gµ,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c¶ </a:t>
            </a:r>
            <a:r>
              <a:rPr lang="en-US" sz="2800" dirty="0" err="1" smtClean="0">
                <a:latin typeface=".VnAvant" pitchFamily="34" charset="0"/>
              </a:rPr>
              <a:t>gi</a:t>
            </a:r>
            <a:r>
              <a:rPr lang="en-US" sz="2800" dirty="0" smtClean="0">
                <a:latin typeface=".VnAvant" pitchFamily="34" charset="0"/>
              </a:rPr>
              <a:t>¸ ®ç.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BÐ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kÓ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47" y="2436233"/>
            <a:ext cx="5948817" cy="31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1" y="910923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Mâm cỗ có những món ăn gì?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539468" y="3789189"/>
            <a:ext cx="2869975" cy="733845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pt-B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 đỗ, nem, canh, món xào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795320" y="4710919"/>
            <a:ext cx="3462902" cy="68520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2 phương án trên</a:t>
            </a: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235200" y="3869936"/>
            <a:ext cx="2869975" cy="732267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giò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xôi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23" y="1579562"/>
            <a:ext cx="3754554" cy="1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9" y="787323"/>
            <a:ext cx="6212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 bi b«,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·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giß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¸ ®ç.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(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6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)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thÇm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thµnh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endParaRPr lang="en-US" sz="2800" dirty="0" smtClean="0">
              <a:solidFill>
                <a:srgbClr val="006600"/>
              </a:solidFill>
              <a:latin typeface=".VnAvant" pitchFamily="34" charset="0"/>
            </a:endParaRP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nèi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tiÕp</a:t>
            </a:r>
            <a:endParaRPr lang="en-US" sz="2800" dirty="0" smtClean="0">
              <a:solidFill>
                <a:srgbClr val="006600"/>
              </a:solidFill>
              <a:latin typeface=".VnAvant" pitchFamily="34" charset="0"/>
            </a:endParaRPr>
          </a:p>
          <a:p>
            <a:pPr algn="just"/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toµn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bµi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9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" y="1326810"/>
            <a:ext cx="8737600" cy="16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434</Words>
  <Application>Microsoft Office PowerPoint</Application>
  <PresentationFormat>On-screen Show (16:10)</PresentationFormat>
  <Paragraphs>64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宋体</vt:lpstr>
      <vt:lpstr>.VnAvant</vt:lpstr>
      <vt:lpstr>Tahoma</vt:lpstr>
      <vt:lpstr>Arial Black</vt:lpstr>
      <vt:lpstr>VNI-Thufap2</vt:lpstr>
      <vt:lpstr>Comic Sans MS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185</cp:revision>
  <dcterms:created xsi:type="dcterms:W3CDTF">2020-02-10T09:35:50Z</dcterms:created>
  <dcterms:modified xsi:type="dcterms:W3CDTF">2020-09-17T05:54:51Z</dcterms:modified>
</cp:coreProperties>
</file>