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media/audio8.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5" r:id="rId3"/>
    <p:sldId id="276" r:id="rId4"/>
    <p:sldId id="277" r:id="rId5"/>
    <p:sldId id="278" r:id="rId6"/>
    <p:sldId id="279"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4FE3D25-FD51-4CAA-A8B3-FAC6A39E709E}"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1719959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FE3D25-FD51-4CAA-A8B3-FAC6A39E709E}"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495973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FE3D25-FD51-4CAA-A8B3-FAC6A39E709E}"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25807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2"/>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vi-VN"/>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14918776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FE3D25-FD51-4CAA-A8B3-FAC6A39E709E}"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630186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FE3D25-FD51-4CAA-A8B3-FAC6A39E709E}" type="datetimeFigureOut">
              <a:rPr lang="en-US" smtClean="0"/>
              <a:t>10/4/2020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2543683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4FE3D25-FD51-4CAA-A8B3-FAC6A39E709E}" type="datetimeFigureOut">
              <a:rPr lang="en-US" smtClean="0"/>
              <a:t>10/4/2020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106164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FE3D25-FD51-4CAA-A8B3-FAC6A39E709E}" type="datetimeFigureOut">
              <a:rPr lang="en-US" smtClean="0"/>
              <a:t>10/4/2020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383552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FE3D25-FD51-4CAA-A8B3-FAC6A39E709E}" type="datetimeFigureOut">
              <a:rPr lang="en-US" smtClean="0"/>
              <a:t>10/4/2020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4230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FE3D25-FD51-4CAA-A8B3-FAC6A39E709E}" type="datetimeFigureOut">
              <a:rPr lang="en-US" smtClean="0"/>
              <a:t>10/4/2020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123203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FE3D25-FD51-4CAA-A8B3-FAC6A39E709E}" type="datetimeFigureOut">
              <a:rPr lang="en-US" smtClean="0"/>
              <a:t>10/4/2020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2228373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FE3D25-FD51-4CAA-A8B3-FAC6A39E709E}" type="datetimeFigureOut">
              <a:rPr lang="en-US" smtClean="0"/>
              <a:t>10/4/2020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71E12-2336-4E88-9333-882D9BB8B381}" type="slidenum">
              <a:rPr lang="en-US" smtClean="0"/>
              <a:t>‹#›</a:t>
            </a:fld>
            <a:endParaRPr lang="en-US"/>
          </a:p>
        </p:txBody>
      </p:sp>
    </p:spTree>
    <p:extLst>
      <p:ext uri="{BB962C8B-B14F-4D97-AF65-F5344CB8AC3E}">
        <p14:creationId xmlns:p14="http://schemas.microsoft.com/office/powerpoint/2010/main" val="103119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FE3D25-FD51-4CAA-A8B3-FAC6A39E709E}" type="datetimeFigureOut">
              <a:rPr lang="en-US" smtClean="0"/>
              <a:t>10/4/2020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71E12-2336-4E88-9333-882D9BB8B381}" type="slidenum">
              <a:rPr lang="en-US" smtClean="0"/>
              <a:t>‹#›</a:t>
            </a:fld>
            <a:endParaRPr lang="en-US"/>
          </a:p>
        </p:txBody>
      </p:sp>
    </p:spTree>
    <p:extLst>
      <p:ext uri="{BB962C8B-B14F-4D97-AF65-F5344CB8AC3E}">
        <p14:creationId xmlns:p14="http://schemas.microsoft.com/office/powerpoint/2010/main" val="2674602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gif"/><Relationship Id="rId2" Type="http://schemas.openxmlformats.org/officeDocument/2006/relationships/image" Target="../media/image1.wm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jpeg"/><Relationship Id="rId7" Type="http://schemas.openxmlformats.org/officeDocument/2006/relationships/image" Target="../media/image28.emf"/><Relationship Id="rId12" Type="http://schemas.openxmlformats.org/officeDocument/2006/relationships/image" Target="../media/image33.emf"/><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27.emf"/><Relationship Id="rId11" Type="http://schemas.openxmlformats.org/officeDocument/2006/relationships/image" Target="../media/image32.jpeg"/><Relationship Id="rId5" Type="http://schemas.openxmlformats.org/officeDocument/2006/relationships/image" Target="../media/image26.emf"/><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2.wdp"/><Relationship Id="rId18" Type="http://schemas.openxmlformats.org/officeDocument/2006/relationships/image" Target="../media/image40.gif"/><Relationship Id="rId3" Type="http://schemas.openxmlformats.org/officeDocument/2006/relationships/tags" Target="../tags/tag6.xml"/><Relationship Id="rId7" Type="http://schemas.openxmlformats.org/officeDocument/2006/relationships/audio" Target="../media/audio2.wav"/><Relationship Id="rId12" Type="http://schemas.openxmlformats.org/officeDocument/2006/relationships/image" Target="../media/image35.png"/><Relationship Id="rId17" Type="http://schemas.openxmlformats.org/officeDocument/2006/relationships/image" Target="../media/image39.gif"/><Relationship Id="rId2" Type="http://schemas.openxmlformats.org/officeDocument/2006/relationships/tags" Target="../tags/tag5.xml"/><Relationship Id="rId16" Type="http://schemas.openxmlformats.org/officeDocument/2006/relationships/image" Target="../media/image38.gif"/><Relationship Id="rId1" Type="http://schemas.openxmlformats.org/officeDocument/2006/relationships/tags" Target="../tags/tag4.xml"/><Relationship Id="rId6" Type="http://schemas.openxmlformats.org/officeDocument/2006/relationships/audio" Target="../media/audio5.wav"/><Relationship Id="rId11" Type="http://schemas.microsoft.com/office/2007/relationships/hdphoto" Target="../media/hdphoto1.wdp"/><Relationship Id="rId5" Type="http://schemas.openxmlformats.org/officeDocument/2006/relationships/audio" Target="../media/audio1.wav"/><Relationship Id="rId15" Type="http://schemas.openxmlformats.org/officeDocument/2006/relationships/image" Target="../media/image37.gif"/><Relationship Id="rId10" Type="http://schemas.openxmlformats.org/officeDocument/2006/relationships/image" Target="../media/image34.jpeg"/><Relationship Id="rId19" Type="http://schemas.openxmlformats.org/officeDocument/2006/relationships/image" Target="../media/image41.gif"/><Relationship Id="rId4" Type="http://schemas.openxmlformats.org/officeDocument/2006/relationships/slideLayout" Target="../slideLayouts/slideLayout2.xml"/><Relationship Id="rId9" Type="http://schemas.openxmlformats.org/officeDocument/2006/relationships/audio" Target="../media/audio7.wav"/><Relationship Id="rId14" Type="http://schemas.openxmlformats.org/officeDocument/2006/relationships/image" Target="../media/image36.gif"/></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13" Type="http://schemas.microsoft.com/office/2007/relationships/hdphoto" Target="../media/hdphoto2.wdp"/><Relationship Id="rId18" Type="http://schemas.openxmlformats.org/officeDocument/2006/relationships/image" Target="../media/image40.gif"/><Relationship Id="rId3" Type="http://schemas.openxmlformats.org/officeDocument/2006/relationships/tags" Target="../tags/tag9.xml"/><Relationship Id="rId7" Type="http://schemas.openxmlformats.org/officeDocument/2006/relationships/audio" Target="../media/audio2.wav"/><Relationship Id="rId12" Type="http://schemas.openxmlformats.org/officeDocument/2006/relationships/image" Target="../media/image35.png"/><Relationship Id="rId17" Type="http://schemas.openxmlformats.org/officeDocument/2006/relationships/image" Target="../media/image39.gif"/><Relationship Id="rId2" Type="http://schemas.openxmlformats.org/officeDocument/2006/relationships/tags" Target="../tags/tag8.xml"/><Relationship Id="rId16" Type="http://schemas.openxmlformats.org/officeDocument/2006/relationships/image" Target="../media/image38.gif"/><Relationship Id="rId1" Type="http://schemas.openxmlformats.org/officeDocument/2006/relationships/tags" Target="../tags/tag7.xml"/><Relationship Id="rId6" Type="http://schemas.openxmlformats.org/officeDocument/2006/relationships/audio" Target="../media/audio5.wav"/><Relationship Id="rId11" Type="http://schemas.microsoft.com/office/2007/relationships/hdphoto" Target="../media/hdphoto1.wdp"/><Relationship Id="rId5" Type="http://schemas.openxmlformats.org/officeDocument/2006/relationships/audio" Target="../media/audio1.wav"/><Relationship Id="rId15" Type="http://schemas.openxmlformats.org/officeDocument/2006/relationships/image" Target="../media/image37.gif"/><Relationship Id="rId10" Type="http://schemas.openxmlformats.org/officeDocument/2006/relationships/image" Target="../media/image34.jpeg"/><Relationship Id="rId19" Type="http://schemas.openxmlformats.org/officeDocument/2006/relationships/image" Target="../media/image41.gif"/><Relationship Id="rId4" Type="http://schemas.openxmlformats.org/officeDocument/2006/relationships/slideLayout" Target="../slideLayouts/slideLayout2.xml"/><Relationship Id="rId9" Type="http://schemas.openxmlformats.org/officeDocument/2006/relationships/audio" Target="../media/audio7.wav"/><Relationship Id="rId14" Type="http://schemas.openxmlformats.org/officeDocument/2006/relationships/image" Target="../media/image36.gif"/></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5.wav"/><Relationship Id="rId7" Type="http://schemas.openxmlformats.org/officeDocument/2006/relationships/image" Target="../media/image35.png"/><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20.gif"/><Relationship Id="rId4" Type="http://schemas.openxmlformats.org/officeDocument/2006/relationships/hyperlink" Target="../My%20Documents/SONG/ATGT%20(khoi7)/vong3(khoi7).ppt" TargetMode="Externa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gif"/><Relationship Id="rId18" Type="http://schemas.openxmlformats.org/officeDocument/2006/relationships/image" Target="../media/image44.gif"/><Relationship Id="rId3" Type="http://schemas.openxmlformats.org/officeDocument/2006/relationships/audio" Target="../media/audio5.wav"/><Relationship Id="rId7" Type="http://schemas.openxmlformats.org/officeDocument/2006/relationships/image" Target="../media/image34.jpeg"/><Relationship Id="rId12" Type="http://schemas.openxmlformats.org/officeDocument/2006/relationships/image" Target="../media/image37.gif"/><Relationship Id="rId17" Type="http://schemas.openxmlformats.org/officeDocument/2006/relationships/image" Target="../media/image43.gif"/><Relationship Id="rId2" Type="http://schemas.openxmlformats.org/officeDocument/2006/relationships/audio" Target="../media/audio1.wav"/><Relationship Id="rId16"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36.gif"/><Relationship Id="rId5" Type="http://schemas.openxmlformats.org/officeDocument/2006/relationships/audio" Target="../media/audio7.wav"/><Relationship Id="rId15" Type="http://schemas.openxmlformats.org/officeDocument/2006/relationships/image" Target="../media/image40.gif"/><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5.png"/><Relationship Id="rId14" Type="http://schemas.openxmlformats.org/officeDocument/2006/relationships/image" Target="../media/image39.gi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gif"/><Relationship Id="rId18" Type="http://schemas.openxmlformats.org/officeDocument/2006/relationships/image" Target="../media/image44.gif"/><Relationship Id="rId3" Type="http://schemas.openxmlformats.org/officeDocument/2006/relationships/audio" Target="../media/audio5.wav"/><Relationship Id="rId7" Type="http://schemas.openxmlformats.org/officeDocument/2006/relationships/image" Target="../media/image34.jpeg"/><Relationship Id="rId12" Type="http://schemas.openxmlformats.org/officeDocument/2006/relationships/image" Target="../media/image37.gif"/><Relationship Id="rId17" Type="http://schemas.openxmlformats.org/officeDocument/2006/relationships/image" Target="../media/image43.gif"/><Relationship Id="rId2" Type="http://schemas.openxmlformats.org/officeDocument/2006/relationships/audio" Target="../media/audio1.wav"/><Relationship Id="rId16" Type="http://schemas.openxmlformats.org/officeDocument/2006/relationships/image" Target="../media/image41.gif"/><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36.gif"/><Relationship Id="rId5" Type="http://schemas.openxmlformats.org/officeDocument/2006/relationships/audio" Target="../media/audio7.wav"/><Relationship Id="rId15" Type="http://schemas.openxmlformats.org/officeDocument/2006/relationships/image" Target="../media/image40.gif"/><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35.png"/><Relationship Id="rId14" Type="http://schemas.openxmlformats.org/officeDocument/2006/relationships/image" Target="../media/image39.gif"/></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tags" Target="../tags/tag3.xml"/><Relationship Id="rId7" Type="http://schemas.openxmlformats.org/officeDocument/2006/relationships/image" Target="../media/image13.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7.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5072063"/>
            <a:ext cx="990600" cy="10668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a:xfrm>
            <a:off x="8153400" y="4495800"/>
            <a:ext cx="762000" cy="1981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1066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1284" y="5222573"/>
            <a:ext cx="1622717"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52400"/>
            <a:ext cx="1524000" cy="11430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93675"/>
            <a:ext cx="1295400" cy="796925"/>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6781800"/>
            <a:ext cx="9144000" cy="762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0"/>
            <a:ext cx="9144000" cy="762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40279" y="2799940"/>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endParaRPr lang="en-US" sz="2800" b="1" dirty="0">
              <a:solidFill>
                <a:srgbClr val="006600"/>
              </a:solidFill>
              <a:effectLst>
                <a:outerShdw blurRad="38100" dist="38100" dir="2700000" algn="tl">
                  <a:srgbClr val="C0C0C0"/>
                </a:outerShdw>
              </a:effectLst>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4343400"/>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49464"/>
            <a:ext cx="12192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3" y="304802"/>
            <a:ext cx="3368675" cy="369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9" y="327979"/>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smtClean="0">
                <a:ln>
                  <a:solidFill>
                    <a:srgbClr val="33CC33"/>
                  </a:solidFill>
                </a:ln>
                <a:solidFill>
                  <a:srgbClr val="FF0000"/>
                </a:solidFill>
              </a:rPr>
              <a:t>BÀI GIẢNG ĐIỆN TỬ CHƯƠNG TRÌNH MỚI 2020</a:t>
            </a:r>
            <a:endParaRPr lang="en-US" sz="2800" b="1" dirty="0">
              <a:ln>
                <a:solidFill>
                  <a:srgbClr val="33CC33"/>
                </a:solidFill>
              </a:ln>
              <a:solidFill>
                <a:srgbClr val="FF0000"/>
              </a:solidFill>
            </a:endParaRPr>
          </a:p>
        </p:txBody>
      </p:sp>
      <p:sp>
        <p:nvSpPr>
          <p:cNvPr id="68708" name="Text Box 100"/>
          <p:cNvSpPr txBox="1">
            <a:spLocks noChangeArrowheads="1"/>
          </p:cNvSpPr>
          <p:nvPr/>
        </p:nvSpPr>
        <p:spPr bwMode="auto">
          <a:xfrm>
            <a:off x="2625978" y="1704250"/>
            <a:ext cx="42291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smtClean="0">
                <a:solidFill>
                  <a:srgbClr val="FF0000"/>
                </a:solidFill>
                <a:latin typeface="Arial" pitchFamily="34" charset="0"/>
                <a:cs typeface="Arial" pitchFamily="34" charset="0"/>
              </a:rPr>
              <a:t>ĐẠO ĐỨC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0" y="1051560"/>
            <a:ext cx="9144000" cy="91440"/>
          </a:xfrm>
        </p:spPr>
      </p:pic>
      <p:sp>
        <p:nvSpPr>
          <p:cNvPr id="97" name="AutoShape 18"/>
          <p:cNvSpPr>
            <a:spLocks noChangeArrowheads="1"/>
          </p:cNvSpPr>
          <p:nvPr/>
        </p:nvSpPr>
        <p:spPr bwMode="auto">
          <a:xfrm>
            <a:off x="0" y="1143000"/>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50876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565910"/>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236288"/>
            <a:ext cx="17145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541088"/>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588714"/>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6561197"/>
            <a:ext cx="171450" cy="1905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6612790"/>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441694"/>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564209"/>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1152626"/>
            <a:ext cx="2286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518386"/>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575536"/>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0111"/>
            <a:ext cx="259766" cy="519351"/>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6017" y="4078987"/>
            <a:ext cx="3231873" cy="2297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271607"/>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88649" y="963098"/>
            <a:ext cx="76731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862486" y="582223"/>
            <a:ext cx="734230"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947336" y="685145"/>
            <a:ext cx="734230"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291700" y="642812"/>
            <a:ext cx="734227"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64042"/>
            <a:ext cx="7700962" cy="1367616"/>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34044" y="788140"/>
            <a:ext cx="8699500" cy="58039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29648"/>
            <a:ext cx="4273550" cy="464801"/>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70115"/>
            <a:ext cx="4578350" cy="597150"/>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81459"/>
            <a:ext cx="2618924" cy="39248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2</a:t>
            </a:r>
            <a:endParaRPr lang="en-US" sz="1050" kern="10" dirty="0">
              <a:solidFill>
                <a:srgbClr val="FFFF00"/>
              </a:solidFill>
              <a:latin typeface="+mj-lt"/>
              <a:ea typeface="+mj-lt"/>
              <a:cs typeface="+mj-lt"/>
            </a:endParaRPr>
          </a:p>
        </p:txBody>
      </p:sp>
      <p:sp>
        <p:nvSpPr>
          <p:cNvPr id="28" name="AutoShape 2" descr="Kết quả hình ảnh cho chào cô vào lớp"/>
          <p:cNvSpPr>
            <a:spLocks noChangeAspect="1" noChangeArrowheads="1"/>
          </p:cNvSpPr>
          <p:nvPr/>
        </p:nvSpPr>
        <p:spPr bwMode="auto">
          <a:xfrm>
            <a:off x="155575" y="-120385"/>
            <a:ext cx="304800" cy="30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436904" y="5047765"/>
            <a:ext cx="7992722" cy="954107"/>
          </a:xfrm>
          <a:prstGeom prst="rect">
            <a:avLst/>
          </a:prstGeom>
        </p:spPr>
        <p:txBody>
          <a:bodyPr wrap="square">
            <a:spAutoFit/>
          </a:bodyPr>
          <a:lstStyle/>
          <a:p>
            <a:pPr algn="ctr"/>
            <a:r>
              <a:rPr lang="en-US" sz="2800" b="1" dirty="0" err="1" smtClean="0">
                <a:solidFill>
                  <a:srgbClr val="FF0000"/>
                </a:solidFill>
                <a:latin typeface="Arial" pitchFamily="34" charset="0"/>
                <a:cs typeface="Arial" pitchFamily="34" charset="0"/>
              </a:rPr>
              <a:t>Đến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giờ</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về</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nhưng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các</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bạn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vẫn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rủ</a:t>
            </a:r>
            <a:r>
              <a:rPr lang="en-US" sz="2800" b="1" dirty="0" smtClean="0">
                <a:solidFill>
                  <a:srgbClr val="FF0000"/>
                </a:solidFill>
                <a:latin typeface="Arial" pitchFamily="34" charset="0"/>
                <a:cs typeface="Arial" pitchFamily="34" charset="0"/>
              </a:rPr>
              <a:t> ở </a:t>
            </a:r>
            <a:r>
              <a:rPr lang="en-US" sz="2800" b="1" dirty="0" err="1" smtClean="0">
                <a:solidFill>
                  <a:srgbClr val="FF0000"/>
                </a:solidFill>
                <a:latin typeface="Arial" pitchFamily="34" charset="0"/>
                <a:cs typeface="Arial" pitchFamily="34" charset="0"/>
              </a:rPr>
              <a:t>lại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nhưng</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bạn</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trai</a:t>
            </a:r>
            <a:r>
              <a:rPr lang="en-US" sz="2800" b="1" dirty="0" smtClean="0">
                <a:solidFill>
                  <a:srgbClr val="FF0000"/>
                </a:solidFill>
                <a:latin typeface="Arial" pitchFamily="34" charset="0"/>
                <a:cs typeface="Arial" pitchFamily="34" charset="0"/>
              </a:rPr>
              <a:t> </a:t>
            </a:r>
            <a:r>
              <a:rPr lang="en-US" sz="2800" b="1" dirty="0" err="1" smtClean="0">
                <a:solidFill>
                  <a:srgbClr val="FF0000"/>
                </a:solidFill>
                <a:latin typeface="Arial" pitchFamily="34" charset="0"/>
                <a:cs typeface="Arial" pitchFamily="34" charset="0"/>
              </a:rPr>
              <a:t>không</a:t>
            </a:r>
            <a:r>
              <a:rPr lang="en-US" sz="2800" b="1" dirty="0" smtClean="0">
                <a:solidFill>
                  <a:srgbClr val="FF0000"/>
                </a:solidFill>
                <a:latin typeface="Arial" pitchFamily="34" charset="0"/>
                <a:cs typeface="Arial" pitchFamily="34" charset="0"/>
              </a:rPr>
              <a:t> ở</a:t>
            </a:r>
            <a:endParaRPr lang="vi-VN" sz="2800" b="1" dirty="0">
              <a:solidFill>
                <a:srgbClr val="FF0000"/>
              </a:solidFill>
              <a:latin typeface="Arial" pitchFamily="34" charset="0"/>
              <a:cs typeface="Arial" pitchFamily="34" charset="0"/>
            </a:endParaRPr>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781" y="1070254"/>
            <a:ext cx="6290089" cy="3789210"/>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119573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88649" y="963098"/>
            <a:ext cx="76731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862486" y="582223"/>
            <a:ext cx="734230"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947336" y="685145"/>
            <a:ext cx="734230"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291700" y="642812"/>
            <a:ext cx="734227"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64042"/>
            <a:ext cx="7700962" cy="1367616"/>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34044" y="788140"/>
            <a:ext cx="8699500" cy="58039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29648"/>
            <a:ext cx="4273550" cy="464801"/>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70115"/>
            <a:ext cx="4578350" cy="597150"/>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81459"/>
            <a:ext cx="2618924" cy="39248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3</a:t>
            </a:r>
            <a:endParaRPr lang="en-US" sz="1050" kern="10" dirty="0">
              <a:solidFill>
                <a:srgbClr val="FFFF00"/>
              </a:solidFill>
              <a:latin typeface="+mj-lt"/>
              <a:ea typeface="+mj-lt"/>
              <a:cs typeface="+mj-lt"/>
            </a:endParaRPr>
          </a:p>
        </p:txBody>
      </p:sp>
      <p:sp>
        <p:nvSpPr>
          <p:cNvPr id="28" name="AutoShape 2" descr="Kết quả hình ảnh cho chào cô vào lớp"/>
          <p:cNvSpPr>
            <a:spLocks noChangeAspect="1" noChangeArrowheads="1"/>
          </p:cNvSpPr>
          <p:nvPr/>
        </p:nvSpPr>
        <p:spPr bwMode="auto">
          <a:xfrm>
            <a:off x="155575" y="-120385"/>
            <a:ext cx="304800" cy="30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500603" y="5324763"/>
            <a:ext cx="7992722" cy="461665"/>
          </a:xfrm>
          <a:prstGeom prst="rect">
            <a:avLst/>
          </a:prstGeom>
        </p:spPr>
        <p:txBody>
          <a:bodyPr wrap="square">
            <a:spAutoFit/>
          </a:bodyPr>
          <a:lstStyle/>
          <a:p>
            <a:pPr algn="ctr"/>
            <a:r>
              <a:rPr lang="en-US" sz="2400" b="1" dirty="0" err="1" smtClean="0">
                <a:solidFill>
                  <a:srgbClr val="FF0000"/>
                </a:solidFill>
                <a:latin typeface="Arial" pitchFamily="34" charset="0"/>
                <a:cs typeface="Arial" pitchFamily="34" charset="0"/>
              </a:rPr>
              <a:t>Bạn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nhờ</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mẹ</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đặt</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hộ</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giờ</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báo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thức</a:t>
            </a:r>
            <a:endParaRPr lang="vi-VN" sz="2400" b="1" dirty="0">
              <a:solidFill>
                <a:srgbClr val="FF0000"/>
              </a:solidFill>
              <a:latin typeface="Arial" pitchFamily="34" charset="0"/>
              <a:cs typeface="Arial" pitchFamily="34"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96" y="988526"/>
            <a:ext cx="6457119" cy="4059238"/>
          </a:xfrm>
          <a:prstGeom prst="rect">
            <a:avLst/>
          </a:prstGeom>
          <a:effectLst>
            <a:glow rad="101600">
              <a:schemeClr val="accent3">
                <a:satMod val="175000"/>
                <a:alpha val="40000"/>
              </a:schemeClr>
            </a:glow>
          </a:effectLst>
        </p:spPr>
      </p:pic>
    </p:spTree>
    <p:extLst>
      <p:ext uri="{BB962C8B-B14F-4D97-AF65-F5344CB8AC3E}">
        <p14:creationId xmlns:p14="http://schemas.microsoft.com/office/powerpoint/2010/main" val="83239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990600"/>
            <a:ext cx="9144000" cy="5867400"/>
          </a:xfrm>
          <a:prstGeom prst="rect">
            <a:avLst/>
          </a:prstGeom>
        </p:spPr>
      </p:pic>
      <p:sp>
        <p:nvSpPr>
          <p:cNvPr id="7" name="Rounded Rectangle 6"/>
          <p:cNvSpPr/>
          <p:nvPr/>
        </p:nvSpPr>
        <p:spPr>
          <a:xfrm>
            <a:off x="2191659" y="990600"/>
            <a:ext cx="6792684" cy="4844143"/>
          </a:xfrm>
          <a:prstGeom prst="roundRect">
            <a:avLst/>
          </a:prstGeom>
          <a:solidFill>
            <a:srgbClr val="0000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Tranh</a:t>
            </a:r>
            <a:r>
              <a:rPr lang="en-US" sz="2200" b="1" dirty="0" smtClean="0">
                <a:solidFill>
                  <a:srgbClr val="FFFF00"/>
                </a:solidFill>
                <a:latin typeface="Arial" pitchFamily="34" charset="0"/>
                <a:cs typeface="Arial" pitchFamily="34" charset="0"/>
              </a:rPr>
              <a:t> 1: </a:t>
            </a:r>
            <a:r>
              <a:rPr lang="en-US" sz="2200" b="1" dirty="0" err="1" smtClean="0">
                <a:solidFill>
                  <a:srgbClr val="FFFF00"/>
                </a:solidFill>
                <a:latin typeface="Arial" pitchFamily="34" charset="0"/>
                <a:cs typeface="Arial" pitchFamily="34" charset="0"/>
              </a:rPr>
              <a:t>Lan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mải</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chơi</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chưa</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tắm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Em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không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tán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thành</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đó</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vì</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chưa</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đúng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a:t>
            </a:r>
          </a:p>
          <a:p>
            <a:pPr marL="342900" indent="-342900" algn="just">
              <a:lnSpc>
                <a:spcPct val="150000"/>
              </a:lnSpc>
              <a:buFontTx/>
              <a:buChar char="-"/>
            </a:pPr>
            <a:r>
              <a:rPr lang="en-US" sz="2200" b="1" dirty="0" err="1" smtClean="0">
                <a:solidFill>
                  <a:srgbClr val="FFFF00"/>
                </a:solidFill>
                <a:latin typeface="Arial" pitchFamily="34" charset="0"/>
                <a:cs typeface="Arial" pitchFamily="34" charset="0"/>
              </a:rPr>
              <a:t>Tranh</a:t>
            </a:r>
            <a:r>
              <a:rPr lang="en-US" sz="2200" b="1" dirty="0" smtClean="0">
                <a:solidFill>
                  <a:srgbClr val="FFFF00"/>
                </a:solidFill>
                <a:latin typeface="Arial" pitchFamily="34" charset="0"/>
                <a:cs typeface="Arial" pitchFamily="34" charset="0"/>
              </a:rPr>
              <a:t> 2: </a:t>
            </a:r>
            <a:r>
              <a:rPr lang="en-US" sz="2200" b="1" dirty="0" err="1" smtClean="0">
                <a:solidFill>
                  <a:srgbClr val="FFFF00"/>
                </a:solidFill>
                <a:latin typeface="Arial" pitchFamily="34" charset="0"/>
                <a:cs typeface="Arial" pitchFamily="34" charset="0"/>
              </a:rPr>
              <a:t>Tiến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nhớ</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về</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nhà</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Em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tán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thành</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đúng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a:t>
            </a:r>
          </a:p>
          <a:p>
            <a:pPr marL="342900" indent="-342900" algn="just">
              <a:lnSpc>
                <a:spcPct val="150000"/>
              </a:lnSpc>
              <a:buFontTx/>
              <a:buChar char="-"/>
            </a:pPr>
            <a:r>
              <a:rPr lang="en-US" sz="2200" b="1" dirty="0" err="1" smtClean="0">
                <a:solidFill>
                  <a:srgbClr val="FFFF00"/>
                </a:solidFill>
                <a:latin typeface="Arial" pitchFamily="34" charset="0"/>
                <a:cs typeface="Arial" pitchFamily="34" charset="0"/>
              </a:rPr>
              <a:t>Tranh</a:t>
            </a:r>
            <a:r>
              <a:rPr lang="en-US" sz="2200" b="1" dirty="0" smtClean="0">
                <a:solidFill>
                  <a:srgbClr val="FFFF00"/>
                </a:solidFill>
                <a:latin typeface="Arial" pitchFamily="34" charset="0"/>
                <a:cs typeface="Arial" pitchFamily="34" charset="0"/>
              </a:rPr>
              <a:t> 3: </a:t>
            </a:r>
            <a:r>
              <a:rPr lang="en-US" sz="2200" b="1" dirty="0" err="1" smtClean="0">
                <a:solidFill>
                  <a:srgbClr val="FFFF00"/>
                </a:solidFill>
                <a:latin typeface="Arial" pitchFamily="34" charset="0"/>
                <a:cs typeface="Arial" pitchFamily="34" charset="0"/>
              </a:rPr>
              <a:t>Trung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nhờ</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mẹ</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đặt</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chuông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báo</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thức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để</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đúng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giờ</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Đó</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việc</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nên</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làm</a:t>
            </a:r>
            <a:r>
              <a:rPr lang="en-US" sz="2200" b="1" dirty="0" smtClean="0">
                <a:solidFill>
                  <a:srgbClr val="FFFF00"/>
                </a:solidFill>
                <a:latin typeface="Arial" pitchFamily="34" charset="0"/>
                <a:cs typeface="Arial" pitchFamily="34" charset="0"/>
              </a:rPr>
              <a:t>. </a:t>
            </a:r>
            <a:endParaRPr lang="vi-VN" sz="2200" b="1" dirty="0">
              <a:solidFill>
                <a:srgbClr val="FFFF00"/>
              </a:solidFill>
              <a:latin typeface="Arial" pitchFamily="34" charset="0"/>
              <a:cs typeface="Arial" pitchFamily="34" charset="0"/>
            </a:endParaRPr>
          </a:p>
        </p:txBody>
      </p:sp>
      <p:sp>
        <p:nvSpPr>
          <p:cNvPr id="6" name="Line 12"/>
          <p:cNvSpPr>
            <a:spLocks noChangeShapeType="1"/>
          </p:cNvSpPr>
          <p:nvPr/>
        </p:nvSpPr>
        <p:spPr bwMode="auto">
          <a:xfrm>
            <a:off x="0" y="9906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21" y="52138"/>
            <a:ext cx="1795237" cy="81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599543" y="161794"/>
            <a:ext cx="2258952" cy="584775"/>
          </a:xfrm>
          <a:prstGeom prst="rect">
            <a:avLst/>
          </a:prstGeom>
          <a:noFill/>
        </p:spPr>
        <p:txBody>
          <a:bodyPr wrap="none" rtlCol="0">
            <a:spAutoFit/>
          </a:bodyPr>
          <a:lstStyle/>
          <a:p>
            <a:pPr algn="ctr"/>
            <a:r>
              <a:rPr lang="en-US" sz="3200" b="1" dirty="0" smtClean="0">
                <a:solidFill>
                  <a:srgbClr val="C00000"/>
                </a:solidFill>
                <a:latin typeface="Arial" pitchFamily="34" charset="0"/>
                <a:cs typeface="Arial" pitchFamily="34" charset="0"/>
              </a:rPr>
              <a:t>KẾT LUẬN</a:t>
            </a:r>
            <a:endParaRPr lang="en-US" sz="32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119001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6858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3" y="2366011"/>
            <a:ext cx="6353175" cy="2129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62981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smtClean="0"/>
          </a:p>
        </p:txBody>
      </p:sp>
      <p:sp>
        <p:nvSpPr>
          <p:cNvPr id="21507" name="Rectangle 3"/>
          <p:cNvSpPr>
            <a:spLocks noGrp="1" noChangeArrowheads="1"/>
          </p:cNvSpPr>
          <p:nvPr>
            <p:ph type="body" idx="1"/>
          </p:nvPr>
        </p:nvSpPr>
        <p:spPr/>
        <p:txBody>
          <a:bodyPr/>
          <a:lstStyle/>
          <a:p>
            <a:endParaRPr lang="en-US" altLang="en-US" smtClean="0"/>
          </a:p>
        </p:txBody>
      </p:sp>
      <p:pic>
        <p:nvPicPr>
          <p:cNvPr id="21508" name="Picture 4" descr="Sunset">
            <a:hlinkHover r:id="" action="ppaction://noaction" highlightClick="1">
              <a:snd r:embed="rId2" name="drumroll.wav"/>
            </a:hlinkH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0"/>
            <a:ext cx="9448800" cy="7088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0" y="838200"/>
            <a:ext cx="9448800" cy="4315126"/>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095" tIns="47547" rIns="95095" bIns="47547">
            <a:spAutoFit/>
          </a:bodyPr>
          <a:lstStyle/>
          <a:p>
            <a:pPr algn="just">
              <a:lnSpc>
                <a:spcPts val="4680"/>
              </a:lnSpc>
              <a:defRPr/>
            </a:pPr>
            <a:r>
              <a:rPr lang="en-US" sz="2400" b="1" dirty="0" err="1" smtClean="0">
                <a:solidFill>
                  <a:schemeClr val="bg1"/>
                </a:solidFill>
              </a:rPr>
              <a:t>Luật</a:t>
            </a:r>
            <a:r>
              <a:rPr lang="en-US" sz="2400" b="1" dirty="0">
                <a:solidFill>
                  <a:schemeClr val="bg1"/>
                </a:solidFill>
              </a:rPr>
              <a:t> </a:t>
            </a:r>
            <a:r>
              <a:rPr lang="en-US" sz="2400" b="1" dirty="0" err="1" smtClean="0">
                <a:solidFill>
                  <a:schemeClr val="bg1"/>
                </a:solidFill>
              </a:rPr>
              <a:t>chơi</a:t>
            </a:r>
            <a:r>
              <a:rPr lang="en-US" sz="2400" b="1" dirty="0" smtClean="0">
                <a:solidFill>
                  <a:schemeClr val="bg1"/>
                </a:solidFill>
              </a:rPr>
              <a:t> </a:t>
            </a:r>
            <a:r>
              <a:rPr lang="vi-VN" sz="2400" b="1" dirty="0" smtClean="0">
                <a:solidFill>
                  <a:schemeClr val="bg1"/>
                </a:solidFill>
              </a:rPr>
              <a:t>như </a:t>
            </a:r>
            <a:r>
              <a:rPr lang="vi-VN" sz="2400" b="1" dirty="0">
                <a:solidFill>
                  <a:schemeClr val="bg1"/>
                </a:solidFill>
              </a:rPr>
              <a:t>sau:</a:t>
            </a:r>
          </a:p>
          <a:p>
            <a:pPr algn="just">
              <a:lnSpc>
                <a:spcPts val="4680"/>
              </a:lnSpc>
              <a:defRPr/>
            </a:pPr>
            <a:r>
              <a:rPr lang="vi-VN" sz="2400" b="1" dirty="0">
                <a:solidFill>
                  <a:schemeClr val="bg1"/>
                </a:solidFill>
              </a:rPr>
              <a:t> - Có </a:t>
            </a:r>
            <a:r>
              <a:rPr lang="en-US" sz="2400" b="1" dirty="0">
                <a:solidFill>
                  <a:schemeClr val="bg1"/>
                </a:solidFill>
              </a:rPr>
              <a:t>5</a:t>
            </a:r>
            <a:r>
              <a:rPr lang="vi-VN" sz="2400" b="1" dirty="0">
                <a:solidFill>
                  <a:schemeClr val="bg1"/>
                </a:solidFill>
              </a:rPr>
              <a:t> quả bóng, mỗi quả tương ứng với một câu hỏi. Trong đó có 1 quả bóng may mắn nếu chọn được sẽ được một phần quà.</a:t>
            </a:r>
          </a:p>
          <a:p>
            <a:pPr algn="just">
              <a:lnSpc>
                <a:spcPts val="4680"/>
              </a:lnSpc>
              <a:defRPr/>
            </a:pPr>
            <a:r>
              <a:rPr lang="vi-VN" sz="2400" b="1" dirty="0">
                <a:solidFill>
                  <a:schemeClr val="bg1"/>
                </a:solidFill>
              </a:rPr>
              <a:t> - Bạn nào giơ tay trước sẽ được quyền chọn quả bóng cho mình, sau khi chọn bóng nếu trả lời đúng người chơi sẽ nhận được một phần qùa. Sau thời gian </a:t>
            </a:r>
            <a:r>
              <a:rPr lang="en-US" sz="2400" b="1" dirty="0">
                <a:solidFill>
                  <a:schemeClr val="bg1"/>
                </a:solidFill>
              </a:rPr>
              <a:t>5</a:t>
            </a:r>
            <a:r>
              <a:rPr lang="vi-VN" sz="2400" b="1" dirty="0">
                <a:solidFill>
                  <a:schemeClr val="bg1"/>
                </a:solidFill>
              </a:rPr>
              <a:t> giây không trả lời được thì quyền trả lời sẽ thuộc về bạn khác. </a:t>
            </a:r>
          </a:p>
        </p:txBody>
      </p:sp>
      <p:sp>
        <p:nvSpPr>
          <p:cNvPr id="21511" name="WordArt 7"/>
          <p:cNvSpPr>
            <a:spLocks noChangeArrowheads="1" noChangeShapeType="1" noTextEdit="1"/>
          </p:cNvSpPr>
          <p:nvPr/>
        </p:nvSpPr>
        <p:spPr bwMode="auto">
          <a:xfrm>
            <a:off x="0" y="6289675"/>
            <a:ext cx="9448800" cy="69532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5095" tIns="47547" rIns="95095" bIns="47547" fromWordArt="1">
            <a:prstTxWarp prst="textPlain">
              <a:avLst>
                <a:gd name="adj" fmla="val 50000"/>
              </a:avLst>
            </a:prstTxWarp>
          </a:bodyPr>
          <a:lstStyle/>
          <a:p>
            <a:r>
              <a:rPr lang="pt-BR" sz="3700" kern="10">
                <a:solidFill>
                  <a:srgbClr val="FFFF00"/>
                </a:solidFill>
                <a:effectLst>
                  <a:outerShdw dist="45791" dir="2021404" algn="ctr" rotWithShape="0">
                    <a:srgbClr val="B2B2B2">
                      <a:alpha val="79999"/>
                    </a:srgbClr>
                  </a:outerShdw>
                </a:effectLst>
                <a:latin typeface=".VnTifani HeavyH"/>
              </a:rPr>
              <a:t>Chóc c¸c b¹n may m¾n!</a:t>
            </a:r>
            <a:endParaRPr lang="en-US" sz="3700" kern="10">
              <a:solidFill>
                <a:srgbClr val="FFFF00"/>
              </a:solidFill>
              <a:effectLst>
                <a:outerShdw dist="45791" dir="2021404" algn="ctr" rotWithShape="0">
                  <a:srgbClr val="B2B2B2">
                    <a:alpha val="79999"/>
                  </a:srgbClr>
                </a:outerShdw>
              </a:effectLst>
              <a:latin typeface=".VnTifani HeavyH"/>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4" y="-127000"/>
            <a:ext cx="9480550" cy="1284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676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áº¿t quáº£ hÃ¬nh áº£nh cho mÃ¢y trá»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969" y="-7881"/>
            <a:ext cx="9140032" cy="6865883"/>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4" descr="91120688555712"/>
          <p:cNvPicPr>
            <a:picLocks noChangeAspect="1" noChangeArrowheads="1"/>
          </p:cNvPicPr>
          <p:nvPr/>
        </p:nvPicPr>
        <p:blipFill>
          <a:blip r:embed="rId4">
            <a:extLst>
              <a:ext uri="{28A0092B-C50C-407E-A947-70E740481C1C}">
                <a14:useLocalDpi xmlns:a14="http://schemas.microsoft.com/office/drawing/2010/main" val="0"/>
              </a:ext>
            </a:extLst>
          </a:blip>
          <a:srcRect l="21205" t="36253"/>
          <a:stretch>
            <a:fillRect/>
          </a:stretch>
        </p:blipFill>
        <p:spPr bwMode="auto">
          <a:xfrm>
            <a:off x="7543800" y="4191004"/>
            <a:ext cx="1600200" cy="200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icture3">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9782" y="1396327"/>
            <a:ext cx="715964" cy="281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icture6">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5994" y="2891990"/>
            <a:ext cx="673697" cy="312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cture4">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4200" y="1546938"/>
            <a:ext cx="677592" cy="332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Picture9">
            <a:hlinkClick r:id="" action="ppaction://noaction"/>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7400" y="2016502"/>
            <a:ext cx="709506" cy="33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9"/>
          <p:cNvSpPr txBox="1">
            <a:spLocks noChangeArrowheads="1"/>
          </p:cNvSpPr>
          <p:nvPr/>
        </p:nvSpPr>
        <p:spPr bwMode="auto">
          <a:xfrm>
            <a:off x="304800" y="6019801"/>
            <a:ext cx="8382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900">
                <a:solidFill>
                  <a:schemeClr val="bg1"/>
                </a:solidFill>
                <a:cs typeface="Arial" pitchFamily="34" charset="0"/>
              </a:rPr>
              <a:t>Tom</a:t>
            </a:r>
          </a:p>
        </p:txBody>
      </p:sp>
      <p:sp>
        <p:nvSpPr>
          <p:cNvPr id="22538" name="WordArt 23"/>
          <p:cNvSpPr>
            <a:spLocks noChangeArrowheads="1" noChangeShapeType="1" noTextEdit="1"/>
          </p:cNvSpPr>
          <p:nvPr/>
        </p:nvSpPr>
        <p:spPr bwMode="auto">
          <a:xfrm rot="-1147083">
            <a:off x="102490" y="503505"/>
            <a:ext cx="3087498" cy="880720"/>
          </a:xfrm>
          <a:prstGeom prst="rect">
            <a:avLst/>
          </a:prstGeom>
        </p:spPr>
        <p:txBody>
          <a:bodyPr wrap="none" lIns="95095" tIns="47547" rIns="95095" bIns="47547" fromWordArt="1">
            <a:prstTxWarp prst="textDoubleWave1">
              <a:avLst>
                <a:gd name="adj1" fmla="val 6500"/>
                <a:gd name="adj2" fmla="val 0"/>
              </a:avLst>
            </a:prstTxWarp>
          </a:bodyPr>
          <a:lstStyle/>
          <a:p>
            <a:r>
              <a:rPr lang="en-US" sz="3700" b="1" kern="10">
                <a:ln w="31550">
                  <a:solidFill>
                    <a:srgbClr val="000000"/>
                  </a:solidFill>
                  <a:round/>
                  <a:headEnd/>
                  <a:tailEnd/>
                </a:ln>
                <a:solidFill>
                  <a:srgbClr val="FF0000"/>
                </a:solidFill>
                <a:effectLst>
                  <a:outerShdw blurRad="50800" dist="40000" dir="5400000" algn="tl" rotWithShape="0">
                    <a:srgbClr val="000000">
                      <a:alpha val="32999"/>
                    </a:srgbClr>
                  </a:outerShdw>
                </a:effectLst>
                <a:latin typeface="Arial"/>
                <a:cs typeface="Arial"/>
              </a:rPr>
              <a:t>Bắt bóng</a:t>
            </a:r>
          </a:p>
        </p:txBody>
      </p:sp>
      <p:pic>
        <p:nvPicPr>
          <p:cNvPr id="22539" name="Picture 25" descr="277673-175026-jerry_lar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372101"/>
            <a:ext cx="1219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26"/>
          <p:cNvSpPr txBox="1">
            <a:spLocks noChangeArrowheads="1"/>
          </p:cNvSpPr>
          <p:nvPr/>
        </p:nvSpPr>
        <p:spPr bwMode="auto">
          <a:xfrm>
            <a:off x="152400" y="4953001"/>
            <a:ext cx="9144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en-US" altLang="en-US" sz="1900">
              <a:cs typeface="Arial" pitchFamily="34" charset="0"/>
            </a:endParaRPr>
          </a:p>
        </p:txBody>
      </p:sp>
      <p:sp>
        <p:nvSpPr>
          <p:cNvPr id="11298" name="Oval 34"/>
          <p:cNvSpPr>
            <a:spLocks noChangeArrowheads="1"/>
          </p:cNvSpPr>
          <p:nvPr/>
        </p:nvSpPr>
        <p:spPr bwMode="auto">
          <a:xfrm>
            <a:off x="1219200" y="5943601"/>
            <a:ext cx="274638" cy="274639"/>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3" name="Oval 39"/>
          <p:cNvSpPr>
            <a:spLocks noChangeArrowheads="1"/>
          </p:cNvSpPr>
          <p:nvPr/>
        </p:nvSpPr>
        <p:spPr bwMode="auto">
          <a:xfrm>
            <a:off x="1219200" y="6248401"/>
            <a:ext cx="274638" cy="274639"/>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5" name="Oval 41"/>
          <p:cNvSpPr>
            <a:spLocks noChangeArrowheads="1"/>
          </p:cNvSpPr>
          <p:nvPr/>
        </p:nvSpPr>
        <p:spPr bwMode="auto">
          <a:xfrm>
            <a:off x="1371600" y="5334001"/>
            <a:ext cx="274638" cy="274639"/>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6" name="Oval 42"/>
          <p:cNvSpPr>
            <a:spLocks noChangeArrowheads="1"/>
          </p:cNvSpPr>
          <p:nvPr/>
        </p:nvSpPr>
        <p:spPr bwMode="auto">
          <a:xfrm>
            <a:off x="1219200" y="6583364"/>
            <a:ext cx="274638" cy="274637"/>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7" name="Oval 43"/>
          <p:cNvSpPr>
            <a:spLocks noChangeArrowheads="1"/>
          </p:cNvSpPr>
          <p:nvPr/>
        </p:nvSpPr>
        <p:spPr bwMode="auto">
          <a:xfrm>
            <a:off x="1295400" y="5638801"/>
            <a:ext cx="274638" cy="274639"/>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8" name="Oval 44"/>
          <p:cNvSpPr>
            <a:spLocks noChangeArrowheads="1"/>
          </p:cNvSpPr>
          <p:nvPr/>
        </p:nvSpPr>
        <p:spPr bwMode="auto">
          <a:xfrm>
            <a:off x="1066800" y="5334001"/>
            <a:ext cx="274638" cy="274639"/>
          </a:xfrm>
          <a:prstGeom prst="ellipse">
            <a:avLst/>
          </a:prstGeom>
          <a:blipFill dpi="0" rotWithShape="1">
            <a:blip r:embed="rId10"/>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9" name="Oval 45"/>
          <p:cNvSpPr>
            <a:spLocks noChangeArrowheads="1"/>
          </p:cNvSpPr>
          <p:nvPr/>
        </p:nvSpPr>
        <p:spPr bwMode="auto">
          <a:xfrm flipH="1">
            <a:off x="7543805" y="54864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0" name="Oval 46"/>
          <p:cNvSpPr>
            <a:spLocks noChangeArrowheads="1"/>
          </p:cNvSpPr>
          <p:nvPr/>
        </p:nvSpPr>
        <p:spPr bwMode="auto">
          <a:xfrm flipH="1">
            <a:off x="7696205" y="57912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1" name="Oval 47"/>
          <p:cNvSpPr>
            <a:spLocks noChangeArrowheads="1"/>
          </p:cNvSpPr>
          <p:nvPr/>
        </p:nvSpPr>
        <p:spPr bwMode="auto">
          <a:xfrm flipH="1">
            <a:off x="7924803" y="60960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2" name="Oval 48"/>
          <p:cNvSpPr>
            <a:spLocks noChangeArrowheads="1"/>
          </p:cNvSpPr>
          <p:nvPr/>
        </p:nvSpPr>
        <p:spPr bwMode="auto">
          <a:xfrm flipH="1">
            <a:off x="7239002" y="45720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3" name="Oval 49"/>
          <p:cNvSpPr>
            <a:spLocks noChangeArrowheads="1"/>
          </p:cNvSpPr>
          <p:nvPr/>
        </p:nvSpPr>
        <p:spPr bwMode="auto">
          <a:xfrm flipH="1">
            <a:off x="7315205" y="48768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4" name="Oval 50"/>
          <p:cNvSpPr>
            <a:spLocks noChangeArrowheads="1"/>
          </p:cNvSpPr>
          <p:nvPr/>
        </p:nvSpPr>
        <p:spPr bwMode="auto">
          <a:xfrm flipH="1">
            <a:off x="7467605" y="5181601"/>
            <a:ext cx="258763" cy="274639"/>
          </a:xfrm>
          <a:prstGeom prst="ellipse">
            <a:avLst/>
          </a:prstGeom>
          <a:blipFill dpi="0" rotWithShape="1">
            <a:blip r:embed="rId11"/>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22553" name="Cloud"/>
          <p:cNvSpPr>
            <a:spLocks noChangeAspect="1" noEditPoints="1" noChangeArrowheads="1"/>
          </p:cNvSpPr>
          <p:nvPr/>
        </p:nvSpPr>
        <p:spPr bwMode="auto">
          <a:xfrm>
            <a:off x="3124200" y="76200"/>
            <a:ext cx="27432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4" name="Cloud"/>
          <p:cNvSpPr>
            <a:spLocks noChangeAspect="1" noEditPoints="1" noChangeArrowheads="1"/>
          </p:cNvSpPr>
          <p:nvPr/>
        </p:nvSpPr>
        <p:spPr bwMode="auto">
          <a:xfrm>
            <a:off x="5638800" y="533400"/>
            <a:ext cx="1600200"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5" name="Cloud"/>
          <p:cNvSpPr>
            <a:spLocks noChangeAspect="1" noEditPoints="1" noChangeArrowheads="1"/>
          </p:cNvSpPr>
          <p:nvPr/>
        </p:nvSpPr>
        <p:spPr bwMode="auto">
          <a:xfrm>
            <a:off x="7010400" y="152400"/>
            <a:ext cx="1600200" cy="457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pic>
        <p:nvPicPr>
          <p:cNvPr id="3" name="Picture 6" descr="Picture5">
            <a:hlinkClick r:id="" action="ppaction://noaction"/>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96315" y="2497141"/>
            <a:ext cx="689517"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 action="ppaction://noaction" highlightClick="1"/>
          </p:cNvPr>
          <p:cNvSpPr/>
          <p:nvPr/>
        </p:nvSpPr>
        <p:spPr>
          <a:xfrm>
            <a:off x="8610600" y="6218240"/>
            <a:ext cx="533400" cy="639761"/>
          </a:xfrm>
          <a:prstGeom prst="actionButtonHome">
            <a:avLst/>
          </a:prstGeom>
          <a:solidFill>
            <a:srgbClr val="CC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5095" tIns="47547" rIns="95095" bIns="47547" rtlCol="0" anchor="ctr"/>
          <a:lstStyle/>
          <a:p>
            <a:pPr algn="ctr"/>
            <a:endParaRPr lang="en-US"/>
          </a:p>
        </p:txBody>
      </p:sp>
    </p:spTree>
    <p:extLst>
      <p:ext uri="{BB962C8B-B14F-4D97-AF65-F5344CB8AC3E}">
        <p14:creationId xmlns:p14="http://schemas.microsoft.com/office/powerpoint/2010/main" val="38191665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2538"/>
                                        </p:tgtEl>
                                      </p:cBhvr>
                                    </p:animEffect>
                                    <p:animScale>
                                      <p:cBhvr>
                                        <p:cTn id="7" dur="250" autoRev="1" fill="hold"/>
                                        <p:tgtEl>
                                          <p:spTgt spid="2253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7" presetClass="entr" presetSubtype="4" repeatCount="indefinite" nodeType="withEffect">
                                  <p:stCondLst>
                                    <p:cond delay="0"/>
                                  </p:stCondLst>
                                  <p:endCondLst>
                                    <p:cond evt="onNext" delay="0">
                                      <p:tgtEl>
                                        <p:sldTgt/>
                                      </p:tgtEl>
                                    </p:cond>
                                  </p:endCondLst>
                                  <p:childTnLst>
                                    <p:set>
                                      <p:cBhvr>
                                        <p:cTn id="9" dur="1" fill="hold">
                                          <p:stCondLst>
                                            <p:cond delay="0"/>
                                          </p:stCondLst>
                                        </p:cTn>
                                        <p:tgtEl>
                                          <p:spTgt spid="11271"/>
                                        </p:tgtEl>
                                        <p:attrNameLst>
                                          <p:attrName>style.visibility</p:attrName>
                                        </p:attrNameLst>
                                      </p:cBhvr>
                                      <p:to>
                                        <p:strVal val="visible"/>
                                      </p:to>
                                    </p:set>
                                    <p:anim calcmode="lin" valueType="num">
                                      <p:cBhvr additive="base">
                                        <p:cTn id="10" dur="10000" fill="hold"/>
                                        <p:tgtEl>
                                          <p:spTgt spid="11271"/>
                                        </p:tgtEl>
                                        <p:attrNameLst>
                                          <p:attrName>ppt_x</p:attrName>
                                        </p:attrNameLst>
                                      </p:cBhvr>
                                      <p:tavLst>
                                        <p:tav tm="0">
                                          <p:val>
                                            <p:strVal val="#ppt_x"/>
                                          </p:val>
                                        </p:tav>
                                        <p:tav tm="100000">
                                          <p:val>
                                            <p:strVal val="#ppt_x"/>
                                          </p:val>
                                        </p:tav>
                                      </p:tavLst>
                                    </p:anim>
                                    <p:anim calcmode="lin" valueType="num">
                                      <p:cBhvr additive="base">
                                        <p:cTn id="11" dur="10000" fill="hold"/>
                                        <p:tgtEl>
                                          <p:spTgt spid="11271"/>
                                        </p:tgtEl>
                                        <p:attrNameLst>
                                          <p:attrName>ppt_y</p:attrName>
                                        </p:attrNameLst>
                                      </p:cBhvr>
                                      <p:tavLst>
                                        <p:tav tm="0">
                                          <p:val>
                                            <p:strVal val="1+#ppt_h/2"/>
                                          </p:val>
                                        </p:tav>
                                        <p:tav tm="100000">
                                          <p:val>
                                            <p:strVal val="#ppt_y"/>
                                          </p:val>
                                        </p:tav>
                                      </p:tavLst>
                                    </p:anim>
                                  </p:childTnLst>
                                </p:cTn>
                              </p:par>
                              <p:par>
                                <p:cTn id="12" presetID="7" presetClass="entr" presetSubtype="4" repeatCount="indefinite" nodeType="withEffect">
                                  <p:stCondLst>
                                    <p:cond delay="0"/>
                                  </p:stCondLst>
                                  <p:endCondLst>
                                    <p:cond evt="onNext" delay="0">
                                      <p:tgtEl>
                                        <p:sldTgt/>
                                      </p:tgtEl>
                                    </p:cond>
                                  </p:endCondLst>
                                  <p:childTnLst>
                                    <p:set>
                                      <p:cBhvr>
                                        <p:cTn id="13" dur="1" fill="hold">
                                          <p:stCondLst>
                                            <p:cond delay="0"/>
                                          </p:stCondLst>
                                        </p:cTn>
                                        <p:tgtEl>
                                          <p:spTgt spid="11272"/>
                                        </p:tgtEl>
                                        <p:attrNameLst>
                                          <p:attrName>style.visibility</p:attrName>
                                        </p:attrNameLst>
                                      </p:cBhvr>
                                      <p:to>
                                        <p:strVal val="visible"/>
                                      </p:to>
                                    </p:set>
                                    <p:anim calcmode="lin" valueType="num">
                                      <p:cBhvr additive="base">
                                        <p:cTn id="14" dur="9000" fill="hold"/>
                                        <p:tgtEl>
                                          <p:spTgt spid="11272"/>
                                        </p:tgtEl>
                                        <p:attrNameLst>
                                          <p:attrName>ppt_x</p:attrName>
                                        </p:attrNameLst>
                                      </p:cBhvr>
                                      <p:tavLst>
                                        <p:tav tm="0">
                                          <p:val>
                                            <p:strVal val="#ppt_x"/>
                                          </p:val>
                                        </p:tav>
                                        <p:tav tm="100000">
                                          <p:val>
                                            <p:strVal val="#ppt_x"/>
                                          </p:val>
                                        </p:tav>
                                      </p:tavLst>
                                    </p:anim>
                                    <p:anim calcmode="lin" valueType="num">
                                      <p:cBhvr additive="base">
                                        <p:cTn id="15" dur="9000" fill="hold"/>
                                        <p:tgtEl>
                                          <p:spTgt spid="11272"/>
                                        </p:tgtEl>
                                        <p:attrNameLst>
                                          <p:attrName>ppt_y</p:attrName>
                                        </p:attrNameLst>
                                      </p:cBhvr>
                                      <p:tavLst>
                                        <p:tav tm="0">
                                          <p:val>
                                            <p:strVal val="1+#ppt_h/2"/>
                                          </p:val>
                                        </p:tav>
                                        <p:tav tm="100000">
                                          <p:val>
                                            <p:strVal val="#ppt_y"/>
                                          </p:val>
                                        </p:tav>
                                      </p:tavLst>
                                    </p:anim>
                                  </p:childTnLst>
                                </p:cTn>
                              </p:par>
                              <p:par>
                                <p:cTn id="16" presetID="7" presetClass="entr" presetSubtype="4" repeatCount="indefinite" nodeType="withEffect">
                                  <p:stCondLst>
                                    <p:cond delay="0"/>
                                  </p:stCondLst>
                                  <p:endCondLst>
                                    <p:cond evt="onNext" delay="0">
                                      <p:tgtEl>
                                        <p:sldTgt/>
                                      </p:tgtEl>
                                    </p:cond>
                                  </p:end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0" fill="hold"/>
                                        <p:tgtEl>
                                          <p:spTgt spid="11269"/>
                                        </p:tgtEl>
                                        <p:attrNameLst>
                                          <p:attrName>ppt_x</p:attrName>
                                        </p:attrNameLst>
                                      </p:cBhvr>
                                      <p:tavLst>
                                        <p:tav tm="0">
                                          <p:val>
                                            <p:strVal val="#ppt_x"/>
                                          </p:val>
                                        </p:tav>
                                        <p:tav tm="100000">
                                          <p:val>
                                            <p:strVal val="#ppt_x"/>
                                          </p:val>
                                        </p:tav>
                                      </p:tavLst>
                                    </p:anim>
                                    <p:anim calcmode="lin" valueType="num">
                                      <p:cBhvr additive="base">
                                        <p:cTn id="19" dur="5000" fill="hold"/>
                                        <p:tgtEl>
                                          <p:spTgt spid="11269"/>
                                        </p:tgtEl>
                                        <p:attrNameLst>
                                          <p:attrName>ppt_y</p:attrName>
                                        </p:attrNameLst>
                                      </p:cBhvr>
                                      <p:tavLst>
                                        <p:tav tm="0">
                                          <p:val>
                                            <p:strVal val="1+#ppt_h/2"/>
                                          </p:val>
                                        </p:tav>
                                        <p:tav tm="100000">
                                          <p:val>
                                            <p:strVal val="#ppt_y"/>
                                          </p:val>
                                        </p:tav>
                                      </p:tavLst>
                                    </p:anim>
                                  </p:childTnLst>
                                </p:cTn>
                              </p:par>
                              <p:par>
                                <p:cTn id="20" presetID="7" presetClass="entr" presetSubtype="4" repeatCount="indefinite" fill="hold" nodeType="withEffect">
                                  <p:stCondLst>
                                    <p:cond delay="0"/>
                                  </p:stCondLst>
                                  <p:endCondLst>
                                    <p:cond evt="onNext" delay="0">
                                      <p:tgtEl>
                                        <p:sldTgt/>
                                      </p:tgtEl>
                                    </p:cond>
                                  </p:endCondLst>
                                  <p:childTnLst>
                                    <p:set>
                                      <p:cBhvr>
                                        <p:cTn id="21" dur="1" fill="hold">
                                          <p:stCondLst>
                                            <p:cond delay="0"/>
                                          </p:stCondLst>
                                        </p:cTn>
                                        <p:tgtEl>
                                          <p:spTgt spid="11273"/>
                                        </p:tgtEl>
                                        <p:attrNameLst>
                                          <p:attrName>style.visibility</p:attrName>
                                        </p:attrNameLst>
                                      </p:cBhvr>
                                      <p:to>
                                        <p:strVal val="visible"/>
                                      </p:to>
                                    </p:set>
                                    <p:anim calcmode="lin" valueType="num">
                                      <p:cBhvr additive="base">
                                        <p:cTn id="22" dur="5000" fill="hold"/>
                                        <p:tgtEl>
                                          <p:spTgt spid="11273"/>
                                        </p:tgtEl>
                                        <p:attrNameLst>
                                          <p:attrName>ppt_x</p:attrName>
                                        </p:attrNameLst>
                                      </p:cBhvr>
                                      <p:tavLst>
                                        <p:tav tm="0">
                                          <p:val>
                                            <p:strVal val="#ppt_x"/>
                                          </p:val>
                                        </p:tav>
                                        <p:tav tm="100000">
                                          <p:val>
                                            <p:strVal val="#ppt_x"/>
                                          </p:val>
                                        </p:tav>
                                      </p:tavLst>
                                    </p:anim>
                                    <p:anim calcmode="lin" valueType="num">
                                      <p:cBhvr additive="base">
                                        <p:cTn id="23" dur="5000" fill="hold"/>
                                        <p:tgtEl>
                                          <p:spTgt spid="11273"/>
                                        </p:tgtEl>
                                        <p:attrNameLst>
                                          <p:attrName>ppt_y</p:attrName>
                                        </p:attrNameLst>
                                      </p:cBhvr>
                                      <p:tavLst>
                                        <p:tav tm="0">
                                          <p:val>
                                            <p:strVal val="1+#ppt_h/2"/>
                                          </p:val>
                                        </p:tav>
                                        <p:tav tm="100000">
                                          <p:val>
                                            <p:strVal val="#ppt_y"/>
                                          </p:val>
                                        </p:tav>
                                      </p:tavLst>
                                    </p:anim>
                                  </p:childTnLst>
                                </p:cTn>
                              </p:par>
                              <p:par>
                                <p:cTn id="24" presetID="7" presetClass="entr" presetSubtype="4" repeatCount="indefinite" fill="hold" nodeType="withEffect">
                                  <p:stCondLst>
                                    <p:cond delay="0"/>
                                  </p:stCondLst>
                                  <p:endCondLst>
                                    <p:cond evt="onNext" delay="0">
                                      <p:tgtEl>
                                        <p:sldTgt/>
                                      </p:tgtEl>
                                    </p:cond>
                                  </p:end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0" fill="hold"/>
                                        <p:tgtEl>
                                          <p:spTgt spid="3"/>
                                        </p:tgtEl>
                                        <p:attrNameLst>
                                          <p:attrName>ppt_x</p:attrName>
                                        </p:attrNameLst>
                                      </p:cBhvr>
                                      <p:tavLst>
                                        <p:tav tm="0">
                                          <p:val>
                                            <p:strVal val="#ppt_x"/>
                                          </p:val>
                                        </p:tav>
                                        <p:tav tm="100000">
                                          <p:val>
                                            <p:strVal val="#ppt_x"/>
                                          </p:val>
                                        </p:tav>
                                      </p:tavLst>
                                    </p:anim>
                                    <p:anim calcmode="lin" valueType="num">
                                      <p:cBhvr additive="base">
                                        <p:cTn id="27"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311"/>
                                        </p:tgtEl>
                                        <p:attrNameLst>
                                          <p:attrName>style.visibility</p:attrName>
                                        </p:attrNameLst>
                                      </p:cBhvr>
                                      <p:to>
                                        <p:strVal val="visible"/>
                                      </p:to>
                                    </p:set>
                                    <p:animEffect transition="in" filter="blinds(horizontal)">
                                      <p:cBhvr>
                                        <p:cTn id="32" dur="500"/>
                                        <p:tgtEl>
                                          <p:spTgt spid="113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310"/>
                                        </p:tgtEl>
                                        <p:attrNameLst>
                                          <p:attrName>style.visibility</p:attrName>
                                        </p:attrNameLst>
                                      </p:cBhvr>
                                      <p:to>
                                        <p:strVal val="visible"/>
                                      </p:to>
                                    </p:set>
                                    <p:animEffect transition="in" filter="blinds(horizontal)">
                                      <p:cBhvr>
                                        <p:cTn id="37" dur="500"/>
                                        <p:tgtEl>
                                          <p:spTgt spid="113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309"/>
                                        </p:tgtEl>
                                        <p:attrNameLst>
                                          <p:attrName>style.visibility</p:attrName>
                                        </p:attrNameLst>
                                      </p:cBhvr>
                                      <p:to>
                                        <p:strVal val="visible"/>
                                      </p:to>
                                    </p:set>
                                    <p:animEffect transition="in" filter="blinds(horizontal)">
                                      <p:cBhvr>
                                        <p:cTn id="42" dur="500"/>
                                        <p:tgtEl>
                                          <p:spTgt spid="113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blinds(horizontal)">
                                      <p:cBhvr>
                                        <p:cTn id="47" dur="500"/>
                                        <p:tgtEl>
                                          <p:spTgt spid="11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313"/>
                                        </p:tgtEl>
                                        <p:attrNameLst>
                                          <p:attrName>style.visibility</p:attrName>
                                        </p:attrNameLst>
                                      </p:cBhvr>
                                      <p:to>
                                        <p:strVal val="visible"/>
                                      </p:to>
                                    </p:set>
                                    <p:animEffect transition="in" filter="blinds(horizontal)">
                                      <p:cBhvr>
                                        <p:cTn id="52" dur="500"/>
                                        <p:tgtEl>
                                          <p:spTgt spid="113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12"/>
                                        </p:tgtEl>
                                        <p:attrNameLst>
                                          <p:attrName>style.visibility</p:attrName>
                                        </p:attrNameLst>
                                      </p:cBhvr>
                                      <p:to>
                                        <p:strVal val="visible"/>
                                      </p:to>
                                    </p:set>
                                    <p:animEffect transition="in" filter="blinds(horizontal)">
                                      <p:cBhvr>
                                        <p:cTn id="57" dur="500"/>
                                        <p:tgtEl>
                                          <p:spTgt spid="113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298"/>
                                        </p:tgtEl>
                                        <p:attrNameLst>
                                          <p:attrName>style.visibility</p:attrName>
                                        </p:attrNameLst>
                                      </p:cBhvr>
                                      <p:to>
                                        <p:strVal val="visible"/>
                                      </p:to>
                                    </p:set>
                                    <p:animEffect transition="in" filter="blinds(horizontal)">
                                      <p:cBhvr>
                                        <p:cTn id="62" dur="500"/>
                                        <p:tgtEl>
                                          <p:spTgt spid="112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303"/>
                                        </p:tgtEl>
                                        <p:attrNameLst>
                                          <p:attrName>style.visibility</p:attrName>
                                        </p:attrNameLst>
                                      </p:cBhvr>
                                      <p:to>
                                        <p:strVal val="visible"/>
                                      </p:to>
                                    </p:set>
                                    <p:animEffect transition="in" filter="blinds(horizontal)">
                                      <p:cBhvr>
                                        <p:cTn id="67" dur="500"/>
                                        <p:tgtEl>
                                          <p:spTgt spid="1130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305"/>
                                        </p:tgtEl>
                                        <p:attrNameLst>
                                          <p:attrName>style.visibility</p:attrName>
                                        </p:attrNameLst>
                                      </p:cBhvr>
                                      <p:to>
                                        <p:strVal val="visible"/>
                                      </p:to>
                                    </p:set>
                                    <p:animEffect transition="in" filter="blinds(horizontal)">
                                      <p:cBhvr>
                                        <p:cTn id="72" dur="500"/>
                                        <p:tgtEl>
                                          <p:spTgt spid="113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306"/>
                                        </p:tgtEl>
                                        <p:attrNameLst>
                                          <p:attrName>style.visibility</p:attrName>
                                        </p:attrNameLst>
                                      </p:cBhvr>
                                      <p:to>
                                        <p:strVal val="visible"/>
                                      </p:to>
                                    </p:set>
                                    <p:animEffect transition="in" filter="blinds(horizontal)">
                                      <p:cBhvr>
                                        <p:cTn id="77" dur="500"/>
                                        <p:tgtEl>
                                          <p:spTgt spid="1130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1307"/>
                                        </p:tgtEl>
                                        <p:attrNameLst>
                                          <p:attrName>style.visibility</p:attrName>
                                        </p:attrNameLst>
                                      </p:cBhvr>
                                      <p:to>
                                        <p:strVal val="visible"/>
                                      </p:to>
                                    </p:set>
                                    <p:animEffect transition="in" filter="blinds(horizontal)">
                                      <p:cBhvr>
                                        <p:cTn id="82" dur="500"/>
                                        <p:tgtEl>
                                          <p:spTgt spid="113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1308"/>
                                        </p:tgtEl>
                                        <p:attrNameLst>
                                          <p:attrName>style.visibility</p:attrName>
                                        </p:attrNameLst>
                                      </p:cBhvr>
                                      <p:to>
                                        <p:strVal val="visible"/>
                                      </p:to>
                                    </p:set>
                                    <p:animEffect transition="in" filter="blinds(horizontal)">
                                      <p:cBhvr>
                                        <p:cTn id="8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27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1273"/>
                                        </p:tgtEl>
                                      </p:cBhvr>
                                    </p:animEffect>
                                    <p:set>
                                      <p:cBhvr>
                                        <p:cTn id="93" dur="1" fill="hold">
                                          <p:stCondLst>
                                            <p:cond delay="499"/>
                                          </p:stCondLst>
                                        </p:cTn>
                                        <p:tgtEl>
                                          <p:spTgt spid="11273"/>
                                        </p:tgtEl>
                                        <p:attrNameLst>
                                          <p:attrName>style.visibility</p:attrName>
                                        </p:attrNameLst>
                                      </p:cBhvr>
                                      <p:to>
                                        <p:strVal val="hidden"/>
                                      </p:to>
                                    </p:set>
                                  </p:childTnLst>
                                </p:cTn>
                              </p:par>
                            </p:childTnLst>
                          </p:cTn>
                        </p:par>
                      </p:childTnLst>
                    </p:cTn>
                  </p:par>
                </p:childTnLst>
              </p:cTn>
              <p:nextCondLst>
                <p:cond evt="onClick" delay="0">
                  <p:tgtEl>
                    <p:spTgt spid="11273"/>
                  </p:tgtEl>
                </p:cond>
              </p:nextCondLst>
            </p:seq>
            <p:seq concurrent="1" nextAc="seek">
              <p:cTn id="94" restart="whenNotActive" fill="hold" evtFilter="cancelBubble" nodeType="interactiveSeq">
                <p:stCondLst>
                  <p:cond evt="onClick" delay="0">
                    <p:tgtEl>
                      <p:spTgt spid="1126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xit" presetSubtype="10" fill="hold" nodeType="clickEffect">
                                  <p:stCondLst>
                                    <p:cond delay="0"/>
                                  </p:stCondLst>
                                  <p:childTnLst>
                                    <p:animEffect transition="out" filter="blinds(horizontal)">
                                      <p:cBhvr>
                                        <p:cTn id="98" dur="500"/>
                                        <p:tgtEl>
                                          <p:spTgt spid="11269"/>
                                        </p:tgtEl>
                                      </p:cBhvr>
                                    </p:animEffect>
                                    <p:set>
                                      <p:cBhvr>
                                        <p:cTn id="99" dur="1" fill="hold">
                                          <p:stCondLst>
                                            <p:cond delay="499"/>
                                          </p:stCondLst>
                                        </p:cTn>
                                        <p:tgtEl>
                                          <p:spTgt spid="11269"/>
                                        </p:tgtEl>
                                        <p:attrNameLst>
                                          <p:attrName>style.visibility</p:attrName>
                                        </p:attrNameLst>
                                      </p:cBhvr>
                                      <p:to>
                                        <p:strVal val="hidden"/>
                                      </p:to>
                                    </p:set>
                                  </p:childTnLst>
                                </p:cTn>
                              </p:par>
                            </p:childTnLst>
                          </p:cTn>
                        </p:par>
                      </p:childTnLst>
                    </p:cTn>
                  </p:par>
                </p:childTnLst>
              </p:cTn>
              <p:nextCondLst>
                <p:cond evt="onClick" delay="0">
                  <p:tgtEl>
                    <p:spTgt spid="11269"/>
                  </p:tgtEl>
                </p:cond>
              </p:nextCondLst>
            </p:seq>
            <p:seq concurrent="1" nextAc="seek">
              <p:cTn id="100" restart="whenNotActive" fill="hold" evtFilter="cancelBubble" nodeType="interactiveSeq">
                <p:stCondLst>
                  <p:cond evt="onClick" delay="0">
                    <p:tgtEl>
                      <p:spTgt spid="11272"/>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11272"/>
                                        </p:tgtEl>
                                      </p:cBhvr>
                                    </p:animEffect>
                                    <p:set>
                                      <p:cBhvr>
                                        <p:cTn id="105"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106" restart="whenNotActive" fill="hold" evtFilter="cancelBubble" nodeType="interactiveSeq">
                <p:stCondLst>
                  <p:cond evt="onClick" delay="0">
                    <p:tgtEl>
                      <p:spTgt spid="11271"/>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11271"/>
                                        </p:tgtEl>
                                      </p:cBhvr>
                                    </p:animEffect>
                                    <p:set>
                                      <p:cBhvr>
                                        <p:cTn id="111" dur="1" fill="hold">
                                          <p:stCondLst>
                                            <p:cond delay="499"/>
                                          </p:stCondLst>
                                        </p:cTn>
                                        <p:tgtEl>
                                          <p:spTgt spid="11271"/>
                                        </p:tgtEl>
                                        <p:attrNameLst>
                                          <p:attrName>style.visibility</p:attrName>
                                        </p:attrNameLst>
                                      </p:cBhvr>
                                      <p:to>
                                        <p:strVal val="hidden"/>
                                      </p:to>
                                    </p:set>
                                  </p:childTnLst>
                                </p:cTn>
                              </p:par>
                            </p:childTnLst>
                          </p:cTn>
                        </p:par>
                      </p:childTnLst>
                    </p:cTn>
                  </p:par>
                </p:childTnLst>
              </p:cTn>
              <p:nextCondLst>
                <p:cond evt="onClick" delay="0">
                  <p:tgtEl>
                    <p:spTgt spid="11271"/>
                  </p:tgtEl>
                </p:cond>
              </p:nextCondLst>
            </p:seq>
            <p:seq concurrent="1" nextAc="seek">
              <p:cTn id="112" restart="whenNotActive" fill="hold" evtFilter="cancelBubble" nodeType="interactiveSeq">
                <p:stCondLst>
                  <p:cond evt="onClick" delay="0">
                    <p:tgtEl>
                      <p:spTgt spid="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xit" presetSubtype="10" fill="hold" nodeType="clickEffect">
                                  <p:stCondLst>
                                    <p:cond delay="0"/>
                                  </p:stCondLst>
                                  <p:childTnLst>
                                    <p:animEffect transition="out" filter="blinds(horizontal)">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2538" grpId="0"/>
      <p:bldP spid="11298" grpId="0" animBg="1"/>
      <p:bldP spid="11303" grpId="0" animBg="1"/>
      <p:bldP spid="11305" grpId="0" animBg="1"/>
      <p:bldP spid="11306" grpId="0" animBg="1"/>
      <p:bldP spid="11307" grpId="0" animBg="1"/>
      <p:bldP spid="11308" grpId="0" animBg="1"/>
      <p:bldP spid="11309" grpId="0" animBg="1"/>
      <p:bldP spid="11310" grpId="0" animBg="1"/>
      <p:bldP spid="11311" grpId="0" animBg="1"/>
      <p:bldP spid="11312" grpId="0" animBg="1"/>
      <p:bldP spid="11313" grpId="0" animBg="1"/>
      <p:bldP spid="113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219200"/>
            <a:ext cx="9144000" cy="5638800"/>
          </a:xfrm>
          <a:prstGeom prst="rect">
            <a:avLst/>
          </a:prstGeom>
        </p:spPr>
      </p:pic>
      <p:pic>
        <p:nvPicPr>
          <p:cNvPr id="9" name="Picture 8">
            <a:hlinkClick r:id="" action="ppaction://noaction"/>
            <a:extLst>
              <a:ext uri="{FF2B5EF4-FFF2-40B4-BE49-F238E27FC236}">
                <a16:creationId xmlns="" xmlns:a16="http://schemas.microsoft.com/office/drawing/2014/main" id="{2752541A-CCD0-44E9-A966-4E4DB58C943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4" name="Flowchart: Terminator 3"/>
          <p:cNvSpPr/>
          <p:nvPr>
            <p:custDataLst>
              <p:tags r:id="rId1"/>
            </p:custDataLst>
          </p:nvPr>
        </p:nvSpPr>
        <p:spPr>
          <a:xfrm>
            <a:off x="377431" y="2259199"/>
            <a:ext cx="2514600" cy="6516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Nội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quy</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6340298" y="2259199"/>
            <a:ext cx="2662192" cy="6516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Kỉ</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luật</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3483233" y="2259199"/>
            <a:ext cx="2476067" cy="6516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Luật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pháp</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2117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2" y="76200"/>
            <a:ext cx="8850089" cy="10668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err="1" smtClean="0">
                <a:latin typeface="Arial" pitchFamily="34" charset="0"/>
                <a:cs typeface="Arial" pitchFamily="34" charset="0"/>
              </a:rPr>
              <a:t>Câu</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hỏi</a:t>
            </a:r>
            <a:r>
              <a:rPr lang="en-US" sz="2800" b="1" dirty="0" smtClean="0">
                <a:latin typeface="Arial" pitchFamily="34" charset="0"/>
                <a:cs typeface="Arial" pitchFamily="34" charset="0"/>
              </a:rPr>
              <a:t> 1: </a:t>
            </a:r>
          </a:p>
          <a:p>
            <a:pPr algn="ctr"/>
            <a:r>
              <a:rPr lang="en-US" sz="2800" b="1" dirty="0" err="1" smtClean="0">
                <a:latin typeface="Arial" pitchFamily="34" charset="0"/>
                <a:cs typeface="Arial" pitchFamily="34" charset="0"/>
              </a:rPr>
              <a:t>Khi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đến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trường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học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sinh</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cần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thực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hiện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gì</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728534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pic>
        <p:nvPicPr>
          <p:cNvPr id="19" name="Picture 18">
            <a:hlinkClick r:id="" action="ppaction://noaction"/>
            <a:extLst>
              <a:ext uri="{FF2B5EF4-FFF2-40B4-BE49-F238E27FC236}">
                <a16:creationId xmlns="" xmlns:a16="http://schemas.microsoft.com/office/drawing/2014/main" id="{2752541A-CCD0-44E9-A966-4E4DB58C943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4" name="Flowchart: Terminator 3"/>
          <p:cNvSpPr/>
          <p:nvPr>
            <p:custDataLst>
              <p:tags r:id="rId1"/>
            </p:custDataLst>
          </p:nvPr>
        </p:nvSpPr>
        <p:spPr>
          <a:xfrm>
            <a:off x="182842" y="2312803"/>
            <a:ext cx="2895600" cy="880241"/>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Để</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nguyên</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3307042" y="2302292"/>
            <a:ext cx="2850076" cy="890752"/>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smtClean="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Coi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như</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không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thấy</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6381751" y="2270760"/>
            <a:ext cx="2558667" cy="890752"/>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Nhặt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thùng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rác</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2117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 y="76200"/>
            <a:ext cx="8991600" cy="10668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latin typeface="Arial" pitchFamily="34" charset="0"/>
                <a:cs typeface="Arial" pitchFamily="34" charset="0"/>
              </a:rPr>
              <a:t>Câu</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hỏi</a:t>
            </a:r>
            <a:r>
              <a:rPr lang="en-US" sz="2400" b="1" dirty="0" smtClean="0">
                <a:latin typeface="Arial" pitchFamily="34" charset="0"/>
                <a:cs typeface="Arial" pitchFamily="34" charset="0"/>
              </a:rPr>
              <a:t> 2: </a:t>
            </a:r>
          </a:p>
          <a:p>
            <a:pPr algn="ctr"/>
            <a:r>
              <a:rPr lang="en-US" sz="2400" b="1" dirty="0" err="1" smtClean="0">
                <a:latin typeface="Arial" pitchFamily="34" charset="0"/>
                <a:cs typeface="Arial" pitchFamily="34" charset="0"/>
              </a:rPr>
              <a:t>Khi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sân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trường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có</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giấy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rác</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em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sẽ</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làm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gì</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777027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288649" y="963098"/>
            <a:ext cx="76731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862486" y="582223"/>
            <a:ext cx="734230"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947336" y="685145"/>
            <a:ext cx="734230"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291700" y="642812"/>
            <a:ext cx="734227"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64042"/>
            <a:ext cx="7700962" cy="1367616"/>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825501"/>
            <a:ext cx="8699500" cy="58039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29648"/>
            <a:ext cx="4273550" cy="464801"/>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70115"/>
            <a:ext cx="4578350" cy="597150"/>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603250" y="129647"/>
            <a:ext cx="3587750" cy="3875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kern="10">
                <a:solidFill>
                  <a:srgbClr val="FFFF00"/>
                </a:solidFill>
                <a:latin typeface="+mj-lt"/>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55575" y="-120385"/>
            <a:ext cx="304800" cy="30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AutoShape 48"/>
          <p:cNvSpPr>
            <a:spLocks noChangeArrowheads="1"/>
          </p:cNvSpPr>
          <p:nvPr/>
        </p:nvSpPr>
        <p:spPr bwMode="auto">
          <a:xfrm>
            <a:off x="6128545" y="5446961"/>
            <a:ext cx="665162" cy="593998"/>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a:extLst/>
        </p:spPr>
        <p:txBody>
          <a:bodyPr wrap="none" lIns="71323" tIns="35662" rIns="71323" bIns="35662" anchor="ctr"/>
          <a:lstStyle/>
          <a:p>
            <a:pPr algn="ctr">
              <a:defRPr/>
            </a:pPr>
            <a:endParaRPr lang="en-US" b="1" dirty="0">
              <a:solidFill>
                <a:srgbClr val="FF0000"/>
              </a:solidFill>
              <a:latin typeface="+mj-lt"/>
              <a:cs typeface="Calibri" pitchFamily="34" charset="0"/>
            </a:endParaRPr>
          </a:p>
        </p:txBody>
      </p:sp>
      <p:sp>
        <p:nvSpPr>
          <p:cNvPr id="47" name="Rectangle 3"/>
          <p:cNvSpPr>
            <a:spLocks noChangeArrowheads="1"/>
          </p:cNvSpPr>
          <p:nvPr/>
        </p:nvSpPr>
        <p:spPr bwMode="auto">
          <a:xfrm>
            <a:off x="3124200" y="2100637"/>
            <a:ext cx="2286000" cy="1937981"/>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8" name="Text Box 4"/>
          <p:cNvSpPr txBox="1">
            <a:spLocks noChangeArrowheads="1"/>
          </p:cNvSpPr>
          <p:nvPr/>
        </p:nvSpPr>
        <p:spPr bwMode="auto">
          <a:xfrm>
            <a:off x="3200401" y="2437982"/>
            <a:ext cx="2387600" cy="108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19" tIns="35660" rIns="71319" bIns="35660">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2200" b="1">
                <a:solidFill>
                  <a:srgbClr val="FF0000"/>
                </a:solidFill>
              </a:rPr>
              <a:t>BẠN NHẬN ĐƯỢC MỘT PHẦN QUÀ</a:t>
            </a:r>
          </a:p>
        </p:txBody>
      </p:sp>
      <p:sp>
        <p:nvSpPr>
          <p:cNvPr id="49" name="Rectangle 5"/>
          <p:cNvSpPr>
            <a:spLocks noChangeArrowheads="1"/>
          </p:cNvSpPr>
          <p:nvPr/>
        </p:nvSpPr>
        <p:spPr bwMode="auto">
          <a:xfrm>
            <a:off x="3217478" y="1993480"/>
            <a:ext cx="762000" cy="2344484"/>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0" name="Rectangle 6"/>
          <p:cNvSpPr>
            <a:spLocks noChangeArrowheads="1"/>
          </p:cNvSpPr>
          <p:nvPr/>
        </p:nvSpPr>
        <p:spPr bwMode="auto">
          <a:xfrm>
            <a:off x="3422102" y="1993480"/>
            <a:ext cx="762000" cy="2344484"/>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1" name="Rectangle 7"/>
          <p:cNvSpPr>
            <a:spLocks noChangeArrowheads="1"/>
          </p:cNvSpPr>
          <p:nvPr/>
        </p:nvSpPr>
        <p:spPr bwMode="auto">
          <a:xfrm>
            <a:off x="3586326" y="1993480"/>
            <a:ext cx="762000" cy="2344484"/>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2" name="Rectangle 8"/>
          <p:cNvSpPr>
            <a:spLocks noChangeArrowheads="1"/>
          </p:cNvSpPr>
          <p:nvPr/>
        </p:nvSpPr>
        <p:spPr bwMode="auto">
          <a:xfrm>
            <a:off x="3762375" y="1993480"/>
            <a:ext cx="762000" cy="2344484"/>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3" name="Rectangle 9"/>
          <p:cNvSpPr>
            <a:spLocks noChangeArrowheads="1"/>
          </p:cNvSpPr>
          <p:nvPr/>
        </p:nvSpPr>
        <p:spPr bwMode="auto">
          <a:xfrm>
            <a:off x="3914775" y="1993480"/>
            <a:ext cx="762000" cy="2344484"/>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4" name="Rectangle 10"/>
          <p:cNvSpPr>
            <a:spLocks noChangeArrowheads="1"/>
          </p:cNvSpPr>
          <p:nvPr/>
        </p:nvSpPr>
        <p:spPr bwMode="auto">
          <a:xfrm>
            <a:off x="4067175" y="1993480"/>
            <a:ext cx="762000" cy="2344484"/>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5" name="Rectangle 11"/>
          <p:cNvSpPr>
            <a:spLocks noChangeArrowheads="1"/>
          </p:cNvSpPr>
          <p:nvPr/>
        </p:nvSpPr>
        <p:spPr bwMode="auto">
          <a:xfrm>
            <a:off x="4191000" y="1993480"/>
            <a:ext cx="762000" cy="2344484"/>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6" name="Rectangle 12"/>
          <p:cNvSpPr>
            <a:spLocks noChangeArrowheads="1"/>
          </p:cNvSpPr>
          <p:nvPr/>
        </p:nvSpPr>
        <p:spPr bwMode="auto">
          <a:xfrm>
            <a:off x="4419600" y="1993480"/>
            <a:ext cx="762000" cy="2344484"/>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7" name="Rectangle 13"/>
          <p:cNvSpPr>
            <a:spLocks noChangeArrowheads="1"/>
          </p:cNvSpPr>
          <p:nvPr/>
        </p:nvSpPr>
        <p:spPr bwMode="auto">
          <a:xfrm>
            <a:off x="4648200" y="1993480"/>
            <a:ext cx="762000" cy="2344484"/>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8" name="Rectangle 14"/>
          <p:cNvSpPr>
            <a:spLocks noChangeArrowheads="1"/>
          </p:cNvSpPr>
          <p:nvPr/>
        </p:nvSpPr>
        <p:spPr bwMode="auto">
          <a:xfrm>
            <a:off x="4876800" y="1993480"/>
            <a:ext cx="762000" cy="2344484"/>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60" name="Picture 59">
            <a:hlinkClick r:id="" action="ppaction://noaction"/>
            <a:extLst>
              <a:ext uri="{FF2B5EF4-FFF2-40B4-BE49-F238E27FC236}">
                <a16:creationId xmlns="" xmlns:a16="http://schemas.microsoft.com/office/drawing/2014/main" id="{2752541A-CCD0-44E9-A966-4E4DB58C943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29157" y="4337966"/>
            <a:ext cx="2514845" cy="2149619"/>
          </a:xfrm>
          <a:prstGeom prst="rect">
            <a:avLst/>
          </a:prstGeom>
        </p:spPr>
      </p:pic>
    </p:spTree>
    <p:extLst>
      <p:ext uri="{BB962C8B-B14F-4D97-AF65-F5344CB8AC3E}">
        <p14:creationId xmlns:p14="http://schemas.microsoft.com/office/powerpoint/2010/main" val="1558675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pic>
        <p:nvPicPr>
          <p:cNvPr id="9" name="Picture 8">
            <a:hlinkClick r:id="" action="ppaction://noaction"/>
            <a:extLst>
              <a:ext uri="{FF2B5EF4-FFF2-40B4-BE49-F238E27FC236}">
                <a16:creationId xmlns="" xmlns:a16="http://schemas.microsoft.com/office/drawing/2014/main" id="{2752541A-CCD0-44E9-A966-4E4DB58C94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4403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76200"/>
            <a:ext cx="9002488" cy="12954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mj-lt"/>
                <a:cs typeface="Arial" pitchFamily="34" charset="0"/>
              </a:rPr>
              <a:t>Câu</a:t>
            </a:r>
            <a:r>
              <a:rPr lang="en-US" sz="2400" b="1" dirty="0">
                <a:solidFill>
                  <a:srgbClr val="FFFF00"/>
                </a:solidFill>
                <a:latin typeface="+mj-lt"/>
                <a:cs typeface="Arial" pitchFamily="34" charset="0"/>
              </a:rPr>
              <a:t> </a:t>
            </a:r>
            <a:r>
              <a:rPr lang="en-US" sz="2400" b="1" dirty="0" err="1">
                <a:solidFill>
                  <a:srgbClr val="FFFF00"/>
                </a:solidFill>
                <a:latin typeface="+mj-lt"/>
                <a:cs typeface="Arial" pitchFamily="34" charset="0"/>
              </a:rPr>
              <a:t>hỏi</a:t>
            </a:r>
            <a:r>
              <a:rPr lang="en-US" sz="2400" b="1" dirty="0">
                <a:solidFill>
                  <a:srgbClr val="FFFF00"/>
                </a:solidFill>
                <a:latin typeface="+mj-lt"/>
                <a:cs typeface="Arial" pitchFamily="34" charset="0"/>
              </a:rPr>
              <a:t> </a:t>
            </a:r>
            <a:r>
              <a:rPr lang="en-US" sz="2400" b="1" dirty="0" smtClean="0">
                <a:solidFill>
                  <a:srgbClr val="FFFF00"/>
                </a:solidFill>
                <a:latin typeface="+mj-lt"/>
                <a:cs typeface="Arial" pitchFamily="34" charset="0"/>
              </a:rPr>
              <a:t>4: </a:t>
            </a:r>
          </a:p>
          <a:p>
            <a:pPr algn="ctr"/>
            <a:r>
              <a:rPr lang="en-US" sz="2400" b="1" dirty="0">
                <a:solidFill>
                  <a:srgbClr val="FFFF00"/>
                </a:solidFill>
                <a:latin typeface="Arial" pitchFamily="34" charset="0"/>
                <a:cs typeface="Arial" pitchFamily="34" charset="0"/>
              </a:rPr>
              <a:t>G</a:t>
            </a:r>
            <a:r>
              <a:rPr lang="vi-VN" sz="2400" b="1" dirty="0">
                <a:solidFill>
                  <a:srgbClr val="FFFF00"/>
                </a:solidFill>
                <a:latin typeface="Arial" pitchFamily="34" charset="0"/>
                <a:cs typeface="Arial" pitchFamily="34" charset="0"/>
              </a:rPr>
              <a:t>iúp</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học</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sinh</a:t>
            </a:r>
            <a:r>
              <a:rPr lang="vi-VN" sz="2400" b="1" dirty="0">
                <a:solidFill>
                  <a:srgbClr val="FFFF00"/>
                </a:solidFill>
                <a:latin typeface="Arial" pitchFamily="34" charset="0"/>
                <a:cs typeface="Arial" pitchFamily="34" charset="0"/>
              </a:rPr>
              <a:t> học tập, sinh hoạt được thuận lợi, giúp các em mau tiến </a:t>
            </a:r>
            <a:r>
              <a:rPr lang="vi-VN" sz="2400" b="1" dirty="0" smtClean="0">
                <a:solidFill>
                  <a:srgbClr val="FFFF00"/>
                </a:solidFill>
                <a:latin typeface="Arial" pitchFamily="34" charset="0"/>
                <a:cs typeface="Arial" pitchFamily="34" charset="0"/>
              </a:rPr>
              <a:t>bộ</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en-US" sz="2400" b="1" dirty="0">
              <a:solidFill>
                <a:srgbClr val="FFFF00"/>
              </a:solidFill>
              <a:latin typeface="Arial" pitchFamily="34" charset="0"/>
              <a:cs typeface="Arial" pitchFamily="34" charset="0"/>
            </a:endParaRPr>
          </a:p>
        </p:txBody>
      </p:sp>
      <p:grpSp>
        <p:nvGrpSpPr>
          <p:cNvPr id="19" name="Group 18"/>
          <p:cNvGrpSpPr/>
          <p:nvPr/>
        </p:nvGrpSpPr>
        <p:grpSpPr>
          <a:xfrm>
            <a:off x="1855674" y="2748963"/>
            <a:ext cx="2710883" cy="627787"/>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3" y="2741584"/>
            <a:ext cx="2753713" cy="635165"/>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1725005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9144000" cy="6857999"/>
          </a:xfrm>
          <a:prstGeom prst="rect">
            <a:avLst/>
          </a:prstGeom>
        </p:spPr>
      </p:pic>
      <p:grpSp>
        <p:nvGrpSpPr>
          <p:cNvPr id="8" name="Group 7"/>
          <p:cNvGrpSpPr/>
          <p:nvPr/>
        </p:nvGrpSpPr>
        <p:grpSpPr>
          <a:xfrm>
            <a:off x="94937" y="50152"/>
            <a:ext cx="8656889" cy="2664823"/>
            <a:chOff x="94936" y="41793"/>
            <a:chExt cx="8656889" cy="2220686"/>
          </a:xfrm>
        </p:grpSpPr>
        <p:grpSp>
          <p:nvGrpSpPr>
            <p:cNvPr id="9" name="Group 8"/>
            <p:cNvGrpSpPr/>
            <p:nvPr/>
          </p:nvGrpSpPr>
          <p:grpSpPr>
            <a:xfrm>
              <a:off x="94936" y="41793"/>
              <a:ext cx="8656889" cy="2220686"/>
              <a:chOff x="308079" y="1291772"/>
              <a:chExt cx="8656889" cy="2220686"/>
            </a:xfrm>
          </p:grpSpPr>
          <p:pic>
            <p:nvPicPr>
              <p:cNvPr id="10" name="Picture 2" descr="D:\Dao Duc 1 moi\Package - Lesson\Data\image_paste_200709160737.jpg"/>
              <p:cNvPicPr>
                <a:picLocks noChangeAspect="1" noChangeArrowheads="1"/>
              </p:cNvPicPr>
              <p:nvPr/>
            </p:nvPicPr>
            <p:blipFill rotWithShape="1">
              <a:blip r:embed="rId3">
                <a:extLst>
                  <a:ext uri="{28A0092B-C50C-407E-A947-70E740481C1C}">
                    <a14:useLocalDpi xmlns:a14="http://schemas.microsoft.com/office/drawing/2010/main" val="0"/>
                  </a:ext>
                </a:extLst>
              </a:blip>
              <a:srcRect b="21939"/>
              <a:stretch/>
            </p:blipFill>
            <p:spPr bwMode="auto">
              <a:xfrm>
                <a:off x="308079" y="1291772"/>
                <a:ext cx="8656889" cy="22206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21416432">
                <a:off x="622709" y="1740839"/>
                <a:ext cx="8076090" cy="129471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rot="21280163">
              <a:off x="957940" y="718685"/>
              <a:ext cx="6371771" cy="897682"/>
            </a:xfrm>
            <a:prstGeom prst="rect">
              <a:avLst/>
            </a:prstGeom>
            <a:noFill/>
          </p:spPr>
          <p:txBody>
            <a:bodyPr wrap="square" rtlCol="0">
              <a:spAutoFit/>
            </a:bodyPr>
            <a:lstStyle/>
            <a:p>
              <a:pPr algn="ctr"/>
              <a:r>
                <a:rPr lang="en-US" sz="3200" b="1" dirty="0" err="1" smtClean="0">
                  <a:solidFill>
                    <a:srgbClr val="FFFF00"/>
                  </a:solidFill>
                  <a:latin typeface="Arial" pitchFamily="34" charset="0"/>
                  <a:cs typeface="Arial" pitchFamily="34" charset="0"/>
                </a:rPr>
                <a:t>Chủ</a:t>
              </a:r>
              <a:r>
                <a:rPr lang="en-US" sz="3200" b="1" dirty="0" smtClean="0">
                  <a:solidFill>
                    <a:srgbClr val="FFFF00"/>
                  </a:solidFill>
                  <a:latin typeface="Arial" pitchFamily="34" charset="0"/>
                  <a:cs typeface="Arial" pitchFamily="34" charset="0"/>
                </a:rPr>
                <a:t> </a:t>
              </a:r>
              <a:r>
                <a:rPr lang="en-US" sz="3200" b="1" dirty="0" err="1" smtClean="0">
                  <a:solidFill>
                    <a:srgbClr val="FFFF00"/>
                  </a:solidFill>
                  <a:latin typeface="Arial" pitchFamily="34" charset="0"/>
                  <a:cs typeface="Arial" pitchFamily="34" charset="0"/>
                </a:rPr>
                <a:t>đề</a:t>
              </a:r>
              <a:endParaRPr lang="en-US" sz="3200" b="1" dirty="0" smtClean="0">
                <a:solidFill>
                  <a:srgbClr val="FFFF00"/>
                </a:solidFill>
                <a:latin typeface="Arial" pitchFamily="34" charset="0"/>
                <a:cs typeface="Arial" pitchFamily="34" charset="0"/>
              </a:endParaRPr>
            </a:p>
            <a:p>
              <a:pPr algn="ctr"/>
              <a:r>
                <a:rPr lang="en-US" sz="3200" b="1" dirty="0" smtClean="0">
                  <a:solidFill>
                    <a:schemeClr val="bg1"/>
                  </a:solidFill>
                  <a:latin typeface="Arial" pitchFamily="34" charset="0"/>
                  <a:cs typeface="Arial" pitchFamily="34" charset="0"/>
                </a:rPr>
                <a:t>SINH HỌAT NỀN NẾP</a:t>
              </a:r>
              <a:endParaRPr lang="en-US" sz="3200" b="1" dirty="0">
                <a:solidFill>
                  <a:schemeClr val="bg1"/>
                </a:solidFill>
                <a:latin typeface="Arial" pitchFamily="34" charset="0"/>
                <a:cs typeface="Arial" pitchFamily="34" charset="0"/>
              </a:endParaRPr>
            </a:p>
          </p:txBody>
        </p:sp>
      </p:grpSp>
      <p:sp>
        <p:nvSpPr>
          <p:cNvPr id="12" name="Oval 11"/>
          <p:cNvSpPr/>
          <p:nvPr/>
        </p:nvSpPr>
        <p:spPr>
          <a:xfrm>
            <a:off x="1800009" y="2645308"/>
            <a:ext cx="1549630" cy="787302"/>
          </a:xfrm>
          <a:prstGeom prst="ellipse">
            <a:avLst/>
          </a:prstGeom>
          <a:solidFill>
            <a:srgbClr val="FF5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a:t>
            </a:r>
            <a:r>
              <a:rPr lang="en-US" sz="2400" b="1" dirty="0" smtClean="0">
                <a:solidFill>
                  <a:srgbClr val="FFFF00"/>
                </a:solidFill>
                <a:latin typeface="Arial" pitchFamily="34" charset="0"/>
                <a:cs typeface="Arial" pitchFamily="34" charset="0"/>
              </a:rPr>
              <a:t>3: </a:t>
            </a:r>
            <a:endParaRPr lang="en-US" sz="2400" dirty="0">
              <a:solidFill>
                <a:srgbClr val="FFFF00"/>
              </a:solidFill>
            </a:endParaRPr>
          </a:p>
        </p:txBody>
      </p:sp>
      <p:sp>
        <p:nvSpPr>
          <p:cNvPr id="14" name="TextBox 13"/>
          <p:cNvSpPr txBox="1"/>
          <p:nvPr/>
        </p:nvSpPr>
        <p:spPr>
          <a:xfrm>
            <a:off x="3393182" y="2714975"/>
            <a:ext cx="5056577" cy="461665"/>
          </a:xfrm>
          <a:prstGeom prst="rect">
            <a:avLst/>
          </a:prstGeom>
          <a:noFill/>
        </p:spPr>
        <p:txBody>
          <a:bodyPr wrap="none" rtlCol="0">
            <a:spAutoFit/>
          </a:bodyPr>
          <a:lstStyle/>
          <a:p>
            <a:pPr algn="ctr"/>
            <a:r>
              <a:rPr lang="en-US" sz="2400" b="1" dirty="0" smtClean="0">
                <a:latin typeface="Arial" pitchFamily="34" charset="0"/>
                <a:cs typeface="Arial" pitchFamily="34" charset="0"/>
              </a:rPr>
              <a:t>HỌC TẬP, SINH HOẠT ĐÚNG GIỜ</a:t>
            </a:r>
            <a:endParaRPr lang="en-US" sz="2400" b="1" dirty="0">
              <a:latin typeface="Arial" pitchFamily="34" charset="0"/>
              <a:cs typeface="Arial"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039" y="3432610"/>
            <a:ext cx="4257933" cy="2765152"/>
          </a:xfrm>
          <a:prstGeom prst="ellipse">
            <a:avLst/>
          </a:prstGeom>
          <a:ln>
            <a:noFill/>
          </a:ln>
          <a:effectLst>
            <a:softEdge rad="112500"/>
          </a:effectLst>
        </p:spPr>
      </p:pic>
    </p:spTree>
    <p:extLst>
      <p:ext uri="{BB962C8B-B14F-4D97-AF65-F5344CB8AC3E}">
        <p14:creationId xmlns:p14="http://schemas.microsoft.com/office/powerpoint/2010/main" val="2282401947"/>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pic>
        <p:nvPicPr>
          <p:cNvPr id="9" name="Picture 8">
            <a:hlinkClick r:id="" action="ppaction://noaction"/>
            <a:extLst>
              <a:ext uri="{FF2B5EF4-FFF2-40B4-BE49-F238E27FC236}">
                <a16:creationId xmlns="" xmlns:a16="http://schemas.microsoft.com/office/drawing/2014/main" id="{2752541A-CCD0-44E9-A966-4E4DB58C943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2" y="4495800"/>
            <a:ext cx="2880115" cy="2461841"/>
          </a:xfrm>
          <a:prstGeom prst="rect">
            <a:avLst/>
          </a:prstGeom>
        </p:spPr>
      </p:pic>
      <p:sp>
        <p:nvSpPr>
          <p:cNvPr id="10" name="AutoShape 46"/>
          <p:cNvSpPr>
            <a:spLocks noChangeArrowheads="1"/>
          </p:cNvSpPr>
          <p:nvPr/>
        </p:nvSpPr>
        <p:spPr bwMode="auto">
          <a:xfrm>
            <a:off x="5867400" y="5540874"/>
            <a:ext cx="1028700" cy="900113"/>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171128" y="5679320"/>
            <a:ext cx="606425"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8" y="5603121"/>
            <a:ext cx="512763"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6" y="56031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942526" y="5679320"/>
            <a:ext cx="5207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094928" y="5603121"/>
            <a:ext cx="58261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50476" y="5585658"/>
            <a:ext cx="7683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7478"/>
            <a:ext cx="9144000" cy="1440322"/>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76200"/>
            <a:ext cx="9002488" cy="12954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Arial" pitchFamily="34" charset="0"/>
                <a:cs typeface="Arial" pitchFamily="34" charset="0"/>
              </a:rPr>
              <a:t>Câu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hỏi</a:t>
            </a:r>
            <a:r>
              <a:rPr lang="en-US" sz="2400" b="1" dirty="0">
                <a:solidFill>
                  <a:srgbClr val="FFFF00"/>
                </a:solidFill>
                <a:latin typeface="Arial" pitchFamily="34" charset="0"/>
                <a:cs typeface="Arial" pitchFamily="34" charset="0"/>
              </a:rPr>
              <a:t> 5</a:t>
            </a:r>
            <a:r>
              <a:rPr lang="en-US" sz="2400" b="1" dirty="0" smtClean="0">
                <a:solidFill>
                  <a:srgbClr val="FFFF00"/>
                </a:solidFill>
                <a:latin typeface="Arial" pitchFamily="34" charset="0"/>
                <a:cs typeface="Arial" pitchFamily="34" charset="0"/>
              </a:rPr>
              <a:t>: </a:t>
            </a:r>
          </a:p>
          <a:p>
            <a:pPr algn="ctr"/>
            <a:r>
              <a:rPr lang="vi-VN" sz="2400" b="1" dirty="0">
                <a:solidFill>
                  <a:srgbClr val="FFFF00"/>
                </a:solidFill>
                <a:latin typeface="Arial" pitchFamily="34" charset="0"/>
                <a:cs typeface="Arial" pitchFamily="34" charset="0"/>
              </a:rPr>
              <a:t>Em nên nhắc nhở khi thấy bạn chưa thực hiện nội quy</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vi-VN" sz="2400" b="1" dirty="0">
              <a:solidFill>
                <a:srgbClr val="FFFF00"/>
              </a:solidFill>
              <a:latin typeface="Arial" pitchFamily="34" charset="0"/>
              <a:cs typeface="Arial" pitchFamily="34" charset="0"/>
            </a:endParaRPr>
          </a:p>
        </p:txBody>
      </p:sp>
      <p:grpSp>
        <p:nvGrpSpPr>
          <p:cNvPr id="19" name="Group 18"/>
          <p:cNvGrpSpPr/>
          <p:nvPr/>
        </p:nvGrpSpPr>
        <p:grpSpPr>
          <a:xfrm>
            <a:off x="1855674" y="2748963"/>
            <a:ext cx="2710883" cy="627787"/>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3" y="2741584"/>
            <a:ext cx="2753713" cy="635165"/>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3083058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Dao Duc 1 moi\Package - Lesson\Data\image_paste_200710100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08"/>
            <a:ext cx="2133600" cy="743203"/>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2"/>
          <p:cNvSpPr>
            <a:spLocks noChangeShapeType="1"/>
          </p:cNvSpPr>
          <p:nvPr/>
        </p:nvSpPr>
        <p:spPr bwMode="auto">
          <a:xfrm>
            <a:off x="0" y="81643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Rectangle 2"/>
          <p:cNvSpPr/>
          <p:nvPr/>
        </p:nvSpPr>
        <p:spPr>
          <a:xfrm>
            <a:off x="101601" y="1130785"/>
            <a:ext cx="5529943" cy="1938992"/>
          </a:xfrm>
          <a:prstGeom prst="rect">
            <a:avLst/>
          </a:prstGeom>
        </p:spPr>
        <p:txBody>
          <a:bodyPr wrap="square">
            <a:spAutoFit/>
          </a:bodyPr>
          <a:lstStyle/>
          <a:p>
            <a:pPr marL="285750" indent="-285750" algn="just">
              <a:lnSpc>
                <a:spcPct val="150000"/>
              </a:lnSpc>
              <a:buFontTx/>
              <a:buChar char="-"/>
            </a:pPr>
            <a:r>
              <a:rPr lang="en-US" sz="2000" dirty="0" err="1" smtClean="0">
                <a:solidFill>
                  <a:srgbClr val="006600"/>
                </a:solidFill>
                <a:latin typeface="Arial" pitchFamily="34" charset="0"/>
                <a:cs typeface="Arial" pitchFamily="34" charset="0"/>
              </a:rPr>
              <a:t>Cùng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bạn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tập</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làm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phiếu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nhắc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việc</a:t>
            </a:r>
            <a:r>
              <a:rPr lang="en-US" sz="2000" dirty="0" smtClean="0">
                <a:solidFill>
                  <a:srgbClr val="006600"/>
                </a:solidFill>
                <a:latin typeface="Arial" pitchFamily="34" charset="0"/>
                <a:cs typeface="Arial" pitchFamily="34" charset="0"/>
              </a:rPr>
              <a:t> ở </a:t>
            </a:r>
            <a:r>
              <a:rPr lang="en-US" sz="2000" dirty="0" err="1" smtClean="0">
                <a:solidFill>
                  <a:srgbClr val="006600"/>
                </a:solidFill>
                <a:latin typeface="Arial" pitchFamily="34" charset="0"/>
                <a:cs typeface="Arial" pitchFamily="34" charset="0"/>
              </a:rPr>
              <a:t>lớp</a:t>
            </a:r>
            <a:r>
              <a:rPr lang="en-US" sz="2000" dirty="0" smtClean="0">
                <a:solidFill>
                  <a:srgbClr val="006600"/>
                </a:solidFill>
                <a:latin typeface="Arial" pitchFamily="34" charset="0"/>
                <a:cs typeface="Arial" pitchFamily="34" charset="0"/>
              </a:rPr>
              <a:t>.</a:t>
            </a:r>
          </a:p>
          <a:p>
            <a:pPr marL="285750" indent="-285750" algn="just">
              <a:lnSpc>
                <a:spcPct val="150000"/>
              </a:lnSpc>
              <a:buFontTx/>
              <a:buChar char="-"/>
            </a:pPr>
            <a:r>
              <a:rPr lang="en-US" sz="2000" dirty="0" err="1" smtClean="0">
                <a:solidFill>
                  <a:srgbClr val="006600"/>
                </a:solidFill>
                <a:latin typeface="Arial" pitchFamily="34" charset="0"/>
                <a:cs typeface="Arial" pitchFamily="34" charset="0"/>
              </a:rPr>
              <a:t>Nhờ</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bố</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mẹ</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hướng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dẫn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cách</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đặt</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chuông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đồng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hồ</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báo</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thức</a:t>
            </a:r>
            <a:r>
              <a:rPr lang="en-US" sz="2000" dirty="0" smtClean="0">
                <a:solidFill>
                  <a:srgbClr val="006600"/>
                </a:solidFill>
                <a:latin typeface="Arial" pitchFamily="34" charset="0"/>
                <a:cs typeface="Arial" pitchFamily="34" charset="0"/>
              </a:rPr>
              <a:t>.</a:t>
            </a:r>
          </a:p>
          <a:p>
            <a:pPr marL="285750" indent="-285750" algn="just">
              <a:lnSpc>
                <a:spcPct val="150000"/>
              </a:lnSpc>
              <a:buFontTx/>
              <a:buChar char="-"/>
            </a:pPr>
            <a:r>
              <a:rPr lang="en-US" sz="2000" dirty="0" err="1" smtClean="0">
                <a:solidFill>
                  <a:srgbClr val="006600"/>
                </a:solidFill>
                <a:latin typeface="Arial" pitchFamily="34" charset="0"/>
                <a:cs typeface="Arial" pitchFamily="34" charset="0"/>
              </a:rPr>
              <a:t>Cùng</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bố</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mẹ</a:t>
            </a:r>
            <a:r>
              <a:rPr lang="en-US" sz="2000" dirty="0" smtClean="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a:t>
            </a:r>
            <a:r>
              <a:rPr lang="en-US" sz="2000" dirty="0" err="1" smtClean="0">
                <a:solidFill>
                  <a:srgbClr val="006600"/>
                </a:solidFill>
                <a:latin typeface="Arial" pitchFamily="34" charset="0"/>
                <a:cs typeface="Arial" pitchFamily="34" charset="0"/>
              </a:rPr>
              <a:t>àm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phiếu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nhắc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việc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một</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tuần</a:t>
            </a:r>
            <a:r>
              <a:rPr lang="en-US" sz="2000" dirty="0" smtClean="0">
                <a:solidFill>
                  <a:srgbClr val="006600"/>
                </a:solidFill>
                <a:latin typeface="Arial" pitchFamily="34" charset="0"/>
                <a:cs typeface="Arial" pitchFamily="34" charset="0"/>
              </a:rPr>
              <a:t>.</a:t>
            </a:r>
            <a:endParaRPr lang="en-US" sz="2000" dirty="0">
              <a:solidFill>
                <a:srgbClr val="006600"/>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1544" y="1218474"/>
            <a:ext cx="3381829" cy="2083010"/>
          </a:xfrm>
          <a:prstGeom prst="rect">
            <a:avLst/>
          </a:prstGeom>
        </p:spPr>
      </p:pic>
      <p:sp>
        <p:nvSpPr>
          <p:cNvPr id="6" name="TextBox 5"/>
          <p:cNvSpPr txBox="1"/>
          <p:nvPr/>
        </p:nvSpPr>
        <p:spPr>
          <a:xfrm>
            <a:off x="222691" y="4150739"/>
            <a:ext cx="5408853" cy="400110"/>
          </a:xfrm>
          <a:prstGeom prst="rect">
            <a:avLst/>
          </a:prstGeom>
          <a:noFill/>
        </p:spPr>
        <p:txBody>
          <a:bodyPr wrap="none" rtlCol="0">
            <a:spAutoFit/>
          </a:bodyPr>
          <a:lstStyle/>
          <a:p>
            <a:r>
              <a:rPr lang="en-US" sz="2000" dirty="0" err="1" smtClean="0">
                <a:solidFill>
                  <a:srgbClr val="006600"/>
                </a:solidFill>
                <a:latin typeface="Arial" pitchFamily="34" charset="0"/>
                <a:cs typeface="Arial" pitchFamily="34" charset="0"/>
              </a:rPr>
              <a:t>Dán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phiếu</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nhắc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việc</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vào</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nơi</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em</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dễ</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quan</a:t>
            </a:r>
            <a:r>
              <a:rPr lang="en-US" sz="2000" dirty="0" smtClean="0">
                <a:solidFill>
                  <a:srgbClr val="006600"/>
                </a:solidFill>
                <a:latin typeface="Arial" pitchFamily="34" charset="0"/>
                <a:cs typeface="Arial" pitchFamily="34" charset="0"/>
              </a:rPr>
              <a:t> </a:t>
            </a:r>
            <a:r>
              <a:rPr lang="en-US" sz="2000" dirty="0" err="1" smtClean="0">
                <a:solidFill>
                  <a:srgbClr val="006600"/>
                </a:solidFill>
                <a:latin typeface="Arial" pitchFamily="34" charset="0"/>
                <a:cs typeface="Arial" pitchFamily="34" charset="0"/>
              </a:rPr>
              <a:t>sát</a:t>
            </a:r>
            <a:r>
              <a:rPr lang="en-US" sz="2000" dirty="0" smtClean="0">
                <a:solidFill>
                  <a:srgbClr val="006600"/>
                </a:solidFill>
                <a:latin typeface="Arial" pitchFamily="34" charset="0"/>
                <a:cs typeface="Arial" pitchFamily="34" charset="0"/>
              </a:rPr>
              <a:t>.</a:t>
            </a:r>
            <a:endParaRPr lang="en-US" sz="2000" dirty="0">
              <a:solidFill>
                <a:srgbClr val="006600"/>
              </a:solidFill>
              <a:latin typeface="Arial" pitchFamily="34" charset="0"/>
              <a:cs typeface="Arial"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5889" y="3431178"/>
            <a:ext cx="2993136" cy="2399386"/>
          </a:xfrm>
          <a:prstGeom prst="rect">
            <a:avLst/>
          </a:prstGeom>
        </p:spPr>
      </p:pic>
      <p:sp>
        <p:nvSpPr>
          <p:cNvPr id="19" name="TextBox 18"/>
          <p:cNvSpPr txBox="1"/>
          <p:nvPr/>
        </p:nvSpPr>
        <p:spPr>
          <a:xfrm>
            <a:off x="769257" y="5823337"/>
            <a:ext cx="7277954" cy="707886"/>
          </a:xfrm>
          <a:prstGeom prst="rect">
            <a:avLst/>
          </a:prstGeom>
          <a:noFill/>
        </p:spPr>
        <p:txBody>
          <a:bodyPr wrap="none" rtlCol="0">
            <a:spAutoFit/>
          </a:bodyPr>
          <a:lstStyle/>
          <a:p>
            <a:pPr marL="342900" indent="-342900" algn="just">
              <a:buFontTx/>
              <a:buChar char="-"/>
            </a:pPr>
            <a:r>
              <a:rPr lang="en-US" sz="2000" dirty="0" err="1" smtClean="0">
                <a:solidFill>
                  <a:srgbClr val="0000CC"/>
                </a:solidFill>
                <a:latin typeface="Arial" pitchFamily="34" charset="0"/>
                <a:cs typeface="Arial" pitchFamily="34" charset="0"/>
              </a:rPr>
              <a:t>Lựa</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chọn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và</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thực</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hiện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cách</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làm</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phù</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hợp</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để</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luôn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đúng</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giờ</a:t>
            </a:r>
            <a:r>
              <a:rPr lang="en-US" sz="2000" dirty="0" smtClean="0">
                <a:solidFill>
                  <a:srgbClr val="0000CC"/>
                </a:solidFill>
                <a:latin typeface="Arial" pitchFamily="34" charset="0"/>
                <a:cs typeface="Arial" pitchFamily="34" charset="0"/>
              </a:rPr>
              <a:t>.</a:t>
            </a:r>
          </a:p>
          <a:p>
            <a:pPr marL="342900" indent="-342900" algn="just">
              <a:buFontTx/>
              <a:buChar char="-"/>
            </a:pPr>
            <a:r>
              <a:rPr lang="en-US" sz="2000" dirty="0" err="1" smtClean="0">
                <a:solidFill>
                  <a:srgbClr val="0000CC"/>
                </a:solidFill>
                <a:latin typeface="Arial" pitchFamily="34" charset="0"/>
                <a:cs typeface="Arial" pitchFamily="34" charset="0"/>
              </a:rPr>
              <a:t>Nhắc</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nhở</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khi</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bạn</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chưa</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đúng</a:t>
            </a:r>
            <a:r>
              <a:rPr lang="en-US" sz="2000" dirty="0" smtClean="0">
                <a:solidFill>
                  <a:srgbClr val="0000CC"/>
                </a:solidFill>
                <a:latin typeface="Arial" pitchFamily="34" charset="0"/>
                <a:cs typeface="Arial" pitchFamily="34" charset="0"/>
              </a:rPr>
              <a:t> </a:t>
            </a:r>
            <a:r>
              <a:rPr lang="en-US" sz="2000" dirty="0" err="1" smtClean="0">
                <a:solidFill>
                  <a:srgbClr val="0000CC"/>
                </a:solidFill>
                <a:latin typeface="Arial" pitchFamily="34" charset="0"/>
                <a:cs typeface="Arial" pitchFamily="34" charset="0"/>
              </a:rPr>
              <a:t>giờ</a:t>
            </a:r>
            <a:endParaRPr lang="en-US" sz="20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120183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892" y="3785870"/>
            <a:ext cx="2560109" cy="3072131"/>
          </a:xfrm>
          <a:prstGeom prst="rect">
            <a:avLst/>
          </a:prstGeom>
        </p:spPr>
      </p:pic>
      <p:grpSp>
        <p:nvGrpSpPr>
          <p:cNvPr id="5" name="Group 4"/>
          <p:cNvGrpSpPr/>
          <p:nvPr/>
        </p:nvGrpSpPr>
        <p:grpSpPr>
          <a:xfrm>
            <a:off x="163742" y="304256"/>
            <a:ext cx="8540137" cy="2970168"/>
            <a:chOff x="163741" y="253547"/>
            <a:chExt cx="8540137" cy="2475140"/>
          </a:xfrm>
        </p:grpSpPr>
        <p:grpSp>
          <p:nvGrpSpPr>
            <p:cNvPr id="3" name="Group 2"/>
            <p:cNvGrpSpPr/>
            <p:nvPr/>
          </p:nvGrpSpPr>
          <p:grpSpPr>
            <a:xfrm>
              <a:off x="163741" y="253547"/>
              <a:ext cx="8540137" cy="2475140"/>
              <a:chOff x="163741" y="253547"/>
              <a:chExt cx="8540137" cy="2475140"/>
            </a:xfrm>
          </p:grpSpPr>
          <p:pic>
            <p:nvPicPr>
              <p:cNvPr id="10242" name="Picture 2" descr="D:\Dao Duc 1 moi\Package - Lesson\Data\image_paste_200710101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1" y="253547"/>
                <a:ext cx="8540137" cy="24751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8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155" y="1253217"/>
                <a:ext cx="1661886" cy="46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0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012" y="167163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590" y="1780495"/>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236" y="1797501"/>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065" y="1756229"/>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1563605" y="1230294"/>
              <a:ext cx="6393096" cy="897682"/>
            </a:xfrm>
            <a:prstGeom prst="rect">
              <a:avLst/>
            </a:prstGeom>
            <a:noFill/>
          </p:spPr>
          <p:txBody>
            <a:bodyPr wrap="none" rtlCol="0">
              <a:spAutoFit/>
            </a:bodyPr>
            <a:lstStyle/>
            <a:p>
              <a:pPr algn="ctr"/>
              <a:r>
                <a:rPr lang="en-US" sz="3200" dirty="0" err="1" smtClean="0">
                  <a:latin typeface="Arial" pitchFamily="34" charset="0"/>
                  <a:cs typeface="Arial" pitchFamily="34" charset="0"/>
                </a:rPr>
                <a:t>Gọn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gàng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ngăn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nắp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giúp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em</a:t>
              </a:r>
              <a:endParaRPr lang="en-US" sz="3200" dirty="0" smtClean="0">
                <a:latin typeface="Arial" pitchFamily="34" charset="0"/>
                <a:cs typeface="Arial" pitchFamily="34" charset="0"/>
              </a:endParaRPr>
            </a:p>
            <a:p>
              <a:pPr algn="ctr"/>
              <a:r>
                <a:rPr lang="en-US" sz="3200" dirty="0" err="1" smtClean="0">
                  <a:latin typeface="Arial" pitchFamily="34" charset="0"/>
                  <a:cs typeface="Arial" pitchFamily="34" charset="0"/>
                </a:rPr>
                <a:t>Đồ</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dùng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bện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đẹp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khi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tìm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có</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ngay</a:t>
              </a:r>
              <a:r>
                <a:rPr lang="en-US" sz="3200" dirty="0" smtClean="0">
                  <a:latin typeface="Arial" pitchFamily="34" charset="0"/>
                  <a:cs typeface="Arial" pitchFamily="34" charset="0"/>
                </a:rPr>
                <a:t>.</a:t>
              </a:r>
              <a:endParaRPr lang="en-US" sz="3200" dirty="0">
                <a:latin typeface="Arial" pitchFamily="34" charset="0"/>
                <a:cs typeface="Arial" pitchFamily="34" charset="0"/>
              </a:endParaRPr>
            </a:p>
          </p:txBody>
        </p:sp>
      </p:grpSp>
    </p:spTree>
    <p:extLst>
      <p:ext uri="{BB962C8B-B14F-4D97-AF65-F5344CB8AC3E}">
        <p14:creationId xmlns:p14="http://schemas.microsoft.com/office/powerpoint/2010/main" val="2542707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70"/>
            <a:ext cx="9144000" cy="6838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9703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1485" y="232952"/>
            <a:ext cx="2678938" cy="523220"/>
          </a:xfrm>
          <a:prstGeom prst="rect">
            <a:avLst/>
          </a:prstGeom>
          <a:noFill/>
        </p:spPr>
        <p:txBody>
          <a:bodyPr wrap="none" rtlCol="0">
            <a:spAutoFit/>
          </a:bodyPr>
          <a:lstStyle/>
          <a:p>
            <a:pPr algn="ctr"/>
            <a:r>
              <a:rPr lang="en-US" sz="2800" b="1" dirty="0" smtClean="0">
                <a:solidFill>
                  <a:srgbClr val="C00000"/>
                </a:solidFill>
                <a:latin typeface="Arial" pitchFamily="34" charset="0"/>
                <a:cs typeface="Arial" pitchFamily="34" charset="0"/>
              </a:rPr>
              <a:t>HOẠT ĐỘNG 3</a:t>
            </a:r>
            <a:endParaRPr lang="en-US" sz="2800" b="1" dirty="0">
              <a:solidFill>
                <a:srgbClr val="C00000"/>
              </a:solidFill>
              <a:latin typeface="Arial" pitchFamily="34" charset="0"/>
              <a:cs typeface="Arial" pitchFamily="34" charset="0"/>
            </a:endParaRPr>
          </a:p>
        </p:txBody>
      </p:sp>
      <p:sp>
        <p:nvSpPr>
          <p:cNvPr id="3" name="Line 12"/>
          <p:cNvSpPr>
            <a:spLocks noChangeShapeType="1"/>
          </p:cNvSpPr>
          <p:nvPr/>
        </p:nvSpPr>
        <p:spPr bwMode="auto">
          <a:xfrm>
            <a:off x="0" y="9906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4"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221" y="120845"/>
            <a:ext cx="2331160" cy="8520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221" y="1250462"/>
            <a:ext cx="6680868" cy="461665"/>
          </a:xfrm>
          <a:prstGeom prst="rect">
            <a:avLst/>
          </a:prstGeom>
          <a:noFill/>
        </p:spPr>
        <p:txBody>
          <a:bodyPr wrap="none" rtlCol="0">
            <a:spAutoFit/>
          </a:bodyPr>
          <a:lstStyle/>
          <a:p>
            <a:r>
              <a:rPr lang="en-US" sz="2400" dirty="0" smtClean="0">
                <a:solidFill>
                  <a:srgbClr val="FF0000"/>
                </a:solidFill>
                <a:latin typeface="Arial" pitchFamily="34" charset="0"/>
                <a:cs typeface="Arial" pitchFamily="34" charset="0"/>
              </a:rPr>
              <a:t>c. </a:t>
            </a:r>
            <a:r>
              <a:rPr lang="en-US" sz="2400" dirty="0" err="1" smtClean="0">
                <a:solidFill>
                  <a:srgbClr val="FF0000"/>
                </a:solidFill>
                <a:latin typeface="Arial" pitchFamily="34" charset="0"/>
                <a:cs typeface="Arial" pitchFamily="34" charset="0"/>
              </a:rPr>
              <a:t>Tìm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những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cách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giúp</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em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thực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hiện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đúng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giờ</a:t>
            </a:r>
            <a:r>
              <a:rPr lang="en-US" sz="2400" dirty="0" smtClean="0">
                <a:solidFill>
                  <a:srgbClr val="FF0000"/>
                </a:solidFill>
                <a:latin typeface="Arial" pitchFamily="34" charset="0"/>
                <a:cs typeface="Arial" pitchFamily="34" charset="0"/>
              </a:rPr>
              <a:t>.</a:t>
            </a:r>
            <a:endParaRPr lang="en-US" sz="2400" dirty="0">
              <a:solidFill>
                <a:srgbClr val="FF0000"/>
              </a:solidFill>
              <a:latin typeface="Arial" pitchFamily="34" charset="0"/>
              <a:cs typeface="Arial"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606" y="2131087"/>
            <a:ext cx="8388789" cy="4011191"/>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091339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0"/>
          <p:cNvSpPr>
            <a:spLocks noChangeArrowheads="1"/>
          </p:cNvSpPr>
          <p:nvPr>
            <p:custDataLst>
              <p:tags r:id="rId1"/>
            </p:custDataLst>
          </p:nvPr>
        </p:nvSpPr>
        <p:spPr bwMode="gray">
          <a:xfrm>
            <a:off x="304800" y="1237838"/>
            <a:ext cx="8382000" cy="4572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3" name="Text Box 5"/>
          <p:cNvSpPr txBox="1">
            <a:spLocks noChangeArrowheads="1"/>
          </p:cNvSpPr>
          <p:nvPr>
            <p:custDataLst>
              <p:tags r:id="rId2"/>
            </p:custDataLst>
          </p:nvPr>
        </p:nvSpPr>
        <p:spPr bwMode="auto">
          <a:xfrm>
            <a:off x="1044577" y="1233731"/>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THẢO LUẬN NHÓM ĐÔI</a:t>
            </a:r>
            <a:endParaRPr lang="en-US" altLang="en-US" sz="2400" b="1" dirty="0">
              <a:solidFill>
                <a:schemeClr val="bg1"/>
              </a:solidFill>
              <a:latin typeface="Arial" charset="0"/>
              <a:cs typeface="Arial" charset="0"/>
            </a:endParaRPr>
          </a:p>
        </p:txBody>
      </p:sp>
      <p:sp>
        <p:nvSpPr>
          <p:cNvPr id="4" name="Rounded Rectangle 3"/>
          <p:cNvSpPr/>
          <p:nvPr>
            <p:custDataLst>
              <p:tags r:id="rId3"/>
            </p:custDataLst>
          </p:nvPr>
        </p:nvSpPr>
        <p:spPr>
          <a:xfrm>
            <a:off x="119742" y="1857396"/>
            <a:ext cx="4873172" cy="2549141"/>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r>
              <a:rPr lang="en-US" sz="2400" dirty="0" err="1">
                <a:latin typeface="Arial" pitchFamily="34" charset="0"/>
                <a:cs typeface="Arial" pitchFamily="34" charset="0"/>
              </a:rPr>
              <a:t>những</a:t>
            </a:r>
            <a:r>
              <a:rPr lang="en-US" sz="2400" dirty="0">
                <a:latin typeface="Arial" pitchFamily="34" charset="0"/>
                <a:cs typeface="Arial" pitchFamily="34" charset="0"/>
              </a:rPr>
              <a:t> </a:t>
            </a:r>
            <a:r>
              <a:rPr lang="en-US" sz="2400" dirty="0" err="1">
                <a:latin typeface="Arial" pitchFamily="34" charset="0"/>
                <a:cs typeface="Arial" pitchFamily="34" charset="0"/>
              </a:rPr>
              <a:t>cách</a:t>
            </a:r>
            <a:r>
              <a:rPr lang="en-US" sz="2400" dirty="0">
                <a:latin typeface="Arial" pitchFamily="34" charset="0"/>
                <a:cs typeface="Arial" pitchFamily="34" charset="0"/>
              </a:rPr>
              <a:t> </a:t>
            </a:r>
            <a:r>
              <a:rPr lang="en-US" sz="2400" dirty="0" err="1">
                <a:latin typeface="Arial" pitchFamily="34" charset="0"/>
                <a:cs typeface="Arial" pitchFamily="34" charset="0"/>
              </a:rPr>
              <a:t>nào</a:t>
            </a:r>
            <a:r>
              <a:rPr lang="en-US" sz="2400" dirty="0">
                <a:latin typeface="Arial" pitchFamily="34" charset="0"/>
                <a:cs typeface="Arial" pitchFamily="34" charset="0"/>
              </a:rPr>
              <a:t> </a:t>
            </a:r>
            <a:r>
              <a:rPr lang="en-US" sz="2400" dirty="0" err="1">
                <a:latin typeface="Arial" pitchFamily="34" charset="0"/>
                <a:cs typeface="Arial" pitchFamily="34" charset="0"/>
              </a:rPr>
              <a:t>để</a:t>
            </a:r>
            <a:r>
              <a:rPr lang="en-US" sz="2400" dirty="0">
                <a:latin typeface="Arial" pitchFamily="34" charset="0"/>
                <a:cs typeface="Arial" pitchFamily="34" charset="0"/>
              </a:rPr>
              <a:t> </a:t>
            </a:r>
            <a:r>
              <a:rPr lang="en-US" sz="2400" dirty="0" err="1">
                <a:latin typeface="Arial" pitchFamily="34" charset="0"/>
                <a:cs typeface="Arial" pitchFamily="34" charset="0"/>
              </a:rPr>
              <a:t>thực</a:t>
            </a:r>
            <a:r>
              <a:rPr lang="en-US" sz="2400" dirty="0">
                <a:latin typeface="Arial" pitchFamily="34" charset="0"/>
                <a:cs typeface="Arial" pitchFamily="34" charset="0"/>
              </a:rPr>
              <a:t> </a:t>
            </a:r>
            <a:r>
              <a:rPr lang="en-US" sz="2400" dirty="0" err="1">
                <a:latin typeface="Arial" pitchFamily="34" charset="0"/>
                <a:cs typeface="Arial" pitchFamily="34" charset="0"/>
              </a:rPr>
              <a:t>hiện</a:t>
            </a:r>
            <a:r>
              <a:rPr lang="en-US" sz="2400" dirty="0">
                <a:latin typeface="Arial" pitchFamily="34" charset="0"/>
                <a:cs typeface="Arial" pitchFamily="34" charset="0"/>
              </a:rPr>
              <a:t> </a:t>
            </a:r>
            <a:r>
              <a:rPr lang="en-US" sz="2400" dirty="0" err="1">
                <a:latin typeface="Arial" pitchFamily="34" charset="0"/>
                <a:cs typeface="Arial" pitchFamily="34" charset="0"/>
              </a:rPr>
              <a:t>đúng</a:t>
            </a:r>
            <a:r>
              <a:rPr lang="en-US" sz="2400" dirty="0">
                <a:latin typeface="Arial" pitchFamily="34" charset="0"/>
                <a:cs typeface="Arial" pitchFamily="34" charset="0"/>
              </a:rPr>
              <a:t> </a:t>
            </a:r>
            <a:r>
              <a:rPr lang="en-US" sz="2400" dirty="0" err="1">
                <a:latin typeface="Arial" pitchFamily="34" charset="0"/>
                <a:cs typeface="Arial" pitchFamily="34" charset="0"/>
              </a:rPr>
              <a:t>giờ</a:t>
            </a:r>
            <a:r>
              <a:rPr lang="en-US" sz="2400" dirty="0">
                <a:latin typeface="Arial" pitchFamily="34" charset="0"/>
                <a:cs typeface="Arial" pitchFamily="34" charset="0"/>
              </a:rPr>
              <a:t>?</a:t>
            </a:r>
          </a:p>
          <a:p>
            <a:pPr algn="just"/>
            <a:r>
              <a:rPr lang="en-US" sz="2400" dirty="0">
                <a:latin typeface="Arial" pitchFamily="34" charset="0"/>
                <a:cs typeface="Arial" pitchFamily="34" charset="0"/>
              </a:rPr>
              <a:t>+ </a:t>
            </a:r>
            <a:r>
              <a:rPr lang="en-US" sz="2400" dirty="0" err="1">
                <a:latin typeface="Arial" pitchFamily="34" charset="0"/>
                <a:cs typeface="Arial" pitchFamily="34" charset="0"/>
              </a:rPr>
              <a:t>Em</a:t>
            </a:r>
            <a:r>
              <a:rPr lang="en-US" sz="2400" dirty="0">
                <a:latin typeface="Arial" pitchFamily="34" charset="0"/>
                <a:cs typeface="Arial" pitchFamily="34" charset="0"/>
              </a:rPr>
              <a:t> </a:t>
            </a:r>
            <a:r>
              <a:rPr lang="en-US" sz="2400" dirty="0" err="1">
                <a:latin typeface="Arial" pitchFamily="34" charset="0"/>
                <a:cs typeface="Arial" pitchFamily="34" charset="0"/>
              </a:rPr>
              <a:t>đã</a:t>
            </a:r>
            <a:r>
              <a:rPr lang="en-US" sz="2400" dirty="0">
                <a:latin typeface="Arial" pitchFamily="34" charset="0"/>
                <a:cs typeface="Arial" pitchFamily="34" charset="0"/>
              </a:rPr>
              <a:t> </a:t>
            </a:r>
            <a:r>
              <a:rPr lang="en-US" sz="2400" dirty="0" err="1">
                <a:latin typeface="Arial" pitchFamily="34" charset="0"/>
                <a:cs typeface="Arial" pitchFamily="34" charset="0"/>
              </a:rPr>
              <a:t>sử</a:t>
            </a:r>
            <a:r>
              <a:rPr lang="en-US" sz="2400" dirty="0">
                <a:latin typeface="Arial" pitchFamily="34" charset="0"/>
                <a:cs typeface="Arial" pitchFamily="34" charset="0"/>
              </a:rPr>
              <a:t> </a:t>
            </a:r>
            <a:r>
              <a:rPr lang="en-US" sz="2400" dirty="0" err="1">
                <a:latin typeface="Arial" pitchFamily="34" charset="0"/>
                <a:cs typeface="Arial" pitchFamily="34" charset="0"/>
              </a:rPr>
              <a:t>dụng</a:t>
            </a:r>
            <a:r>
              <a:rPr lang="en-US" sz="2400" dirty="0">
                <a:latin typeface="Arial" pitchFamily="34" charset="0"/>
                <a:cs typeface="Arial" pitchFamily="34" charset="0"/>
              </a:rPr>
              <a:t> </a:t>
            </a:r>
            <a:r>
              <a:rPr lang="en-US" sz="2400" dirty="0" err="1">
                <a:latin typeface="Arial" pitchFamily="34" charset="0"/>
                <a:cs typeface="Arial" pitchFamily="34" charset="0"/>
              </a:rPr>
              <a:t>những</a:t>
            </a:r>
            <a:r>
              <a:rPr lang="en-US" sz="2400" dirty="0">
                <a:latin typeface="Arial" pitchFamily="34" charset="0"/>
                <a:cs typeface="Arial" pitchFamily="34" charset="0"/>
              </a:rPr>
              <a:t> </a:t>
            </a:r>
            <a:r>
              <a:rPr lang="en-US" sz="2400" dirty="0" err="1">
                <a:latin typeface="Arial" pitchFamily="34" charset="0"/>
                <a:cs typeface="Arial" pitchFamily="34" charset="0"/>
              </a:rPr>
              <a:t>việc</a:t>
            </a:r>
            <a:r>
              <a:rPr lang="en-US" sz="2400" dirty="0">
                <a:latin typeface="Arial" pitchFamily="34" charset="0"/>
                <a:cs typeface="Arial" pitchFamily="34" charset="0"/>
              </a:rPr>
              <a:t> </a:t>
            </a:r>
            <a:r>
              <a:rPr lang="en-US" sz="2400" dirty="0" err="1">
                <a:latin typeface="Arial" pitchFamily="34" charset="0"/>
                <a:cs typeface="Arial" pitchFamily="34" charset="0"/>
              </a:rPr>
              <a:t>nào</a:t>
            </a:r>
            <a:r>
              <a:rPr lang="en-US" sz="2400" dirty="0">
                <a:latin typeface="Arial" pitchFamily="34" charset="0"/>
                <a:cs typeface="Arial" pitchFamily="34" charset="0"/>
              </a:rPr>
              <a:t> </a:t>
            </a:r>
            <a:r>
              <a:rPr lang="en-US" sz="2400" dirty="0" err="1">
                <a:latin typeface="Arial" pitchFamily="34" charset="0"/>
                <a:cs typeface="Arial" pitchFamily="34" charset="0"/>
              </a:rPr>
              <a:t>để</a:t>
            </a:r>
            <a:r>
              <a:rPr lang="en-US" sz="2400" dirty="0">
                <a:latin typeface="Arial" pitchFamily="34" charset="0"/>
                <a:cs typeface="Arial" pitchFamily="34" charset="0"/>
              </a:rPr>
              <a:t> </a:t>
            </a:r>
            <a:r>
              <a:rPr lang="en-US" sz="2400" dirty="0" err="1">
                <a:latin typeface="Arial" pitchFamily="34" charset="0"/>
                <a:cs typeface="Arial" pitchFamily="34" charset="0"/>
              </a:rPr>
              <a:t>đúng</a:t>
            </a:r>
            <a:r>
              <a:rPr lang="en-US" sz="2400" dirty="0">
                <a:latin typeface="Arial" pitchFamily="34" charset="0"/>
                <a:cs typeface="Arial" pitchFamily="34" charset="0"/>
              </a:rPr>
              <a:t> </a:t>
            </a:r>
            <a:r>
              <a:rPr lang="en-US" sz="2400" dirty="0" err="1">
                <a:latin typeface="Arial" pitchFamily="34" charset="0"/>
                <a:cs typeface="Arial" pitchFamily="34" charset="0"/>
              </a:rPr>
              <a:t>giờ</a:t>
            </a:r>
            <a:r>
              <a:rPr lang="en-US" sz="2400" dirty="0">
                <a:latin typeface="Arial" pitchFamily="34" charset="0"/>
                <a:cs typeface="Arial" pitchFamily="34" charset="0"/>
              </a:rPr>
              <a:t>?</a:t>
            </a:r>
          </a:p>
        </p:txBody>
      </p:sp>
      <p:sp>
        <p:nvSpPr>
          <p:cNvPr id="5" name="TextBox 5"/>
          <p:cNvSpPr txBox="1">
            <a:spLocks noChangeArrowheads="1"/>
          </p:cNvSpPr>
          <p:nvPr/>
        </p:nvSpPr>
        <p:spPr bwMode="auto">
          <a:xfrm>
            <a:off x="148770" y="4668640"/>
            <a:ext cx="8763002" cy="1200329"/>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dirty="0" err="1">
                <a:solidFill>
                  <a:srgbClr val="006600"/>
                </a:solidFill>
                <a:latin typeface="Arial" pitchFamily="34" charset="0"/>
                <a:cs typeface="Arial" pitchFamily="34" charset="0"/>
              </a:rPr>
              <a:t>Yêu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cầu</a:t>
            </a:r>
            <a:r>
              <a:rPr lang="en-US" altLang="en-US" sz="2400" b="1" dirty="0">
                <a:solidFill>
                  <a:srgbClr val="006600"/>
                </a:solidFill>
                <a:latin typeface="Arial" pitchFamily="34" charset="0"/>
                <a:cs typeface="Arial" pitchFamily="34" charset="0"/>
              </a:rPr>
              <a:t> </a:t>
            </a:r>
          </a:p>
          <a:p>
            <a:pPr marL="342900" indent="-342900" eaLnBrk="1" hangingPunct="1">
              <a:spcBef>
                <a:spcPct val="0"/>
              </a:spcBef>
              <a:buFontTx/>
              <a:buChar char="-"/>
            </a:pPr>
            <a:r>
              <a:rPr lang="en-US" altLang="en-US" sz="2400" b="1" dirty="0" err="1" smtClean="0">
                <a:solidFill>
                  <a:srgbClr val="006600"/>
                </a:solidFill>
                <a:latin typeface="Arial" pitchFamily="34" charset="0"/>
                <a:cs typeface="Arial" pitchFamily="34" charset="0"/>
              </a:rPr>
              <a:t>Làm</a:t>
            </a:r>
            <a:r>
              <a:rPr lang="en-US" altLang="en-US" sz="2400" b="1" dirty="0" smtClean="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việc</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theo</a:t>
            </a:r>
            <a:r>
              <a:rPr lang="en-US" altLang="en-US" sz="2400" b="1" dirty="0">
                <a:solidFill>
                  <a:srgbClr val="006600"/>
                </a:solidFill>
                <a:latin typeface="Arial" pitchFamily="34" charset="0"/>
                <a:cs typeface="Arial" pitchFamily="34" charset="0"/>
              </a:rPr>
              <a:t> </a:t>
            </a:r>
            <a:r>
              <a:rPr lang="en-US" altLang="en-US" sz="2400" b="1" dirty="0" err="1" smtClean="0">
                <a:solidFill>
                  <a:srgbClr val="006600"/>
                </a:solidFill>
                <a:latin typeface="Arial" pitchFamily="34" charset="0"/>
                <a:cs typeface="Arial" pitchFamily="34" charset="0"/>
              </a:rPr>
              <a:t>nhóm</a:t>
            </a:r>
            <a:r>
              <a:rPr lang="en-US" altLang="en-US" sz="2400" b="1" dirty="0" smtClean="0">
                <a:solidFill>
                  <a:srgbClr val="006600"/>
                </a:solidFill>
                <a:latin typeface="Arial" pitchFamily="34" charset="0"/>
                <a:cs typeface="Arial" pitchFamily="34" charset="0"/>
              </a:rPr>
              <a:t> 2</a:t>
            </a:r>
          </a:p>
          <a:p>
            <a:pPr marL="342900" indent="-342900">
              <a:spcBef>
                <a:spcPct val="0"/>
              </a:spcBef>
              <a:buFontTx/>
              <a:buChar char="-"/>
            </a:pPr>
            <a:r>
              <a:rPr lang="en-US" altLang="en-US" sz="2400" b="1" dirty="0" err="1" smtClean="0">
                <a:solidFill>
                  <a:srgbClr val="006600"/>
                </a:solidFill>
                <a:latin typeface="Arial" charset="0"/>
                <a:cs typeface="Arial" charset="0"/>
              </a:rPr>
              <a:t>Một</a:t>
            </a:r>
            <a:r>
              <a:rPr lang="en-US" altLang="en-US" sz="2400" b="1" dirty="0" smtClean="0">
                <a:solidFill>
                  <a:srgbClr val="006600"/>
                </a:solidFill>
                <a:latin typeface="Arial" charset="0"/>
                <a:cs typeface="Arial" charset="0"/>
              </a:rPr>
              <a:t> </a:t>
            </a:r>
            <a:r>
              <a:rPr lang="en-US" altLang="en-US" sz="2400" b="1" dirty="0" err="1" smtClean="0">
                <a:solidFill>
                  <a:srgbClr val="006600"/>
                </a:solidFill>
                <a:latin typeface="Arial" charset="0"/>
                <a:cs typeface="Arial" charset="0"/>
              </a:rPr>
              <a:t>số</a:t>
            </a:r>
            <a:r>
              <a:rPr lang="en-US" altLang="en-US" sz="2400" b="1" dirty="0" smtClean="0">
                <a:solidFill>
                  <a:srgbClr val="006600"/>
                </a:solidFill>
                <a:latin typeface="Arial" charset="0"/>
                <a:cs typeface="Arial" charset="0"/>
              </a:rPr>
              <a:t> </a:t>
            </a:r>
            <a:r>
              <a:rPr lang="en-US" altLang="en-US" sz="2400" b="1" dirty="0" err="1" smtClean="0">
                <a:solidFill>
                  <a:srgbClr val="006600"/>
                </a:solidFill>
                <a:latin typeface="Arial" charset="0"/>
                <a:cs typeface="Arial" charset="0"/>
              </a:rPr>
              <a:t>nhóm</a:t>
            </a:r>
            <a:r>
              <a:rPr lang="en-US" altLang="en-US" sz="2400" b="1" dirty="0" smtClean="0">
                <a:solidFill>
                  <a:srgbClr val="006600"/>
                </a:solidFill>
                <a:latin typeface="Arial" charset="0"/>
                <a:cs typeface="Arial" charset="0"/>
              </a:rPr>
              <a:t> </a:t>
            </a:r>
            <a:r>
              <a:rPr lang="en-US" altLang="en-US" sz="2400" b="1" dirty="0" err="1" smtClean="0">
                <a:solidFill>
                  <a:srgbClr val="006600"/>
                </a:solidFill>
                <a:latin typeface="Arial" charset="0"/>
                <a:cs typeface="Arial" charset="0"/>
              </a:rPr>
              <a:t>trình</a:t>
            </a:r>
            <a:r>
              <a:rPr lang="en-US" altLang="en-US" sz="2400" b="1" dirty="0" smtClean="0">
                <a:solidFill>
                  <a:srgbClr val="006600"/>
                </a:solidFill>
                <a:latin typeface="Arial" charset="0"/>
                <a:cs typeface="Arial" charset="0"/>
              </a:rPr>
              <a:t> </a:t>
            </a:r>
            <a:r>
              <a:rPr lang="en-US" altLang="en-US" sz="2400" b="1" dirty="0" err="1" smtClean="0">
                <a:solidFill>
                  <a:srgbClr val="006600"/>
                </a:solidFill>
                <a:latin typeface="Arial" charset="0"/>
                <a:cs typeface="Arial" charset="0"/>
              </a:rPr>
              <a:t>bày</a:t>
            </a:r>
            <a:r>
              <a:rPr lang="en-US" altLang="en-US" sz="2400" b="1" dirty="0" smtClean="0">
                <a:solidFill>
                  <a:srgbClr val="006600"/>
                </a:solidFill>
                <a:latin typeface="Arial" charset="0"/>
                <a:cs typeface="Arial" charset="0"/>
              </a:rPr>
              <a:t> </a:t>
            </a:r>
            <a:r>
              <a:rPr lang="en-US" altLang="en-US" sz="2400" b="1" dirty="0" err="1" smtClean="0">
                <a:solidFill>
                  <a:srgbClr val="006600"/>
                </a:solidFill>
                <a:latin typeface="Arial" charset="0"/>
                <a:cs typeface="Arial" charset="0"/>
              </a:rPr>
              <a:t>trước</a:t>
            </a:r>
            <a:r>
              <a:rPr lang="en-US" altLang="en-US" sz="2400" b="1" dirty="0" smtClean="0">
                <a:solidFill>
                  <a:srgbClr val="006600"/>
                </a:solidFill>
                <a:latin typeface="Arial" charset="0"/>
                <a:cs typeface="Arial" charset="0"/>
              </a:rPr>
              <a:t> </a:t>
            </a:r>
            <a:r>
              <a:rPr lang="en-US" altLang="en-US" sz="2400" b="1" dirty="0" err="1" smtClean="0">
                <a:solidFill>
                  <a:srgbClr val="006600"/>
                </a:solidFill>
                <a:latin typeface="Arial" charset="0"/>
                <a:cs typeface="Arial" charset="0"/>
              </a:rPr>
              <a:t>lớp</a:t>
            </a:r>
            <a:r>
              <a:rPr lang="en-US" altLang="en-US" sz="2400" b="1" dirty="0" smtClean="0">
                <a:solidFill>
                  <a:srgbClr val="006600"/>
                </a:solidFill>
                <a:latin typeface="Arial" charset="0"/>
                <a:cs typeface="Arial" charset="0"/>
              </a:rPr>
              <a:t>, </a:t>
            </a:r>
            <a:r>
              <a:rPr lang="en-US" altLang="en-US" sz="2400" b="1" dirty="0" err="1" smtClean="0">
                <a:solidFill>
                  <a:srgbClr val="006600"/>
                </a:solidFill>
                <a:latin typeface="Arial" charset="0"/>
                <a:cs typeface="Arial" charset="0"/>
              </a:rPr>
              <a:t>nhóm</a:t>
            </a:r>
            <a:r>
              <a:rPr lang="en-US" altLang="en-US" sz="2400" b="1" dirty="0" smtClean="0">
                <a:solidFill>
                  <a:srgbClr val="006600"/>
                </a:solidFill>
                <a:latin typeface="Arial" charset="0"/>
                <a:cs typeface="Arial" charset="0"/>
              </a:rPr>
              <a:t> </a:t>
            </a:r>
            <a:r>
              <a:rPr lang="en-US" altLang="en-US" sz="2400" b="1" dirty="0" err="1" smtClean="0">
                <a:solidFill>
                  <a:srgbClr val="006600"/>
                </a:solidFill>
                <a:latin typeface="Arial" charset="0"/>
                <a:cs typeface="Arial" charset="0"/>
              </a:rPr>
              <a:t>khác</a:t>
            </a:r>
            <a:r>
              <a:rPr lang="en-US" altLang="en-US" sz="2400" b="1" dirty="0" smtClean="0">
                <a:solidFill>
                  <a:srgbClr val="006600"/>
                </a:solidFill>
                <a:latin typeface="Arial" charset="0"/>
                <a:cs typeface="Arial" charset="0"/>
              </a:rPr>
              <a:t> </a:t>
            </a:r>
            <a:r>
              <a:rPr lang="en-US" altLang="en-US" sz="2400" b="1" dirty="0" err="1" smtClean="0">
                <a:solidFill>
                  <a:srgbClr val="006600"/>
                </a:solidFill>
                <a:latin typeface="Arial" charset="0"/>
                <a:cs typeface="Arial" charset="0"/>
              </a:rPr>
              <a:t>bổ</a:t>
            </a:r>
            <a:r>
              <a:rPr lang="en-US" altLang="en-US" sz="2400" b="1" dirty="0" smtClean="0">
                <a:solidFill>
                  <a:srgbClr val="006600"/>
                </a:solidFill>
                <a:latin typeface="Arial" charset="0"/>
                <a:cs typeface="Arial" charset="0"/>
              </a:rPr>
              <a:t> sung</a:t>
            </a:r>
            <a:endParaRPr lang="en-US" altLang="en-US" sz="2400" b="1" dirty="0">
              <a:solidFill>
                <a:srgbClr val="006600"/>
              </a:solidFill>
              <a:latin typeface="Arial" pitchFamily="34" charset="0"/>
              <a:cs typeface="Arial" pitchFamily="34" charset="0"/>
            </a:endParaRPr>
          </a:p>
        </p:txBody>
      </p:sp>
      <p:sp>
        <p:nvSpPr>
          <p:cNvPr id="6" name="Line 12"/>
          <p:cNvSpPr>
            <a:spLocks noChangeShapeType="1"/>
          </p:cNvSpPr>
          <p:nvPr/>
        </p:nvSpPr>
        <p:spPr bwMode="auto">
          <a:xfrm>
            <a:off x="0" y="119960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Text Box 6"/>
          <p:cNvSpPr txBox="1">
            <a:spLocks noChangeArrowheads="1"/>
          </p:cNvSpPr>
          <p:nvPr/>
        </p:nvSpPr>
        <p:spPr bwMode="auto">
          <a:xfrm>
            <a:off x="3781425" y="8047"/>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0</a:t>
            </a:r>
          </a:p>
        </p:txBody>
      </p:sp>
      <p:sp>
        <p:nvSpPr>
          <p:cNvPr id="8" name="Text Box 7"/>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a:t>
            </a:r>
          </a:p>
        </p:txBody>
      </p:sp>
      <p:sp>
        <p:nvSpPr>
          <p:cNvPr id="9" name="Text Box 8"/>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a:t>
            </a:r>
          </a:p>
        </p:txBody>
      </p:sp>
      <p:sp>
        <p:nvSpPr>
          <p:cNvPr id="10" name="Text Box 9"/>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a:t>
            </a:r>
          </a:p>
        </p:txBody>
      </p:sp>
      <p:sp>
        <p:nvSpPr>
          <p:cNvPr id="11" name="Text Box 10"/>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a:t>
            </a:r>
          </a:p>
        </p:txBody>
      </p:sp>
      <p:sp>
        <p:nvSpPr>
          <p:cNvPr id="12" name="Text Box 11"/>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a:t>
            </a:r>
          </a:p>
        </p:txBody>
      </p:sp>
      <p:sp>
        <p:nvSpPr>
          <p:cNvPr id="13" name="Text Box 12"/>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a:t>
            </a:r>
          </a:p>
        </p:txBody>
      </p:sp>
      <p:sp>
        <p:nvSpPr>
          <p:cNvPr id="14" name="Text Box 13"/>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a:t>
            </a:r>
          </a:p>
        </p:txBody>
      </p:sp>
      <p:sp>
        <p:nvSpPr>
          <p:cNvPr id="15" name="Text Box 14"/>
          <p:cNvSpPr txBox="1">
            <a:spLocks noChangeArrowheads="1"/>
          </p:cNvSpPr>
          <p:nvPr/>
        </p:nvSpPr>
        <p:spPr bwMode="auto">
          <a:xfrm>
            <a:off x="3781425"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a:t>
            </a:r>
          </a:p>
        </p:txBody>
      </p:sp>
      <p:sp>
        <p:nvSpPr>
          <p:cNvPr id="16" name="Text Box 15"/>
          <p:cNvSpPr txBox="1">
            <a:spLocks noChangeArrowheads="1"/>
          </p:cNvSpPr>
          <p:nvPr/>
        </p:nvSpPr>
        <p:spPr bwMode="auto">
          <a:xfrm>
            <a:off x="3733800" y="54085"/>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a:t>
            </a:r>
          </a:p>
        </p:txBody>
      </p:sp>
      <p:sp>
        <p:nvSpPr>
          <p:cNvPr id="17" name="Text Box 16"/>
          <p:cNvSpPr txBox="1">
            <a:spLocks noChangeArrowheads="1"/>
          </p:cNvSpPr>
          <p:nvPr/>
        </p:nvSpPr>
        <p:spPr bwMode="auto">
          <a:xfrm>
            <a:off x="3748090" y="33448"/>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a:t>
            </a:r>
          </a:p>
        </p:txBody>
      </p:sp>
      <p:sp>
        <p:nvSpPr>
          <p:cNvPr id="18" name="Text Box 17"/>
          <p:cNvSpPr txBox="1">
            <a:spLocks noChangeArrowheads="1"/>
          </p:cNvSpPr>
          <p:nvPr/>
        </p:nvSpPr>
        <p:spPr bwMode="auto">
          <a:xfrm>
            <a:off x="3748090" y="15984"/>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20</a:t>
            </a:r>
          </a:p>
        </p:txBody>
      </p:sp>
      <p:sp>
        <p:nvSpPr>
          <p:cNvPr id="19" name="Text Box 18"/>
          <p:cNvSpPr txBox="1">
            <a:spLocks noChangeArrowheads="1"/>
          </p:cNvSpPr>
          <p:nvPr/>
        </p:nvSpPr>
        <p:spPr bwMode="auto">
          <a:xfrm>
            <a:off x="3748090" y="109"/>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30</a:t>
            </a:r>
          </a:p>
        </p:txBody>
      </p:sp>
      <p:sp>
        <p:nvSpPr>
          <p:cNvPr id="20" name="Text Box 19"/>
          <p:cNvSpPr txBox="1">
            <a:spLocks noChangeArrowheads="1"/>
          </p:cNvSpPr>
          <p:nvPr/>
        </p:nvSpPr>
        <p:spPr bwMode="auto">
          <a:xfrm>
            <a:off x="3748090" y="17572"/>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40</a:t>
            </a:r>
          </a:p>
        </p:txBody>
      </p:sp>
      <p:sp>
        <p:nvSpPr>
          <p:cNvPr id="21" name="Text Box 20"/>
          <p:cNvSpPr txBox="1">
            <a:spLocks noChangeArrowheads="1"/>
          </p:cNvSpPr>
          <p:nvPr/>
        </p:nvSpPr>
        <p:spPr bwMode="auto">
          <a:xfrm>
            <a:off x="3748090" y="15984"/>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50</a:t>
            </a:r>
          </a:p>
        </p:txBody>
      </p:sp>
      <p:sp>
        <p:nvSpPr>
          <p:cNvPr id="22" name="Text Box 21"/>
          <p:cNvSpPr txBox="1">
            <a:spLocks noChangeArrowheads="1"/>
          </p:cNvSpPr>
          <p:nvPr/>
        </p:nvSpPr>
        <p:spPr bwMode="auto">
          <a:xfrm>
            <a:off x="3748090" y="15984"/>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60</a:t>
            </a:r>
          </a:p>
        </p:txBody>
      </p:sp>
      <p:sp>
        <p:nvSpPr>
          <p:cNvPr id="23" name="Text Box 22"/>
          <p:cNvSpPr txBox="1">
            <a:spLocks noChangeArrowheads="1"/>
          </p:cNvSpPr>
          <p:nvPr/>
        </p:nvSpPr>
        <p:spPr bwMode="auto">
          <a:xfrm>
            <a:off x="3748090" y="33448"/>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70</a:t>
            </a:r>
          </a:p>
        </p:txBody>
      </p:sp>
      <p:sp>
        <p:nvSpPr>
          <p:cNvPr id="24" name="Text Box 23"/>
          <p:cNvSpPr txBox="1">
            <a:spLocks noChangeArrowheads="1"/>
          </p:cNvSpPr>
          <p:nvPr/>
        </p:nvSpPr>
        <p:spPr bwMode="auto">
          <a:xfrm>
            <a:off x="3748090" y="17572"/>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80</a:t>
            </a:r>
          </a:p>
        </p:txBody>
      </p:sp>
      <p:sp>
        <p:nvSpPr>
          <p:cNvPr id="25" name="Text Box 24"/>
          <p:cNvSpPr txBox="1">
            <a:spLocks noChangeArrowheads="1"/>
          </p:cNvSpPr>
          <p:nvPr/>
        </p:nvSpPr>
        <p:spPr bwMode="auto">
          <a:xfrm>
            <a:off x="3748090" y="33448"/>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90</a:t>
            </a:r>
          </a:p>
        </p:txBody>
      </p:sp>
      <p:sp>
        <p:nvSpPr>
          <p:cNvPr id="26" name="Text Box 25"/>
          <p:cNvSpPr txBox="1">
            <a:spLocks noChangeArrowheads="1"/>
          </p:cNvSpPr>
          <p:nvPr/>
        </p:nvSpPr>
        <p:spPr bwMode="auto">
          <a:xfrm>
            <a:off x="3810000" y="33448"/>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100</a:t>
            </a:r>
          </a:p>
        </p:txBody>
      </p:sp>
      <p:sp>
        <p:nvSpPr>
          <p:cNvPr id="27" name="Text Box 26"/>
          <p:cNvSpPr txBox="1">
            <a:spLocks noChangeArrowheads="1"/>
          </p:cNvSpPr>
          <p:nvPr/>
        </p:nvSpPr>
        <p:spPr bwMode="auto">
          <a:xfrm>
            <a:off x="3810000" y="33448"/>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110</a:t>
            </a:r>
          </a:p>
        </p:txBody>
      </p:sp>
      <p:sp>
        <p:nvSpPr>
          <p:cNvPr id="28" name="Text Box 27"/>
          <p:cNvSpPr txBox="1">
            <a:spLocks noChangeArrowheads="1"/>
          </p:cNvSpPr>
          <p:nvPr/>
        </p:nvSpPr>
        <p:spPr bwMode="auto">
          <a:xfrm>
            <a:off x="3810000" y="33448"/>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120</a:t>
            </a:r>
          </a:p>
        </p:txBody>
      </p:sp>
      <p:pic>
        <p:nvPicPr>
          <p:cNvPr id="29" name="Picture 28"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158058"/>
            <a:ext cx="216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150883"/>
            <a:ext cx="21669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4584" y="2014148"/>
            <a:ext cx="3564618" cy="2277368"/>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211203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3"/>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strVal val="#ppt_w+.3"/>
                                          </p:val>
                                        </p:tav>
                                        <p:tav tm="100000">
                                          <p:val>
                                            <p:strVal val="#ppt_w"/>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animEffect transition="in" filter="fade">
                                      <p:cBhvr>
                                        <p:cTn id="14" dur="2000"/>
                                        <p:tgtEl>
                                          <p:spTgt spid="8"/>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strVal val="#ppt_w+.3"/>
                                          </p:val>
                                        </p:tav>
                                        <p:tav tm="100000">
                                          <p:val>
                                            <p:strVal val="#ppt_w"/>
                                          </p:val>
                                        </p:tav>
                                      </p:tavLst>
                                    </p:anim>
                                    <p:anim calcmode="lin" valueType="num">
                                      <p:cBhvr>
                                        <p:cTn id="18" dur="2000" fill="hold"/>
                                        <p:tgtEl>
                                          <p:spTgt spid="9"/>
                                        </p:tgtEl>
                                        <p:attrNameLst>
                                          <p:attrName>ppt_h</p:attrName>
                                        </p:attrNameLst>
                                      </p:cBhvr>
                                      <p:tavLst>
                                        <p:tav tm="0">
                                          <p:val>
                                            <p:strVal val="#ppt_h"/>
                                          </p:val>
                                        </p:tav>
                                        <p:tav tm="100000">
                                          <p:val>
                                            <p:strVal val="#ppt_h"/>
                                          </p:val>
                                        </p:tav>
                                      </p:tavLst>
                                    </p:anim>
                                    <p:animEffect transition="in" filter="fade">
                                      <p:cBhvr>
                                        <p:cTn id="19" dur="2000"/>
                                        <p:tgtEl>
                                          <p:spTgt spid="9"/>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2000" fill="hold"/>
                                        <p:tgtEl>
                                          <p:spTgt spid="10"/>
                                        </p:tgtEl>
                                        <p:attrNameLst>
                                          <p:attrName>ppt_w</p:attrName>
                                        </p:attrNameLst>
                                      </p:cBhvr>
                                      <p:tavLst>
                                        <p:tav tm="0">
                                          <p:val>
                                            <p:strVal val="#ppt_w+.3"/>
                                          </p:val>
                                        </p:tav>
                                        <p:tav tm="100000">
                                          <p:val>
                                            <p:strVal val="#ppt_w"/>
                                          </p:val>
                                        </p:tav>
                                      </p:tavLst>
                                    </p:anim>
                                    <p:anim calcmode="lin" valueType="num">
                                      <p:cBhvr>
                                        <p:cTn id="23" dur="2000" fill="hold"/>
                                        <p:tgtEl>
                                          <p:spTgt spid="10"/>
                                        </p:tgtEl>
                                        <p:attrNameLst>
                                          <p:attrName>ppt_h</p:attrName>
                                        </p:attrNameLst>
                                      </p:cBhvr>
                                      <p:tavLst>
                                        <p:tav tm="0">
                                          <p:val>
                                            <p:strVal val="#ppt_h"/>
                                          </p:val>
                                        </p:tav>
                                        <p:tav tm="100000">
                                          <p:val>
                                            <p:strVal val="#ppt_h"/>
                                          </p:val>
                                        </p:tav>
                                      </p:tavLst>
                                    </p:anim>
                                    <p:animEffect transition="in" filter="fade">
                                      <p:cBhvr>
                                        <p:cTn id="24" dur="2000"/>
                                        <p:tgtEl>
                                          <p:spTgt spid="10"/>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000" fill="hold"/>
                                        <p:tgtEl>
                                          <p:spTgt spid="11"/>
                                        </p:tgtEl>
                                        <p:attrNameLst>
                                          <p:attrName>ppt_w</p:attrName>
                                        </p:attrNameLst>
                                      </p:cBhvr>
                                      <p:tavLst>
                                        <p:tav tm="0">
                                          <p:val>
                                            <p:strVal val="#ppt_w+.3"/>
                                          </p:val>
                                        </p:tav>
                                        <p:tav tm="100000">
                                          <p:val>
                                            <p:strVal val="#ppt_w"/>
                                          </p:val>
                                        </p:tav>
                                      </p:tavLst>
                                    </p:anim>
                                    <p:anim calcmode="lin" valueType="num">
                                      <p:cBhvr>
                                        <p:cTn id="28" dur="2000" fill="hold"/>
                                        <p:tgtEl>
                                          <p:spTgt spid="11"/>
                                        </p:tgtEl>
                                        <p:attrNameLst>
                                          <p:attrName>ppt_h</p:attrName>
                                        </p:attrNameLst>
                                      </p:cBhvr>
                                      <p:tavLst>
                                        <p:tav tm="0">
                                          <p:val>
                                            <p:strVal val="#ppt_h"/>
                                          </p:val>
                                        </p:tav>
                                        <p:tav tm="100000">
                                          <p:val>
                                            <p:strVal val="#ppt_h"/>
                                          </p:val>
                                        </p:tav>
                                      </p:tavLst>
                                    </p:anim>
                                    <p:animEffect transition="in" filter="fade">
                                      <p:cBhvr>
                                        <p:cTn id="29" dur="2000"/>
                                        <p:tgtEl>
                                          <p:spTgt spid="11"/>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2000" fill="hold"/>
                                        <p:tgtEl>
                                          <p:spTgt spid="12"/>
                                        </p:tgtEl>
                                        <p:attrNameLst>
                                          <p:attrName>ppt_w</p:attrName>
                                        </p:attrNameLst>
                                      </p:cBhvr>
                                      <p:tavLst>
                                        <p:tav tm="0">
                                          <p:val>
                                            <p:strVal val="#ppt_w+.3"/>
                                          </p:val>
                                        </p:tav>
                                        <p:tav tm="100000">
                                          <p:val>
                                            <p:strVal val="#ppt_w"/>
                                          </p:val>
                                        </p:tav>
                                      </p:tavLst>
                                    </p:anim>
                                    <p:anim calcmode="lin" valueType="num">
                                      <p:cBhvr>
                                        <p:cTn id="33" dur="2000" fill="hold"/>
                                        <p:tgtEl>
                                          <p:spTgt spid="12"/>
                                        </p:tgtEl>
                                        <p:attrNameLst>
                                          <p:attrName>ppt_h</p:attrName>
                                        </p:attrNameLst>
                                      </p:cBhvr>
                                      <p:tavLst>
                                        <p:tav tm="0">
                                          <p:val>
                                            <p:strVal val="#ppt_h"/>
                                          </p:val>
                                        </p:tav>
                                        <p:tav tm="100000">
                                          <p:val>
                                            <p:strVal val="#ppt_h"/>
                                          </p:val>
                                        </p:tav>
                                      </p:tavLst>
                                    </p:anim>
                                    <p:animEffect transition="in" filter="fade">
                                      <p:cBhvr>
                                        <p:cTn id="34" dur="2000"/>
                                        <p:tgtEl>
                                          <p:spTgt spid="12"/>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2000" fill="hold"/>
                                        <p:tgtEl>
                                          <p:spTgt spid="13"/>
                                        </p:tgtEl>
                                        <p:attrNameLst>
                                          <p:attrName>ppt_w</p:attrName>
                                        </p:attrNameLst>
                                      </p:cBhvr>
                                      <p:tavLst>
                                        <p:tav tm="0">
                                          <p:val>
                                            <p:strVal val="#ppt_w+.3"/>
                                          </p:val>
                                        </p:tav>
                                        <p:tav tm="100000">
                                          <p:val>
                                            <p:strVal val="#ppt_w"/>
                                          </p:val>
                                        </p:tav>
                                      </p:tavLst>
                                    </p:anim>
                                    <p:anim calcmode="lin" valueType="num">
                                      <p:cBhvr>
                                        <p:cTn id="38" dur="2000" fill="hold"/>
                                        <p:tgtEl>
                                          <p:spTgt spid="13"/>
                                        </p:tgtEl>
                                        <p:attrNameLst>
                                          <p:attrName>ppt_h</p:attrName>
                                        </p:attrNameLst>
                                      </p:cBhvr>
                                      <p:tavLst>
                                        <p:tav tm="0">
                                          <p:val>
                                            <p:strVal val="#ppt_h"/>
                                          </p:val>
                                        </p:tav>
                                        <p:tav tm="100000">
                                          <p:val>
                                            <p:strVal val="#ppt_h"/>
                                          </p:val>
                                        </p:tav>
                                      </p:tavLst>
                                    </p:anim>
                                    <p:animEffect transition="in" filter="fade">
                                      <p:cBhvr>
                                        <p:cTn id="39" dur="2000"/>
                                        <p:tgtEl>
                                          <p:spTgt spid="13"/>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2000" fill="hold"/>
                                        <p:tgtEl>
                                          <p:spTgt spid="14"/>
                                        </p:tgtEl>
                                        <p:attrNameLst>
                                          <p:attrName>ppt_w</p:attrName>
                                        </p:attrNameLst>
                                      </p:cBhvr>
                                      <p:tavLst>
                                        <p:tav tm="0">
                                          <p:val>
                                            <p:strVal val="#ppt_w+.3"/>
                                          </p:val>
                                        </p:tav>
                                        <p:tav tm="100000">
                                          <p:val>
                                            <p:strVal val="#ppt_w"/>
                                          </p:val>
                                        </p:tav>
                                      </p:tavLst>
                                    </p:anim>
                                    <p:anim calcmode="lin" valueType="num">
                                      <p:cBhvr>
                                        <p:cTn id="43" dur="2000" fill="hold"/>
                                        <p:tgtEl>
                                          <p:spTgt spid="14"/>
                                        </p:tgtEl>
                                        <p:attrNameLst>
                                          <p:attrName>ppt_h</p:attrName>
                                        </p:attrNameLst>
                                      </p:cBhvr>
                                      <p:tavLst>
                                        <p:tav tm="0">
                                          <p:val>
                                            <p:strVal val="#ppt_h"/>
                                          </p:val>
                                        </p:tav>
                                        <p:tav tm="100000">
                                          <p:val>
                                            <p:strVal val="#ppt_h"/>
                                          </p:val>
                                        </p:tav>
                                      </p:tavLst>
                                    </p:anim>
                                    <p:animEffect transition="in" filter="fade">
                                      <p:cBhvr>
                                        <p:cTn id="44" dur="2000"/>
                                        <p:tgtEl>
                                          <p:spTgt spid="14"/>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2000" fill="hold"/>
                                        <p:tgtEl>
                                          <p:spTgt spid="15"/>
                                        </p:tgtEl>
                                        <p:attrNameLst>
                                          <p:attrName>ppt_w</p:attrName>
                                        </p:attrNameLst>
                                      </p:cBhvr>
                                      <p:tavLst>
                                        <p:tav tm="0">
                                          <p:val>
                                            <p:strVal val="#ppt_w+.3"/>
                                          </p:val>
                                        </p:tav>
                                        <p:tav tm="100000">
                                          <p:val>
                                            <p:strVal val="#ppt_w"/>
                                          </p:val>
                                        </p:tav>
                                      </p:tavLst>
                                    </p:anim>
                                    <p:anim calcmode="lin" valueType="num">
                                      <p:cBhvr>
                                        <p:cTn id="48" dur="2000" fill="hold"/>
                                        <p:tgtEl>
                                          <p:spTgt spid="15"/>
                                        </p:tgtEl>
                                        <p:attrNameLst>
                                          <p:attrName>ppt_h</p:attrName>
                                        </p:attrNameLst>
                                      </p:cBhvr>
                                      <p:tavLst>
                                        <p:tav tm="0">
                                          <p:val>
                                            <p:strVal val="#ppt_h"/>
                                          </p:val>
                                        </p:tav>
                                        <p:tav tm="100000">
                                          <p:val>
                                            <p:strVal val="#ppt_h"/>
                                          </p:val>
                                        </p:tav>
                                      </p:tavLst>
                                    </p:anim>
                                    <p:animEffect transition="in" filter="fade">
                                      <p:cBhvr>
                                        <p:cTn id="49" dur="2000"/>
                                        <p:tgtEl>
                                          <p:spTgt spid="15"/>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2000" fill="hold"/>
                                        <p:tgtEl>
                                          <p:spTgt spid="16"/>
                                        </p:tgtEl>
                                        <p:attrNameLst>
                                          <p:attrName>ppt_w</p:attrName>
                                        </p:attrNameLst>
                                      </p:cBhvr>
                                      <p:tavLst>
                                        <p:tav tm="0">
                                          <p:val>
                                            <p:strVal val="#ppt_w+.3"/>
                                          </p:val>
                                        </p:tav>
                                        <p:tav tm="100000">
                                          <p:val>
                                            <p:strVal val="#ppt_w"/>
                                          </p:val>
                                        </p:tav>
                                      </p:tavLst>
                                    </p:anim>
                                    <p:anim calcmode="lin" valueType="num">
                                      <p:cBhvr>
                                        <p:cTn id="53" dur="2000" fill="hold"/>
                                        <p:tgtEl>
                                          <p:spTgt spid="16"/>
                                        </p:tgtEl>
                                        <p:attrNameLst>
                                          <p:attrName>ppt_h</p:attrName>
                                        </p:attrNameLst>
                                      </p:cBhvr>
                                      <p:tavLst>
                                        <p:tav tm="0">
                                          <p:val>
                                            <p:strVal val="#ppt_h"/>
                                          </p:val>
                                        </p:tav>
                                        <p:tav tm="100000">
                                          <p:val>
                                            <p:strVal val="#ppt_h"/>
                                          </p:val>
                                        </p:tav>
                                      </p:tavLst>
                                    </p:anim>
                                    <p:animEffect transition="in" filter="fade">
                                      <p:cBhvr>
                                        <p:cTn id="54" dur="2000"/>
                                        <p:tgtEl>
                                          <p:spTgt spid="16"/>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2000" fill="hold"/>
                                        <p:tgtEl>
                                          <p:spTgt spid="17"/>
                                        </p:tgtEl>
                                        <p:attrNameLst>
                                          <p:attrName>ppt_w</p:attrName>
                                        </p:attrNameLst>
                                      </p:cBhvr>
                                      <p:tavLst>
                                        <p:tav tm="0">
                                          <p:val>
                                            <p:strVal val="#ppt_w+.3"/>
                                          </p:val>
                                        </p:tav>
                                        <p:tav tm="100000">
                                          <p:val>
                                            <p:strVal val="#ppt_w"/>
                                          </p:val>
                                        </p:tav>
                                      </p:tavLst>
                                    </p:anim>
                                    <p:anim calcmode="lin" valueType="num">
                                      <p:cBhvr>
                                        <p:cTn id="58" dur="2000" fill="hold"/>
                                        <p:tgtEl>
                                          <p:spTgt spid="17"/>
                                        </p:tgtEl>
                                        <p:attrNameLst>
                                          <p:attrName>ppt_h</p:attrName>
                                        </p:attrNameLst>
                                      </p:cBhvr>
                                      <p:tavLst>
                                        <p:tav tm="0">
                                          <p:val>
                                            <p:strVal val="#ppt_h"/>
                                          </p:val>
                                        </p:tav>
                                        <p:tav tm="100000">
                                          <p:val>
                                            <p:strVal val="#ppt_h"/>
                                          </p:val>
                                        </p:tav>
                                      </p:tavLst>
                                    </p:anim>
                                    <p:animEffect transition="in" filter="fade">
                                      <p:cBhvr>
                                        <p:cTn id="59" dur="2000"/>
                                        <p:tgtEl>
                                          <p:spTgt spid="17"/>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p:cTn id="62" dur="2000" fill="hold"/>
                                        <p:tgtEl>
                                          <p:spTgt spid="18"/>
                                        </p:tgtEl>
                                        <p:attrNameLst>
                                          <p:attrName>ppt_w</p:attrName>
                                        </p:attrNameLst>
                                      </p:cBhvr>
                                      <p:tavLst>
                                        <p:tav tm="0">
                                          <p:val>
                                            <p:strVal val="#ppt_w+.3"/>
                                          </p:val>
                                        </p:tav>
                                        <p:tav tm="100000">
                                          <p:val>
                                            <p:strVal val="#ppt_w"/>
                                          </p:val>
                                        </p:tav>
                                      </p:tavLst>
                                    </p:anim>
                                    <p:anim calcmode="lin" valueType="num">
                                      <p:cBhvr>
                                        <p:cTn id="63" dur="2000" fill="hold"/>
                                        <p:tgtEl>
                                          <p:spTgt spid="18"/>
                                        </p:tgtEl>
                                        <p:attrNameLst>
                                          <p:attrName>ppt_h</p:attrName>
                                        </p:attrNameLst>
                                      </p:cBhvr>
                                      <p:tavLst>
                                        <p:tav tm="0">
                                          <p:val>
                                            <p:strVal val="#ppt_h"/>
                                          </p:val>
                                        </p:tav>
                                        <p:tav tm="100000">
                                          <p:val>
                                            <p:strVal val="#ppt_h"/>
                                          </p:val>
                                        </p:tav>
                                      </p:tavLst>
                                    </p:anim>
                                    <p:animEffect transition="in" filter="fade">
                                      <p:cBhvr>
                                        <p:cTn id="64" dur="2000"/>
                                        <p:tgtEl>
                                          <p:spTgt spid="18"/>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2000" fill="hold"/>
                                        <p:tgtEl>
                                          <p:spTgt spid="19"/>
                                        </p:tgtEl>
                                        <p:attrNameLst>
                                          <p:attrName>ppt_w</p:attrName>
                                        </p:attrNameLst>
                                      </p:cBhvr>
                                      <p:tavLst>
                                        <p:tav tm="0">
                                          <p:val>
                                            <p:strVal val="#ppt_w+.3"/>
                                          </p:val>
                                        </p:tav>
                                        <p:tav tm="100000">
                                          <p:val>
                                            <p:strVal val="#ppt_w"/>
                                          </p:val>
                                        </p:tav>
                                      </p:tavLst>
                                    </p:anim>
                                    <p:anim calcmode="lin" valueType="num">
                                      <p:cBhvr>
                                        <p:cTn id="68" dur="2000" fill="hold"/>
                                        <p:tgtEl>
                                          <p:spTgt spid="19"/>
                                        </p:tgtEl>
                                        <p:attrNameLst>
                                          <p:attrName>ppt_h</p:attrName>
                                        </p:attrNameLst>
                                      </p:cBhvr>
                                      <p:tavLst>
                                        <p:tav tm="0">
                                          <p:val>
                                            <p:strVal val="#ppt_h"/>
                                          </p:val>
                                        </p:tav>
                                        <p:tav tm="100000">
                                          <p:val>
                                            <p:strVal val="#ppt_h"/>
                                          </p:val>
                                        </p:tav>
                                      </p:tavLst>
                                    </p:anim>
                                    <p:animEffect transition="in" filter="fade">
                                      <p:cBhvr>
                                        <p:cTn id="69" dur="2000"/>
                                        <p:tgtEl>
                                          <p:spTgt spid="19"/>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2000" fill="hold"/>
                                        <p:tgtEl>
                                          <p:spTgt spid="20"/>
                                        </p:tgtEl>
                                        <p:attrNameLst>
                                          <p:attrName>ppt_w</p:attrName>
                                        </p:attrNameLst>
                                      </p:cBhvr>
                                      <p:tavLst>
                                        <p:tav tm="0">
                                          <p:val>
                                            <p:strVal val="#ppt_w+.3"/>
                                          </p:val>
                                        </p:tav>
                                        <p:tav tm="100000">
                                          <p:val>
                                            <p:strVal val="#ppt_w"/>
                                          </p:val>
                                        </p:tav>
                                      </p:tavLst>
                                    </p:anim>
                                    <p:anim calcmode="lin" valueType="num">
                                      <p:cBhvr>
                                        <p:cTn id="73" dur="2000" fill="hold"/>
                                        <p:tgtEl>
                                          <p:spTgt spid="20"/>
                                        </p:tgtEl>
                                        <p:attrNameLst>
                                          <p:attrName>ppt_h</p:attrName>
                                        </p:attrNameLst>
                                      </p:cBhvr>
                                      <p:tavLst>
                                        <p:tav tm="0">
                                          <p:val>
                                            <p:strVal val="#ppt_h"/>
                                          </p:val>
                                        </p:tav>
                                        <p:tav tm="100000">
                                          <p:val>
                                            <p:strVal val="#ppt_h"/>
                                          </p:val>
                                        </p:tav>
                                      </p:tavLst>
                                    </p:anim>
                                    <p:animEffect transition="in" filter="fade">
                                      <p:cBhvr>
                                        <p:cTn id="74" dur="2000"/>
                                        <p:tgtEl>
                                          <p:spTgt spid="20"/>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2000" fill="hold"/>
                                        <p:tgtEl>
                                          <p:spTgt spid="21"/>
                                        </p:tgtEl>
                                        <p:attrNameLst>
                                          <p:attrName>ppt_w</p:attrName>
                                        </p:attrNameLst>
                                      </p:cBhvr>
                                      <p:tavLst>
                                        <p:tav tm="0">
                                          <p:val>
                                            <p:strVal val="#ppt_w+.3"/>
                                          </p:val>
                                        </p:tav>
                                        <p:tav tm="100000">
                                          <p:val>
                                            <p:strVal val="#ppt_w"/>
                                          </p:val>
                                        </p:tav>
                                      </p:tavLst>
                                    </p:anim>
                                    <p:anim calcmode="lin" valueType="num">
                                      <p:cBhvr>
                                        <p:cTn id="78" dur="2000" fill="hold"/>
                                        <p:tgtEl>
                                          <p:spTgt spid="21"/>
                                        </p:tgtEl>
                                        <p:attrNameLst>
                                          <p:attrName>ppt_h</p:attrName>
                                        </p:attrNameLst>
                                      </p:cBhvr>
                                      <p:tavLst>
                                        <p:tav tm="0">
                                          <p:val>
                                            <p:strVal val="#ppt_h"/>
                                          </p:val>
                                        </p:tav>
                                        <p:tav tm="100000">
                                          <p:val>
                                            <p:strVal val="#ppt_h"/>
                                          </p:val>
                                        </p:tav>
                                      </p:tavLst>
                                    </p:anim>
                                    <p:animEffect transition="in" filter="fade">
                                      <p:cBhvr>
                                        <p:cTn id="79" dur="2000"/>
                                        <p:tgtEl>
                                          <p:spTgt spid="21"/>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2000" fill="hold"/>
                                        <p:tgtEl>
                                          <p:spTgt spid="22"/>
                                        </p:tgtEl>
                                        <p:attrNameLst>
                                          <p:attrName>ppt_w</p:attrName>
                                        </p:attrNameLst>
                                      </p:cBhvr>
                                      <p:tavLst>
                                        <p:tav tm="0">
                                          <p:val>
                                            <p:strVal val="#ppt_w+.3"/>
                                          </p:val>
                                        </p:tav>
                                        <p:tav tm="100000">
                                          <p:val>
                                            <p:strVal val="#ppt_w"/>
                                          </p:val>
                                        </p:tav>
                                      </p:tavLst>
                                    </p:anim>
                                    <p:anim calcmode="lin" valueType="num">
                                      <p:cBhvr>
                                        <p:cTn id="83" dur="2000" fill="hold"/>
                                        <p:tgtEl>
                                          <p:spTgt spid="22"/>
                                        </p:tgtEl>
                                        <p:attrNameLst>
                                          <p:attrName>ppt_h</p:attrName>
                                        </p:attrNameLst>
                                      </p:cBhvr>
                                      <p:tavLst>
                                        <p:tav tm="0">
                                          <p:val>
                                            <p:strVal val="#ppt_h"/>
                                          </p:val>
                                        </p:tav>
                                        <p:tav tm="100000">
                                          <p:val>
                                            <p:strVal val="#ppt_h"/>
                                          </p:val>
                                        </p:tav>
                                      </p:tavLst>
                                    </p:anim>
                                    <p:animEffect transition="in" filter="fade">
                                      <p:cBhvr>
                                        <p:cTn id="84" dur="2000"/>
                                        <p:tgtEl>
                                          <p:spTgt spid="22"/>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3"/>
                                        </p:tgtEl>
                                        <p:attrNameLst>
                                          <p:attrName>style.visibility</p:attrName>
                                        </p:attrNameLst>
                                      </p:cBhvr>
                                      <p:to>
                                        <p:strVal val="visible"/>
                                      </p:to>
                                    </p:set>
                                    <p:anim calcmode="lin" valueType="num">
                                      <p:cBhvr>
                                        <p:cTn id="87" dur="2000" fill="hold"/>
                                        <p:tgtEl>
                                          <p:spTgt spid="23"/>
                                        </p:tgtEl>
                                        <p:attrNameLst>
                                          <p:attrName>ppt_w</p:attrName>
                                        </p:attrNameLst>
                                      </p:cBhvr>
                                      <p:tavLst>
                                        <p:tav tm="0">
                                          <p:val>
                                            <p:strVal val="#ppt_w+.3"/>
                                          </p:val>
                                        </p:tav>
                                        <p:tav tm="100000">
                                          <p:val>
                                            <p:strVal val="#ppt_w"/>
                                          </p:val>
                                        </p:tav>
                                      </p:tavLst>
                                    </p:anim>
                                    <p:anim calcmode="lin" valueType="num">
                                      <p:cBhvr>
                                        <p:cTn id="88" dur="2000" fill="hold"/>
                                        <p:tgtEl>
                                          <p:spTgt spid="23"/>
                                        </p:tgtEl>
                                        <p:attrNameLst>
                                          <p:attrName>ppt_h</p:attrName>
                                        </p:attrNameLst>
                                      </p:cBhvr>
                                      <p:tavLst>
                                        <p:tav tm="0">
                                          <p:val>
                                            <p:strVal val="#ppt_h"/>
                                          </p:val>
                                        </p:tav>
                                        <p:tav tm="100000">
                                          <p:val>
                                            <p:strVal val="#ppt_h"/>
                                          </p:val>
                                        </p:tav>
                                      </p:tavLst>
                                    </p:anim>
                                    <p:animEffect transition="in" filter="fade">
                                      <p:cBhvr>
                                        <p:cTn id="89" dur="2000"/>
                                        <p:tgtEl>
                                          <p:spTgt spid="23"/>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p:cTn id="92" dur="2000" fill="hold"/>
                                        <p:tgtEl>
                                          <p:spTgt spid="24"/>
                                        </p:tgtEl>
                                        <p:attrNameLst>
                                          <p:attrName>ppt_w</p:attrName>
                                        </p:attrNameLst>
                                      </p:cBhvr>
                                      <p:tavLst>
                                        <p:tav tm="0">
                                          <p:val>
                                            <p:strVal val="#ppt_w+.3"/>
                                          </p:val>
                                        </p:tav>
                                        <p:tav tm="100000">
                                          <p:val>
                                            <p:strVal val="#ppt_w"/>
                                          </p:val>
                                        </p:tav>
                                      </p:tavLst>
                                    </p:anim>
                                    <p:anim calcmode="lin" valueType="num">
                                      <p:cBhvr>
                                        <p:cTn id="93" dur="2000" fill="hold"/>
                                        <p:tgtEl>
                                          <p:spTgt spid="24"/>
                                        </p:tgtEl>
                                        <p:attrNameLst>
                                          <p:attrName>ppt_h</p:attrName>
                                        </p:attrNameLst>
                                      </p:cBhvr>
                                      <p:tavLst>
                                        <p:tav tm="0">
                                          <p:val>
                                            <p:strVal val="#ppt_h"/>
                                          </p:val>
                                        </p:tav>
                                        <p:tav tm="100000">
                                          <p:val>
                                            <p:strVal val="#ppt_h"/>
                                          </p:val>
                                        </p:tav>
                                      </p:tavLst>
                                    </p:anim>
                                    <p:animEffect transition="in" filter="fade">
                                      <p:cBhvr>
                                        <p:cTn id="94" dur="2000"/>
                                        <p:tgtEl>
                                          <p:spTgt spid="24"/>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2000" fill="hold"/>
                                        <p:tgtEl>
                                          <p:spTgt spid="25"/>
                                        </p:tgtEl>
                                        <p:attrNameLst>
                                          <p:attrName>ppt_w</p:attrName>
                                        </p:attrNameLst>
                                      </p:cBhvr>
                                      <p:tavLst>
                                        <p:tav tm="0">
                                          <p:val>
                                            <p:strVal val="#ppt_w+.3"/>
                                          </p:val>
                                        </p:tav>
                                        <p:tav tm="100000">
                                          <p:val>
                                            <p:strVal val="#ppt_w"/>
                                          </p:val>
                                        </p:tav>
                                      </p:tavLst>
                                    </p:anim>
                                    <p:anim calcmode="lin" valueType="num">
                                      <p:cBhvr>
                                        <p:cTn id="98" dur="2000" fill="hold"/>
                                        <p:tgtEl>
                                          <p:spTgt spid="25"/>
                                        </p:tgtEl>
                                        <p:attrNameLst>
                                          <p:attrName>ppt_h</p:attrName>
                                        </p:attrNameLst>
                                      </p:cBhvr>
                                      <p:tavLst>
                                        <p:tav tm="0">
                                          <p:val>
                                            <p:strVal val="#ppt_h"/>
                                          </p:val>
                                        </p:tav>
                                        <p:tav tm="100000">
                                          <p:val>
                                            <p:strVal val="#ppt_h"/>
                                          </p:val>
                                        </p:tav>
                                      </p:tavLst>
                                    </p:anim>
                                    <p:animEffect transition="in" filter="fade">
                                      <p:cBhvr>
                                        <p:cTn id="99" dur="2000"/>
                                        <p:tgtEl>
                                          <p:spTgt spid="25"/>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2000" fill="hold"/>
                                        <p:tgtEl>
                                          <p:spTgt spid="26"/>
                                        </p:tgtEl>
                                        <p:attrNameLst>
                                          <p:attrName>ppt_w</p:attrName>
                                        </p:attrNameLst>
                                      </p:cBhvr>
                                      <p:tavLst>
                                        <p:tav tm="0">
                                          <p:val>
                                            <p:strVal val="#ppt_w+.3"/>
                                          </p:val>
                                        </p:tav>
                                        <p:tav tm="100000">
                                          <p:val>
                                            <p:strVal val="#ppt_w"/>
                                          </p:val>
                                        </p:tav>
                                      </p:tavLst>
                                    </p:anim>
                                    <p:anim calcmode="lin" valueType="num">
                                      <p:cBhvr>
                                        <p:cTn id="103" dur="2000" fill="hold"/>
                                        <p:tgtEl>
                                          <p:spTgt spid="26"/>
                                        </p:tgtEl>
                                        <p:attrNameLst>
                                          <p:attrName>ppt_h</p:attrName>
                                        </p:attrNameLst>
                                      </p:cBhvr>
                                      <p:tavLst>
                                        <p:tav tm="0">
                                          <p:val>
                                            <p:strVal val="#ppt_h"/>
                                          </p:val>
                                        </p:tav>
                                        <p:tav tm="100000">
                                          <p:val>
                                            <p:strVal val="#ppt_h"/>
                                          </p:val>
                                        </p:tav>
                                      </p:tavLst>
                                    </p:anim>
                                    <p:animEffect transition="in" filter="fade">
                                      <p:cBhvr>
                                        <p:cTn id="104" dur="2000"/>
                                        <p:tgtEl>
                                          <p:spTgt spid="26"/>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27"/>
                                        </p:tgtEl>
                                        <p:attrNameLst>
                                          <p:attrName>style.visibility</p:attrName>
                                        </p:attrNameLst>
                                      </p:cBhvr>
                                      <p:to>
                                        <p:strVal val="visible"/>
                                      </p:to>
                                    </p:set>
                                    <p:anim calcmode="lin" valueType="num">
                                      <p:cBhvr>
                                        <p:cTn id="107" dur="2000" fill="hold"/>
                                        <p:tgtEl>
                                          <p:spTgt spid="27"/>
                                        </p:tgtEl>
                                        <p:attrNameLst>
                                          <p:attrName>ppt_w</p:attrName>
                                        </p:attrNameLst>
                                      </p:cBhvr>
                                      <p:tavLst>
                                        <p:tav tm="0">
                                          <p:val>
                                            <p:strVal val="#ppt_w+.3"/>
                                          </p:val>
                                        </p:tav>
                                        <p:tav tm="100000">
                                          <p:val>
                                            <p:strVal val="#ppt_w"/>
                                          </p:val>
                                        </p:tav>
                                      </p:tavLst>
                                    </p:anim>
                                    <p:anim calcmode="lin" valueType="num">
                                      <p:cBhvr>
                                        <p:cTn id="108" dur="2000" fill="hold"/>
                                        <p:tgtEl>
                                          <p:spTgt spid="27"/>
                                        </p:tgtEl>
                                        <p:attrNameLst>
                                          <p:attrName>ppt_h</p:attrName>
                                        </p:attrNameLst>
                                      </p:cBhvr>
                                      <p:tavLst>
                                        <p:tav tm="0">
                                          <p:val>
                                            <p:strVal val="#ppt_h"/>
                                          </p:val>
                                        </p:tav>
                                        <p:tav tm="100000">
                                          <p:val>
                                            <p:strVal val="#ppt_h"/>
                                          </p:val>
                                        </p:tav>
                                      </p:tavLst>
                                    </p:anim>
                                    <p:animEffect transition="in" filter="fade">
                                      <p:cBhvr>
                                        <p:cTn id="109" dur="2000"/>
                                        <p:tgtEl>
                                          <p:spTgt spid="27"/>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p:cTn id="112" dur="2000" fill="hold"/>
                                        <p:tgtEl>
                                          <p:spTgt spid="28"/>
                                        </p:tgtEl>
                                        <p:attrNameLst>
                                          <p:attrName>ppt_w</p:attrName>
                                        </p:attrNameLst>
                                      </p:cBhvr>
                                      <p:tavLst>
                                        <p:tav tm="0">
                                          <p:val>
                                            <p:strVal val="#ppt_w+.3"/>
                                          </p:val>
                                        </p:tav>
                                        <p:tav tm="100000">
                                          <p:val>
                                            <p:strVal val="#ppt_w"/>
                                          </p:val>
                                        </p:tav>
                                      </p:tavLst>
                                    </p:anim>
                                    <p:anim calcmode="lin" valueType="num">
                                      <p:cBhvr>
                                        <p:cTn id="113" dur="2000" fill="hold"/>
                                        <p:tgtEl>
                                          <p:spTgt spid="28"/>
                                        </p:tgtEl>
                                        <p:attrNameLst>
                                          <p:attrName>ppt_h</p:attrName>
                                        </p:attrNameLst>
                                      </p:cBhvr>
                                      <p:tavLst>
                                        <p:tav tm="0">
                                          <p:val>
                                            <p:strVal val="#ppt_h"/>
                                          </p:val>
                                        </p:tav>
                                        <p:tav tm="100000">
                                          <p:val>
                                            <p:strVal val="#ppt_h"/>
                                          </p:val>
                                        </p:tav>
                                      </p:tavLst>
                                    </p:anim>
                                    <p:animEffect transition="in" filter="fade">
                                      <p:cBhvr>
                                        <p:cTn id="114" dur="2000"/>
                                        <p:tgtEl>
                                          <p:spTgt spid="28"/>
                                        </p:tgtEl>
                                      </p:cBhvr>
                                    </p:animEffect>
                                  </p:childTnLst>
                                </p:cTn>
                              </p:par>
                            </p:childTnLst>
                          </p:cTn>
                        </p:par>
                        <p:par>
                          <p:cTn id="115" fill="hold">
                            <p:stCondLst>
                              <p:cond delay="2000"/>
                            </p:stCondLst>
                            <p:childTnLst>
                              <p:par>
                                <p:cTn id="116" presetID="50" presetClass="exit" presetSubtype="0" accel="100000" fill="hold" grpId="0" nodeType="afterEffect">
                                  <p:stCondLst>
                                    <p:cond delay="0"/>
                                  </p:stCondLst>
                                  <p:childTnLst>
                                    <p:anim calcmode="lin" valueType="num">
                                      <p:cBhvr>
                                        <p:cTn id="117" dur="10000"/>
                                        <p:tgtEl>
                                          <p:spTgt spid="28"/>
                                        </p:tgtEl>
                                        <p:attrNameLst>
                                          <p:attrName>ppt_w</p:attrName>
                                        </p:attrNameLst>
                                      </p:cBhvr>
                                      <p:tavLst>
                                        <p:tav tm="0">
                                          <p:val>
                                            <p:strVal val="ppt_w"/>
                                          </p:val>
                                        </p:tav>
                                        <p:tav tm="100000">
                                          <p:val>
                                            <p:strVal val="ppt_w+.3"/>
                                          </p:val>
                                        </p:tav>
                                      </p:tavLst>
                                    </p:anim>
                                    <p:anim calcmode="lin" valueType="num">
                                      <p:cBhvr>
                                        <p:cTn id="118" dur="10000"/>
                                        <p:tgtEl>
                                          <p:spTgt spid="28"/>
                                        </p:tgtEl>
                                        <p:attrNameLst>
                                          <p:attrName>ppt_h</p:attrName>
                                        </p:attrNameLst>
                                      </p:cBhvr>
                                      <p:tavLst>
                                        <p:tav tm="0">
                                          <p:val>
                                            <p:strVal val="ppt_h"/>
                                          </p:val>
                                        </p:tav>
                                        <p:tav tm="100000">
                                          <p:val>
                                            <p:strVal val="ppt_h"/>
                                          </p:val>
                                        </p:tav>
                                      </p:tavLst>
                                    </p:anim>
                                    <p:animEffect transition="out" filter="fade">
                                      <p:cBhvr>
                                        <p:cTn id="119" dur="10000"/>
                                        <p:tgtEl>
                                          <p:spTgt spid="28"/>
                                        </p:tgtEl>
                                      </p:cBhvr>
                                    </p:animEffect>
                                    <p:set>
                                      <p:cBhvr>
                                        <p:cTn id="120"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116"/>
                                            </p:cond>
                                          </p:stCondLst>
                                          <p:endCondLst>
                                            <p:cond evt="onStopAudio" delay="0">
                                              <p:tgtEl>
                                                <p:sldTgt/>
                                              </p:tgtEl>
                                            </p:cond>
                                          </p:endCondLst>
                                        </p:cTn>
                                        <p:tgtEl>
                                          <p:sndTgt r:embed="rId5" name="click.wav"/>
                                        </p:tgtEl>
                                      </p:cMediaNode>
                                    </p:audio>
                                  </p:subTnLst>
                                </p:cTn>
                              </p:par>
                            </p:childTnLst>
                          </p:cTn>
                        </p:par>
                        <p:par>
                          <p:cTn id="121" fill="hold">
                            <p:stCondLst>
                              <p:cond delay="12000"/>
                            </p:stCondLst>
                            <p:childTnLst>
                              <p:par>
                                <p:cTn id="122" presetID="50" presetClass="exit" presetSubtype="0" accel="100000" fill="hold" grpId="0" nodeType="afterEffect">
                                  <p:stCondLst>
                                    <p:cond delay="0"/>
                                  </p:stCondLst>
                                  <p:childTnLst>
                                    <p:anim calcmode="lin" valueType="num">
                                      <p:cBhvr>
                                        <p:cTn id="123" dur="10000"/>
                                        <p:tgtEl>
                                          <p:spTgt spid="27"/>
                                        </p:tgtEl>
                                        <p:attrNameLst>
                                          <p:attrName>ppt_w</p:attrName>
                                        </p:attrNameLst>
                                      </p:cBhvr>
                                      <p:tavLst>
                                        <p:tav tm="0">
                                          <p:val>
                                            <p:strVal val="ppt_w"/>
                                          </p:val>
                                        </p:tav>
                                        <p:tav tm="100000">
                                          <p:val>
                                            <p:strVal val="ppt_w+.3"/>
                                          </p:val>
                                        </p:tav>
                                      </p:tavLst>
                                    </p:anim>
                                    <p:anim calcmode="lin" valueType="num">
                                      <p:cBhvr>
                                        <p:cTn id="124" dur="10000"/>
                                        <p:tgtEl>
                                          <p:spTgt spid="27"/>
                                        </p:tgtEl>
                                        <p:attrNameLst>
                                          <p:attrName>ppt_h</p:attrName>
                                        </p:attrNameLst>
                                      </p:cBhvr>
                                      <p:tavLst>
                                        <p:tav tm="0">
                                          <p:val>
                                            <p:strVal val="ppt_h"/>
                                          </p:val>
                                        </p:tav>
                                        <p:tav tm="100000">
                                          <p:val>
                                            <p:strVal val="ppt_h"/>
                                          </p:val>
                                        </p:tav>
                                      </p:tavLst>
                                    </p:anim>
                                    <p:animEffect transition="out" filter="fade">
                                      <p:cBhvr>
                                        <p:cTn id="125" dur="10000"/>
                                        <p:tgtEl>
                                          <p:spTgt spid="27"/>
                                        </p:tgtEl>
                                      </p:cBhvr>
                                    </p:animEffect>
                                    <p:set>
                                      <p:cBhvr>
                                        <p:cTn id="126"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122"/>
                                            </p:cond>
                                          </p:stCondLst>
                                          <p:endCondLst>
                                            <p:cond evt="onStopAudio" delay="0">
                                              <p:tgtEl>
                                                <p:sldTgt/>
                                              </p:tgtEl>
                                            </p:cond>
                                          </p:endCondLst>
                                        </p:cTn>
                                        <p:tgtEl>
                                          <p:sndTgt r:embed="rId5" name="click.wav"/>
                                        </p:tgtEl>
                                      </p:cMediaNode>
                                    </p:audio>
                                  </p:subTnLst>
                                </p:cTn>
                              </p:par>
                            </p:childTnLst>
                          </p:cTn>
                        </p:par>
                        <p:par>
                          <p:cTn id="127" fill="hold">
                            <p:stCondLst>
                              <p:cond delay="22000"/>
                            </p:stCondLst>
                            <p:childTnLst>
                              <p:par>
                                <p:cTn id="128" presetID="50" presetClass="exit" presetSubtype="0" accel="100000" fill="hold" grpId="0" nodeType="afterEffect">
                                  <p:stCondLst>
                                    <p:cond delay="0"/>
                                  </p:stCondLst>
                                  <p:childTnLst>
                                    <p:anim calcmode="lin" valueType="num">
                                      <p:cBhvr>
                                        <p:cTn id="129" dur="10000"/>
                                        <p:tgtEl>
                                          <p:spTgt spid="26"/>
                                        </p:tgtEl>
                                        <p:attrNameLst>
                                          <p:attrName>ppt_w</p:attrName>
                                        </p:attrNameLst>
                                      </p:cBhvr>
                                      <p:tavLst>
                                        <p:tav tm="0">
                                          <p:val>
                                            <p:strVal val="ppt_w"/>
                                          </p:val>
                                        </p:tav>
                                        <p:tav tm="100000">
                                          <p:val>
                                            <p:strVal val="ppt_w+.3"/>
                                          </p:val>
                                        </p:tav>
                                      </p:tavLst>
                                    </p:anim>
                                    <p:anim calcmode="lin" valueType="num">
                                      <p:cBhvr>
                                        <p:cTn id="130" dur="10000"/>
                                        <p:tgtEl>
                                          <p:spTgt spid="26"/>
                                        </p:tgtEl>
                                        <p:attrNameLst>
                                          <p:attrName>ppt_h</p:attrName>
                                        </p:attrNameLst>
                                      </p:cBhvr>
                                      <p:tavLst>
                                        <p:tav tm="0">
                                          <p:val>
                                            <p:strVal val="ppt_h"/>
                                          </p:val>
                                        </p:tav>
                                        <p:tav tm="100000">
                                          <p:val>
                                            <p:strVal val="ppt_h"/>
                                          </p:val>
                                        </p:tav>
                                      </p:tavLst>
                                    </p:anim>
                                    <p:animEffect transition="out" filter="fade">
                                      <p:cBhvr>
                                        <p:cTn id="131" dur="10000"/>
                                        <p:tgtEl>
                                          <p:spTgt spid="26"/>
                                        </p:tgtEl>
                                      </p:cBhvr>
                                    </p:animEffect>
                                    <p:set>
                                      <p:cBhvr>
                                        <p:cTn id="132"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128"/>
                                            </p:cond>
                                          </p:stCondLst>
                                          <p:endCondLst>
                                            <p:cond evt="onStopAudio" delay="0">
                                              <p:tgtEl>
                                                <p:sldTgt/>
                                              </p:tgtEl>
                                            </p:cond>
                                          </p:endCondLst>
                                        </p:cTn>
                                        <p:tgtEl>
                                          <p:sndTgt r:embed="rId5" name="click.wav"/>
                                        </p:tgtEl>
                                      </p:cMediaNode>
                                    </p:audio>
                                  </p:subTnLst>
                                </p:cTn>
                              </p:par>
                            </p:childTnLst>
                          </p:cTn>
                        </p:par>
                        <p:par>
                          <p:cTn id="133" fill="hold">
                            <p:stCondLst>
                              <p:cond delay="32000"/>
                            </p:stCondLst>
                            <p:childTnLst>
                              <p:par>
                                <p:cTn id="134" presetID="50" presetClass="exit" presetSubtype="0" accel="100000" fill="hold" grpId="0" nodeType="afterEffect">
                                  <p:stCondLst>
                                    <p:cond delay="0"/>
                                  </p:stCondLst>
                                  <p:childTnLst>
                                    <p:anim calcmode="lin" valueType="num">
                                      <p:cBhvr>
                                        <p:cTn id="135" dur="10000"/>
                                        <p:tgtEl>
                                          <p:spTgt spid="25"/>
                                        </p:tgtEl>
                                        <p:attrNameLst>
                                          <p:attrName>ppt_w</p:attrName>
                                        </p:attrNameLst>
                                      </p:cBhvr>
                                      <p:tavLst>
                                        <p:tav tm="0">
                                          <p:val>
                                            <p:strVal val="ppt_w"/>
                                          </p:val>
                                        </p:tav>
                                        <p:tav tm="100000">
                                          <p:val>
                                            <p:strVal val="ppt_w+.3"/>
                                          </p:val>
                                        </p:tav>
                                      </p:tavLst>
                                    </p:anim>
                                    <p:anim calcmode="lin" valueType="num">
                                      <p:cBhvr>
                                        <p:cTn id="136" dur="10000"/>
                                        <p:tgtEl>
                                          <p:spTgt spid="25"/>
                                        </p:tgtEl>
                                        <p:attrNameLst>
                                          <p:attrName>ppt_h</p:attrName>
                                        </p:attrNameLst>
                                      </p:cBhvr>
                                      <p:tavLst>
                                        <p:tav tm="0">
                                          <p:val>
                                            <p:strVal val="ppt_h"/>
                                          </p:val>
                                        </p:tav>
                                        <p:tav tm="100000">
                                          <p:val>
                                            <p:strVal val="ppt_h"/>
                                          </p:val>
                                        </p:tav>
                                      </p:tavLst>
                                    </p:anim>
                                    <p:animEffect transition="out" filter="fade">
                                      <p:cBhvr>
                                        <p:cTn id="137" dur="10000"/>
                                        <p:tgtEl>
                                          <p:spTgt spid="25"/>
                                        </p:tgtEl>
                                      </p:cBhvr>
                                    </p:animEffect>
                                    <p:set>
                                      <p:cBhvr>
                                        <p:cTn id="138"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134"/>
                                            </p:cond>
                                          </p:stCondLst>
                                          <p:endCondLst>
                                            <p:cond evt="onStopAudio" delay="0">
                                              <p:tgtEl>
                                                <p:sldTgt/>
                                              </p:tgtEl>
                                            </p:cond>
                                          </p:endCondLst>
                                        </p:cTn>
                                        <p:tgtEl>
                                          <p:sndTgt r:embed="rId5" name="click.wav"/>
                                        </p:tgtEl>
                                      </p:cMediaNode>
                                    </p:audio>
                                  </p:subTnLst>
                                </p:cTn>
                              </p:par>
                            </p:childTnLst>
                          </p:cTn>
                        </p:par>
                        <p:par>
                          <p:cTn id="139" fill="hold">
                            <p:stCondLst>
                              <p:cond delay="42000"/>
                            </p:stCondLst>
                            <p:childTnLst>
                              <p:par>
                                <p:cTn id="140" presetID="50" presetClass="exit" presetSubtype="0" accel="100000" fill="hold" grpId="0" nodeType="afterEffect">
                                  <p:stCondLst>
                                    <p:cond delay="0"/>
                                  </p:stCondLst>
                                  <p:childTnLst>
                                    <p:anim calcmode="lin" valueType="num">
                                      <p:cBhvr>
                                        <p:cTn id="141" dur="10000"/>
                                        <p:tgtEl>
                                          <p:spTgt spid="24"/>
                                        </p:tgtEl>
                                        <p:attrNameLst>
                                          <p:attrName>ppt_w</p:attrName>
                                        </p:attrNameLst>
                                      </p:cBhvr>
                                      <p:tavLst>
                                        <p:tav tm="0">
                                          <p:val>
                                            <p:strVal val="ppt_w"/>
                                          </p:val>
                                        </p:tav>
                                        <p:tav tm="100000">
                                          <p:val>
                                            <p:strVal val="ppt_w+.3"/>
                                          </p:val>
                                        </p:tav>
                                      </p:tavLst>
                                    </p:anim>
                                    <p:anim calcmode="lin" valueType="num">
                                      <p:cBhvr>
                                        <p:cTn id="142" dur="10000"/>
                                        <p:tgtEl>
                                          <p:spTgt spid="24"/>
                                        </p:tgtEl>
                                        <p:attrNameLst>
                                          <p:attrName>ppt_h</p:attrName>
                                        </p:attrNameLst>
                                      </p:cBhvr>
                                      <p:tavLst>
                                        <p:tav tm="0">
                                          <p:val>
                                            <p:strVal val="ppt_h"/>
                                          </p:val>
                                        </p:tav>
                                        <p:tav tm="100000">
                                          <p:val>
                                            <p:strVal val="ppt_h"/>
                                          </p:val>
                                        </p:tav>
                                      </p:tavLst>
                                    </p:anim>
                                    <p:animEffect transition="out" filter="fade">
                                      <p:cBhvr>
                                        <p:cTn id="143" dur="10000"/>
                                        <p:tgtEl>
                                          <p:spTgt spid="24"/>
                                        </p:tgtEl>
                                      </p:cBhvr>
                                    </p:animEffect>
                                    <p:set>
                                      <p:cBhvr>
                                        <p:cTn id="144"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140"/>
                                            </p:cond>
                                          </p:stCondLst>
                                          <p:endCondLst>
                                            <p:cond evt="onStopAudio" delay="0">
                                              <p:tgtEl>
                                                <p:sldTgt/>
                                              </p:tgtEl>
                                            </p:cond>
                                          </p:endCondLst>
                                        </p:cTn>
                                        <p:tgtEl>
                                          <p:sndTgt r:embed="rId5" name="click.wav"/>
                                        </p:tgtEl>
                                      </p:cMediaNode>
                                    </p:audio>
                                  </p:subTnLst>
                                </p:cTn>
                              </p:par>
                            </p:childTnLst>
                          </p:cTn>
                        </p:par>
                        <p:par>
                          <p:cTn id="145" fill="hold">
                            <p:stCondLst>
                              <p:cond delay="52000"/>
                            </p:stCondLst>
                            <p:childTnLst>
                              <p:par>
                                <p:cTn id="146" presetID="50" presetClass="exit" presetSubtype="0" accel="100000" fill="hold" grpId="0" nodeType="afterEffect">
                                  <p:stCondLst>
                                    <p:cond delay="0"/>
                                  </p:stCondLst>
                                  <p:childTnLst>
                                    <p:anim calcmode="lin" valueType="num">
                                      <p:cBhvr>
                                        <p:cTn id="147" dur="10000"/>
                                        <p:tgtEl>
                                          <p:spTgt spid="23"/>
                                        </p:tgtEl>
                                        <p:attrNameLst>
                                          <p:attrName>ppt_w</p:attrName>
                                        </p:attrNameLst>
                                      </p:cBhvr>
                                      <p:tavLst>
                                        <p:tav tm="0">
                                          <p:val>
                                            <p:strVal val="ppt_w"/>
                                          </p:val>
                                        </p:tav>
                                        <p:tav tm="100000">
                                          <p:val>
                                            <p:strVal val="ppt_w+.3"/>
                                          </p:val>
                                        </p:tav>
                                      </p:tavLst>
                                    </p:anim>
                                    <p:anim calcmode="lin" valueType="num">
                                      <p:cBhvr>
                                        <p:cTn id="148" dur="10000"/>
                                        <p:tgtEl>
                                          <p:spTgt spid="23"/>
                                        </p:tgtEl>
                                        <p:attrNameLst>
                                          <p:attrName>ppt_h</p:attrName>
                                        </p:attrNameLst>
                                      </p:cBhvr>
                                      <p:tavLst>
                                        <p:tav tm="0">
                                          <p:val>
                                            <p:strVal val="ppt_h"/>
                                          </p:val>
                                        </p:tav>
                                        <p:tav tm="100000">
                                          <p:val>
                                            <p:strVal val="ppt_h"/>
                                          </p:val>
                                        </p:tav>
                                      </p:tavLst>
                                    </p:anim>
                                    <p:animEffect transition="out" filter="fade">
                                      <p:cBhvr>
                                        <p:cTn id="149" dur="10000"/>
                                        <p:tgtEl>
                                          <p:spTgt spid="23"/>
                                        </p:tgtEl>
                                      </p:cBhvr>
                                    </p:animEffect>
                                    <p:set>
                                      <p:cBhvr>
                                        <p:cTn id="150"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62000"/>
                            </p:stCondLst>
                            <p:childTnLst>
                              <p:par>
                                <p:cTn id="152" presetID="50" presetClass="exit" presetSubtype="0" accel="100000" fill="hold" grpId="0" nodeType="afterEffect">
                                  <p:stCondLst>
                                    <p:cond delay="0"/>
                                  </p:stCondLst>
                                  <p:childTnLst>
                                    <p:anim calcmode="lin" valueType="num">
                                      <p:cBhvr>
                                        <p:cTn id="153" dur="10000"/>
                                        <p:tgtEl>
                                          <p:spTgt spid="22"/>
                                        </p:tgtEl>
                                        <p:attrNameLst>
                                          <p:attrName>ppt_w</p:attrName>
                                        </p:attrNameLst>
                                      </p:cBhvr>
                                      <p:tavLst>
                                        <p:tav tm="0">
                                          <p:val>
                                            <p:strVal val="ppt_w"/>
                                          </p:val>
                                        </p:tav>
                                        <p:tav tm="100000">
                                          <p:val>
                                            <p:strVal val="ppt_w+.3"/>
                                          </p:val>
                                        </p:tav>
                                      </p:tavLst>
                                    </p:anim>
                                    <p:anim calcmode="lin" valueType="num">
                                      <p:cBhvr>
                                        <p:cTn id="154" dur="10000"/>
                                        <p:tgtEl>
                                          <p:spTgt spid="22"/>
                                        </p:tgtEl>
                                        <p:attrNameLst>
                                          <p:attrName>ppt_h</p:attrName>
                                        </p:attrNameLst>
                                      </p:cBhvr>
                                      <p:tavLst>
                                        <p:tav tm="0">
                                          <p:val>
                                            <p:strVal val="ppt_h"/>
                                          </p:val>
                                        </p:tav>
                                        <p:tav tm="100000">
                                          <p:val>
                                            <p:strVal val="ppt_h"/>
                                          </p:val>
                                        </p:tav>
                                      </p:tavLst>
                                    </p:anim>
                                    <p:animEffect transition="out" filter="fade">
                                      <p:cBhvr>
                                        <p:cTn id="155" dur="10000"/>
                                        <p:tgtEl>
                                          <p:spTgt spid="22"/>
                                        </p:tgtEl>
                                      </p:cBhvr>
                                    </p:animEffect>
                                    <p:set>
                                      <p:cBhvr>
                                        <p:cTn id="156"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72000"/>
                            </p:stCondLst>
                            <p:childTnLst>
                              <p:par>
                                <p:cTn id="158" presetID="50" presetClass="exit" presetSubtype="0" accel="100000" fill="hold" grpId="0" nodeType="afterEffect">
                                  <p:stCondLst>
                                    <p:cond delay="0"/>
                                  </p:stCondLst>
                                  <p:childTnLst>
                                    <p:anim calcmode="lin" valueType="num">
                                      <p:cBhvr>
                                        <p:cTn id="159" dur="10000"/>
                                        <p:tgtEl>
                                          <p:spTgt spid="21"/>
                                        </p:tgtEl>
                                        <p:attrNameLst>
                                          <p:attrName>ppt_w</p:attrName>
                                        </p:attrNameLst>
                                      </p:cBhvr>
                                      <p:tavLst>
                                        <p:tav tm="0">
                                          <p:val>
                                            <p:strVal val="ppt_w"/>
                                          </p:val>
                                        </p:tav>
                                        <p:tav tm="100000">
                                          <p:val>
                                            <p:strVal val="ppt_w+.3"/>
                                          </p:val>
                                        </p:tav>
                                      </p:tavLst>
                                    </p:anim>
                                    <p:anim calcmode="lin" valueType="num">
                                      <p:cBhvr>
                                        <p:cTn id="160" dur="10000"/>
                                        <p:tgtEl>
                                          <p:spTgt spid="21"/>
                                        </p:tgtEl>
                                        <p:attrNameLst>
                                          <p:attrName>ppt_h</p:attrName>
                                        </p:attrNameLst>
                                      </p:cBhvr>
                                      <p:tavLst>
                                        <p:tav tm="0">
                                          <p:val>
                                            <p:strVal val="ppt_h"/>
                                          </p:val>
                                        </p:tav>
                                        <p:tav tm="100000">
                                          <p:val>
                                            <p:strVal val="ppt_h"/>
                                          </p:val>
                                        </p:tav>
                                      </p:tavLst>
                                    </p:anim>
                                    <p:animEffect transition="out" filter="fade">
                                      <p:cBhvr>
                                        <p:cTn id="161" dur="10000"/>
                                        <p:tgtEl>
                                          <p:spTgt spid="21"/>
                                        </p:tgtEl>
                                      </p:cBhvr>
                                    </p:animEffect>
                                    <p:set>
                                      <p:cBhvr>
                                        <p:cTn id="162" dur="1" fill="hold">
                                          <p:stCondLst>
                                            <p:cond delay="9999"/>
                                          </p:stCondLst>
                                        </p:cTn>
                                        <p:tgtEl>
                                          <p:spTgt spid="21"/>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82000"/>
                            </p:stCondLst>
                            <p:childTnLst>
                              <p:par>
                                <p:cTn id="164" presetID="50" presetClass="exit" presetSubtype="0" accel="100000" fill="hold" grpId="0" nodeType="afterEffect">
                                  <p:stCondLst>
                                    <p:cond delay="0"/>
                                  </p:stCondLst>
                                  <p:childTnLst>
                                    <p:anim calcmode="lin" valueType="num">
                                      <p:cBhvr>
                                        <p:cTn id="165" dur="10000"/>
                                        <p:tgtEl>
                                          <p:spTgt spid="20"/>
                                        </p:tgtEl>
                                        <p:attrNameLst>
                                          <p:attrName>ppt_w</p:attrName>
                                        </p:attrNameLst>
                                      </p:cBhvr>
                                      <p:tavLst>
                                        <p:tav tm="0">
                                          <p:val>
                                            <p:strVal val="ppt_w"/>
                                          </p:val>
                                        </p:tav>
                                        <p:tav tm="100000">
                                          <p:val>
                                            <p:strVal val="ppt_w+.3"/>
                                          </p:val>
                                        </p:tav>
                                      </p:tavLst>
                                    </p:anim>
                                    <p:anim calcmode="lin" valueType="num">
                                      <p:cBhvr>
                                        <p:cTn id="166" dur="10000"/>
                                        <p:tgtEl>
                                          <p:spTgt spid="20"/>
                                        </p:tgtEl>
                                        <p:attrNameLst>
                                          <p:attrName>ppt_h</p:attrName>
                                        </p:attrNameLst>
                                      </p:cBhvr>
                                      <p:tavLst>
                                        <p:tav tm="0">
                                          <p:val>
                                            <p:strVal val="ppt_h"/>
                                          </p:val>
                                        </p:tav>
                                        <p:tav tm="100000">
                                          <p:val>
                                            <p:strVal val="ppt_h"/>
                                          </p:val>
                                        </p:tav>
                                      </p:tavLst>
                                    </p:anim>
                                    <p:animEffect transition="out" filter="fade">
                                      <p:cBhvr>
                                        <p:cTn id="167" dur="10000"/>
                                        <p:tgtEl>
                                          <p:spTgt spid="20"/>
                                        </p:tgtEl>
                                      </p:cBhvr>
                                    </p:animEffect>
                                    <p:set>
                                      <p:cBhvr>
                                        <p:cTn id="168" dur="1" fill="hold">
                                          <p:stCondLst>
                                            <p:cond delay="9999"/>
                                          </p:stCondLst>
                                        </p:cTn>
                                        <p:tgtEl>
                                          <p:spTgt spid="20"/>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92000"/>
                            </p:stCondLst>
                            <p:childTnLst>
                              <p:par>
                                <p:cTn id="170" presetID="50" presetClass="exit" presetSubtype="0" accel="100000" fill="hold" grpId="0" nodeType="afterEffect">
                                  <p:stCondLst>
                                    <p:cond delay="0"/>
                                  </p:stCondLst>
                                  <p:childTnLst>
                                    <p:anim calcmode="lin" valueType="num">
                                      <p:cBhvr>
                                        <p:cTn id="171" dur="10000"/>
                                        <p:tgtEl>
                                          <p:spTgt spid="19"/>
                                        </p:tgtEl>
                                        <p:attrNameLst>
                                          <p:attrName>ppt_w</p:attrName>
                                        </p:attrNameLst>
                                      </p:cBhvr>
                                      <p:tavLst>
                                        <p:tav tm="0">
                                          <p:val>
                                            <p:strVal val="ppt_w"/>
                                          </p:val>
                                        </p:tav>
                                        <p:tav tm="100000">
                                          <p:val>
                                            <p:strVal val="ppt_w+.3"/>
                                          </p:val>
                                        </p:tav>
                                      </p:tavLst>
                                    </p:anim>
                                    <p:anim calcmode="lin" valueType="num">
                                      <p:cBhvr>
                                        <p:cTn id="172" dur="10000"/>
                                        <p:tgtEl>
                                          <p:spTgt spid="19"/>
                                        </p:tgtEl>
                                        <p:attrNameLst>
                                          <p:attrName>ppt_h</p:attrName>
                                        </p:attrNameLst>
                                      </p:cBhvr>
                                      <p:tavLst>
                                        <p:tav tm="0">
                                          <p:val>
                                            <p:strVal val="ppt_h"/>
                                          </p:val>
                                        </p:tav>
                                        <p:tav tm="100000">
                                          <p:val>
                                            <p:strVal val="ppt_h"/>
                                          </p:val>
                                        </p:tav>
                                      </p:tavLst>
                                    </p:anim>
                                    <p:animEffect transition="out" filter="fade">
                                      <p:cBhvr>
                                        <p:cTn id="173" dur="10000"/>
                                        <p:tgtEl>
                                          <p:spTgt spid="19"/>
                                        </p:tgtEl>
                                      </p:cBhvr>
                                    </p:animEffect>
                                    <p:set>
                                      <p:cBhvr>
                                        <p:cTn id="174" dur="1" fill="hold">
                                          <p:stCondLst>
                                            <p:cond delay="9999"/>
                                          </p:stCondLst>
                                        </p:cTn>
                                        <p:tgtEl>
                                          <p:spTgt spid="19"/>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102000"/>
                            </p:stCondLst>
                            <p:childTnLst>
                              <p:par>
                                <p:cTn id="176" presetID="50" presetClass="exit" presetSubtype="0" accel="100000" fill="hold" grpId="0" nodeType="afterEffect">
                                  <p:stCondLst>
                                    <p:cond delay="0"/>
                                  </p:stCondLst>
                                  <p:childTnLst>
                                    <p:anim calcmode="lin" valueType="num">
                                      <p:cBhvr>
                                        <p:cTn id="177" dur="10000"/>
                                        <p:tgtEl>
                                          <p:spTgt spid="18"/>
                                        </p:tgtEl>
                                        <p:attrNameLst>
                                          <p:attrName>ppt_w</p:attrName>
                                        </p:attrNameLst>
                                      </p:cBhvr>
                                      <p:tavLst>
                                        <p:tav tm="0">
                                          <p:val>
                                            <p:strVal val="ppt_w"/>
                                          </p:val>
                                        </p:tav>
                                        <p:tav tm="100000">
                                          <p:val>
                                            <p:strVal val="ppt_w+.3"/>
                                          </p:val>
                                        </p:tav>
                                      </p:tavLst>
                                    </p:anim>
                                    <p:anim calcmode="lin" valueType="num">
                                      <p:cBhvr>
                                        <p:cTn id="178" dur="10000"/>
                                        <p:tgtEl>
                                          <p:spTgt spid="18"/>
                                        </p:tgtEl>
                                        <p:attrNameLst>
                                          <p:attrName>ppt_h</p:attrName>
                                        </p:attrNameLst>
                                      </p:cBhvr>
                                      <p:tavLst>
                                        <p:tav tm="0">
                                          <p:val>
                                            <p:strVal val="ppt_h"/>
                                          </p:val>
                                        </p:tav>
                                        <p:tav tm="100000">
                                          <p:val>
                                            <p:strVal val="ppt_h"/>
                                          </p:val>
                                        </p:tav>
                                      </p:tavLst>
                                    </p:anim>
                                    <p:animEffect transition="out" filter="fade">
                                      <p:cBhvr>
                                        <p:cTn id="179" dur="10000"/>
                                        <p:tgtEl>
                                          <p:spTgt spid="18"/>
                                        </p:tgtEl>
                                      </p:cBhvr>
                                    </p:animEffect>
                                    <p:set>
                                      <p:cBhvr>
                                        <p:cTn id="180" dur="1" fill="hold">
                                          <p:stCondLst>
                                            <p:cond delay="9999"/>
                                          </p:stCondLst>
                                        </p:cTn>
                                        <p:tgtEl>
                                          <p:spTgt spid="18"/>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112000"/>
                            </p:stCondLst>
                            <p:childTnLst>
                              <p:par>
                                <p:cTn id="182" presetID="50" presetClass="exit" presetSubtype="0" accel="100000" fill="hold" grpId="0" nodeType="afterEffect">
                                  <p:stCondLst>
                                    <p:cond delay="0"/>
                                  </p:stCondLst>
                                  <p:childTnLst>
                                    <p:anim calcmode="lin" valueType="num">
                                      <p:cBhvr>
                                        <p:cTn id="183" dur="10000"/>
                                        <p:tgtEl>
                                          <p:spTgt spid="17"/>
                                        </p:tgtEl>
                                        <p:attrNameLst>
                                          <p:attrName>ppt_w</p:attrName>
                                        </p:attrNameLst>
                                      </p:cBhvr>
                                      <p:tavLst>
                                        <p:tav tm="0">
                                          <p:val>
                                            <p:strVal val="ppt_w"/>
                                          </p:val>
                                        </p:tav>
                                        <p:tav tm="100000">
                                          <p:val>
                                            <p:strVal val="ppt_w+.3"/>
                                          </p:val>
                                        </p:tav>
                                      </p:tavLst>
                                    </p:anim>
                                    <p:anim calcmode="lin" valueType="num">
                                      <p:cBhvr>
                                        <p:cTn id="184" dur="10000"/>
                                        <p:tgtEl>
                                          <p:spTgt spid="17"/>
                                        </p:tgtEl>
                                        <p:attrNameLst>
                                          <p:attrName>ppt_h</p:attrName>
                                        </p:attrNameLst>
                                      </p:cBhvr>
                                      <p:tavLst>
                                        <p:tav tm="0">
                                          <p:val>
                                            <p:strVal val="ppt_h"/>
                                          </p:val>
                                        </p:tav>
                                        <p:tav tm="100000">
                                          <p:val>
                                            <p:strVal val="ppt_h"/>
                                          </p:val>
                                        </p:tav>
                                      </p:tavLst>
                                    </p:anim>
                                    <p:animEffect transition="out" filter="fade">
                                      <p:cBhvr>
                                        <p:cTn id="185" dur="10000"/>
                                        <p:tgtEl>
                                          <p:spTgt spid="17"/>
                                        </p:tgtEl>
                                      </p:cBhvr>
                                    </p:animEffect>
                                    <p:set>
                                      <p:cBhvr>
                                        <p:cTn id="186" dur="1" fill="hold">
                                          <p:stCondLst>
                                            <p:cond delay="9999"/>
                                          </p:stCondLst>
                                        </p:cTn>
                                        <p:tgtEl>
                                          <p:spTgt spid="17"/>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122000"/>
                            </p:stCondLst>
                            <p:childTnLst>
                              <p:par>
                                <p:cTn id="188" presetID="50" presetClass="exit" presetSubtype="0" accel="100000" fill="hold" grpId="0" nodeType="afterEffect">
                                  <p:stCondLst>
                                    <p:cond delay="0"/>
                                  </p:stCondLst>
                                  <p:childTnLst>
                                    <p:anim calcmode="lin" valueType="num">
                                      <p:cBhvr>
                                        <p:cTn id="189" dur="1000"/>
                                        <p:tgtEl>
                                          <p:spTgt spid="16"/>
                                        </p:tgtEl>
                                        <p:attrNameLst>
                                          <p:attrName>ppt_w</p:attrName>
                                        </p:attrNameLst>
                                      </p:cBhvr>
                                      <p:tavLst>
                                        <p:tav tm="0">
                                          <p:val>
                                            <p:strVal val="ppt_w"/>
                                          </p:val>
                                        </p:tav>
                                        <p:tav tm="100000">
                                          <p:val>
                                            <p:strVal val="ppt_w+.3"/>
                                          </p:val>
                                        </p:tav>
                                      </p:tavLst>
                                    </p:anim>
                                    <p:anim calcmode="lin" valueType="num">
                                      <p:cBhvr>
                                        <p:cTn id="190" dur="1000"/>
                                        <p:tgtEl>
                                          <p:spTgt spid="16"/>
                                        </p:tgtEl>
                                        <p:attrNameLst>
                                          <p:attrName>ppt_h</p:attrName>
                                        </p:attrNameLst>
                                      </p:cBhvr>
                                      <p:tavLst>
                                        <p:tav tm="0">
                                          <p:val>
                                            <p:strVal val="ppt_h"/>
                                          </p:val>
                                        </p:tav>
                                        <p:tav tm="100000">
                                          <p:val>
                                            <p:strVal val="ppt_h"/>
                                          </p:val>
                                        </p:tav>
                                      </p:tavLst>
                                    </p:anim>
                                    <p:animEffect transition="out" filter="fade">
                                      <p:cBhvr>
                                        <p:cTn id="191" dur="1000"/>
                                        <p:tgtEl>
                                          <p:spTgt spid="16"/>
                                        </p:tgtEl>
                                      </p:cBhvr>
                                    </p:animEffect>
                                    <p:set>
                                      <p:cBhvr>
                                        <p:cTn id="192"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123000"/>
                            </p:stCondLst>
                            <p:childTnLst>
                              <p:par>
                                <p:cTn id="194" presetID="50" presetClass="exit" presetSubtype="0" accel="100000" fill="hold" grpId="0" nodeType="afterEffect">
                                  <p:stCondLst>
                                    <p:cond delay="0"/>
                                  </p:stCondLst>
                                  <p:childTnLst>
                                    <p:anim calcmode="lin" valueType="num">
                                      <p:cBhvr>
                                        <p:cTn id="195" dur="1000"/>
                                        <p:tgtEl>
                                          <p:spTgt spid="15"/>
                                        </p:tgtEl>
                                        <p:attrNameLst>
                                          <p:attrName>ppt_w</p:attrName>
                                        </p:attrNameLst>
                                      </p:cBhvr>
                                      <p:tavLst>
                                        <p:tav tm="0">
                                          <p:val>
                                            <p:strVal val="ppt_w"/>
                                          </p:val>
                                        </p:tav>
                                        <p:tav tm="100000">
                                          <p:val>
                                            <p:strVal val="ppt_w+.3"/>
                                          </p:val>
                                        </p:tav>
                                      </p:tavLst>
                                    </p:anim>
                                    <p:anim calcmode="lin" valueType="num">
                                      <p:cBhvr>
                                        <p:cTn id="196" dur="1000"/>
                                        <p:tgtEl>
                                          <p:spTgt spid="15"/>
                                        </p:tgtEl>
                                        <p:attrNameLst>
                                          <p:attrName>ppt_h</p:attrName>
                                        </p:attrNameLst>
                                      </p:cBhvr>
                                      <p:tavLst>
                                        <p:tav tm="0">
                                          <p:val>
                                            <p:strVal val="ppt_h"/>
                                          </p:val>
                                        </p:tav>
                                        <p:tav tm="100000">
                                          <p:val>
                                            <p:strVal val="ppt_h"/>
                                          </p:val>
                                        </p:tav>
                                      </p:tavLst>
                                    </p:anim>
                                    <p:animEffect transition="out" filter="fade">
                                      <p:cBhvr>
                                        <p:cTn id="197" dur="1000"/>
                                        <p:tgtEl>
                                          <p:spTgt spid="15"/>
                                        </p:tgtEl>
                                      </p:cBhvr>
                                    </p:animEffect>
                                    <p:set>
                                      <p:cBhvr>
                                        <p:cTn id="198"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124000"/>
                            </p:stCondLst>
                            <p:childTnLst>
                              <p:par>
                                <p:cTn id="200" presetID="50" presetClass="exit" presetSubtype="0" accel="100000" fill="hold" grpId="0" nodeType="afterEffect">
                                  <p:stCondLst>
                                    <p:cond delay="0"/>
                                  </p:stCondLst>
                                  <p:childTnLst>
                                    <p:anim calcmode="lin" valueType="num">
                                      <p:cBhvr>
                                        <p:cTn id="201" dur="1000"/>
                                        <p:tgtEl>
                                          <p:spTgt spid="14"/>
                                        </p:tgtEl>
                                        <p:attrNameLst>
                                          <p:attrName>ppt_w</p:attrName>
                                        </p:attrNameLst>
                                      </p:cBhvr>
                                      <p:tavLst>
                                        <p:tav tm="0">
                                          <p:val>
                                            <p:strVal val="ppt_w"/>
                                          </p:val>
                                        </p:tav>
                                        <p:tav tm="100000">
                                          <p:val>
                                            <p:strVal val="ppt_w+.3"/>
                                          </p:val>
                                        </p:tav>
                                      </p:tavLst>
                                    </p:anim>
                                    <p:anim calcmode="lin" valueType="num">
                                      <p:cBhvr>
                                        <p:cTn id="202" dur="1000"/>
                                        <p:tgtEl>
                                          <p:spTgt spid="14"/>
                                        </p:tgtEl>
                                        <p:attrNameLst>
                                          <p:attrName>ppt_h</p:attrName>
                                        </p:attrNameLst>
                                      </p:cBhvr>
                                      <p:tavLst>
                                        <p:tav tm="0">
                                          <p:val>
                                            <p:strVal val="ppt_h"/>
                                          </p:val>
                                        </p:tav>
                                        <p:tav tm="100000">
                                          <p:val>
                                            <p:strVal val="ppt_h"/>
                                          </p:val>
                                        </p:tav>
                                      </p:tavLst>
                                    </p:anim>
                                    <p:animEffect transition="out" filter="fade">
                                      <p:cBhvr>
                                        <p:cTn id="203" dur="1000"/>
                                        <p:tgtEl>
                                          <p:spTgt spid="14"/>
                                        </p:tgtEl>
                                      </p:cBhvr>
                                    </p:animEffect>
                                    <p:set>
                                      <p:cBhvr>
                                        <p:cTn id="204"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25000"/>
                            </p:stCondLst>
                            <p:childTnLst>
                              <p:par>
                                <p:cTn id="206" presetID="50" presetClass="exit" presetSubtype="0" accel="100000" fill="hold" grpId="0" nodeType="afterEffect">
                                  <p:stCondLst>
                                    <p:cond delay="0"/>
                                  </p:stCondLst>
                                  <p:childTnLst>
                                    <p:anim calcmode="lin" valueType="num">
                                      <p:cBhvr>
                                        <p:cTn id="207" dur="1000"/>
                                        <p:tgtEl>
                                          <p:spTgt spid="13"/>
                                        </p:tgtEl>
                                        <p:attrNameLst>
                                          <p:attrName>ppt_w</p:attrName>
                                        </p:attrNameLst>
                                      </p:cBhvr>
                                      <p:tavLst>
                                        <p:tav tm="0">
                                          <p:val>
                                            <p:strVal val="ppt_w"/>
                                          </p:val>
                                        </p:tav>
                                        <p:tav tm="100000">
                                          <p:val>
                                            <p:strVal val="ppt_w+.3"/>
                                          </p:val>
                                        </p:tav>
                                      </p:tavLst>
                                    </p:anim>
                                    <p:anim calcmode="lin" valueType="num">
                                      <p:cBhvr>
                                        <p:cTn id="208" dur="1000"/>
                                        <p:tgtEl>
                                          <p:spTgt spid="13"/>
                                        </p:tgtEl>
                                        <p:attrNameLst>
                                          <p:attrName>ppt_h</p:attrName>
                                        </p:attrNameLst>
                                      </p:cBhvr>
                                      <p:tavLst>
                                        <p:tav tm="0">
                                          <p:val>
                                            <p:strVal val="ppt_h"/>
                                          </p:val>
                                        </p:tav>
                                        <p:tav tm="100000">
                                          <p:val>
                                            <p:strVal val="ppt_h"/>
                                          </p:val>
                                        </p:tav>
                                      </p:tavLst>
                                    </p:anim>
                                    <p:animEffect transition="out" filter="fade">
                                      <p:cBhvr>
                                        <p:cTn id="209" dur="1000"/>
                                        <p:tgtEl>
                                          <p:spTgt spid="13"/>
                                        </p:tgtEl>
                                      </p:cBhvr>
                                    </p:animEffect>
                                    <p:set>
                                      <p:cBhvr>
                                        <p:cTn id="210"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26000"/>
                            </p:stCondLst>
                            <p:childTnLst>
                              <p:par>
                                <p:cTn id="212" presetID="50" presetClass="exit" presetSubtype="0" accel="100000" fill="hold" grpId="0" nodeType="afterEffect">
                                  <p:stCondLst>
                                    <p:cond delay="0"/>
                                  </p:stCondLst>
                                  <p:childTnLst>
                                    <p:anim calcmode="lin" valueType="num">
                                      <p:cBhvr>
                                        <p:cTn id="213" dur="1000"/>
                                        <p:tgtEl>
                                          <p:spTgt spid="12"/>
                                        </p:tgtEl>
                                        <p:attrNameLst>
                                          <p:attrName>ppt_w</p:attrName>
                                        </p:attrNameLst>
                                      </p:cBhvr>
                                      <p:tavLst>
                                        <p:tav tm="0">
                                          <p:val>
                                            <p:strVal val="ppt_w"/>
                                          </p:val>
                                        </p:tav>
                                        <p:tav tm="100000">
                                          <p:val>
                                            <p:strVal val="ppt_w+.3"/>
                                          </p:val>
                                        </p:tav>
                                      </p:tavLst>
                                    </p:anim>
                                    <p:anim calcmode="lin" valueType="num">
                                      <p:cBhvr>
                                        <p:cTn id="214" dur="1000"/>
                                        <p:tgtEl>
                                          <p:spTgt spid="12"/>
                                        </p:tgtEl>
                                        <p:attrNameLst>
                                          <p:attrName>ppt_h</p:attrName>
                                        </p:attrNameLst>
                                      </p:cBhvr>
                                      <p:tavLst>
                                        <p:tav tm="0">
                                          <p:val>
                                            <p:strVal val="ppt_h"/>
                                          </p:val>
                                        </p:tav>
                                        <p:tav tm="100000">
                                          <p:val>
                                            <p:strVal val="ppt_h"/>
                                          </p:val>
                                        </p:tav>
                                      </p:tavLst>
                                    </p:anim>
                                    <p:animEffect transition="out" filter="fade">
                                      <p:cBhvr>
                                        <p:cTn id="215" dur="1000"/>
                                        <p:tgtEl>
                                          <p:spTgt spid="12"/>
                                        </p:tgtEl>
                                      </p:cBhvr>
                                    </p:animEffect>
                                    <p:set>
                                      <p:cBhvr>
                                        <p:cTn id="216"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7000"/>
                            </p:stCondLst>
                            <p:childTnLst>
                              <p:par>
                                <p:cTn id="218" presetID="50" presetClass="exit" presetSubtype="0" accel="100000" fill="hold" grpId="0" nodeType="afterEffect">
                                  <p:stCondLst>
                                    <p:cond delay="0"/>
                                  </p:stCondLst>
                                  <p:childTnLst>
                                    <p:anim calcmode="lin" valueType="num">
                                      <p:cBhvr>
                                        <p:cTn id="219" dur="1000"/>
                                        <p:tgtEl>
                                          <p:spTgt spid="11"/>
                                        </p:tgtEl>
                                        <p:attrNameLst>
                                          <p:attrName>ppt_w</p:attrName>
                                        </p:attrNameLst>
                                      </p:cBhvr>
                                      <p:tavLst>
                                        <p:tav tm="0">
                                          <p:val>
                                            <p:strVal val="ppt_w"/>
                                          </p:val>
                                        </p:tav>
                                        <p:tav tm="100000">
                                          <p:val>
                                            <p:strVal val="ppt_w+.3"/>
                                          </p:val>
                                        </p:tav>
                                      </p:tavLst>
                                    </p:anim>
                                    <p:anim calcmode="lin" valueType="num">
                                      <p:cBhvr>
                                        <p:cTn id="220" dur="1000"/>
                                        <p:tgtEl>
                                          <p:spTgt spid="11"/>
                                        </p:tgtEl>
                                        <p:attrNameLst>
                                          <p:attrName>ppt_h</p:attrName>
                                        </p:attrNameLst>
                                      </p:cBhvr>
                                      <p:tavLst>
                                        <p:tav tm="0">
                                          <p:val>
                                            <p:strVal val="ppt_h"/>
                                          </p:val>
                                        </p:tav>
                                        <p:tav tm="100000">
                                          <p:val>
                                            <p:strVal val="ppt_h"/>
                                          </p:val>
                                        </p:tav>
                                      </p:tavLst>
                                    </p:anim>
                                    <p:animEffect transition="out" filter="fade">
                                      <p:cBhvr>
                                        <p:cTn id="221" dur="1000"/>
                                        <p:tgtEl>
                                          <p:spTgt spid="11"/>
                                        </p:tgtEl>
                                      </p:cBhvr>
                                    </p:animEffect>
                                    <p:set>
                                      <p:cBhvr>
                                        <p:cTn id="222" dur="1" fill="hold">
                                          <p:stCondLst>
                                            <p:cond delay="999"/>
                                          </p:stCondLst>
                                        </p:cTn>
                                        <p:tgtEl>
                                          <p:spTgt spid="11"/>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28000"/>
                            </p:stCondLst>
                            <p:childTnLst>
                              <p:par>
                                <p:cTn id="224" presetID="50" presetClass="exit" presetSubtype="0" accel="100000" fill="hold" grpId="0" nodeType="afterEffect">
                                  <p:stCondLst>
                                    <p:cond delay="0"/>
                                  </p:stCondLst>
                                  <p:childTnLst>
                                    <p:anim calcmode="lin" valueType="num">
                                      <p:cBhvr>
                                        <p:cTn id="225" dur="1000"/>
                                        <p:tgtEl>
                                          <p:spTgt spid="10"/>
                                        </p:tgtEl>
                                        <p:attrNameLst>
                                          <p:attrName>ppt_w</p:attrName>
                                        </p:attrNameLst>
                                      </p:cBhvr>
                                      <p:tavLst>
                                        <p:tav tm="0">
                                          <p:val>
                                            <p:strVal val="ppt_w"/>
                                          </p:val>
                                        </p:tav>
                                        <p:tav tm="100000">
                                          <p:val>
                                            <p:strVal val="ppt_w+.3"/>
                                          </p:val>
                                        </p:tav>
                                      </p:tavLst>
                                    </p:anim>
                                    <p:anim calcmode="lin" valueType="num">
                                      <p:cBhvr>
                                        <p:cTn id="226" dur="1000"/>
                                        <p:tgtEl>
                                          <p:spTgt spid="10"/>
                                        </p:tgtEl>
                                        <p:attrNameLst>
                                          <p:attrName>ppt_h</p:attrName>
                                        </p:attrNameLst>
                                      </p:cBhvr>
                                      <p:tavLst>
                                        <p:tav tm="0">
                                          <p:val>
                                            <p:strVal val="ppt_h"/>
                                          </p:val>
                                        </p:tav>
                                        <p:tav tm="100000">
                                          <p:val>
                                            <p:strVal val="ppt_h"/>
                                          </p:val>
                                        </p:tav>
                                      </p:tavLst>
                                    </p:anim>
                                    <p:animEffect transition="out" filter="fade">
                                      <p:cBhvr>
                                        <p:cTn id="227" dur="1000"/>
                                        <p:tgtEl>
                                          <p:spTgt spid="10"/>
                                        </p:tgtEl>
                                      </p:cBhvr>
                                    </p:animEffect>
                                    <p:set>
                                      <p:cBhvr>
                                        <p:cTn id="228" dur="1" fill="hold">
                                          <p:stCondLst>
                                            <p:cond delay="999"/>
                                          </p:stCondLst>
                                        </p:cTn>
                                        <p:tgtEl>
                                          <p:spTgt spid="10"/>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29000"/>
                            </p:stCondLst>
                            <p:childTnLst>
                              <p:par>
                                <p:cTn id="230" presetID="50" presetClass="exit" presetSubtype="0" accel="100000" fill="hold" grpId="0" nodeType="afterEffect">
                                  <p:stCondLst>
                                    <p:cond delay="0"/>
                                  </p:stCondLst>
                                  <p:childTnLst>
                                    <p:anim calcmode="lin" valueType="num">
                                      <p:cBhvr>
                                        <p:cTn id="231" dur="1000"/>
                                        <p:tgtEl>
                                          <p:spTgt spid="9"/>
                                        </p:tgtEl>
                                        <p:attrNameLst>
                                          <p:attrName>ppt_w</p:attrName>
                                        </p:attrNameLst>
                                      </p:cBhvr>
                                      <p:tavLst>
                                        <p:tav tm="0">
                                          <p:val>
                                            <p:strVal val="ppt_w"/>
                                          </p:val>
                                        </p:tav>
                                        <p:tav tm="100000">
                                          <p:val>
                                            <p:strVal val="ppt_w+.3"/>
                                          </p:val>
                                        </p:tav>
                                      </p:tavLst>
                                    </p:anim>
                                    <p:anim calcmode="lin" valueType="num">
                                      <p:cBhvr>
                                        <p:cTn id="232" dur="1000"/>
                                        <p:tgtEl>
                                          <p:spTgt spid="9"/>
                                        </p:tgtEl>
                                        <p:attrNameLst>
                                          <p:attrName>ppt_h</p:attrName>
                                        </p:attrNameLst>
                                      </p:cBhvr>
                                      <p:tavLst>
                                        <p:tav tm="0">
                                          <p:val>
                                            <p:strVal val="ppt_h"/>
                                          </p:val>
                                        </p:tav>
                                        <p:tav tm="100000">
                                          <p:val>
                                            <p:strVal val="ppt_h"/>
                                          </p:val>
                                        </p:tav>
                                      </p:tavLst>
                                    </p:anim>
                                    <p:animEffect transition="out" filter="fade">
                                      <p:cBhvr>
                                        <p:cTn id="233" dur="1000"/>
                                        <p:tgtEl>
                                          <p:spTgt spid="9"/>
                                        </p:tgtEl>
                                      </p:cBhvr>
                                    </p:animEffect>
                                    <p:set>
                                      <p:cBhvr>
                                        <p:cTn id="234" dur="1" fill="hold">
                                          <p:stCondLst>
                                            <p:cond delay="999"/>
                                          </p:stCondLst>
                                        </p:cTn>
                                        <p:tgtEl>
                                          <p:spTgt spid="9"/>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30000"/>
                            </p:stCondLst>
                            <p:childTnLst>
                              <p:par>
                                <p:cTn id="236" presetID="50" presetClass="exit" presetSubtype="0" accel="100000" fill="hold" grpId="0" nodeType="afterEffect">
                                  <p:stCondLst>
                                    <p:cond delay="0"/>
                                  </p:stCondLst>
                                  <p:childTnLst>
                                    <p:anim calcmode="lin" valueType="num">
                                      <p:cBhvr>
                                        <p:cTn id="237" dur="1000"/>
                                        <p:tgtEl>
                                          <p:spTgt spid="8"/>
                                        </p:tgtEl>
                                        <p:attrNameLst>
                                          <p:attrName>ppt_w</p:attrName>
                                        </p:attrNameLst>
                                      </p:cBhvr>
                                      <p:tavLst>
                                        <p:tav tm="0">
                                          <p:val>
                                            <p:strVal val="ppt_w"/>
                                          </p:val>
                                        </p:tav>
                                        <p:tav tm="100000">
                                          <p:val>
                                            <p:strVal val="ppt_w+.3"/>
                                          </p:val>
                                        </p:tav>
                                      </p:tavLst>
                                    </p:anim>
                                    <p:anim calcmode="lin" valueType="num">
                                      <p:cBhvr>
                                        <p:cTn id="238" dur="1000"/>
                                        <p:tgtEl>
                                          <p:spTgt spid="8"/>
                                        </p:tgtEl>
                                        <p:attrNameLst>
                                          <p:attrName>ppt_h</p:attrName>
                                        </p:attrNameLst>
                                      </p:cBhvr>
                                      <p:tavLst>
                                        <p:tav tm="0">
                                          <p:val>
                                            <p:strVal val="ppt_h"/>
                                          </p:val>
                                        </p:tav>
                                        <p:tav tm="100000">
                                          <p:val>
                                            <p:strVal val="ppt_h"/>
                                          </p:val>
                                        </p:tav>
                                      </p:tavLst>
                                    </p:anim>
                                    <p:animEffect transition="out" filter="fade">
                                      <p:cBhvr>
                                        <p:cTn id="239" dur="1000"/>
                                        <p:tgtEl>
                                          <p:spTgt spid="8"/>
                                        </p:tgtEl>
                                      </p:cBhvr>
                                    </p:animEffect>
                                    <p:set>
                                      <p:cBhvr>
                                        <p:cTn id="240" dur="1" fill="hold">
                                          <p:stCondLst>
                                            <p:cond delay="999"/>
                                          </p:stCondLst>
                                        </p:cTn>
                                        <p:tgtEl>
                                          <p:spTgt spid="8"/>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31000"/>
                            </p:stCondLst>
                            <p:childTnLst>
                              <p:par>
                                <p:cTn id="242" presetID="50" presetClass="exit" presetSubtype="0" accel="100000" fill="hold" grpId="0" nodeType="afterEffect">
                                  <p:stCondLst>
                                    <p:cond delay="0"/>
                                  </p:stCondLst>
                                  <p:childTnLst>
                                    <p:anim calcmode="lin" valueType="num">
                                      <p:cBhvr>
                                        <p:cTn id="243" dur="1000"/>
                                        <p:tgtEl>
                                          <p:spTgt spid="7"/>
                                        </p:tgtEl>
                                        <p:attrNameLst>
                                          <p:attrName>ppt_w</p:attrName>
                                        </p:attrNameLst>
                                      </p:cBhvr>
                                      <p:tavLst>
                                        <p:tav tm="0">
                                          <p:val>
                                            <p:strVal val="ppt_w"/>
                                          </p:val>
                                        </p:tav>
                                        <p:tav tm="100000">
                                          <p:val>
                                            <p:strVal val="ppt_w+.3"/>
                                          </p:val>
                                        </p:tav>
                                      </p:tavLst>
                                    </p:anim>
                                    <p:anim calcmode="lin" valueType="num">
                                      <p:cBhvr>
                                        <p:cTn id="244" dur="1000"/>
                                        <p:tgtEl>
                                          <p:spTgt spid="7"/>
                                        </p:tgtEl>
                                        <p:attrNameLst>
                                          <p:attrName>ppt_h</p:attrName>
                                        </p:attrNameLst>
                                      </p:cBhvr>
                                      <p:tavLst>
                                        <p:tav tm="0">
                                          <p:val>
                                            <p:strVal val="ppt_h"/>
                                          </p:val>
                                        </p:tav>
                                        <p:tav tm="100000">
                                          <p:val>
                                            <p:strVal val="ppt_h"/>
                                          </p:val>
                                        </p:tav>
                                      </p:tavLst>
                                    </p:anim>
                                    <p:animEffect transition="out" filter="fade">
                                      <p:cBhvr>
                                        <p:cTn id="245" dur="1000"/>
                                        <p:tgtEl>
                                          <p:spTgt spid="7"/>
                                        </p:tgtEl>
                                      </p:cBhvr>
                                    </p:animEffect>
                                    <p:set>
                                      <p:cBhvr>
                                        <p:cTn id="246" dur="1" fill="hold">
                                          <p:stCondLst>
                                            <p:cond delay="999"/>
                                          </p:stCondLst>
                                        </p:cTn>
                                        <p:tgtEl>
                                          <p:spTgt spid="7"/>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32000"/>
                            </p:stCondLst>
                            <p:childTnLst>
                              <p:par>
                                <p:cTn id="248" presetID="50" presetClass="entr" presetSubtype="0" repeatCount="2000" decel="100000" fill="hold" nodeType="afterEffect">
                                  <p:stCondLst>
                                    <p:cond delay="0"/>
                                  </p:stCondLst>
                                  <p:childTnLst>
                                    <p:set>
                                      <p:cBhvr>
                                        <p:cTn id="249" dur="1" fill="hold">
                                          <p:stCondLst>
                                            <p:cond delay="0"/>
                                          </p:stCondLst>
                                        </p:cTn>
                                        <p:tgtEl>
                                          <p:spTgt spid="30"/>
                                        </p:tgtEl>
                                        <p:attrNameLst>
                                          <p:attrName>style.visibility</p:attrName>
                                        </p:attrNameLst>
                                      </p:cBhvr>
                                      <p:to>
                                        <p:strVal val="visible"/>
                                      </p:to>
                                    </p:set>
                                    <p:anim calcmode="lin" valueType="num">
                                      <p:cBhvr>
                                        <p:cTn id="250" dur="500" fill="hold"/>
                                        <p:tgtEl>
                                          <p:spTgt spid="30"/>
                                        </p:tgtEl>
                                        <p:attrNameLst>
                                          <p:attrName>ppt_w</p:attrName>
                                        </p:attrNameLst>
                                      </p:cBhvr>
                                      <p:tavLst>
                                        <p:tav tm="0">
                                          <p:val>
                                            <p:strVal val="#ppt_w+.3"/>
                                          </p:val>
                                        </p:tav>
                                        <p:tav tm="100000">
                                          <p:val>
                                            <p:strVal val="#ppt_w"/>
                                          </p:val>
                                        </p:tav>
                                      </p:tavLst>
                                    </p:anim>
                                    <p:anim calcmode="lin" valueType="num">
                                      <p:cBhvr>
                                        <p:cTn id="251" dur="500" fill="hold"/>
                                        <p:tgtEl>
                                          <p:spTgt spid="30"/>
                                        </p:tgtEl>
                                        <p:attrNameLst>
                                          <p:attrName>ppt_h</p:attrName>
                                        </p:attrNameLst>
                                      </p:cBhvr>
                                      <p:tavLst>
                                        <p:tav tm="0">
                                          <p:val>
                                            <p:strVal val="#ppt_h"/>
                                          </p:val>
                                        </p:tav>
                                        <p:tav tm="100000">
                                          <p:val>
                                            <p:strVal val="#ppt_h"/>
                                          </p:val>
                                        </p:tav>
                                      </p:tavLst>
                                    </p:anim>
                                    <p:animEffect transition="in" filter="fade">
                                      <p:cBhvr>
                                        <p:cTn id="252" dur="500"/>
                                        <p:tgtEl>
                                          <p:spTgt spid="30"/>
                                        </p:tgtEl>
                                      </p:cBhvr>
                                    </p:animEffect>
                                  </p:childTnLst>
                                  <p:subTnLst>
                                    <p:audio>
                                      <p:cMediaNode vol="100000">
                                        <p:cTn display="0" masterRel="sameClick">
                                          <p:stCondLst>
                                            <p:cond evt="begin" delay="0">
                                              <p:tn val="248"/>
                                            </p:cond>
                                          </p:stCondLst>
                                          <p:endCondLst>
                                            <p:cond evt="onStopAudio" delay="0">
                                              <p:tgtEl>
                                                <p:sldTgt/>
                                              </p:tgtEl>
                                            </p:cond>
                                          </p:endCondLst>
                                        </p:cTn>
                                        <p:tgtEl>
                                          <p:sndTgt r:embed="rId6" name="DOORBELL.WAV"/>
                                        </p:tgtEl>
                                      </p:cMediaNode>
                                    </p:audio>
                                  </p:subTnLst>
                                </p:cTn>
                              </p:par>
                            </p:childTnLst>
                          </p:cTn>
                        </p:par>
                        <p:par>
                          <p:cTn id="253" fill="hold">
                            <p:stCondLst>
                              <p:cond delay="133000"/>
                            </p:stCondLst>
                            <p:childTnLst>
                              <p:par>
                                <p:cTn id="254" presetID="50" presetClass="entr" presetSubtype="0" repeatCount="2000" decel="100000" fill="hold" nodeType="afterEffect">
                                  <p:stCondLst>
                                    <p:cond delay="0"/>
                                  </p:stCondLst>
                                  <p:childTnLst>
                                    <p:set>
                                      <p:cBhvr>
                                        <p:cTn id="255" dur="1" fill="hold">
                                          <p:stCondLst>
                                            <p:cond delay="0"/>
                                          </p:stCondLst>
                                        </p:cTn>
                                        <p:tgtEl>
                                          <p:spTgt spid="29"/>
                                        </p:tgtEl>
                                        <p:attrNameLst>
                                          <p:attrName>style.visibility</p:attrName>
                                        </p:attrNameLst>
                                      </p:cBhvr>
                                      <p:to>
                                        <p:strVal val="visible"/>
                                      </p:to>
                                    </p:set>
                                    <p:anim calcmode="lin" valueType="num">
                                      <p:cBhvr>
                                        <p:cTn id="256" dur="500" fill="hold"/>
                                        <p:tgtEl>
                                          <p:spTgt spid="29"/>
                                        </p:tgtEl>
                                        <p:attrNameLst>
                                          <p:attrName>ppt_w</p:attrName>
                                        </p:attrNameLst>
                                      </p:cBhvr>
                                      <p:tavLst>
                                        <p:tav tm="0">
                                          <p:val>
                                            <p:strVal val="#ppt_w+.3"/>
                                          </p:val>
                                        </p:tav>
                                        <p:tav tm="100000">
                                          <p:val>
                                            <p:strVal val="#ppt_w"/>
                                          </p:val>
                                        </p:tav>
                                      </p:tavLst>
                                    </p:anim>
                                    <p:anim calcmode="lin" valueType="num">
                                      <p:cBhvr>
                                        <p:cTn id="257" dur="500" fill="hold"/>
                                        <p:tgtEl>
                                          <p:spTgt spid="29"/>
                                        </p:tgtEl>
                                        <p:attrNameLst>
                                          <p:attrName>ppt_h</p:attrName>
                                        </p:attrNameLst>
                                      </p:cBhvr>
                                      <p:tavLst>
                                        <p:tav tm="0">
                                          <p:val>
                                            <p:strVal val="#ppt_h"/>
                                          </p:val>
                                        </p:tav>
                                        <p:tav tm="100000">
                                          <p:val>
                                            <p:strVal val="#ppt_h"/>
                                          </p:val>
                                        </p:tav>
                                      </p:tavLst>
                                    </p:anim>
                                    <p:animEffect transition="in" filter="fade">
                                      <p:cBhvr>
                                        <p:cTn id="258" dur="500"/>
                                        <p:tgtEl>
                                          <p:spTgt spid="29"/>
                                        </p:tgtEl>
                                      </p:cBhvr>
                                    </p:animEffect>
                                  </p:childTnLst>
                                  <p:subTnLst>
                                    <p:audio>
                                      <p:cMediaNode vol="100000">
                                        <p:cTn display="0" masterRel="sameClick">
                                          <p:stCondLst>
                                            <p:cond evt="begin" delay="0">
                                              <p:tn val="254"/>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990600"/>
            <a:ext cx="9144000" cy="5867400"/>
          </a:xfrm>
          <a:prstGeom prst="rect">
            <a:avLst/>
          </a:prstGeom>
        </p:spPr>
      </p:pic>
      <p:sp>
        <p:nvSpPr>
          <p:cNvPr id="7" name="Rounded Rectangle 6"/>
          <p:cNvSpPr/>
          <p:nvPr/>
        </p:nvSpPr>
        <p:spPr>
          <a:xfrm>
            <a:off x="2191659" y="1741719"/>
            <a:ext cx="6792684" cy="388402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Để</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thực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hiện</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đúng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giờ</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trong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học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tập</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và</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sinh</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hoạt</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em</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có</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thể</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nhờ</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người</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lớn</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nhắc</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nhở</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sử</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dụng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chuông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đồng</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hồ</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báo</a:t>
            </a:r>
            <a:r>
              <a:rPr lang="en-US" sz="2800" dirty="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thức</a:t>
            </a:r>
            <a:r>
              <a:rPr lang="en-US" sz="2800" dirty="0">
                <a:solidFill>
                  <a:srgbClr val="0000CC"/>
                </a:solidFill>
                <a:latin typeface="Arial" pitchFamily="34" charset="0"/>
                <a:cs typeface="Arial" pitchFamily="34" charset="0"/>
              </a:rPr>
              <a:t>, </a:t>
            </a:r>
            <a:r>
              <a:rPr lang="en-US" sz="2800" dirty="0" err="1" smtClean="0">
                <a:solidFill>
                  <a:srgbClr val="0000CC"/>
                </a:solidFill>
                <a:latin typeface="Arial" pitchFamily="34" charset="0"/>
                <a:cs typeface="Arial" pitchFamily="34" charset="0"/>
              </a:rPr>
              <a:t>làm</a:t>
            </a:r>
            <a:r>
              <a:rPr lang="en-US" sz="2800" dirty="0" smtClean="0">
                <a:solidFill>
                  <a:srgbClr val="0000CC"/>
                </a:solidFill>
                <a:latin typeface="Arial" pitchFamily="34" charset="0"/>
                <a:cs typeface="Arial" pitchFamily="34" charset="0"/>
              </a:rPr>
              <a:t> </a:t>
            </a:r>
            <a:r>
              <a:rPr lang="en-US" sz="2800" dirty="0" err="1" smtClean="0">
                <a:solidFill>
                  <a:srgbClr val="0000CC"/>
                </a:solidFill>
                <a:latin typeface="Arial" pitchFamily="34" charset="0"/>
                <a:cs typeface="Arial" pitchFamily="34" charset="0"/>
              </a:rPr>
              <a:t>phiếu</a:t>
            </a:r>
            <a:r>
              <a:rPr lang="en-US" sz="2800" dirty="0" smtClean="0">
                <a:solidFill>
                  <a:srgbClr val="0000CC"/>
                </a:solidFill>
                <a:latin typeface="Arial" pitchFamily="34" charset="0"/>
                <a:cs typeface="Arial" pitchFamily="34" charset="0"/>
              </a:rPr>
              <a:t> </a:t>
            </a:r>
            <a:r>
              <a:rPr lang="en-US" sz="2800" dirty="0" err="1" smtClean="0">
                <a:solidFill>
                  <a:srgbClr val="0000CC"/>
                </a:solidFill>
                <a:latin typeface="Arial" pitchFamily="34" charset="0"/>
                <a:cs typeface="Arial" pitchFamily="34" charset="0"/>
              </a:rPr>
              <a:t>nhắc</a:t>
            </a:r>
            <a:r>
              <a:rPr lang="en-US" sz="2800" dirty="0" smtClean="0">
                <a:solidFill>
                  <a:srgbClr val="0000CC"/>
                </a:solidFill>
                <a:latin typeface="Arial" pitchFamily="34" charset="0"/>
                <a:cs typeface="Arial" pitchFamily="34" charset="0"/>
              </a:rPr>
              <a:t> </a:t>
            </a:r>
            <a:r>
              <a:rPr lang="en-US" sz="2800" dirty="0" err="1">
                <a:solidFill>
                  <a:srgbClr val="0000CC"/>
                </a:solidFill>
                <a:latin typeface="Arial" pitchFamily="34" charset="0"/>
                <a:cs typeface="Arial" pitchFamily="34" charset="0"/>
              </a:rPr>
              <a:t>việc</a:t>
            </a:r>
            <a:r>
              <a:rPr lang="en-US" sz="2800" dirty="0">
                <a:solidFill>
                  <a:srgbClr val="0000CC"/>
                </a:solidFill>
                <a:latin typeface="Arial" pitchFamily="34" charset="0"/>
                <a:cs typeface="Arial" pitchFamily="34" charset="0"/>
              </a:rPr>
              <a:t>.</a:t>
            </a:r>
            <a:endParaRPr lang="vi-VN" sz="2800" dirty="0">
              <a:solidFill>
                <a:srgbClr val="0000CC"/>
              </a:solidFill>
              <a:latin typeface="Arial" pitchFamily="34" charset="0"/>
              <a:cs typeface="Arial" pitchFamily="34" charset="0"/>
            </a:endParaRPr>
          </a:p>
        </p:txBody>
      </p:sp>
      <p:sp>
        <p:nvSpPr>
          <p:cNvPr id="6" name="Line 12"/>
          <p:cNvSpPr>
            <a:spLocks noChangeShapeType="1"/>
          </p:cNvSpPr>
          <p:nvPr/>
        </p:nvSpPr>
        <p:spPr bwMode="auto">
          <a:xfrm>
            <a:off x="0" y="9906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21" y="120845"/>
            <a:ext cx="2331160" cy="852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737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2458" y="1915886"/>
            <a:ext cx="7852229" cy="3187338"/>
          </a:xfrm>
          <a:prstGeom prst="roundRect">
            <a:avLst/>
          </a:prstGeom>
          <a:solidFill>
            <a:srgbClr val="00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12"/>
          <p:cNvSpPr>
            <a:spLocks noChangeShapeType="1"/>
          </p:cNvSpPr>
          <p:nvPr/>
        </p:nvSpPr>
        <p:spPr bwMode="auto">
          <a:xfrm>
            <a:off x="0" y="9906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35" y="15240"/>
            <a:ext cx="2144409" cy="97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9906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b. </a:t>
            </a:r>
            <a:r>
              <a:rPr lang="en-US" sz="2800" b="1" dirty="0" err="1" smtClean="0">
                <a:solidFill>
                  <a:srgbClr val="C00000"/>
                </a:solidFill>
                <a:latin typeface="Arial" pitchFamily="34" charset="0"/>
                <a:cs typeface="Arial" pitchFamily="34" charset="0"/>
              </a:rPr>
              <a:t>Tự</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liên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hệ</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10" name="Rectangle 9"/>
          <p:cNvSpPr/>
          <p:nvPr/>
        </p:nvSpPr>
        <p:spPr>
          <a:xfrm>
            <a:off x="1305615" y="2112198"/>
            <a:ext cx="7098156" cy="2031325"/>
          </a:xfrm>
          <a:prstGeom prst="rect">
            <a:avLst/>
          </a:prstGeom>
        </p:spPr>
        <p:txBody>
          <a:bodyPr wrap="square">
            <a:spAutoFit/>
          </a:bodyPr>
          <a:lstStyle/>
          <a:p>
            <a:pPr>
              <a:lnSpc>
                <a:spcPct val="150000"/>
              </a:lnSpc>
            </a:pP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Bạn</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đã</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thực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hiện</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được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những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việc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làm</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nào</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đúng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giờ</a:t>
            </a:r>
            <a:r>
              <a:rPr lang="en-US" sz="2800" dirty="0">
                <a:solidFill>
                  <a:srgbClr val="FFFF00"/>
                </a:solidFill>
                <a:latin typeface="Arial" pitchFamily="34" charset="0"/>
                <a:cs typeface="Arial" pitchFamily="34" charset="0"/>
              </a:rPr>
              <a:t>?</a:t>
            </a:r>
          </a:p>
          <a:p>
            <a:pPr>
              <a:lnSpc>
                <a:spcPct val="150000"/>
              </a:lnSpc>
            </a:pP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Những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việc</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làm</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nào</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chưa</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đúng</a:t>
            </a:r>
            <a:r>
              <a:rPr lang="en-US" sz="2800" dirty="0">
                <a:solidFill>
                  <a:srgbClr val="FFFF00"/>
                </a:solidFill>
                <a:latin typeface="Arial" pitchFamily="34" charset="0"/>
                <a:cs typeface="Arial" pitchFamily="34" charset="0"/>
              </a:rPr>
              <a:t> </a:t>
            </a:r>
            <a:r>
              <a:rPr lang="en-US" sz="2800" dirty="0" err="1">
                <a:solidFill>
                  <a:srgbClr val="FFFF00"/>
                </a:solidFill>
                <a:latin typeface="Arial" pitchFamily="34" charset="0"/>
                <a:cs typeface="Arial" pitchFamily="34" charset="0"/>
              </a:rPr>
              <a:t>giờ</a:t>
            </a:r>
            <a:r>
              <a:rPr lang="en-US" sz="2800" dirty="0">
                <a:solidFill>
                  <a:srgbClr val="FFFF00"/>
                </a:solidFill>
                <a:latin typeface="Arial" pitchFamily="34" charset="0"/>
                <a:cs typeface="Arial" pitchFamily="34" charset="0"/>
              </a:rPr>
              <a:t>?</a:t>
            </a:r>
          </a:p>
        </p:txBody>
      </p:sp>
    </p:spTree>
    <p:extLst>
      <p:ext uri="{BB962C8B-B14F-4D97-AF65-F5344CB8AC3E}">
        <p14:creationId xmlns:p14="http://schemas.microsoft.com/office/powerpoint/2010/main" val="974455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6858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684" y="2014175"/>
            <a:ext cx="6175375" cy="3080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7856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21" y="52138"/>
            <a:ext cx="1795237" cy="81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Line 12"/>
          <p:cNvSpPr>
            <a:spLocks noChangeShapeType="1"/>
          </p:cNvSpPr>
          <p:nvPr/>
        </p:nvSpPr>
        <p:spPr bwMode="auto">
          <a:xfrm>
            <a:off x="0" y="9035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4" name="TextBox 3"/>
          <p:cNvSpPr txBox="1"/>
          <p:nvPr/>
        </p:nvSpPr>
        <p:spPr>
          <a:xfrm flipH="1">
            <a:off x="91620" y="923848"/>
            <a:ext cx="7167882" cy="461665"/>
          </a:xfrm>
          <a:prstGeom prst="rect">
            <a:avLst/>
          </a:prstGeom>
          <a:noFill/>
        </p:spPr>
        <p:txBody>
          <a:bodyPr wrap="square" rtlCol="0">
            <a:spAutoFit/>
          </a:bodyPr>
          <a:lstStyle/>
          <a:p>
            <a:r>
              <a:rPr lang="en-US" sz="2400" dirty="0" smtClean="0">
                <a:solidFill>
                  <a:srgbClr val="FF0000"/>
                </a:solidFill>
                <a:latin typeface="Arial" pitchFamily="34" charset="0"/>
                <a:cs typeface="Arial" pitchFamily="34" charset="0"/>
              </a:rPr>
              <a:t>a. </a:t>
            </a:r>
            <a:r>
              <a:rPr lang="en-US" sz="2400" dirty="0" err="1" smtClean="0">
                <a:solidFill>
                  <a:srgbClr val="FF0000"/>
                </a:solidFill>
                <a:latin typeface="Arial" pitchFamily="34" charset="0"/>
                <a:cs typeface="Arial" pitchFamily="34" charset="0"/>
              </a:rPr>
              <a:t>Nhận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xét</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việc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làm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của</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các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bạn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trong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tranh</a:t>
            </a:r>
            <a:endParaRPr lang="en-US" sz="2400" dirty="0">
              <a:solidFill>
                <a:srgbClr val="FF00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866" y="1530795"/>
            <a:ext cx="2871564" cy="27905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594889"/>
            <a:ext cx="4060174" cy="244588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573" y="4232362"/>
            <a:ext cx="4096741" cy="2575397"/>
          </a:xfrm>
          <a:prstGeom prst="rect">
            <a:avLst/>
          </a:prstGeom>
        </p:spPr>
      </p:pic>
    </p:spTree>
    <p:extLst>
      <p:ext uri="{BB962C8B-B14F-4D97-AF65-F5344CB8AC3E}">
        <p14:creationId xmlns:p14="http://schemas.microsoft.com/office/powerpoint/2010/main" val="3413630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88649" y="963098"/>
            <a:ext cx="767316"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rot="5400000">
            <a:off x="7862486" y="582223"/>
            <a:ext cx="734230" cy="609600"/>
            <a:chOff x="2928" y="144"/>
            <a:chExt cx="1392" cy="288"/>
          </a:xfrm>
        </p:grpSpPr>
        <p:sp>
          <p:nvSpPr>
            <p:cNvPr id="10"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1"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2" name="Group 5"/>
          <p:cNvGrpSpPr>
            <a:grpSpLocks/>
          </p:cNvGrpSpPr>
          <p:nvPr/>
        </p:nvGrpSpPr>
        <p:grpSpPr bwMode="auto">
          <a:xfrm rot="5400000">
            <a:off x="947336" y="685145"/>
            <a:ext cx="734230" cy="342900"/>
            <a:chOff x="2928" y="144"/>
            <a:chExt cx="1392" cy="288"/>
          </a:xfrm>
        </p:grpSpPr>
        <p:sp>
          <p:nvSpPr>
            <p:cNvPr id="13"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4"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5" name="Group 8"/>
          <p:cNvGrpSpPr>
            <a:grpSpLocks/>
          </p:cNvGrpSpPr>
          <p:nvPr/>
        </p:nvGrpSpPr>
        <p:grpSpPr bwMode="auto">
          <a:xfrm rot="5400000">
            <a:off x="291700" y="642812"/>
            <a:ext cx="734227" cy="358775"/>
            <a:chOff x="2928" y="144"/>
            <a:chExt cx="1392" cy="288"/>
          </a:xfrm>
        </p:grpSpPr>
        <p:sp>
          <p:nvSpPr>
            <p:cNvPr id="16"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17"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18" name="Group 11"/>
          <p:cNvGrpSpPr>
            <a:grpSpLocks/>
          </p:cNvGrpSpPr>
          <p:nvPr/>
        </p:nvGrpSpPr>
        <p:grpSpPr bwMode="auto">
          <a:xfrm>
            <a:off x="1214439" y="164042"/>
            <a:ext cx="7700962" cy="1367616"/>
            <a:chOff x="766" y="149"/>
            <a:chExt cx="4851" cy="868"/>
          </a:xfrm>
        </p:grpSpPr>
        <p:pic>
          <p:nvPicPr>
            <p:cNvPr id="19"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AutoShape 16"/>
          <p:cNvSpPr>
            <a:spLocks noChangeArrowheads="1"/>
          </p:cNvSpPr>
          <p:nvPr/>
        </p:nvSpPr>
        <p:spPr bwMode="auto">
          <a:xfrm>
            <a:off x="215901" y="825501"/>
            <a:ext cx="8699500" cy="5803900"/>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23" name="Group 19"/>
          <p:cNvGrpSpPr>
            <a:grpSpLocks/>
          </p:cNvGrpSpPr>
          <p:nvPr/>
        </p:nvGrpSpPr>
        <p:grpSpPr bwMode="auto">
          <a:xfrm>
            <a:off x="4641850" y="129648"/>
            <a:ext cx="4273550" cy="464801"/>
            <a:chOff x="2928" y="144"/>
            <a:chExt cx="1392" cy="288"/>
          </a:xfrm>
        </p:grpSpPr>
        <p:sp>
          <p:nvSpPr>
            <p:cNvPr id="24"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5"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26" name="AutoShape 22"/>
          <p:cNvSpPr>
            <a:spLocks noChangeArrowheads="1"/>
          </p:cNvSpPr>
          <p:nvPr/>
        </p:nvSpPr>
        <p:spPr bwMode="auto">
          <a:xfrm>
            <a:off x="63500" y="70115"/>
            <a:ext cx="4578350" cy="597150"/>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27" name="WordArt 25"/>
          <p:cNvSpPr>
            <a:spLocks noChangeArrowheads="1" noChangeShapeType="1" noTextEdit="1"/>
          </p:cNvSpPr>
          <p:nvPr/>
        </p:nvSpPr>
        <p:spPr bwMode="auto">
          <a:xfrm>
            <a:off x="1057727" y="181459"/>
            <a:ext cx="2618924" cy="39248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28" name="AutoShape 2" descr="Kết quả hình ảnh cho chào cô vào lớp"/>
          <p:cNvSpPr>
            <a:spLocks noChangeAspect="1" noChangeArrowheads="1"/>
          </p:cNvSpPr>
          <p:nvPr/>
        </p:nvSpPr>
        <p:spPr bwMode="auto">
          <a:xfrm>
            <a:off x="155575" y="-120385"/>
            <a:ext cx="304800" cy="30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9" name="Rectangle 28"/>
          <p:cNvSpPr/>
          <p:nvPr/>
        </p:nvSpPr>
        <p:spPr>
          <a:xfrm>
            <a:off x="672307" y="5326439"/>
            <a:ext cx="7992722" cy="584775"/>
          </a:xfrm>
          <a:prstGeom prst="rect">
            <a:avLst/>
          </a:prstGeom>
        </p:spPr>
        <p:txBody>
          <a:bodyPr wrap="square">
            <a:spAutoFit/>
          </a:bodyPr>
          <a:lstStyle/>
          <a:p>
            <a:pPr algn="ctr"/>
            <a:r>
              <a:rPr lang="en-US" sz="3200" b="1" dirty="0" err="1" smtClean="0">
                <a:solidFill>
                  <a:srgbClr val="FF0000"/>
                </a:solidFill>
                <a:latin typeface="Arial" pitchFamily="34" charset="0"/>
                <a:cs typeface="Arial" pitchFamily="34" charset="0"/>
              </a:rPr>
              <a:t>Lan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mải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chơi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quên</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cả</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giờ</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đi</a:t>
            </a:r>
            <a:r>
              <a:rPr lang="en-US" sz="3200" b="1" dirty="0" smtClean="0">
                <a:solidFill>
                  <a:srgbClr val="FF0000"/>
                </a:solidFill>
                <a:latin typeface="Arial" pitchFamily="34" charset="0"/>
                <a:cs typeface="Arial" pitchFamily="34" charset="0"/>
              </a:rPr>
              <a:t> </a:t>
            </a:r>
            <a:r>
              <a:rPr lang="en-US" sz="3200" b="1" dirty="0" err="1" smtClean="0">
                <a:solidFill>
                  <a:srgbClr val="FF0000"/>
                </a:solidFill>
                <a:latin typeface="Arial" pitchFamily="34" charset="0"/>
                <a:cs typeface="Arial" pitchFamily="34" charset="0"/>
              </a:rPr>
              <a:t>tắm</a:t>
            </a:r>
            <a:endParaRPr lang="vi-VN" sz="3200" b="1" dirty="0">
              <a:solidFill>
                <a:srgbClr val="FF0000"/>
              </a:solidFill>
              <a:latin typeface="Arial" pitchFamily="34" charset="0"/>
              <a:cs typeface="Arial" pitchFamily="34" charset="0"/>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098" y="1148000"/>
            <a:ext cx="4337505" cy="3911050"/>
          </a:xfrm>
          <a:prstGeom prst="rect">
            <a:avLst/>
          </a:prstGeom>
          <a:ln>
            <a:noFill/>
          </a:ln>
          <a:effectLst>
            <a:glow rad="101600">
              <a:schemeClr val="accent3">
                <a:satMod val="175000"/>
                <a:alpha val="40000"/>
              </a:schemeClr>
            </a:glow>
          </a:effectLst>
        </p:spPr>
      </p:pic>
    </p:spTree>
    <p:extLst>
      <p:ext uri="{BB962C8B-B14F-4D97-AF65-F5344CB8AC3E}">
        <p14:creationId xmlns:p14="http://schemas.microsoft.com/office/powerpoint/2010/main" val="228747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603</Words>
  <Application>Microsoft Office PowerPoint</Application>
  <PresentationFormat>On-screen Show (4:3)</PresentationFormat>
  <Paragraphs>86</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2020-10-04T11:32:41Z</dcterms:created>
  <dcterms:modified xsi:type="dcterms:W3CDTF">2020-10-04T11:37:55Z</dcterms:modified>
</cp:coreProperties>
</file>