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65" r:id="rId3"/>
    <p:sldId id="365" r:id="rId4"/>
    <p:sldId id="373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66" r:id="rId14"/>
    <p:sldId id="367" r:id="rId15"/>
    <p:sldId id="368" r:id="rId16"/>
    <p:sldId id="369" r:id="rId17"/>
    <p:sldId id="370" r:id="rId18"/>
    <p:sldId id="371" r:id="rId19"/>
    <p:sldId id="364" r:id="rId20"/>
    <p:sldId id="260" r:id="rId21"/>
    <p:sldId id="358" r:id="rId22"/>
    <p:sldId id="359" r:id="rId23"/>
    <p:sldId id="360" r:id="rId24"/>
    <p:sldId id="361" r:id="rId25"/>
    <p:sldId id="36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81B4F-739A-4CCD-9C85-91CFCECFDF5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33DBC-15AD-4993-813F-9116DFB46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37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18F09-5854-43D5-BC8D-088631B89F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18F09-5854-43D5-BC8D-088631B89F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CF4B9-B644-4105-945A-9122DB4C2E8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966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CF4B9-B644-4105-945A-9122DB4C2E8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13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CF4B9-B644-4105-945A-9122DB4C2E8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31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CF4B9-B644-4105-945A-9122DB4C2E8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803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CF4B9-B644-4105-945A-9122DB4C2E8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750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CF4B9-B644-4105-945A-9122DB4C2E8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82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6F5603-0870-49E8-8091-ECA373AD2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6B0B8E4-D23A-48AA-918B-D01527558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9028FC-FF2D-45EF-BDA6-363D979C1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17D3-F688-41F1-92E0-2A80487A925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6E5D5E-8DBF-4871-B9FA-47D68FC5F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165344-4C07-4A8E-A537-8E7551FF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9F77-83EB-435B-9BA5-DF36D8341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4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657022-29FF-4BB5-84CF-5A7D2B69F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A80CF56-BF32-48EE-9F9D-F0568C3B9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361568-C828-4DAF-915D-00E7263A3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17D3-F688-41F1-92E0-2A80487A925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3C5095-D2D6-4303-B81E-257FC606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882D82-092F-479E-883F-DB203D6BE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9F77-83EB-435B-9BA5-DF36D8341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7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C92A05F-AD08-4B07-BAA0-E91829FC2E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9FE8122-C2AC-4338-9A50-938C29487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5DD33B1-519D-4158-900C-47C242509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17D3-F688-41F1-92E0-2A80487A925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EDE1FAE-D4CD-429A-9931-71D78947A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6E43F3-72BF-4EA8-824B-93C7C1FE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9F77-83EB-435B-9BA5-DF36D8341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05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607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073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326" y="6225655"/>
            <a:ext cx="412599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016" y="6225655"/>
            <a:ext cx="412599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857" y="6225655"/>
            <a:ext cx="407214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3958" y="6225655"/>
            <a:ext cx="403847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071" y="6225655"/>
            <a:ext cx="409232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79044" y="6225655"/>
            <a:ext cx="412599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1938" y="6225655"/>
            <a:ext cx="412599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3964" y="6225655"/>
            <a:ext cx="407214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8349" y="6225655"/>
            <a:ext cx="403847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0738" y="6225655"/>
            <a:ext cx="409232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4335" y="6225655"/>
            <a:ext cx="403847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5766" y="6225656"/>
            <a:ext cx="412599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3456" y="6225657"/>
            <a:ext cx="412599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2484" y="6225657"/>
            <a:ext cx="412599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5377" y="6225656"/>
            <a:ext cx="412599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7403" y="6225656"/>
            <a:ext cx="407214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1788" y="6225657"/>
            <a:ext cx="403847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68562" y="6225657"/>
            <a:ext cx="409232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5808" y="6225656"/>
            <a:ext cx="412599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6437" y="6225657"/>
            <a:ext cx="407214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0822" y="6225656"/>
            <a:ext cx="403847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751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387096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3061" y="6093297"/>
            <a:ext cx="7749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84108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228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990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623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88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2000B2-2C47-43DB-BBFC-4F30716B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2BE3F5-6E8F-4156-965C-49244CB8D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80C715-780C-44AF-9855-FFFAEF42F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17D3-F688-41F1-92E0-2A80487A925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C59B0B-EDD5-4E3E-8148-8767E2C1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DCA9F7-8C92-418A-8A89-BB585E489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9F77-83EB-435B-9BA5-DF36D8341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18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527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32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512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AD0855-BFC2-47F0-A36F-B1A4B306F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BAE2FA-0DE7-4404-A8CA-8065D80E9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09A0AF-0619-47E5-B522-434EDA6AC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17D3-F688-41F1-92E0-2A80487A925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526F52-3724-4778-A6A5-9251853FF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D1AF10-34CA-457F-95AF-EC553C6D1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9F77-83EB-435B-9BA5-DF36D8341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8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CD538D-AA76-44C8-B8D9-215B0236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534D57-B79F-42E0-8E62-E87765A22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27892C8-94D7-4663-AA8E-10DE74C18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CA77126-7EBB-4F6D-8B32-092DBCAE3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17D3-F688-41F1-92E0-2A80487A925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BDCB93-6BAB-4E63-8392-B7A44D5D1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C9FBF4-3DE7-4F6C-98C5-11EA10594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9F77-83EB-435B-9BA5-DF36D8341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2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E0BA9A-1857-4517-8D48-1B3E5D8AA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E355B00-7AC1-4EB2-8ACF-69F9AF941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526A137-19C9-41BF-ADEF-E52B4A99A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4E27AB4-35C1-42D4-B1FB-5F0BBAB3B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0D7B652-554F-4886-BFCA-BF0556B87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01CE5CF-AEAB-4799-9B4F-8C98E870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17D3-F688-41F1-92E0-2A80487A925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FDC7A87-A033-430C-81B5-65E710F66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E9355F8-F8C3-4A1B-A2A6-5B243C878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9F77-83EB-435B-9BA5-DF36D8341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8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9EE4C5-59A0-471C-817B-15851324A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C78EC39-AB2D-482C-9876-7E8B40CDB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17D3-F688-41F1-92E0-2A80487A925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A0D3888-FBDC-4E87-A339-477F08F63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94D050A-D2EC-4176-9129-68DFDE83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9F77-83EB-435B-9BA5-DF36D8341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8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F1C93D0-E66F-4FA6-B655-A524ABFC9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17D3-F688-41F1-92E0-2A80487A925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206632B-DD3F-4266-82FE-3318A7686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6B7408B-B2E2-4A41-ADFF-5EEFC2B1E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9F77-83EB-435B-9BA5-DF36D8341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74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EFB48-DE6A-4AD8-8717-668474D1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E7A78A-134F-4060-BD00-AB626C795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013F835-1A76-48E6-9224-921B04086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D52158D-8D41-4FD3-9516-F77483EE1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17D3-F688-41F1-92E0-2A80487A925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4892948-1166-43CF-B266-7158A55AA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90EC01F-720D-444B-82F3-0D655939D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9F77-83EB-435B-9BA5-DF36D8341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8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BA0BAA-DC01-4F02-9A6B-D548BA4D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637AD04-B883-464A-80BC-22BDEFA145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D0E440C-ED44-4D1D-8C49-B179F6316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8455F76-001B-4137-884F-2D4702CD8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17D3-F688-41F1-92E0-2A80487A925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E8A2BC1-FA82-48F2-A31E-F5F2143B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DF27EC1-A5AC-4C13-8C2E-3C9B545ED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9F77-83EB-435B-9BA5-DF36D8341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3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3ABB040-D61B-49AF-ABAA-FE7EC810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200A06E-060C-4C74-A723-C99A12E4E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BFC14E-AA8F-4FE8-BB1A-E7B6FEB439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17D3-F688-41F1-92E0-2A80487A925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306240-1791-436C-8691-5219F84B9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99E5F6-1471-4DB6-9C41-2482205C0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D9F77-83EB-435B-9BA5-DF36D8341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2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26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defTabSz="914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file:///D:\Rung%20Chuong%20Vang\chaomung.wav" TargetMode="External"/><Relationship Id="rId7" Type="http://schemas.openxmlformats.org/officeDocument/2006/relationships/image" Target="../media/image21.png"/><Relationship Id="rId2" Type="http://schemas.openxmlformats.org/officeDocument/2006/relationships/video" Target="NULL" TargetMode="External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4.gif"/><Relationship Id="rId4" Type="http://schemas.openxmlformats.org/officeDocument/2006/relationships/audio" Target="file:///D:\rung%20chuog%20vang\rung%20chuong.mp3" TargetMode="External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audio" Target="../media/audio4.wav"/><Relationship Id="rId10" Type="http://schemas.openxmlformats.org/officeDocument/2006/relationships/image" Target="../media/image28.gif"/><Relationship Id="rId4" Type="http://schemas.openxmlformats.org/officeDocument/2006/relationships/audio" Target="../media/audio3.wav"/><Relationship Id="rId9" Type="http://schemas.openxmlformats.org/officeDocument/2006/relationships/image" Target="../media/image27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4.wav"/><Relationship Id="rId11" Type="http://schemas.openxmlformats.org/officeDocument/2006/relationships/image" Target="../media/image27.gif"/><Relationship Id="rId5" Type="http://schemas.openxmlformats.org/officeDocument/2006/relationships/audio" Target="../media/audio6.wav"/><Relationship Id="rId10" Type="http://schemas.openxmlformats.org/officeDocument/2006/relationships/image" Target="../media/image28.gif"/><Relationship Id="rId4" Type="http://schemas.openxmlformats.org/officeDocument/2006/relationships/audio" Target="../media/audio3.wav"/><Relationship Id="rId9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4.wav"/><Relationship Id="rId11" Type="http://schemas.openxmlformats.org/officeDocument/2006/relationships/image" Target="../media/image27.gif"/><Relationship Id="rId5" Type="http://schemas.openxmlformats.org/officeDocument/2006/relationships/audio" Target="../media/audio6.wav"/><Relationship Id="rId10" Type="http://schemas.openxmlformats.org/officeDocument/2006/relationships/image" Target="../media/image28.gif"/><Relationship Id="rId4" Type="http://schemas.openxmlformats.org/officeDocument/2006/relationships/audio" Target="../media/audio3.wav"/><Relationship Id="rId9" Type="http://schemas.openxmlformats.org/officeDocument/2006/relationships/audio" Target="../media/audio5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image" Target="../media/image2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audio" Target="../media/audio4.wav"/><Relationship Id="rId4" Type="http://schemas.openxmlformats.org/officeDocument/2006/relationships/audio" Target="../media/audio6.wav"/><Relationship Id="rId9" Type="http://schemas.openxmlformats.org/officeDocument/2006/relationships/image" Target="../media/image27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image" Target="../media/image2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audio" Target="../media/audio4.wav"/><Relationship Id="rId4" Type="http://schemas.openxmlformats.org/officeDocument/2006/relationships/audio" Target="../media/audio6.wav"/><Relationship Id="rId9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ài luyện thêm toán cuối tháng 4 lớp 5 - Tri Thức - Tài Nguyên">
            <a:extLst>
              <a:ext uri="{FF2B5EF4-FFF2-40B4-BE49-F238E27FC236}">
                <a16:creationId xmlns="" xmlns:a16="http://schemas.microsoft.com/office/drawing/2014/main" id="{2FF729E1-75B2-4CE0-8868-E09461632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39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20">
            <a:extLst>
              <a:ext uri="{FF2B5EF4-FFF2-40B4-BE49-F238E27FC236}">
                <a16:creationId xmlns="" xmlns:a16="http://schemas.microsoft.com/office/drawing/2014/main" id="{894EB2F5-0701-4A0A-B93C-84F4E5CA86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43250" y="928007"/>
            <a:ext cx="5257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="" xmlns:a16="http://schemas.microsoft.com/office/drawing/2014/main" id="{7B358D50-837E-4CB7-9BF3-70311C5D7D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8987" y="2245179"/>
            <a:ext cx="9966325" cy="3906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21">
            <a:extLst>
              <a:ext uri="{FF2B5EF4-FFF2-40B4-BE49-F238E27FC236}">
                <a16:creationId xmlns="" xmlns:a16="http://schemas.microsoft.com/office/drawing/2014/main" id="{D278DB1C-B550-49A4-94DB-BD8EBE4F2A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656" y="3867917"/>
            <a:ext cx="10107612" cy="24181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94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="" xmlns:a16="http://schemas.microsoft.com/office/drawing/2014/main" id="{FD762849-07D7-4259-9C00-820292846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75" y="280035"/>
            <a:ext cx="8248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 u="sng" dirty="0">
                <a:solidFill>
                  <a:srgbClr val="000099"/>
                </a:solidFill>
                <a:latin typeface="+mj-lt"/>
                <a:cs typeface="Arial" charset="0"/>
              </a:rPr>
              <a:t>* Bài 3:</a:t>
            </a:r>
            <a:r>
              <a:rPr lang="en-US" sz="2800" b="1" dirty="0">
                <a:solidFill>
                  <a:srgbClr val="000099"/>
                </a:solidFill>
                <a:latin typeface="+mj-lt"/>
                <a:cs typeface="Arial" charset="0"/>
              </a:rPr>
              <a:t> Tính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="" xmlns:a16="http://schemas.microsoft.com/office/drawing/2014/main" id="{096C1900-02A5-48BB-841C-B1E50C5D0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488123"/>
            <a:ext cx="109728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99"/>
                </a:solidFill>
                <a:latin typeface=".VnTime" pitchFamily="34" charset="0"/>
              </a:rPr>
              <a:t>  18 yến + 26 yến = 			135 tạ x 4 =</a:t>
            </a:r>
          </a:p>
          <a:p>
            <a:endParaRPr lang="en-US" altLang="en-US" sz="2800" b="1">
              <a:solidFill>
                <a:srgbClr val="000099"/>
              </a:solidFill>
              <a:latin typeface=".VnTime" pitchFamily="34" charset="0"/>
            </a:endParaRPr>
          </a:p>
          <a:p>
            <a:r>
              <a:rPr lang="en-US" altLang="en-US" sz="2800" b="1">
                <a:solidFill>
                  <a:srgbClr val="000099"/>
                </a:solidFill>
                <a:latin typeface=".VnTime" pitchFamily="34" charset="0"/>
              </a:rPr>
              <a:t>  648 tạ - 75 tạ = 			          512 tấn : 8 = </a:t>
            </a:r>
          </a:p>
        </p:txBody>
      </p:sp>
      <p:sp>
        <p:nvSpPr>
          <p:cNvPr id="4" name="Text Box 14">
            <a:extLst>
              <a:ext uri="{FF2B5EF4-FFF2-40B4-BE49-F238E27FC236}">
                <a16:creationId xmlns="" xmlns:a16="http://schemas.microsoft.com/office/drawing/2014/main" id="{37DB82A9-68BB-499C-8E28-5BB30267B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4566" y="1457085"/>
            <a:ext cx="1463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990000"/>
                </a:solidFill>
                <a:latin typeface=".VnTime" pitchFamily="34" charset="0"/>
              </a:rPr>
              <a:t>44 </a:t>
            </a:r>
            <a:r>
              <a:rPr lang="en-US" altLang="en-US" sz="2800" b="1" dirty="0" err="1">
                <a:solidFill>
                  <a:srgbClr val="990000"/>
                </a:solidFill>
                <a:latin typeface=".VnTime" pitchFamily="34" charset="0"/>
              </a:rPr>
              <a:t>yến</a:t>
            </a:r>
            <a:endParaRPr lang="en-US" altLang="en-US" sz="2800" b="1" dirty="0">
              <a:solidFill>
                <a:srgbClr val="990000"/>
              </a:solidFill>
              <a:latin typeface=".VnTime" pitchFamily="34" charset="0"/>
            </a:endParaRPr>
          </a:p>
        </p:txBody>
      </p:sp>
      <p:sp>
        <p:nvSpPr>
          <p:cNvPr id="5" name="Text Box 15">
            <a:extLst>
              <a:ext uri="{FF2B5EF4-FFF2-40B4-BE49-F238E27FC236}">
                <a16:creationId xmlns="" xmlns:a16="http://schemas.microsoft.com/office/drawing/2014/main" id="{9A71B1CC-92D0-4E9F-8C75-E67B896ED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516" y="2318305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990000"/>
                </a:solidFill>
                <a:latin typeface=".VnTime" pitchFamily="34" charset="0"/>
              </a:rPr>
              <a:t>573 </a:t>
            </a:r>
            <a:r>
              <a:rPr lang="en-US" altLang="en-US" sz="2800" b="1" dirty="0" err="1">
                <a:solidFill>
                  <a:srgbClr val="990000"/>
                </a:solidFill>
                <a:latin typeface=".VnTime" pitchFamily="34" charset="0"/>
              </a:rPr>
              <a:t>tạ</a:t>
            </a:r>
            <a:endParaRPr lang="en-US" altLang="en-US" sz="2800" b="1" dirty="0">
              <a:solidFill>
                <a:srgbClr val="990000"/>
              </a:solidFill>
              <a:latin typeface=".VnTime" pitchFamily="34" charset="0"/>
            </a:endParaRPr>
          </a:p>
        </p:txBody>
      </p:sp>
      <p:sp>
        <p:nvSpPr>
          <p:cNvPr id="6" name="Text Box 16">
            <a:extLst>
              <a:ext uri="{FF2B5EF4-FFF2-40B4-BE49-F238E27FC236}">
                <a16:creationId xmlns="" xmlns:a16="http://schemas.microsoft.com/office/drawing/2014/main" id="{5CE0273D-90EA-426A-8EDF-3B2F6255E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354" y="1504089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990000"/>
                </a:solidFill>
                <a:latin typeface=".VnTime" pitchFamily="34" charset="0"/>
              </a:rPr>
              <a:t>450 </a:t>
            </a:r>
            <a:r>
              <a:rPr lang="en-US" altLang="en-US" sz="2800" b="1" dirty="0" err="1">
                <a:solidFill>
                  <a:srgbClr val="990000"/>
                </a:solidFill>
                <a:latin typeface=".VnTime" pitchFamily="34" charset="0"/>
              </a:rPr>
              <a:t>tạ</a:t>
            </a:r>
            <a:endParaRPr lang="en-US" altLang="en-US" sz="2800" b="1" dirty="0">
              <a:solidFill>
                <a:srgbClr val="990000"/>
              </a:solidFill>
              <a:latin typeface=".VnTime" pitchFamily="34" charset="0"/>
            </a:endParaRPr>
          </a:p>
        </p:txBody>
      </p:sp>
      <p:sp>
        <p:nvSpPr>
          <p:cNvPr id="7" name="Text Box 17">
            <a:extLst>
              <a:ext uri="{FF2B5EF4-FFF2-40B4-BE49-F238E27FC236}">
                <a16:creationId xmlns="" xmlns:a16="http://schemas.microsoft.com/office/drawing/2014/main" id="{754CBF1B-5051-474B-9529-9D5A8B7FC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1868" y="2318304"/>
            <a:ext cx="1738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990000"/>
                </a:solidFill>
                <a:latin typeface=".VnTime" pitchFamily="34" charset="0"/>
              </a:rPr>
              <a:t>64 </a:t>
            </a:r>
            <a:r>
              <a:rPr lang="en-US" altLang="en-US" sz="2800" b="1" dirty="0" err="1">
                <a:solidFill>
                  <a:srgbClr val="990000"/>
                </a:solidFill>
                <a:latin typeface=".VnTime" pitchFamily="34" charset="0"/>
              </a:rPr>
              <a:t>tấn</a:t>
            </a:r>
            <a:endParaRPr lang="en-US" altLang="en-US" sz="2800" dirty="0">
              <a:solidFill>
                <a:srgbClr val="9900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6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="" xmlns:a16="http://schemas.microsoft.com/office/drawing/2014/main" id="{C23524B4-6175-4F5A-AE54-1EB59F645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" y="1600200"/>
            <a:ext cx="9783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" name="Text Box 14">
            <a:extLst>
              <a:ext uri="{FF2B5EF4-FFF2-40B4-BE49-F238E27FC236}">
                <a16:creationId xmlns="" xmlns:a16="http://schemas.microsoft.com/office/drawing/2014/main" id="{93167B62-F074-4F66-8294-F86CCE759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" y="3048000"/>
            <a:ext cx="1097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FF3300"/>
                </a:solidFill>
                <a:latin typeface=".VnTime" pitchFamily="34" charset="0"/>
              </a:rPr>
              <a:t>	</a:t>
            </a:r>
            <a:endParaRPr lang="en-US" altLang="en-US" sz="2800">
              <a:latin typeface=".VnTime" pitchFamily="34" charset="0"/>
            </a:endParaRPr>
          </a:p>
        </p:txBody>
      </p:sp>
      <p:sp>
        <p:nvSpPr>
          <p:cNvPr id="4" name="Text Box 31">
            <a:extLst>
              <a:ext uri="{FF2B5EF4-FFF2-40B4-BE49-F238E27FC236}">
                <a16:creationId xmlns="" xmlns:a16="http://schemas.microsoft.com/office/drawing/2014/main" id="{636AF09E-B8ED-4920-B9A1-B2F0FB39D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" y="0"/>
            <a:ext cx="10972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defRPr/>
            </a:pPr>
            <a:r>
              <a:rPr lang="en-US" sz="2600" u="sng" dirty="0" err="1">
                <a:solidFill>
                  <a:srgbClr val="FF0000"/>
                </a:solidFill>
                <a:latin typeface="+mj-lt"/>
              </a:rPr>
              <a:t>Bài</a:t>
            </a:r>
            <a:r>
              <a:rPr lang="en-US" sz="2600" u="sng" dirty="0">
                <a:solidFill>
                  <a:srgbClr val="FF0000"/>
                </a:solidFill>
                <a:latin typeface="+mj-lt"/>
              </a:rPr>
              <a:t> 4</a:t>
            </a:r>
            <a:r>
              <a:rPr lang="en-US" sz="2600" u="sng" dirty="0">
                <a:solidFill>
                  <a:srgbClr val="0000FF"/>
                </a:solidFill>
                <a:latin typeface="+mj-lt"/>
              </a:rPr>
              <a:t>:</a:t>
            </a:r>
            <a:r>
              <a:rPr lang="en-US" sz="26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j-lt"/>
              </a:rPr>
              <a:t>Một</a:t>
            </a:r>
            <a:r>
              <a:rPr lang="en-US" sz="26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j-lt"/>
              </a:rPr>
              <a:t>xe</a:t>
            </a:r>
            <a:r>
              <a:rPr lang="en-US" sz="2600" dirty="0">
                <a:solidFill>
                  <a:srgbClr val="0000FF"/>
                </a:solidFill>
                <a:latin typeface="+mj-lt"/>
              </a:rPr>
              <a:t> ô </a:t>
            </a:r>
            <a:r>
              <a:rPr lang="en-US" sz="2600" dirty="0" err="1">
                <a:solidFill>
                  <a:srgbClr val="0000FF"/>
                </a:solidFill>
                <a:latin typeface="+mj-lt"/>
              </a:rPr>
              <a:t>tô</a:t>
            </a:r>
            <a:r>
              <a:rPr lang="en-US" sz="26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j-lt"/>
              </a:rPr>
              <a:t>chuyến</a:t>
            </a:r>
            <a:r>
              <a:rPr lang="en-US" sz="26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j-lt"/>
              </a:rPr>
              <a:t>trước</a:t>
            </a:r>
            <a:r>
              <a:rPr lang="en-US" sz="26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j-lt"/>
              </a:rPr>
              <a:t>chở</a:t>
            </a:r>
            <a:r>
              <a:rPr lang="en-US" sz="26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j-lt"/>
              </a:rPr>
              <a:t>được</a:t>
            </a:r>
            <a:r>
              <a:rPr lang="en-US" sz="2600" dirty="0">
                <a:solidFill>
                  <a:srgbClr val="0000FF"/>
                </a:solidFill>
                <a:latin typeface="+mj-lt"/>
              </a:rPr>
              <a:t> 3 </a:t>
            </a:r>
            <a:r>
              <a:rPr lang="en-US" sz="2600" dirty="0" err="1">
                <a:solidFill>
                  <a:srgbClr val="0000FF"/>
                </a:solidFill>
                <a:latin typeface="+mj-lt"/>
              </a:rPr>
              <a:t>tấn</a:t>
            </a:r>
            <a:r>
              <a:rPr lang="en-US" sz="26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j-lt"/>
              </a:rPr>
              <a:t>muối</a:t>
            </a:r>
            <a:r>
              <a:rPr lang="en-US" sz="2600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+mj-lt"/>
              </a:rPr>
              <a:t>chuyến</a:t>
            </a:r>
            <a:r>
              <a:rPr lang="en-US" sz="26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j-lt"/>
              </a:rPr>
              <a:t>sau</a:t>
            </a:r>
            <a:r>
              <a:rPr lang="en-US" sz="26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j-lt"/>
              </a:rPr>
              <a:t>chở</a:t>
            </a:r>
            <a:r>
              <a:rPr lang="en-US" sz="26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j-lt"/>
              </a:rPr>
              <a:t>được</a:t>
            </a:r>
            <a:r>
              <a:rPr lang="en-US" sz="26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j-lt"/>
              </a:rPr>
              <a:t>nhiều</a:t>
            </a:r>
            <a:r>
              <a:rPr lang="en-US" sz="26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j-lt"/>
              </a:rPr>
              <a:t>hơn</a:t>
            </a:r>
            <a:r>
              <a:rPr lang="en-US" sz="26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j-lt"/>
              </a:rPr>
              <a:t>chuyến</a:t>
            </a:r>
            <a:r>
              <a:rPr lang="en-US" sz="26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j-lt"/>
              </a:rPr>
              <a:t>trước</a:t>
            </a:r>
            <a:r>
              <a:rPr lang="en-US" sz="2600" dirty="0">
                <a:solidFill>
                  <a:srgbClr val="0000FF"/>
                </a:solidFill>
                <a:latin typeface="+mj-lt"/>
              </a:rPr>
              <a:t> 3 </a:t>
            </a:r>
            <a:r>
              <a:rPr lang="en-US" sz="2600" dirty="0" err="1">
                <a:solidFill>
                  <a:srgbClr val="0000FF"/>
                </a:solidFill>
                <a:latin typeface="+mj-lt"/>
              </a:rPr>
              <a:t>tạ</a:t>
            </a:r>
            <a:r>
              <a:rPr lang="en-US" sz="2600" dirty="0">
                <a:solidFill>
                  <a:srgbClr val="0000FF"/>
                </a:solidFill>
                <a:latin typeface="+mj-lt"/>
              </a:rPr>
              <a:t>. </a:t>
            </a:r>
            <a:r>
              <a:rPr lang="en-US" sz="2600" dirty="0" err="1">
                <a:solidFill>
                  <a:srgbClr val="0000FF"/>
                </a:solidFill>
                <a:latin typeface="+mj-lt"/>
              </a:rPr>
              <a:t>Hỏi</a:t>
            </a:r>
            <a:r>
              <a:rPr lang="en-US" sz="26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j-lt"/>
              </a:rPr>
              <a:t>cả</a:t>
            </a:r>
            <a:r>
              <a:rPr lang="en-US" sz="26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j-lt"/>
              </a:rPr>
              <a:t>hai</a:t>
            </a:r>
            <a:r>
              <a:rPr lang="en-US" sz="26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j-lt"/>
              </a:rPr>
              <a:t>chuyến</a:t>
            </a:r>
            <a:r>
              <a:rPr lang="en-US" sz="26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j-lt"/>
              </a:rPr>
              <a:t>xe</a:t>
            </a:r>
            <a:r>
              <a:rPr lang="en-US" sz="26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j-lt"/>
              </a:rPr>
              <a:t>chở</a:t>
            </a:r>
            <a:r>
              <a:rPr lang="en-US" sz="26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j-lt"/>
              </a:rPr>
              <a:t>được</a:t>
            </a:r>
            <a:r>
              <a:rPr lang="en-US" sz="2600" dirty="0">
                <a:solidFill>
                  <a:srgbClr val="0000FF"/>
                </a:solidFill>
                <a:latin typeface="+mj-lt"/>
              </a:rPr>
              <a:t> bao </a:t>
            </a:r>
            <a:r>
              <a:rPr lang="en-US" sz="2600" dirty="0" err="1">
                <a:solidFill>
                  <a:srgbClr val="0000FF"/>
                </a:solidFill>
                <a:latin typeface="+mj-lt"/>
              </a:rPr>
              <a:t>nhiêu</a:t>
            </a:r>
            <a:r>
              <a:rPr lang="en-US" sz="26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j-lt"/>
              </a:rPr>
              <a:t>tạ</a:t>
            </a:r>
            <a:r>
              <a:rPr lang="en-US" sz="26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j-lt"/>
              </a:rPr>
              <a:t>muối</a:t>
            </a:r>
            <a:r>
              <a:rPr lang="en-US" sz="2600" dirty="0">
                <a:solidFill>
                  <a:srgbClr val="0000FF"/>
                </a:solidFill>
                <a:latin typeface="+mj-lt"/>
              </a:rPr>
              <a:t>?</a:t>
            </a:r>
          </a:p>
        </p:txBody>
      </p:sp>
      <p:sp>
        <p:nvSpPr>
          <p:cNvPr id="5" name="Line 32">
            <a:extLst>
              <a:ext uri="{FF2B5EF4-FFF2-40B4-BE49-F238E27FC236}">
                <a16:creationId xmlns="" xmlns:a16="http://schemas.microsoft.com/office/drawing/2014/main" id="{5B33D7A2-4570-445D-9491-A933C54232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8515" y="2057400"/>
            <a:ext cx="402431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33">
            <a:extLst>
              <a:ext uri="{FF2B5EF4-FFF2-40B4-BE49-F238E27FC236}">
                <a16:creationId xmlns="" xmlns:a16="http://schemas.microsoft.com/office/drawing/2014/main" id="{E40B5CCE-E166-4A6A-9CF3-EFC86ABACF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8515" y="19812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34">
            <a:extLst>
              <a:ext uri="{FF2B5EF4-FFF2-40B4-BE49-F238E27FC236}">
                <a16:creationId xmlns="" xmlns:a16="http://schemas.microsoft.com/office/drawing/2014/main" id="{81C5CF02-4FC9-411C-8124-61145D50D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8652828" y="19812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35">
            <a:extLst>
              <a:ext uri="{FF2B5EF4-FFF2-40B4-BE49-F238E27FC236}">
                <a16:creationId xmlns="" xmlns:a16="http://schemas.microsoft.com/office/drawing/2014/main" id="{0C16D7E5-36EE-47A8-B954-31FC0ECE27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8515" y="3124200"/>
            <a:ext cx="51212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6">
            <a:extLst>
              <a:ext uri="{FF2B5EF4-FFF2-40B4-BE49-F238E27FC236}">
                <a16:creationId xmlns="" xmlns:a16="http://schemas.microsoft.com/office/drawing/2014/main" id="{2923EB5D-1669-4C98-A3ED-DDF505ABD0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8515" y="30480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7">
            <a:extLst>
              <a:ext uri="{FF2B5EF4-FFF2-40B4-BE49-F238E27FC236}">
                <a16:creationId xmlns="" xmlns:a16="http://schemas.microsoft.com/office/drawing/2014/main" id="{E6A68FF9-1823-4365-894C-46515F976BFC}"/>
              </a:ext>
            </a:extLst>
          </p:cNvPr>
          <p:cNvSpPr>
            <a:spLocks noChangeShapeType="1"/>
          </p:cNvSpPr>
          <p:nvPr/>
        </p:nvSpPr>
        <p:spPr bwMode="auto">
          <a:xfrm>
            <a:off x="8652828" y="30480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38">
            <a:extLst>
              <a:ext uri="{FF2B5EF4-FFF2-40B4-BE49-F238E27FC236}">
                <a16:creationId xmlns="" xmlns:a16="http://schemas.microsoft.com/office/drawing/2014/main" id="{A25C0FA4-A476-4A55-8440-7201EEED5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9790" y="30480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39">
            <a:extLst>
              <a:ext uri="{FF2B5EF4-FFF2-40B4-BE49-F238E27FC236}">
                <a16:creationId xmlns="" xmlns:a16="http://schemas.microsoft.com/office/drawing/2014/main" id="{2EC84472-935E-4B4A-8DC7-CCC0E3889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990" y="1676400"/>
            <a:ext cx="3657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 trước: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 sau:</a:t>
            </a:r>
          </a:p>
        </p:txBody>
      </p:sp>
      <p:sp>
        <p:nvSpPr>
          <p:cNvPr id="13" name="AutoShape 40">
            <a:extLst>
              <a:ext uri="{FF2B5EF4-FFF2-40B4-BE49-F238E27FC236}">
                <a16:creationId xmlns="" xmlns:a16="http://schemas.microsoft.com/office/drawing/2014/main" id="{432EFD38-EF45-4101-ADBD-DCB9E99E8123}"/>
              </a:ext>
            </a:extLst>
          </p:cNvPr>
          <p:cNvSpPr>
            <a:spLocks/>
          </p:cNvSpPr>
          <p:nvPr/>
        </p:nvSpPr>
        <p:spPr bwMode="auto">
          <a:xfrm rot="5400000">
            <a:off x="9037003" y="2800350"/>
            <a:ext cx="1905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AutoShape 41">
            <a:extLst>
              <a:ext uri="{FF2B5EF4-FFF2-40B4-BE49-F238E27FC236}">
                <a16:creationId xmlns="" xmlns:a16="http://schemas.microsoft.com/office/drawing/2014/main" id="{9384413A-96B9-4846-9138-EA70582B6453}"/>
              </a:ext>
            </a:extLst>
          </p:cNvPr>
          <p:cNvSpPr>
            <a:spLocks/>
          </p:cNvSpPr>
          <p:nvPr/>
        </p:nvSpPr>
        <p:spPr bwMode="auto">
          <a:xfrm rot="5400000">
            <a:off x="6564472" y="273843"/>
            <a:ext cx="152400" cy="4024313"/>
          </a:xfrm>
          <a:prstGeom prst="rightBrace">
            <a:avLst>
              <a:gd name="adj1" fmla="val 18337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AutoShape 42">
            <a:extLst>
              <a:ext uri="{FF2B5EF4-FFF2-40B4-BE49-F238E27FC236}">
                <a16:creationId xmlns="" xmlns:a16="http://schemas.microsoft.com/office/drawing/2014/main" id="{724FCB09-28E0-49A4-B39B-89B78668E17F}"/>
              </a:ext>
            </a:extLst>
          </p:cNvPr>
          <p:cNvSpPr>
            <a:spLocks/>
          </p:cNvSpPr>
          <p:nvPr/>
        </p:nvSpPr>
        <p:spPr bwMode="auto">
          <a:xfrm>
            <a:off x="10024428" y="2057400"/>
            <a:ext cx="274637" cy="1447800"/>
          </a:xfrm>
          <a:prstGeom prst="rightBrace">
            <a:avLst>
              <a:gd name="adj1" fmla="val 5271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Text Box 43">
            <a:extLst>
              <a:ext uri="{FF2B5EF4-FFF2-40B4-BE49-F238E27FC236}">
                <a16:creationId xmlns="" xmlns:a16="http://schemas.microsoft.com/office/drawing/2014/main" id="{6861419B-EDAA-443F-A494-7C1A865B0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065" y="2438400"/>
            <a:ext cx="1919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tấn</a:t>
            </a:r>
          </a:p>
        </p:txBody>
      </p:sp>
      <p:sp>
        <p:nvSpPr>
          <p:cNvPr id="17" name="Text Box 44">
            <a:extLst>
              <a:ext uri="{FF2B5EF4-FFF2-40B4-BE49-F238E27FC236}">
                <a16:creationId xmlns="" xmlns:a16="http://schemas.microsoft.com/office/drawing/2014/main" id="{3CA6991F-8CE8-441C-92CE-782F874B9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5628" y="35052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tạ</a:t>
            </a:r>
          </a:p>
        </p:txBody>
      </p:sp>
      <p:sp>
        <p:nvSpPr>
          <p:cNvPr id="18" name="Text Box 45">
            <a:extLst>
              <a:ext uri="{FF2B5EF4-FFF2-40B4-BE49-F238E27FC236}">
                <a16:creationId xmlns="" xmlns:a16="http://schemas.microsoft.com/office/drawing/2014/main" id="{4F7EFB22-C334-4770-9E88-D3A40E838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2115" y="2590800"/>
            <a:ext cx="1006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tạ </a:t>
            </a:r>
          </a:p>
        </p:txBody>
      </p:sp>
      <p:sp>
        <p:nvSpPr>
          <p:cNvPr id="19" name="Text Box 46">
            <a:extLst>
              <a:ext uri="{FF2B5EF4-FFF2-40B4-BE49-F238E27FC236}">
                <a16:creationId xmlns="" xmlns:a16="http://schemas.microsoft.com/office/drawing/2014/main" id="{6A33FA58-3886-4CC1-B214-24B385AB4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265" y="3276600"/>
            <a:ext cx="2559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20" name="Text Box 47">
            <a:extLst>
              <a:ext uri="{FF2B5EF4-FFF2-40B4-BE49-F238E27FC236}">
                <a16:creationId xmlns="" xmlns:a16="http://schemas.microsoft.com/office/drawing/2014/main" id="{B64072A0-8CCB-441E-8E35-8D2358DCC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15" y="3810000"/>
            <a:ext cx="7224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Số muối chuyến sau xe đó chở được là:</a:t>
            </a:r>
          </a:p>
        </p:txBody>
      </p:sp>
      <p:sp>
        <p:nvSpPr>
          <p:cNvPr id="21" name="Text Box 48">
            <a:extLst>
              <a:ext uri="{FF2B5EF4-FFF2-40B4-BE49-F238E27FC236}">
                <a16:creationId xmlns="" xmlns:a16="http://schemas.microsoft.com/office/drawing/2014/main" id="{7276A50C-DA27-421C-A6FC-F40C68F94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390" y="4267200"/>
            <a:ext cx="5394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+ 3 = 33 (tạ)</a:t>
            </a:r>
          </a:p>
        </p:txBody>
      </p:sp>
      <p:sp>
        <p:nvSpPr>
          <p:cNvPr id="22" name="Text Box 49">
            <a:extLst>
              <a:ext uri="{FF2B5EF4-FFF2-40B4-BE49-F238E27FC236}">
                <a16:creationId xmlns="" xmlns:a16="http://schemas.microsoft.com/office/drawing/2014/main" id="{DA52E051-453B-4FC8-BF07-A0D15AFC0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940" y="4662488"/>
            <a:ext cx="7680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muối cả hai chuyến xe đó chở được là:</a:t>
            </a:r>
          </a:p>
        </p:txBody>
      </p:sp>
      <p:sp>
        <p:nvSpPr>
          <p:cNvPr id="23" name="Text Box 50">
            <a:extLst>
              <a:ext uri="{FF2B5EF4-FFF2-40B4-BE49-F238E27FC236}">
                <a16:creationId xmlns="" xmlns:a16="http://schemas.microsoft.com/office/drawing/2014/main" id="{F77DA38E-8D5E-469C-ADE1-3EDA8B849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390" y="5181600"/>
            <a:ext cx="5394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+ 33 = 63 (tạ)</a:t>
            </a:r>
          </a:p>
        </p:txBody>
      </p:sp>
      <p:sp>
        <p:nvSpPr>
          <p:cNvPr id="24" name="Text Box 51">
            <a:extLst>
              <a:ext uri="{FF2B5EF4-FFF2-40B4-BE49-F238E27FC236}">
                <a16:creationId xmlns="" xmlns:a16="http://schemas.microsoft.com/office/drawing/2014/main" id="{6DD6EB3B-15AC-4544-A9FD-1E38A59F3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1065" y="5653088"/>
            <a:ext cx="4479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 : 63 tạ.</a:t>
            </a:r>
          </a:p>
        </p:txBody>
      </p:sp>
      <p:sp>
        <p:nvSpPr>
          <p:cNvPr id="25" name="Text Box 52">
            <a:extLst>
              <a:ext uri="{FF2B5EF4-FFF2-40B4-BE49-F238E27FC236}">
                <a16:creationId xmlns="" xmlns:a16="http://schemas.microsoft.com/office/drawing/2014/main" id="{41183439-7911-4D5D-BDD5-8C770017C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153" y="2438400"/>
            <a:ext cx="1463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30 tạ</a:t>
            </a:r>
          </a:p>
        </p:txBody>
      </p:sp>
    </p:spTree>
    <p:extLst>
      <p:ext uri="{BB962C8B-B14F-4D97-AF65-F5344CB8AC3E}">
        <p14:creationId xmlns:p14="http://schemas.microsoft.com/office/powerpoint/2010/main" val="370356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图片 98">
            <a:extLst>
              <a:ext uri="{FF2B5EF4-FFF2-40B4-BE49-F238E27FC236}">
                <a16:creationId xmlns="" xmlns:a16="http://schemas.microsoft.com/office/drawing/2014/main" id="{895CDD55-9CEF-442D-8025-658EA0AC8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500"/>
          </a:xfrm>
          <a:prstGeom prst="rect">
            <a:avLst/>
          </a:prstGeom>
        </p:spPr>
      </p:pic>
      <p:pic>
        <p:nvPicPr>
          <p:cNvPr id="101" name="图片 100">
            <a:extLst>
              <a:ext uri="{FF2B5EF4-FFF2-40B4-BE49-F238E27FC236}">
                <a16:creationId xmlns="" xmlns:a16="http://schemas.microsoft.com/office/drawing/2014/main" id="{F2EFBAB7-60B3-41E9-AB38-E00DB37413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995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739723" y="6428364"/>
            <a:ext cx="3180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400" b="1" dirty="0">
                <a:solidFill>
                  <a:srgbClr val="F89522"/>
                </a:solidFill>
              </a:rPr>
              <a:t>汇报人：千库网</a:t>
            </a:r>
            <a:r>
              <a:rPr lang="en-US" altLang="zh-CN" sz="1400" dirty="0">
                <a:solidFill>
                  <a:srgbClr val="F89522"/>
                </a:solidFill>
              </a:rPr>
              <a:t>    </a:t>
            </a:r>
            <a:r>
              <a:rPr lang="zh-CN" altLang="zh-CN" sz="1400" b="1" dirty="0">
                <a:solidFill>
                  <a:srgbClr val="F89522"/>
                </a:solidFill>
              </a:rPr>
              <a:t>汇报时间：</a:t>
            </a:r>
            <a:r>
              <a:rPr lang="en-US" altLang="zh-CN" sz="1400" b="1" dirty="0">
                <a:solidFill>
                  <a:srgbClr val="F89522"/>
                </a:solidFill>
              </a:rPr>
              <a:t>XX</a:t>
            </a:r>
            <a:r>
              <a:rPr lang="zh-CN" altLang="zh-CN" sz="1400" b="1" dirty="0">
                <a:solidFill>
                  <a:srgbClr val="F89522"/>
                </a:solidFill>
              </a:rPr>
              <a:t>年</a:t>
            </a:r>
            <a:r>
              <a:rPr lang="en-US" altLang="zh-CN" sz="1400" b="1" dirty="0">
                <a:solidFill>
                  <a:srgbClr val="F89522"/>
                </a:solidFill>
              </a:rPr>
              <a:t>XX</a:t>
            </a:r>
            <a:r>
              <a:rPr lang="zh-CN" altLang="zh-CN" sz="1400" b="1" dirty="0">
                <a:solidFill>
                  <a:srgbClr val="F89522"/>
                </a:solidFill>
              </a:rPr>
              <a:t>月</a:t>
            </a:r>
            <a:endParaRPr lang="zh-CN" altLang="en-US" sz="1400" dirty="0">
              <a:solidFill>
                <a:srgbClr val="F8952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9557B72-E25E-4830-8BCD-CEB6D19B414D}"/>
              </a:ext>
            </a:extLst>
          </p:cNvPr>
          <p:cNvSpPr txBox="1">
            <a:spLocks/>
          </p:cNvSpPr>
          <p:nvPr/>
        </p:nvSpPr>
        <p:spPr>
          <a:xfrm>
            <a:off x="1752600" y="1611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BẢNG ĐƠN VỊ ĐO KHỐI LƯỢNG</a:t>
            </a:r>
            <a:endParaRPr lang="vi-VN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AD5EA13F-5B05-46AC-A581-4324F54567D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834952" y="1227329"/>
          <a:ext cx="8229601" cy="386157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188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88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82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83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982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988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1824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12005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vi-VN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LỚN HƠN KI – LÔ – GAM</a:t>
                      </a:r>
                      <a:endParaRPr lang="vi-VN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vi-VN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vi-VN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872" marR="60872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vi-VN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KI-LÔ-GAM</a:t>
                      </a:r>
                      <a:endParaRPr lang="vi-VN" sz="18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872" marR="60872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vi-VN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BÉ HƠN KI – LÔ - GAM</a:t>
                      </a:r>
                      <a:endParaRPr lang="vi-VN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872" marR="60872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9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2800" b="1" dirty="0">
                        <a:effectLst/>
                      </a:endParaRPr>
                    </a:p>
                  </a:txBody>
                  <a:tcPr marL="60872" marR="60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2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872" marR="60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2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872" marR="60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kg</a:t>
                      </a:r>
                      <a:endParaRPr lang="vi-VN" sz="2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872" marR="60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2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872" marR="60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2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872" marR="60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2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872" marR="60872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80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872" marR="60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872" marR="60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872" marR="60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872" marR="60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872" marR="60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872" marR="60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872" marR="60872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3F41A67-B58C-464C-B439-7F4B42E26481}"/>
              </a:ext>
            </a:extLst>
          </p:cNvPr>
          <p:cNvSpPr/>
          <p:nvPr/>
        </p:nvSpPr>
        <p:spPr>
          <a:xfrm>
            <a:off x="1546920" y="5680973"/>
            <a:ext cx="115212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dag</a:t>
            </a:r>
            <a:endParaRPr lang="vi-VN" sz="3200" b="1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95AB675-F8BC-42CE-A799-DB0AA4BE8D49}"/>
              </a:ext>
            </a:extLst>
          </p:cNvPr>
          <p:cNvSpPr/>
          <p:nvPr/>
        </p:nvSpPr>
        <p:spPr>
          <a:xfrm>
            <a:off x="3131096" y="5686475"/>
            <a:ext cx="115212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Yến</a:t>
            </a:r>
            <a:endParaRPr lang="vi-VN" sz="3200" b="1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950A8D9-CBB5-4CD1-B49B-C1258CE75724}"/>
              </a:ext>
            </a:extLst>
          </p:cNvPr>
          <p:cNvSpPr/>
          <p:nvPr/>
        </p:nvSpPr>
        <p:spPr>
          <a:xfrm>
            <a:off x="4643264" y="5680973"/>
            <a:ext cx="115212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g</a:t>
            </a:r>
            <a:endParaRPr lang="vi-VN" sz="3200" b="1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88CEA74-BCC7-4A26-A01B-5E2EB7CED8D9}"/>
              </a:ext>
            </a:extLst>
          </p:cNvPr>
          <p:cNvSpPr/>
          <p:nvPr/>
        </p:nvSpPr>
        <p:spPr>
          <a:xfrm>
            <a:off x="6227440" y="5680973"/>
            <a:ext cx="115212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Tạ</a:t>
            </a:r>
            <a:endParaRPr lang="vi-VN" sz="32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B0D51A4-0C40-4608-BC5B-25847EF21EC9}"/>
              </a:ext>
            </a:extLst>
          </p:cNvPr>
          <p:cNvSpPr/>
          <p:nvPr/>
        </p:nvSpPr>
        <p:spPr>
          <a:xfrm>
            <a:off x="7667600" y="5680973"/>
            <a:ext cx="115212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hg</a:t>
            </a:r>
            <a:endParaRPr lang="vi-VN" sz="32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DF9E1AB-38DE-405F-B476-C3990BE3E0F1}"/>
              </a:ext>
            </a:extLst>
          </p:cNvPr>
          <p:cNvSpPr/>
          <p:nvPr/>
        </p:nvSpPr>
        <p:spPr>
          <a:xfrm>
            <a:off x="9107760" y="5680973"/>
            <a:ext cx="115212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Tấn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380900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图片 98">
            <a:extLst>
              <a:ext uri="{FF2B5EF4-FFF2-40B4-BE49-F238E27FC236}">
                <a16:creationId xmlns="" xmlns:a16="http://schemas.microsoft.com/office/drawing/2014/main" id="{895CDD55-9CEF-442D-8025-658EA0AC8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00"/>
            <a:ext cx="12192000" cy="6875500"/>
          </a:xfrm>
          <a:prstGeom prst="rect">
            <a:avLst/>
          </a:prstGeom>
        </p:spPr>
      </p:pic>
      <p:pic>
        <p:nvPicPr>
          <p:cNvPr id="101" name="图片 100">
            <a:extLst>
              <a:ext uri="{FF2B5EF4-FFF2-40B4-BE49-F238E27FC236}">
                <a16:creationId xmlns="" xmlns:a16="http://schemas.microsoft.com/office/drawing/2014/main" id="{F2EFBAB7-60B3-41E9-AB38-E00DB37413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40" y="-17500"/>
            <a:ext cx="12192000" cy="682995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739723" y="6410864"/>
            <a:ext cx="3180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400" b="1" dirty="0">
                <a:solidFill>
                  <a:srgbClr val="F89522"/>
                </a:solidFill>
              </a:rPr>
              <a:t>汇报人：千库网</a:t>
            </a:r>
            <a:r>
              <a:rPr lang="en-US" altLang="zh-CN" sz="1400" dirty="0">
                <a:solidFill>
                  <a:srgbClr val="F89522"/>
                </a:solidFill>
              </a:rPr>
              <a:t>    </a:t>
            </a:r>
            <a:r>
              <a:rPr lang="zh-CN" altLang="zh-CN" sz="1400" b="1" dirty="0">
                <a:solidFill>
                  <a:srgbClr val="F89522"/>
                </a:solidFill>
              </a:rPr>
              <a:t>汇报时间：</a:t>
            </a:r>
            <a:r>
              <a:rPr lang="en-US" altLang="zh-CN" sz="1400" b="1" dirty="0">
                <a:solidFill>
                  <a:srgbClr val="F89522"/>
                </a:solidFill>
              </a:rPr>
              <a:t>XX</a:t>
            </a:r>
            <a:r>
              <a:rPr lang="zh-CN" altLang="zh-CN" sz="1400" b="1" dirty="0">
                <a:solidFill>
                  <a:srgbClr val="F89522"/>
                </a:solidFill>
              </a:rPr>
              <a:t>年</a:t>
            </a:r>
            <a:r>
              <a:rPr lang="en-US" altLang="zh-CN" sz="1400" b="1" dirty="0">
                <a:solidFill>
                  <a:srgbClr val="F89522"/>
                </a:solidFill>
              </a:rPr>
              <a:t>XX</a:t>
            </a:r>
            <a:r>
              <a:rPr lang="zh-CN" altLang="zh-CN" sz="1400" b="1" dirty="0">
                <a:solidFill>
                  <a:srgbClr val="F89522"/>
                </a:solidFill>
              </a:rPr>
              <a:t>月</a:t>
            </a:r>
            <a:endParaRPr lang="zh-CN" altLang="en-US" sz="1400" dirty="0">
              <a:solidFill>
                <a:srgbClr val="F8952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E64F5EA-0A74-4E0E-8397-741A7F2D00D0}"/>
              </a:ext>
            </a:extLst>
          </p:cNvPr>
          <p:cNvSpPr txBox="1">
            <a:spLocks/>
          </p:cNvSpPr>
          <p:nvPr/>
        </p:nvSpPr>
        <p:spPr>
          <a:xfrm>
            <a:off x="1138646" y="233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LƯỢNG</a:t>
            </a:r>
            <a:endParaRPr lang="vi-VN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B39105A1-E696-4B6D-941B-DABAC91DB14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02098" y="1376638"/>
          <a:ext cx="9001000" cy="43924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477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2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1689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593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5488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vi-VN" sz="2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LỚN HƠN KI – LÔ – GAM</a:t>
                      </a:r>
                      <a:endParaRPr lang="vi-VN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vi-VN" sz="2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vi-VN" sz="20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872" marR="60872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vi-VN" sz="2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KI-LÔ-GAM</a:t>
                      </a:r>
                      <a:endParaRPr lang="vi-VN" sz="20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872" marR="60872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vi-VN" sz="2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BÉ HƠN KI – LÔ - GAM</a:t>
                      </a:r>
                      <a:endParaRPr lang="vi-VN" sz="24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872" marR="60872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86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/>
                        <a:t>Tấn</a:t>
                      </a:r>
                      <a:endParaRPr lang="vi-VN" sz="28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2800" b="1" dirty="0">
                        <a:effectLst/>
                      </a:endParaRPr>
                    </a:p>
                  </a:txBody>
                  <a:tcPr marL="60872" marR="6087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/>
                        <a:t>Tạ</a:t>
                      </a:r>
                      <a:endParaRPr lang="vi-VN" sz="28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2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872" marR="6087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/>
                        <a:t>Yến</a:t>
                      </a:r>
                      <a:endParaRPr lang="vi-VN" sz="28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2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872" marR="60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kg</a:t>
                      </a:r>
                      <a:endParaRPr lang="vi-VN" sz="2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872" marR="6087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hg</a:t>
                      </a:r>
                      <a:endParaRPr lang="vi-VN" sz="28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2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872" marR="6087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dag</a:t>
                      </a:r>
                      <a:endParaRPr lang="vi-VN" sz="28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2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872" marR="6087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g</a:t>
                      </a:r>
                      <a:endParaRPr lang="vi-VN" sz="28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2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872" marR="60872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95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endParaRPr lang="vi-VN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872" marR="60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872" marR="60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872" marR="60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872" marR="60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872" marR="60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872" marR="60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872" marR="60872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39EC4D6-0D0F-4EAD-AD8B-34B7D8E1ADA6}"/>
              </a:ext>
            </a:extLst>
          </p:cNvPr>
          <p:cNvSpPr/>
          <p:nvPr/>
        </p:nvSpPr>
        <p:spPr>
          <a:xfrm>
            <a:off x="8363037" y="3952225"/>
            <a:ext cx="11521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1g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233D1E7-FB70-4164-A366-498166F3580B}"/>
              </a:ext>
            </a:extLst>
          </p:cNvPr>
          <p:cNvSpPr/>
          <p:nvPr/>
        </p:nvSpPr>
        <p:spPr>
          <a:xfrm>
            <a:off x="7216482" y="3913775"/>
            <a:ext cx="108012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1dag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774DE48-491D-4E35-9F55-7AF6C49404BE}"/>
              </a:ext>
            </a:extLst>
          </p:cNvPr>
          <p:cNvSpPr/>
          <p:nvPr/>
        </p:nvSpPr>
        <p:spPr>
          <a:xfrm>
            <a:off x="5814928" y="3932296"/>
            <a:ext cx="108012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1hg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CE711D3-2602-48A6-A519-ABA48AA1D216}"/>
              </a:ext>
            </a:extLst>
          </p:cNvPr>
          <p:cNvSpPr/>
          <p:nvPr/>
        </p:nvSpPr>
        <p:spPr>
          <a:xfrm>
            <a:off x="4316235" y="3977250"/>
            <a:ext cx="1152128" cy="279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1kg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12CD708-2DCE-4ABC-A0E8-71E0E070DCCA}"/>
              </a:ext>
            </a:extLst>
          </p:cNvPr>
          <p:cNvSpPr/>
          <p:nvPr/>
        </p:nvSpPr>
        <p:spPr>
          <a:xfrm>
            <a:off x="2948186" y="3909182"/>
            <a:ext cx="11521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1yến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F9E4DBB-9113-4FBF-8B6C-F95CC8F3DA4E}"/>
              </a:ext>
            </a:extLst>
          </p:cNvPr>
          <p:cNvSpPr/>
          <p:nvPr/>
        </p:nvSpPr>
        <p:spPr>
          <a:xfrm>
            <a:off x="1720313" y="3905181"/>
            <a:ext cx="11521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1tạ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B3F1F59-83F9-4198-B9AE-936DD31E1F59}"/>
              </a:ext>
            </a:extLst>
          </p:cNvPr>
          <p:cNvSpPr/>
          <p:nvPr/>
        </p:nvSpPr>
        <p:spPr>
          <a:xfrm>
            <a:off x="555679" y="3948462"/>
            <a:ext cx="11521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1tấn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ADD2BE7-81C1-4C39-80FE-3B1541983DC6}"/>
              </a:ext>
            </a:extLst>
          </p:cNvPr>
          <p:cNvSpPr/>
          <p:nvPr/>
        </p:nvSpPr>
        <p:spPr>
          <a:xfrm>
            <a:off x="7073330" y="4355988"/>
            <a:ext cx="172141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chemeClr val="tx1"/>
                </a:solidFill>
              </a:rPr>
              <a:t>  =      g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046184F-506C-4101-BD6E-51F008993DAA}"/>
              </a:ext>
            </a:extLst>
          </p:cNvPr>
          <p:cNvSpPr/>
          <p:nvPr/>
        </p:nvSpPr>
        <p:spPr>
          <a:xfrm>
            <a:off x="5802861" y="4366513"/>
            <a:ext cx="82809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10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8BD8338-2528-4F3E-9123-D9F57499D4B0}"/>
              </a:ext>
            </a:extLst>
          </p:cNvPr>
          <p:cNvSpPr/>
          <p:nvPr/>
        </p:nvSpPr>
        <p:spPr>
          <a:xfrm>
            <a:off x="5693585" y="4380510"/>
            <a:ext cx="151372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=   </a:t>
            </a:r>
            <a:r>
              <a:rPr lang="en-US" sz="2800" b="1" dirty="0">
                <a:solidFill>
                  <a:srgbClr val="FF0000"/>
                </a:solidFill>
              </a:rPr>
              <a:t>    </a:t>
            </a:r>
            <a:r>
              <a:rPr lang="en-US" sz="2800" b="1" dirty="0">
                <a:solidFill>
                  <a:schemeClr val="tx1"/>
                </a:solidFill>
              </a:rPr>
              <a:t>dag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B664845-D8B2-4C2B-8DD6-F2F0B3A576DE}"/>
              </a:ext>
            </a:extLst>
          </p:cNvPr>
          <p:cNvSpPr/>
          <p:nvPr/>
        </p:nvSpPr>
        <p:spPr>
          <a:xfrm>
            <a:off x="4138502" y="4927057"/>
            <a:ext cx="172819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chemeClr val="tx1"/>
                </a:solidFill>
              </a:rPr>
              <a:t>=          g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54D7E0D-1D81-4B6F-926E-372C8080AB64}"/>
              </a:ext>
            </a:extLst>
          </p:cNvPr>
          <p:cNvSpPr/>
          <p:nvPr/>
        </p:nvSpPr>
        <p:spPr>
          <a:xfrm>
            <a:off x="3111382" y="4969736"/>
            <a:ext cx="9001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100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F27D240-5533-40C7-B82B-F04F7849390A}"/>
              </a:ext>
            </a:extLst>
          </p:cNvPr>
          <p:cNvSpPr/>
          <p:nvPr/>
        </p:nvSpPr>
        <p:spPr>
          <a:xfrm>
            <a:off x="4512509" y="4361359"/>
            <a:ext cx="5627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b="1" dirty="0">
                <a:solidFill>
                  <a:srgbClr val="FF0000"/>
                </a:solidFill>
              </a:rPr>
              <a:t>10</a:t>
            </a:r>
            <a:endParaRPr lang="vi-VN" sz="2900" b="1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2417A5B-938F-4A48-A8DE-F320AB3E7D83}"/>
              </a:ext>
            </a:extLst>
          </p:cNvPr>
          <p:cNvSpPr/>
          <p:nvPr/>
        </p:nvSpPr>
        <p:spPr>
          <a:xfrm>
            <a:off x="4156469" y="4360400"/>
            <a:ext cx="172819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=   </a:t>
            </a:r>
            <a:r>
              <a:rPr lang="en-US" sz="2800" b="1" dirty="0">
                <a:solidFill>
                  <a:srgbClr val="FF0000"/>
                </a:solidFill>
              </a:rPr>
              <a:t>     </a:t>
            </a:r>
            <a:r>
              <a:rPr lang="en-US" sz="2800" b="1" dirty="0">
                <a:solidFill>
                  <a:schemeClr val="tx1"/>
                </a:solidFill>
              </a:rPr>
              <a:t>hg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D9E57A2-10CB-4CC3-83B3-A71958734F50}"/>
              </a:ext>
            </a:extLst>
          </p:cNvPr>
          <p:cNvSpPr/>
          <p:nvPr/>
        </p:nvSpPr>
        <p:spPr>
          <a:xfrm>
            <a:off x="3216366" y="4360000"/>
            <a:ext cx="5627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b="1" dirty="0">
                <a:solidFill>
                  <a:srgbClr val="FF0000"/>
                </a:solidFill>
              </a:rPr>
              <a:t>10</a:t>
            </a:r>
            <a:endParaRPr lang="vi-VN" sz="2900" b="1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5446E3C-A18E-4EAC-B4C1-05272992FA64}"/>
              </a:ext>
            </a:extLst>
          </p:cNvPr>
          <p:cNvSpPr/>
          <p:nvPr/>
        </p:nvSpPr>
        <p:spPr>
          <a:xfrm>
            <a:off x="2945808" y="4945344"/>
            <a:ext cx="172819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chemeClr val="tx1"/>
                </a:solidFill>
              </a:rPr>
              <a:t>=        g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40628E5-FCAF-4A1C-9F69-3319ADED40BB}"/>
              </a:ext>
            </a:extLst>
          </p:cNvPr>
          <p:cNvSpPr/>
          <p:nvPr/>
        </p:nvSpPr>
        <p:spPr>
          <a:xfrm>
            <a:off x="4272632" y="4956730"/>
            <a:ext cx="1195731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1000     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8AA628B9-D87F-4D3C-BB52-8725C908BFDD}"/>
              </a:ext>
            </a:extLst>
          </p:cNvPr>
          <p:cNvSpPr/>
          <p:nvPr/>
        </p:nvSpPr>
        <p:spPr>
          <a:xfrm>
            <a:off x="2965853" y="4390548"/>
            <a:ext cx="172819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=   </a:t>
            </a:r>
            <a:r>
              <a:rPr lang="en-US" sz="2800" b="1" dirty="0">
                <a:solidFill>
                  <a:srgbClr val="FF0000"/>
                </a:solidFill>
              </a:rPr>
              <a:t>   </a:t>
            </a:r>
            <a:r>
              <a:rPr lang="en-US" sz="2800" b="1" dirty="0">
                <a:solidFill>
                  <a:schemeClr val="tx1"/>
                </a:solidFill>
              </a:rPr>
              <a:t>kg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568BEEA-8DB7-4392-ABE7-66D9351B9E9B}"/>
              </a:ext>
            </a:extLst>
          </p:cNvPr>
          <p:cNvSpPr/>
          <p:nvPr/>
        </p:nvSpPr>
        <p:spPr>
          <a:xfrm>
            <a:off x="1568473" y="4337229"/>
            <a:ext cx="172819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b="1" dirty="0">
                <a:solidFill>
                  <a:schemeClr val="tx1"/>
                </a:solidFill>
              </a:rPr>
              <a:t>  =   </a:t>
            </a:r>
            <a:r>
              <a:rPr lang="en-US" sz="2700" b="1" dirty="0">
                <a:solidFill>
                  <a:srgbClr val="FF0000"/>
                </a:solidFill>
              </a:rPr>
              <a:t>   </a:t>
            </a:r>
            <a:r>
              <a:rPr lang="en-US" sz="2700" b="1" dirty="0" err="1">
                <a:solidFill>
                  <a:schemeClr val="tx1"/>
                </a:solidFill>
              </a:rPr>
              <a:t>yến</a:t>
            </a:r>
            <a:endParaRPr lang="vi-VN" sz="2700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03079AC-91A4-472E-9AA9-81CFD61B0162}"/>
              </a:ext>
            </a:extLst>
          </p:cNvPr>
          <p:cNvSpPr/>
          <p:nvPr/>
        </p:nvSpPr>
        <p:spPr>
          <a:xfrm>
            <a:off x="1749727" y="4355988"/>
            <a:ext cx="864096" cy="393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10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07D83124-D4B4-4CDB-A135-3679DE7DB1A2}"/>
              </a:ext>
            </a:extLst>
          </p:cNvPr>
          <p:cNvSpPr/>
          <p:nvPr/>
        </p:nvSpPr>
        <p:spPr>
          <a:xfrm>
            <a:off x="1678200" y="4971480"/>
            <a:ext cx="146893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chemeClr val="tx1"/>
                </a:solidFill>
              </a:rPr>
              <a:t>=       kg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D8424D1D-1831-4E4F-9C62-9EA7F8D509A9}"/>
              </a:ext>
            </a:extLst>
          </p:cNvPr>
          <p:cNvSpPr/>
          <p:nvPr/>
        </p:nvSpPr>
        <p:spPr>
          <a:xfrm>
            <a:off x="1806740" y="4958391"/>
            <a:ext cx="9001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100 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17FA502-7F3D-42C0-ACA5-5D20370B0D95}"/>
              </a:ext>
            </a:extLst>
          </p:cNvPr>
          <p:cNvSpPr/>
          <p:nvPr/>
        </p:nvSpPr>
        <p:spPr>
          <a:xfrm>
            <a:off x="247110" y="4323774"/>
            <a:ext cx="172819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b="1" dirty="0">
                <a:solidFill>
                  <a:schemeClr val="tx1"/>
                </a:solidFill>
              </a:rPr>
              <a:t>   =   </a:t>
            </a:r>
            <a:r>
              <a:rPr lang="en-US" sz="2700" b="1" dirty="0">
                <a:solidFill>
                  <a:srgbClr val="FF0000"/>
                </a:solidFill>
              </a:rPr>
              <a:t>     </a:t>
            </a:r>
            <a:r>
              <a:rPr lang="en-US" sz="2700" b="1" dirty="0" err="1">
                <a:solidFill>
                  <a:schemeClr val="tx1"/>
                </a:solidFill>
              </a:rPr>
              <a:t>tạ</a:t>
            </a:r>
            <a:endParaRPr lang="vi-VN" sz="2700" b="1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58185ACB-E6DE-4E5C-BCB8-E58CC90B11D0}"/>
              </a:ext>
            </a:extLst>
          </p:cNvPr>
          <p:cNvSpPr/>
          <p:nvPr/>
        </p:nvSpPr>
        <p:spPr>
          <a:xfrm>
            <a:off x="589650" y="4371013"/>
            <a:ext cx="864096" cy="393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10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5455FDC-855E-42B5-802A-F84D320EB42B}"/>
              </a:ext>
            </a:extLst>
          </p:cNvPr>
          <p:cNvSpPr/>
          <p:nvPr/>
        </p:nvSpPr>
        <p:spPr>
          <a:xfrm>
            <a:off x="463789" y="4997616"/>
            <a:ext cx="1631441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dirty="0">
                <a:solidFill>
                  <a:schemeClr val="tx1"/>
                </a:solidFill>
              </a:rPr>
              <a:t>=       kg</a:t>
            </a:r>
            <a:endParaRPr lang="vi-VN" sz="3000" b="1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29DB5E13-42F5-42E8-AE47-91362BF63A74}"/>
              </a:ext>
            </a:extLst>
          </p:cNvPr>
          <p:cNvSpPr/>
          <p:nvPr/>
        </p:nvSpPr>
        <p:spPr>
          <a:xfrm>
            <a:off x="445435" y="5015758"/>
            <a:ext cx="1195731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1000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4D940CB5-930F-4C5E-9803-BF74014473DD}"/>
              </a:ext>
            </a:extLst>
          </p:cNvPr>
          <p:cNvSpPr/>
          <p:nvPr/>
        </p:nvSpPr>
        <p:spPr>
          <a:xfrm>
            <a:off x="7446410" y="4348369"/>
            <a:ext cx="82809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10 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5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 animBg="1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E7D59450-178A-48A7-9DD1-DDF4D1BB2C23}"/>
              </a:ext>
            </a:extLst>
          </p:cNvPr>
          <p:cNvSpPr txBox="1">
            <a:spLocks/>
          </p:cNvSpPr>
          <p:nvPr/>
        </p:nvSpPr>
        <p:spPr>
          <a:xfrm>
            <a:off x="1397000" y="7149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Bài 1: Viết số thích hợp vào chỗ chấm : 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E941F4C4-A3A9-4258-8F3C-EF90582FEE14}"/>
              </a:ext>
            </a:extLst>
          </p:cNvPr>
          <p:cNvSpPr txBox="1">
            <a:spLocks/>
          </p:cNvSpPr>
          <p:nvPr/>
        </p:nvSpPr>
        <p:spPr>
          <a:xfrm>
            <a:off x="1397000" y="2040467"/>
            <a:ext cx="1037429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        g             1hg      =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10g    =        dag           10dag =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16387D3-4155-4839-840D-43CE820900DB}"/>
              </a:ext>
            </a:extLst>
          </p:cNvPr>
          <p:cNvSpPr/>
          <p:nvPr/>
        </p:nvSpPr>
        <p:spPr>
          <a:xfrm>
            <a:off x="3636477" y="2098311"/>
            <a:ext cx="1875323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09018EE-64CB-4CE5-B0DB-CAA4D8383594}"/>
              </a:ext>
            </a:extLst>
          </p:cNvPr>
          <p:cNvSpPr/>
          <p:nvPr/>
        </p:nvSpPr>
        <p:spPr>
          <a:xfrm>
            <a:off x="4525077" y="2660211"/>
            <a:ext cx="515951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16F2B56-2B48-4181-8BB5-429FAEEA4F79}"/>
              </a:ext>
            </a:extLst>
          </p:cNvPr>
          <p:cNvSpPr/>
          <p:nvPr/>
        </p:nvSpPr>
        <p:spPr>
          <a:xfrm>
            <a:off x="9045186" y="2027017"/>
            <a:ext cx="1445993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B261FB4-7AB2-4EE3-8ED1-E3EA3F2A326F}"/>
              </a:ext>
            </a:extLst>
          </p:cNvPr>
          <p:cNvSpPr/>
          <p:nvPr/>
        </p:nvSpPr>
        <p:spPr>
          <a:xfrm>
            <a:off x="9408142" y="2648946"/>
            <a:ext cx="72008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6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图片 98">
            <a:extLst>
              <a:ext uri="{FF2B5EF4-FFF2-40B4-BE49-F238E27FC236}">
                <a16:creationId xmlns="" xmlns:a16="http://schemas.microsoft.com/office/drawing/2014/main" id="{895CDD55-9CEF-442D-8025-658EA0AC8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480892" cy="6875500"/>
          </a:xfrm>
          <a:prstGeom prst="rect">
            <a:avLst/>
          </a:prstGeom>
        </p:spPr>
      </p:pic>
      <p:pic>
        <p:nvPicPr>
          <p:cNvPr id="101" name="图片 100">
            <a:extLst>
              <a:ext uri="{FF2B5EF4-FFF2-40B4-BE49-F238E27FC236}">
                <a16:creationId xmlns="" xmlns:a16="http://schemas.microsoft.com/office/drawing/2014/main" id="{F2EFBAB7-60B3-41E9-AB38-E00DB37413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066" y="0"/>
            <a:ext cx="22480892" cy="68299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56EFCE6-573C-4DE4-9835-3F742B195340}"/>
              </a:ext>
            </a:extLst>
          </p:cNvPr>
          <p:cNvSpPr txBox="1"/>
          <p:nvPr/>
        </p:nvSpPr>
        <p:spPr>
          <a:xfrm>
            <a:off x="1473981" y="492797"/>
            <a:ext cx="7200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Bài</a:t>
            </a:r>
            <a:r>
              <a:rPr lang="en-US" sz="4400" dirty="0">
                <a:solidFill>
                  <a:srgbClr val="0070C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2: </a:t>
            </a:r>
            <a:r>
              <a:rPr lang="en-US" sz="4400" dirty="0" err="1">
                <a:solidFill>
                  <a:srgbClr val="0070C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Tính</a:t>
            </a:r>
            <a:endParaRPr lang="en-US" sz="4400" dirty="0">
              <a:solidFill>
                <a:srgbClr val="0070C0"/>
              </a:solidFill>
              <a:latin typeface="#9Slide03 Arima Madurai ExtraBo" panose="00000900000000000000" pitchFamily="2" charset="0"/>
              <a:cs typeface="#9Slide03 Arima Madurai ExtraBo" panose="00000900000000000000" pitchFamily="2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="" xmlns:a16="http://schemas.microsoft.com/office/drawing/2014/main" id="{F7A02BB9-A6D4-4CBF-8B8D-F3C25F412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999" y="1677148"/>
            <a:ext cx="88518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380g + 195g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="" xmlns:a16="http://schemas.microsoft.com/office/drawing/2014/main" id="{78174704-E763-4D60-96AE-079DED927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464" y="3363509"/>
            <a:ext cx="84303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928dag – 274dag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="" xmlns:a16="http://schemas.microsoft.com/office/drawing/2014/main" id="{9EEEC3E0-2F0A-427E-9D4B-D0BCE8924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3915" y="1616770"/>
            <a:ext cx="66037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452hg x 3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15">
            <a:extLst>
              <a:ext uri="{FF2B5EF4-FFF2-40B4-BE49-F238E27FC236}">
                <a16:creationId xmlns="" xmlns:a16="http://schemas.microsoft.com/office/drawing/2014/main" id="{A79B26C4-779C-46D4-8C68-002243D8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1314" y="3261597"/>
            <a:ext cx="66037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768hg : 6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68793B2-ACFF-452F-BFFB-DB809FFD0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632" y="1616769"/>
            <a:ext cx="463668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575g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FD2BCC6-CEA2-4123-AEA4-D236878E7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114" y="3303130"/>
            <a:ext cx="34027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654dag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61E54AC-DACB-49D9-A64B-106EF838D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2319" y="1563899"/>
            <a:ext cx="37219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1356hg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006F693-A458-4ECF-8257-7C0CA7C60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8083" y="3148348"/>
            <a:ext cx="29415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128hg</a:t>
            </a:r>
          </a:p>
        </p:txBody>
      </p:sp>
    </p:spTree>
    <p:extLst>
      <p:ext uri="{BB962C8B-B14F-4D97-AF65-F5344CB8AC3E}">
        <p14:creationId xmlns:p14="http://schemas.microsoft.com/office/powerpoint/2010/main" val="173006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图片 98">
            <a:extLst>
              <a:ext uri="{FF2B5EF4-FFF2-40B4-BE49-F238E27FC236}">
                <a16:creationId xmlns="" xmlns:a16="http://schemas.microsoft.com/office/drawing/2014/main" id="{895CDD55-9CEF-442D-8025-658EA0AC8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500"/>
          </a:xfrm>
          <a:prstGeom prst="rect">
            <a:avLst/>
          </a:prstGeom>
        </p:spPr>
      </p:pic>
      <p:pic>
        <p:nvPicPr>
          <p:cNvPr id="101" name="图片 100">
            <a:extLst>
              <a:ext uri="{FF2B5EF4-FFF2-40B4-BE49-F238E27FC236}">
                <a16:creationId xmlns="" xmlns:a16="http://schemas.microsoft.com/office/drawing/2014/main" id="{F2EFBAB7-60B3-41E9-AB38-E00DB37413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0" y="0"/>
            <a:ext cx="12192000" cy="682995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739723" y="6428364"/>
            <a:ext cx="3180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400" b="1" dirty="0">
                <a:solidFill>
                  <a:srgbClr val="F89522"/>
                </a:solidFill>
              </a:rPr>
              <a:t>汇报人：千库网</a:t>
            </a:r>
            <a:r>
              <a:rPr lang="en-US" altLang="zh-CN" sz="1400" dirty="0">
                <a:solidFill>
                  <a:srgbClr val="F89522"/>
                </a:solidFill>
              </a:rPr>
              <a:t>    </a:t>
            </a:r>
            <a:r>
              <a:rPr lang="zh-CN" altLang="zh-CN" sz="1400" b="1" dirty="0">
                <a:solidFill>
                  <a:srgbClr val="F89522"/>
                </a:solidFill>
              </a:rPr>
              <a:t>汇报时间：</a:t>
            </a:r>
            <a:r>
              <a:rPr lang="en-US" altLang="zh-CN" sz="1400" b="1" dirty="0">
                <a:solidFill>
                  <a:srgbClr val="F89522"/>
                </a:solidFill>
              </a:rPr>
              <a:t>XX</a:t>
            </a:r>
            <a:r>
              <a:rPr lang="zh-CN" altLang="zh-CN" sz="1400" b="1" dirty="0">
                <a:solidFill>
                  <a:srgbClr val="F89522"/>
                </a:solidFill>
              </a:rPr>
              <a:t>年</a:t>
            </a:r>
            <a:r>
              <a:rPr lang="en-US" altLang="zh-CN" sz="1400" b="1" dirty="0">
                <a:solidFill>
                  <a:srgbClr val="F89522"/>
                </a:solidFill>
              </a:rPr>
              <a:t>XX</a:t>
            </a:r>
            <a:r>
              <a:rPr lang="zh-CN" altLang="zh-CN" sz="1400" b="1" dirty="0">
                <a:solidFill>
                  <a:srgbClr val="F89522"/>
                </a:solidFill>
              </a:rPr>
              <a:t>月</a:t>
            </a:r>
            <a:endParaRPr lang="zh-CN" altLang="en-US" sz="1400" dirty="0">
              <a:solidFill>
                <a:srgbClr val="F89522"/>
              </a:solidFill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="" xmlns:a16="http://schemas.microsoft.com/office/drawing/2014/main" id="{2C018F88-8864-4B02-9951-825035CAF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478213"/>
            <a:ext cx="487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="" xmlns:a16="http://schemas.microsoft.com/office/drawing/2014/main" id="{24A4CD41-363E-4B02-9F3B-D43AC297E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17616"/>
            <a:ext cx="990600" cy="1447800"/>
          </a:xfrm>
          <a:prstGeom prst="rightArrowCallout">
            <a:avLst>
              <a:gd name="adj1" fmla="val 36538"/>
              <a:gd name="adj2" fmla="val 36538"/>
              <a:gd name="adj3" fmla="val 16667"/>
              <a:gd name="adj4" fmla="val 66667"/>
            </a:avLst>
          </a:prstGeom>
          <a:solidFill>
            <a:srgbClr val="CCFFCC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 Box 7">
            <a:extLst>
              <a:ext uri="{FF2B5EF4-FFF2-40B4-BE49-F238E27FC236}">
                <a16:creationId xmlns="" xmlns:a16="http://schemas.microsoft.com/office/drawing/2014/main" id="{D07BD055-00D3-4A31-B59D-2048DAE80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293816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="" xmlns:a16="http://schemas.microsoft.com/office/drawing/2014/main" id="{F1EFE3BE-289E-40FE-8BA7-2EE85E9A4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74816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="" xmlns:a16="http://schemas.microsoft.com/office/drawing/2014/main" id="{29EF0604-E120-4133-B6F0-CE275A814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055816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D60093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="" xmlns:a16="http://schemas.microsoft.com/office/drawing/2014/main" id="{B343CF67-47F6-4471-BC77-B93699875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067" y="1681960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1" name="Oval 11">
            <a:extLst>
              <a:ext uri="{FF2B5EF4-FFF2-40B4-BE49-F238E27FC236}">
                <a16:creationId xmlns="" xmlns:a16="http://schemas.microsoft.com/office/drawing/2014/main" id="{A3C1FCC0-B6E8-495E-8754-C801286C1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342639"/>
            <a:ext cx="6121400" cy="3945466"/>
          </a:xfrm>
          <a:prstGeom prst="ellipse">
            <a:avLst/>
          </a:prstGeom>
          <a:solidFill>
            <a:srgbClr val="FFFF99"/>
          </a:solidFill>
          <a:ln w="28575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</a:rPr>
              <a:t>  </a:t>
            </a:r>
          </a:p>
          <a:p>
            <a:pPr eaLnBrk="1" hangingPunct="1"/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5dag  …  50g        </a:t>
            </a:r>
          </a:p>
          <a:p>
            <a:pPr eaLnBrk="1" hangingPunct="1"/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8tấn  …   8100kg</a:t>
            </a:r>
          </a:p>
          <a:p>
            <a:pPr eaLnBrk="1" hangingPunct="1"/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4tạ30kg  …  4tạ3kg       </a:t>
            </a:r>
          </a:p>
          <a:p>
            <a:pPr eaLnBrk="1" hangingPunct="1"/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3tấn500kg  …  3500kg</a:t>
            </a:r>
            <a:r>
              <a:rPr lang="en-US" altLang="en-US" sz="2400" dirty="0">
                <a:latin typeface="Times New Roman" panose="02020603050405020304" pitchFamily="18" charset="0"/>
              </a:rPr>
              <a:t>          </a:t>
            </a:r>
          </a:p>
          <a:p>
            <a:pPr eaLnBrk="1" hangingPunct="1"/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="" xmlns:a16="http://schemas.microsoft.com/office/drawing/2014/main" id="{1CA72B26-9F7E-4A0A-AFA4-3DFC63F24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803" y="1466632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="" xmlns:a16="http://schemas.microsoft.com/office/drawing/2014/main" id="{212C60FB-6A82-4DE9-B741-5AE4CA83D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3" y="1864567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="" xmlns:a16="http://schemas.microsoft.com/office/drawing/2014/main" id="{09958A19-8889-4DA1-ADF4-D5C4FF46D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3" y="2303472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="" xmlns:a16="http://schemas.microsoft.com/office/drawing/2014/main" id="{7C92E47F-7897-4972-B29A-653BA1B48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3" y="274258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="" xmlns:a16="http://schemas.microsoft.com/office/drawing/2014/main" id="{4D952ECB-65B9-4830-8794-9425EC576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13468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</a:rPr>
              <a:t>Bài</a:t>
            </a:r>
            <a:r>
              <a:rPr lang="en-US" altLang="en-US" sz="3200" dirty="0">
                <a:solidFill>
                  <a:srgbClr val="0070C0"/>
                </a:solidFill>
              </a:rPr>
              <a:t> 3:</a:t>
            </a:r>
            <a:r>
              <a:rPr lang="en-US" altLang="en-US" sz="3200" dirty="0">
                <a:solidFill>
                  <a:srgbClr val="CCFFCC"/>
                </a:solidFill>
              </a:rPr>
              <a:t>.</a:t>
            </a:r>
          </a:p>
        </p:txBody>
      </p:sp>
      <p:pic>
        <p:nvPicPr>
          <p:cNvPr id="17" name="Picture 13" descr="Bauernbar">
            <a:extLst>
              <a:ext uri="{FF2B5EF4-FFF2-40B4-BE49-F238E27FC236}">
                <a16:creationId xmlns="" xmlns:a16="http://schemas.microsoft.com/office/drawing/2014/main" id="{6861A9F3-A4DD-4139-A40C-0B9588C6E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54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图片 98">
            <a:extLst>
              <a:ext uri="{FF2B5EF4-FFF2-40B4-BE49-F238E27FC236}">
                <a16:creationId xmlns="" xmlns:a16="http://schemas.microsoft.com/office/drawing/2014/main" id="{895CDD55-9CEF-442D-8025-658EA0AC8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500"/>
          </a:xfrm>
          <a:prstGeom prst="rect">
            <a:avLst/>
          </a:prstGeom>
        </p:spPr>
      </p:pic>
      <p:pic>
        <p:nvPicPr>
          <p:cNvPr id="101" name="图片 100">
            <a:extLst>
              <a:ext uri="{FF2B5EF4-FFF2-40B4-BE49-F238E27FC236}">
                <a16:creationId xmlns="" xmlns:a16="http://schemas.microsoft.com/office/drawing/2014/main" id="{F2EFBAB7-60B3-41E9-AB38-E00DB37413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995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739723" y="6428364"/>
            <a:ext cx="3180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400" b="1" dirty="0">
                <a:solidFill>
                  <a:srgbClr val="F89522"/>
                </a:solidFill>
              </a:rPr>
              <a:t>汇报人：千库网</a:t>
            </a:r>
            <a:r>
              <a:rPr lang="en-US" altLang="zh-CN" sz="1400" dirty="0">
                <a:solidFill>
                  <a:srgbClr val="F89522"/>
                </a:solidFill>
              </a:rPr>
              <a:t>    </a:t>
            </a:r>
            <a:r>
              <a:rPr lang="zh-CN" altLang="zh-CN" sz="1400" b="1" dirty="0">
                <a:solidFill>
                  <a:srgbClr val="F89522"/>
                </a:solidFill>
              </a:rPr>
              <a:t>汇报时间：</a:t>
            </a:r>
            <a:r>
              <a:rPr lang="en-US" altLang="zh-CN" sz="1400" b="1" dirty="0">
                <a:solidFill>
                  <a:srgbClr val="F89522"/>
                </a:solidFill>
              </a:rPr>
              <a:t>XX</a:t>
            </a:r>
            <a:r>
              <a:rPr lang="zh-CN" altLang="zh-CN" sz="1400" b="1" dirty="0">
                <a:solidFill>
                  <a:srgbClr val="F89522"/>
                </a:solidFill>
              </a:rPr>
              <a:t>年</a:t>
            </a:r>
            <a:r>
              <a:rPr lang="en-US" altLang="zh-CN" sz="1400" b="1" dirty="0">
                <a:solidFill>
                  <a:srgbClr val="F89522"/>
                </a:solidFill>
              </a:rPr>
              <a:t>XX</a:t>
            </a:r>
            <a:r>
              <a:rPr lang="zh-CN" altLang="zh-CN" sz="1400" b="1" dirty="0">
                <a:solidFill>
                  <a:srgbClr val="F89522"/>
                </a:solidFill>
              </a:rPr>
              <a:t>月</a:t>
            </a:r>
            <a:endParaRPr lang="zh-CN" altLang="en-US" sz="1400" dirty="0">
              <a:solidFill>
                <a:srgbClr val="F89522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49055B2F-A345-46E6-85DE-62C89FACE50C}"/>
              </a:ext>
            </a:extLst>
          </p:cNvPr>
          <p:cNvSpPr txBox="1">
            <a:spLocks noChangeArrowheads="1"/>
          </p:cNvSpPr>
          <p:nvPr/>
        </p:nvSpPr>
        <p:spPr>
          <a:xfrm>
            <a:off x="1892300" y="631297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altLang="en-US" sz="2800"/>
          </a:p>
          <a:p>
            <a:pPr>
              <a:buFontTx/>
              <a:buNone/>
            </a:pPr>
            <a:r>
              <a:rPr lang="en-US" altLang="en-US" sz="2800"/>
              <a:t> 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="" xmlns:a16="http://schemas.microsoft.com/office/drawing/2014/main" id="{7D62334D-15A4-4D42-94C8-999EF1CEC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0" y="347134"/>
            <a:ext cx="7848600" cy="1828800"/>
          </a:xfrm>
          <a:prstGeom prst="flowChartPunchedTape">
            <a:avLst/>
          </a:prstGeom>
          <a:solidFill>
            <a:srgbClr val="CCFFCC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9900FF"/>
                </a:solidFill>
                <a:latin typeface="Times New Roman" panose="02020603050405020304" pitchFamily="18" charset="0"/>
              </a:rPr>
              <a:t> 4. </a:t>
            </a:r>
            <a:r>
              <a:rPr lang="en-US" altLang="en-US" sz="2800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99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gói</a:t>
            </a:r>
            <a:r>
              <a:rPr lang="en-US" altLang="en-US" sz="2800" dirty="0">
                <a:solidFill>
                  <a:srgbClr val="9900FF"/>
                </a:solidFill>
                <a:latin typeface="Times New Roman" panose="02020603050405020304" pitchFamily="18" charset="0"/>
              </a:rPr>
              <a:t> bánh, </a:t>
            </a:r>
            <a:r>
              <a:rPr lang="en-US" altLang="en-US" sz="2800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gói</a:t>
            </a:r>
            <a:r>
              <a:rPr lang="en-US" altLang="en-US" sz="2800" dirty="0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cân</a:t>
            </a:r>
            <a:r>
              <a:rPr lang="en-US" altLang="en-US" sz="2800" dirty="0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nặng</a:t>
            </a:r>
            <a:r>
              <a:rPr lang="en-US" altLang="en-US" sz="2800" dirty="0">
                <a:solidFill>
                  <a:srgbClr val="9900FF"/>
                </a:solidFill>
                <a:latin typeface="Times New Roman" panose="02020603050405020304" pitchFamily="18" charset="0"/>
              </a:rPr>
              <a:t> 150g </a:t>
            </a:r>
            <a:r>
              <a:rPr lang="en-US" altLang="en-US" sz="2800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9900FF"/>
                </a:solidFill>
                <a:latin typeface="Times New Roman" panose="02020603050405020304" pitchFamily="18" charset="0"/>
              </a:rPr>
              <a:t> 2 </a:t>
            </a:r>
          </a:p>
          <a:p>
            <a:pPr eaLnBrk="1" hangingPunct="1"/>
            <a:r>
              <a:rPr lang="en-US" altLang="en-US" sz="2800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gói</a:t>
            </a:r>
            <a:r>
              <a:rPr lang="en-US" altLang="en-US" sz="2800" dirty="0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kẹo</a:t>
            </a:r>
            <a:r>
              <a:rPr lang="en-US" altLang="en-US" sz="2800" dirty="0">
                <a:solidFill>
                  <a:srgbClr val="99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gói</a:t>
            </a:r>
            <a:r>
              <a:rPr lang="en-US" altLang="en-US" sz="2800" dirty="0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cân</a:t>
            </a:r>
            <a:r>
              <a:rPr lang="en-US" altLang="en-US" sz="2800" dirty="0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nặng</a:t>
            </a:r>
            <a:r>
              <a:rPr lang="en-US" altLang="en-US" sz="2800" dirty="0">
                <a:solidFill>
                  <a:srgbClr val="9900FF"/>
                </a:solidFill>
                <a:latin typeface="Times New Roman" panose="02020603050405020304" pitchFamily="18" charset="0"/>
              </a:rPr>
              <a:t> 200g. </a:t>
            </a:r>
            <a:r>
              <a:rPr lang="en-US" altLang="en-US" sz="2800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tất</a:t>
            </a:r>
            <a:r>
              <a:rPr lang="en-US" altLang="en-US" sz="2800" dirty="0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800" dirty="0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dirty="0">
                <a:solidFill>
                  <a:srgbClr val="9900FF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2800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2800" dirty="0">
                <a:solidFill>
                  <a:srgbClr val="9900FF"/>
                </a:solidFill>
                <a:latin typeface="Times New Roman" panose="02020603050405020304" pitchFamily="18" charset="0"/>
              </a:rPr>
              <a:t> ki-</a:t>
            </a:r>
            <a:r>
              <a:rPr lang="en-US" altLang="en-US" sz="2800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lô</a:t>
            </a:r>
            <a:r>
              <a:rPr lang="en-US" altLang="en-US" sz="2800" dirty="0">
                <a:solidFill>
                  <a:srgbClr val="9900FF"/>
                </a:solidFill>
                <a:latin typeface="Times New Roman" panose="02020603050405020304" pitchFamily="18" charset="0"/>
              </a:rPr>
              <a:t>-gam bánh </a:t>
            </a:r>
            <a:r>
              <a:rPr lang="en-US" altLang="en-US" sz="2800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kẹo</a:t>
            </a:r>
            <a:r>
              <a:rPr lang="en-US" altLang="en-US" sz="2800" dirty="0">
                <a:solidFill>
                  <a:srgbClr val="9900FF"/>
                </a:solidFill>
                <a:latin typeface="Times New Roman" panose="02020603050405020304" pitchFamily="18" charset="0"/>
              </a:rPr>
              <a:t>?                                       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F64DDF38-5C07-465D-80F0-E2A81961F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800" y="2175934"/>
            <a:ext cx="2895600" cy="434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Tóm tắt: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Có: 4 gói bánh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2 gói kẹo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 gói bánh : 150g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1 gói kẹo :   200g  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Tất cả :  … kg ?</a:t>
            </a:r>
            <a:r>
              <a:rPr lang="en-US" altLang="en-US" sz="2400">
                <a:latin typeface="Times New Roman" panose="02020603050405020304" pitchFamily="18" charset="0"/>
              </a:rPr>
              <a:t>    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="" xmlns:a16="http://schemas.microsoft.com/office/drawing/2014/main" id="{629AE22F-F54F-4C98-8520-F46AF657E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4238" y="2202922"/>
            <a:ext cx="4953000" cy="43164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Bài giải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4 gói bánh cân nặng là: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150 x 4 = 600 (g)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2 gói kẹo cân nặng là: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200 x 2 = 400 (g)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Cả bánh và kẹo nặng là: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600 + 400 = 1000 (g)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1000g = 1kg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Đáp số: 1kg</a:t>
            </a:r>
          </a:p>
        </p:txBody>
      </p:sp>
    </p:spTree>
    <p:extLst>
      <p:ext uri="{BB962C8B-B14F-4D97-AF65-F5344CB8AC3E}">
        <p14:creationId xmlns:p14="http://schemas.microsoft.com/office/powerpoint/2010/main" val="27415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Power Point | Mầm non Gia Thượng">
            <a:extLst>
              <a:ext uri="{FF2B5EF4-FFF2-40B4-BE49-F238E27FC236}">
                <a16:creationId xmlns="" xmlns:a16="http://schemas.microsoft.com/office/drawing/2014/main" id="{1AC22E90-9A3F-4CA7-8F6E-0FBDEA603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6">
            <a:extLst>
              <a:ext uri="{FF2B5EF4-FFF2-40B4-BE49-F238E27FC236}">
                <a16:creationId xmlns="" xmlns:a16="http://schemas.microsoft.com/office/drawing/2014/main" id="{2D76B5DD-DE9E-43E8-A3D9-A51C392B9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36" y="1158915"/>
            <a:ext cx="83529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7200" b="1" dirty="0" err="1">
                <a:ln w="12700">
                  <a:noFill/>
                </a:ln>
                <a:solidFill>
                  <a:srgbClr val="444242"/>
                </a:solidFill>
                <a:latin typeface="HP001 4 hàng" pitchFamily="34" charset="0"/>
                <a:ea typeface="微软雅黑" panose="020B0503020204020204" pitchFamily="34" charset="-122"/>
              </a:rPr>
              <a:t>Củng</a:t>
            </a:r>
            <a:r>
              <a:rPr lang="en-US" altLang="zh-CN" sz="7200" b="1" dirty="0">
                <a:ln w="12700">
                  <a:noFill/>
                </a:ln>
                <a:solidFill>
                  <a:srgbClr val="444242"/>
                </a:solidFill>
                <a:latin typeface="HP001 4 hàng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7200" b="1" dirty="0" err="1">
                <a:ln w="12700">
                  <a:noFill/>
                </a:ln>
                <a:solidFill>
                  <a:srgbClr val="444242"/>
                </a:solidFill>
                <a:latin typeface="HP001 4 hàng" pitchFamily="34" charset="0"/>
                <a:ea typeface="微软雅黑" panose="020B0503020204020204" pitchFamily="34" charset="-122"/>
              </a:rPr>
              <a:t>cố</a:t>
            </a:r>
            <a:r>
              <a:rPr lang="en-US" altLang="zh-CN" sz="7200" b="1" dirty="0">
                <a:ln w="12700">
                  <a:noFill/>
                </a:ln>
                <a:solidFill>
                  <a:srgbClr val="444242"/>
                </a:solidFill>
                <a:latin typeface="HP001 4 hàng" pitchFamily="34" charset="0"/>
                <a:ea typeface="微软雅黑" panose="020B0503020204020204" pitchFamily="34" charset="-122"/>
              </a:rPr>
              <a:t>, </a:t>
            </a:r>
            <a:r>
              <a:rPr lang="en-US" altLang="zh-CN" sz="7200" b="1" dirty="0" err="1">
                <a:ln w="12700">
                  <a:noFill/>
                </a:ln>
                <a:solidFill>
                  <a:srgbClr val="444242"/>
                </a:solidFill>
                <a:latin typeface="HP001 4 hàng" pitchFamily="34" charset="0"/>
                <a:ea typeface="微软雅黑" panose="020B0503020204020204" pitchFamily="34" charset="-122"/>
              </a:rPr>
              <a:t>dặn</a:t>
            </a:r>
            <a:r>
              <a:rPr lang="en-US" altLang="zh-CN" sz="7200" b="1" dirty="0">
                <a:ln w="12700">
                  <a:noFill/>
                </a:ln>
                <a:solidFill>
                  <a:srgbClr val="444242"/>
                </a:solidFill>
                <a:latin typeface="HP001 4 hàng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7200" b="1" dirty="0" err="1">
                <a:ln w="12700">
                  <a:noFill/>
                </a:ln>
                <a:solidFill>
                  <a:srgbClr val="444242"/>
                </a:solidFill>
                <a:latin typeface="HP001 4 hàng" pitchFamily="34" charset="0"/>
                <a:ea typeface="微软雅黑" panose="020B0503020204020204" pitchFamily="34" charset="-122"/>
              </a:rPr>
              <a:t>dò</a:t>
            </a:r>
            <a:endParaRPr lang="zh-CN" altLang="en-US" sz="7200" b="1" dirty="0">
              <a:ln w="12700">
                <a:noFill/>
              </a:ln>
              <a:solidFill>
                <a:srgbClr val="444242"/>
              </a:solidFill>
              <a:latin typeface="HP001 4 hàng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754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 Background ý tưởng | hình ảnh, power points, hình nền">
            <a:extLst>
              <a:ext uri="{FF2B5EF4-FFF2-40B4-BE49-F238E27FC236}">
                <a16:creationId xmlns="" xmlns:a16="http://schemas.microsoft.com/office/drawing/2014/main" id="{D4916E1E-A505-4420-BD1F-7A6CA081A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8. Ket thuc cau hoi.wav">
            <a:hlinkClick r:id="" action="ppaction://media"/>
            <a:extLst>
              <a:ext uri="{FF2B5EF4-FFF2-40B4-BE49-F238E27FC236}">
                <a16:creationId xmlns="" xmlns:a16="http://schemas.microsoft.com/office/drawing/2014/main" id="{25A250BB-D684-4B7E-8615-F662A285C8A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487" y="171450"/>
            <a:ext cx="66675" cy="5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" action="ppaction://media"/>
            <a:extLst>
              <a:ext uri="{FF2B5EF4-FFF2-40B4-BE49-F238E27FC236}">
                <a16:creationId xmlns="" xmlns:a16="http://schemas.microsoft.com/office/drawing/2014/main" id="{B8C3CE51-2A04-4DD0-B6DD-53997915E3B0}"/>
              </a:ext>
            </a:extLst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24" y="400050"/>
            <a:ext cx="920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haomung.wav">
            <a:hlinkClick r:id="" action="ppaction://media"/>
            <a:extLst>
              <a:ext uri="{FF2B5EF4-FFF2-40B4-BE49-F238E27FC236}">
                <a16:creationId xmlns="" xmlns:a16="http://schemas.microsoft.com/office/drawing/2014/main" id="{3BFA8B6D-D7FB-4489-9532-E68E19F4ADFC}"/>
              </a:ext>
            </a:extLst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524" y="6343650"/>
            <a:ext cx="920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8. Ket thuc cau hoi.wav">
            <a:hlinkClick r:id="" action="ppaction://media"/>
            <a:extLst>
              <a:ext uri="{FF2B5EF4-FFF2-40B4-BE49-F238E27FC236}">
                <a16:creationId xmlns="" xmlns:a16="http://schemas.microsoft.com/office/drawing/2014/main" id="{3D837E7D-B695-4DD3-B4B3-10841B929AFC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49" y="323850"/>
            <a:ext cx="920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haomung.wav">
            <a:hlinkClick r:id="" action="ppaction://media"/>
            <a:extLst>
              <a:ext uri="{FF2B5EF4-FFF2-40B4-BE49-F238E27FC236}">
                <a16:creationId xmlns="" xmlns:a16="http://schemas.microsoft.com/office/drawing/2014/main" id="{E7F2067F-837A-45AF-AE62-3411E5E503DC}"/>
              </a:ext>
            </a:extLst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087" y="6496050"/>
            <a:ext cx="920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ung chuong.mp3">
            <a:hlinkClick r:id="" action="ppaction://media"/>
            <a:extLst>
              <a:ext uri="{FF2B5EF4-FFF2-40B4-BE49-F238E27FC236}">
                <a16:creationId xmlns="" xmlns:a16="http://schemas.microsoft.com/office/drawing/2014/main" id="{4D084BFC-123A-4FB6-9F3F-005C7DFC5410}"/>
              </a:ext>
            </a:extLst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5762" y="6343650"/>
            <a:ext cx="1825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an30">
            <a:extLst>
              <a:ext uri="{FF2B5EF4-FFF2-40B4-BE49-F238E27FC236}">
                <a16:creationId xmlns="" xmlns:a16="http://schemas.microsoft.com/office/drawing/2014/main" id="{F7A0F8AC-8A5D-4304-B25F-CAA91386B0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837" y="2001838"/>
            <a:ext cx="4824412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C0E9D39-1AC5-4FF6-A91C-396C11551FF3}"/>
              </a:ext>
            </a:extLst>
          </p:cNvPr>
          <p:cNvSpPr/>
          <p:nvPr/>
        </p:nvSpPr>
        <p:spPr>
          <a:xfrm rot="20894016">
            <a:off x="2219957" y="875649"/>
            <a:ext cx="7752085" cy="955517"/>
          </a:xfrm>
          <a:prstGeom prst="rect">
            <a:avLst/>
          </a:prstGeom>
          <a:solidFill>
            <a:schemeClr val="bg2"/>
          </a:solidFill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TRÒ CHƠI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2A3D63D-6739-4558-BB53-74993095C3EB}"/>
              </a:ext>
            </a:extLst>
          </p:cNvPr>
          <p:cNvSpPr/>
          <p:nvPr/>
        </p:nvSpPr>
        <p:spPr>
          <a:xfrm>
            <a:off x="2388530" y="4972050"/>
            <a:ext cx="9462976" cy="9233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Rung </a:t>
            </a:r>
            <a:r>
              <a:rPr lang="en-US" sz="54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chuông</a:t>
            </a:r>
            <a:r>
              <a:rPr lang="en-US" sz="5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vàng</a:t>
            </a:r>
            <a:r>
              <a:rPr lang="en-US" sz="5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9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2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7556C8F-3D68-4DA5-B397-91C6868B66B6}"/>
              </a:ext>
            </a:extLst>
          </p:cNvPr>
          <p:cNvGrpSpPr/>
          <p:nvPr/>
        </p:nvGrpSpPr>
        <p:grpSpPr>
          <a:xfrm>
            <a:off x="2033919" y="941622"/>
            <a:ext cx="8098755" cy="1759872"/>
            <a:chOff x="2014869" y="552450"/>
            <a:chExt cx="8409911" cy="2284549"/>
          </a:xfrm>
        </p:grpSpPr>
        <p:sp>
          <p:nvSpPr>
            <p:cNvPr id="3" name="Rectangle 15">
              <a:extLst>
                <a:ext uri="{FF2B5EF4-FFF2-40B4-BE49-F238E27FC236}">
                  <a16:creationId xmlns="" xmlns:a16="http://schemas.microsoft.com/office/drawing/2014/main" id="{57A0A539-256A-4DD6-A995-03DC4082F8D0}"/>
                </a:ext>
              </a:extLst>
            </p:cNvPr>
            <p:cNvSpPr/>
            <p:nvPr/>
          </p:nvSpPr>
          <p:spPr>
            <a:xfrm>
              <a:off x="2590800" y="552450"/>
              <a:ext cx="7429500" cy="2076450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0" h="2076450">
                  <a:moveTo>
                    <a:pt x="0" y="0"/>
                  </a:moveTo>
                  <a:lnTo>
                    <a:pt x="7429500" y="457200"/>
                  </a:lnTo>
                  <a:lnTo>
                    <a:pt x="7429500" y="2076450"/>
                  </a:lnTo>
                  <a:lnTo>
                    <a:pt x="19050" y="163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Rectangle 15">
              <a:extLst>
                <a:ext uri="{FF2B5EF4-FFF2-40B4-BE49-F238E27FC236}">
                  <a16:creationId xmlns="" xmlns:a16="http://schemas.microsoft.com/office/drawing/2014/main" id="{006D0A98-3170-497E-BD67-AB3B09445163}"/>
                </a:ext>
              </a:extLst>
            </p:cNvPr>
            <p:cNvSpPr/>
            <p:nvPr/>
          </p:nvSpPr>
          <p:spPr>
            <a:xfrm>
              <a:off x="2014869" y="838200"/>
              <a:ext cx="8409911" cy="1998799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  <a:gd name="connsiteX0" fmla="*/ 0 w 7429500"/>
                <a:gd name="connsiteY0" fmla="*/ 19050 h 2095500"/>
                <a:gd name="connsiteX1" fmla="*/ 7162800 w 7429500"/>
                <a:gd name="connsiteY1" fmla="*/ 0 h 2095500"/>
                <a:gd name="connsiteX2" fmla="*/ 7429500 w 7429500"/>
                <a:gd name="connsiteY2" fmla="*/ 2095500 h 2095500"/>
                <a:gd name="connsiteX3" fmla="*/ 19050 w 7429500"/>
                <a:gd name="connsiteY3" fmla="*/ 1657350 h 2095500"/>
                <a:gd name="connsiteX4" fmla="*/ 0 w 7429500"/>
                <a:gd name="connsiteY4" fmla="*/ 19050 h 2095500"/>
                <a:gd name="connsiteX0" fmla="*/ 0 w 7239000"/>
                <a:gd name="connsiteY0" fmla="*/ 19050 h 1657350"/>
                <a:gd name="connsiteX1" fmla="*/ 7162800 w 7239000"/>
                <a:gd name="connsiteY1" fmla="*/ 0 h 1657350"/>
                <a:gd name="connsiteX2" fmla="*/ 7239000 w 7239000"/>
                <a:gd name="connsiteY2" fmla="*/ 1581150 h 1657350"/>
                <a:gd name="connsiteX3" fmla="*/ 19050 w 7239000"/>
                <a:gd name="connsiteY3" fmla="*/ 1657350 h 1657350"/>
                <a:gd name="connsiteX4" fmla="*/ 0 w 7239000"/>
                <a:gd name="connsiteY4" fmla="*/ 19050 h 1657350"/>
                <a:gd name="connsiteX0" fmla="*/ 0 w 7239000"/>
                <a:gd name="connsiteY0" fmla="*/ 285750 h 1924050"/>
                <a:gd name="connsiteX1" fmla="*/ 7162800 w 7239000"/>
                <a:gd name="connsiteY1" fmla="*/ 0 h 1924050"/>
                <a:gd name="connsiteX2" fmla="*/ 7239000 w 7239000"/>
                <a:gd name="connsiteY2" fmla="*/ 1847850 h 1924050"/>
                <a:gd name="connsiteX3" fmla="*/ 19050 w 7239000"/>
                <a:gd name="connsiteY3" fmla="*/ 1924050 h 1924050"/>
                <a:gd name="connsiteX4" fmla="*/ 0 w 7239000"/>
                <a:gd name="connsiteY4" fmla="*/ 285750 h 1924050"/>
                <a:gd name="connsiteX0" fmla="*/ 0 w 7239000"/>
                <a:gd name="connsiteY0" fmla="*/ 285750 h 2286000"/>
                <a:gd name="connsiteX1" fmla="*/ 7162800 w 7239000"/>
                <a:gd name="connsiteY1" fmla="*/ 0 h 2286000"/>
                <a:gd name="connsiteX2" fmla="*/ 7239000 w 7239000"/>
                <a:gd name="connsiteY2" fmla="*/ 1847850 h 2286000"/>
                <a:gd name="connsiteX3" fmla="*/ 57150 w 7239000"/>
                <a:gd name="connsiteY3" fmla="*/ 2286000 h 2286000"/>
                <a:gd name="connsiteX4" fmla="*/ 0 w 7239000"/>
                <a:gd name="connsiteY4" fmla="*/ 285750 h 228600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7239000 w 8191500"/>
                <a:gd name="connsiteY2" fmla="*/ 156210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8096250 w 8191500"/>
                <a:gd name="connsiteY2" fmla="*/ 150495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28488"/>
                <a:gd name="connsiteY0" fmla="*/ 200462 h 2200712"/>
                <a:gd name="connsiteX1" fmla="*/ 8128488 w 8128488"/>
                <a:gd name="connsiteY1" fmla="*/ 0 h 2200712"/>
                <a:gd name="connsiteX2" fmla="*/ 8096250 w 8128488"/>
                <a:gd name="connsiteY2" fmla="*/ 1705412 h 2200712"/>
                <a:gd name="connsiteX3" fmla="*/ 57150 w 8128488"/>
                <a:gd name="connsiteY3" fmla="*/ 2200712 h 2200712"/>
                <a:gd name="connsiteX4" fmla="*/ 0 w 8128488"/>
                <a:gd name="connsiteY4" fmla="*/ 200462 h 2200712"/>
                <a:gd name="connsiteX0" fmla="*/ 0 w 9083431"/>
                <a:gd name="connsiteY0" fmla="*/ 200462 h 2200712"/>
                <a:gd name="connsiteX1" fmla="*/ 8128488 w 9083431"/>
                <a:gd name="connsiteY1" fmla="*/ 0 h 2200712"/>
                <a:gd name="connsiteX2" fmla="*/ 9083431 w 9083431"/>
                <a:gd name="connsiteY2" fmla="*/ 1595306 h 2200712"/>
                <a:gd name="connsiteX3" fmla="*/ 57150 w 9083431"/>
                <a:gd name="connsiteY3" fmla="*/ 2200712 h 2200712"/>
                <a:gd name="connsiteX4" fmla="*/ 0 w 9083431"/>
                <a:gd name="connsiteY4" fmla="*/ 200462 h 2200712"/>
                <a:gd name="connsiteX0" fmla="*/ 0 w 9041423"/>
                <a:gd name="connsiteY0" fmla="*/ 530779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530779 h 2200712"/>
                <a:gd name="connsiteX0" fmla="*/ 0 w 9041423"/>
                <a:gd name="connsiteY0" fmla="*/ 347270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347270 h 2200712"/>
                <a:gd name="connsiteX0" fmla="*/ 0 w 9041423"/>
                <a:gd name="connsiteY0" fmla="*/ 72006 h 1925448"/>
                <a:gd name="connsiteX1" fmla="*/ 8611576 w 9041423"/>
                <a:gd name="connsiteY1" fmla="*/ 0 h 1925448"/>
                <a:gd name="connsiteX2" fmla="*/ 9041423 w 9041423"/>
                <a:gd name="connsiteY2" fmla="*/ 1320042 h 1925448"/>
                <a:gd name="connsiteX3" fmla="*/ 15142 w 9041423"/>
                <a:gd name="connsiteY3" fmla="*/ 1925448 h 1925448"/>
                <a:gd name="connsiteX4" fmla="*/ 0 w 9041423"/>
                <a:gd name="connsiteY4" fmla="*/ 72006 h 1925448"/>
                <a:gd name="connsiteX0" fmla="*/ 0 w 9629531"/>
                <a:gd name="connsiteY0" fmla="*/ 90357 h 1925448"/>
                <a:gd name="connsiteX1" fmla="*/ 9199684 w 9629531"/>
                <a:gd name="connsiteY1" fmla="*/ 0 h 1925448"/>
                <a:gd name="connsiteX2" fmla="*/ 9629531 w 9629531"/>
                <a:gd name="connsiteY2" fmla="*/ 1320042 h 1925448"/>
                <a:gd name="connsiteX3" fmla="*/ 603250 w 9629531"/>
                <a:gd name="connsiteY3" fmla="*/ 1925448 h 1925448"/>
                <a:gd name="connsiteX4" fmla="*/ 0 w 9629531"/>
                <a:gd name="connsiteY4" fmla="*/ 90357 h 1925448"/>
                <a:gd name="connsiteX0" fmla="*/ 0 w 9272466"/>
                <a:gd name="connsiteY0" fmla="*/ 16953 h 1925448"/>
                <a:gd name="connsiteX1" fmla="*/ 8842619 w 9272466"/>
                <a:gd name="connsiteY1" fmla="*/ 0 h 1925448"/>
                <a:gd name="connsiteX2" fmla="*/ 9272466 w 9272466"/>
                <a:gd name="connsiteY2" fmla="*/ 1320042 h 1925448"/>
                <a:gd name="connsiteX3" fmla="*/ 246185 w 9272466"/>
                <a:gd name="connsiteY3" fmla="*/ 1925448 h 1925448"/>
                <a:gd name="connsiteX4" fmla="*/ 0 w 9272466"/>
                <a:gd name="connsiteY4" fmla="*/ 16953 h 192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2466" h="1925448">
                  <a:moveTo>
                    <a:pt x="0" y="16953"/>
                  </a:moveTo>
                  <a:lnTo>
                    <a:pt x="8842619" y="0"/>
                  </a:lnTo>
                  <a:lnTo>
                    <a:pt x="9272466" y="1320042"/>
                  </a:lnTo>
                  <a:lnTo>
                    <a:pt x="246185" y="1925448"/>
                  </a:lnTo>
                  <a:lnTo>
                    <a:pt x="0" y="16953"/>
                  </a:lnTo>
                  <a:close/>
                </a:path>
              </a:pathLst>
            </a:custGeom>
            <a:solidFill>
              <a:srgbClr val="FE0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9A6E654-A784-4AD9-981E-56AB5E9BA1EA}"/>
              </a:ext>
            </a:extLst>
          </p:cNvPr>
          <p:cNvGrpSpPr/>
          <p:nvPr/>
        </p:nvGrpSpPr>
        <p:grpSpPr>
          <a:xfrm>
            <a:off x="1334728" y="1332441"/>
            <a:ext cx="1398382" cy="1398382"/>
            <a:chOff x="1507165" y="1085850"/>
            <a:chExt cx="1543050" cy="1543050"/>
          </a:xfrm>
        </p:grpSpPr>
        <p:sp>
          <p:nvSpPr>
            <p:cNvPr id="6" name="Flowchart: Connector 5">
              <a:extLst>
                <a:ext uri="{FF2B5EF4-FFF2-40B4-BE49-F238E27FC236}">
                  <a16:creationId xmlns="" xmlns:a16="http://schemas.microsoft.com/office/drawing/2014/main" id="{95646AD7-0625-408E-8A79-B17791D7B760}"/>
                </a:ext>
              </a:extLst>
            </p:cNvPr>
            <p:cNvSpPr/>
            <p:nvPr/>
          </p:nvSpPr>
          <p:spPr>
            <a:xfrm>
              <a:off x="1507165" y="1085850"/>
              <a:ext cx="1543050" cy="154305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="" xmlns:a16="http://schemas.microsoft.com/office/drawing/2014/main" id="{DF244851-C78A-4307-8498-5A8DC6FEC40E}"/>
                </a:ext>
              </a:extLst>
            </p:cNvPr>
            <p:cNvSpPr/>
            <p:nvPr/>
          </p:nvSpPr>
          <p:spPr>
            <a:xfrm>
              <a:off x="1767220" y="1368658"/>
              <a:ext cx="974491" cy="974491"/>
            </a:xfrm>
            <a:prstGeom prst="flowChartConnector">
              <a:avLst/>
            </a:prstGeom>
            <a:solidFill>
              <a:srgbClr val="FE003E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E0E04A9-FEC5-4FAD-87A5-FCCB490B7D2D}"/>
              </a:ext>
            </a:extLst>
          </p:cNvPr>
          <p:cNvGrpSpPr/>
          <p:nvPr/>
        </p:nvGrpSpPr>
        <p:grpSpPr>
          <a:xfrm>
            <a:off x="2033920" y="2962522"/>
            <a:ext cx="8400038" cy="1640106"/>
            <a:chOff x="2014869" y="552450"/>
            <a:chExt cx="8409911" cy="2284549"/>
          </a:xfrm>
        </p:grpSpPr>
        <p:sp>
          <p:nvSpPr>
            <p:cNvPr id="9" name="Rectangle 15">
              <a:extLst>
                <a:ext uri="{FF2B5EF4-FFF2-40B4-BE49-F238E27FC236}">
                  <a16:creationId xmlns="" xmlns:a16="http://schemas.microsoft.com/office/drawing/2014/main" id="{139FC1A4-8F51-4906-9318-11D55D6CFD2A}"/>
                </a:ext>
              </a:extLst>
            </p:cNvPr>
            <p:cNvSpPr/>
            <p:nvPr/>
          </p:nvSpPr>
          <p:spPr>
            <a:xfrm>
              <a:off x="2590800" y="552450"/>
              <a:ext cx="7429500" cy="2076450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0" h="2076450">
                  <a:moveTo>
                    <a:pt x="0" y="0"/>
                  </a:moveTo>
                  <a:lnTo>
                    <a:pt x="7429500" y="457200"/>
                  </a:lnTo>
                  <a:lnTo>
                    <a:pt x="7429500" y="2076450"/>
                  </a:lnTo>
                  <a:lnTo>
                    <a:pt x="19050" y="163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Rectangle 15">
              <a:extLst>
                <a:ext uri="{FF2B5EF4-FFF2-40B4-BE49-F238E27FC236}">
                  <a16:creationId xmlns="" xmlns:a16="http://schemas.microsoft.com/office/drawing/2014/main" id="{D4E5E712-B4B2-442C-B48D-585B51132A78}"/>
                </a:ext>
              </a:extLst>
            </p:cNvPr>
            <p:cNvSpPr/>
            <p:nvPr/>
          </p:nvSpPr>
          <p:spPr>
            <a:xfrm>
              <a:off x="2014869" y="838200"/>
              <a:ext cx="8409911" cy="1998799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  <a:gd name="connsiteX0" fmla="*/ 0 w 7429500"/>
                <a:gd name="connsiteY0" fmla="*/ 19050 h 2095500"/>
                <a:gd name="connsiteX1" fmla="*/ 7162800 w 7429500"/>
                <a:gd name="connsiteY1" fmla="*/ 0 h 2095500"/>
                <a:gd name="connsiteX2" fmla="*/ 7429500 w 7429500"/>
                <a:gd name="connsiteY2" fmla="*/ 2095500 h 2095500"/>
                <a:gd name="connsiteX3" fmla="*/ 19050 w 7429500"/>
                <a:gd name="connsiteY3" fmla="*/ 1657350 h 2095500"/>
                <a:gd name="connsiteX4" fmla="*/ 0 w 7429500"/>
                <a:gd name="connsiteY4" fmla="*/ 19050 h 2095500"/>
                <a:gd name="connsiteX0" fmla="*/ 0 w 7239000"/>
                <a:gd name="connsiteY0" fmla="*/ 19050 h 1657350"/>
                <a:gd name="connsiteX1" fmla="*/ 7162800 w 7239000"/>
                <a:gd name="connsiteY1" fmla="*/ 0 h 1657350"/>
                <a:gd name="connsiteX2" fmla="*/ 7239000 w 7239000"/>
                <a:gd name="connsiteY2" fmla="*/ 1581150 h 1657350"/>
                <a:gd name="connsiteX3" fmla="*/ 19050 w 7239000"/>
                <a:gd name="connsiteY3" fmla="*/ 1657350 h 1657350"/>
                <a:gd name="connsiteX4" fmla="*/ 0 w 7239000"/>
                <a:gd name="connsiteY4" fmla="*/ 19050 h 1657350"/>
                <a:gd name="connsiteX0" fmla="*/ 0 w 7239000"/>
                <a:gd name="connsiteY0" fmla="*/ 285750 h 1924050"/>
                <a:gd name="connsiteX1" fmla="*/ 7162800 w 7239000"/>
                <a:gd name="connsiteY1" fmla="*/ 0 h 1924050"/>
                <a:gd name="connsiteX2" fmla="*/ 7239000 w 7239000"/>
                <a:gd name="connsiteY2" fmla="*/ 1847850 h 1924050"/>
                <a:gd name="connsiteX3" fmla="*/ 19050 w 7239000"/>
                <a:gd name="connsiteY3" fmla="*/ 1924050 h 1924050"/>
                <a:gd name="connsiteX4" fmla="*/ 0 w 7239000"/>
                <a:gd name="connsiteY4" fmla="*/ 285750 h 1924050"/>
                <a:gd name="connsiteX0" fmla="*/ 0 w 7239000"/>
                <a:gd name="connsiteY0" fmla="*/ 285750 h 2286000"/>
                <a:gd name="connsiteX1" fmla="*/ 7162800 w 7239000"/>
                <a:gd name="connsiteY1" fmla="*/ 0 h 2286000"/>
                <a:gd name="connsiteX2" fmla="*/ 7239000 w 7239000"/>
                <a:gd name="connsiteY2" fmla="*/ 1847850 h 2286000"/>
                <a:gd name="connsiteX3" fmla="*/ 57150 w 7239000"/>
                <a:gd name="connsiteY3" fmla="*/ 2286000 h 2286000"/>
                <a:gd name="connsiteX4" fmla="*/ 0 w 7239000"/>
                <a:gd name="connsiteY4" fmla="*/ 285750 h 228600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7239000 w 8191500"/>
                <a:gd name="connsiteY2" fmla="*/ 156210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8096250 w 8191500"/>
                <a:gd name="connsiteY2" fmla="*/ 150495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28488"/>
                <a:gd name="connsiteY0" fmla="*/ 200462 h 2200712"/>
                <a:gd name="connsiteX1" fmla="*/ 8128488 w 8128488"/>
                <a:gd name="connsiteY1" fmla="*/ 0 h 2200712"/>
                <a:gd name="connsiteX2" fmla="*/ 8096250 w 8128488"/>
                <a:gd name="connsiteY2" fmla="*/ 1705412 h 2200712"/>
                <a:gd name="connsiteX3" fmla="*/ 57150 w 8128488"/>
                <a:gd name="connsiteY3" fmla="*/ 2200712 h 2200712"/>
                <a:gd name="connsiteX4" fmla="*/ 0 w 8128488"/>
                <a:gd name="connsiteY4" fmla="*/ 200462 h 2200712"/>
                <a:gd name="connsiteX0" fmla="*/ 0 w 9083431"/>
                <a:gd name="connsiteY0" fmla="*/ 200462 h 2200712"/>
                <a:gd name="connsiteX1" fmla="*/ 8128488 w 9083431"/>
                <a:gd name="connsiteY1" fmla="*/ 0 h 2200712"/>
                <a:gd name="connsiteX2" fmla="*/ 9083431 w 9083431"/>
                <a:gd name="connsiteY2" fmla="*/ 1595306 h 2200712"/>
                <a:gd name="connsiteX3" fmla="*/ 57150 w 9083431"/>
                <a:gd name="connsiteY3" fmla="*/ 2200712 h 2200712"/>
                <a:gd name="connsiteX4" fmla="*/ 0 w 9083431"/>
                <a:gd name="connsiteY4" fmla="*/ 200462 h 2200712"/>
                <a:gd name="connsiteX0" fmla="*/ 0 w 9041423"/>
                <a:gd name="connsiteY0" fmla="*/ 530779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530779 h 2200712"/>
                <a:gd name="connsiteX0" fmla="*/ 0 w 9041423"/>
                <a:gd name="connsiteY0" fmla="*/ 347270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347270 h 2200712"/>
                <a:gd name="connsiteX0" fmla="*/ 0 w 9041423"/>
                <a:gd name="connsiteY0" fmla="*/ 72006 h 1925448"/>
                <a:gd name="connsiteX1" fmla="*/ 8611576 w 9041423"/>
                <a:gd name="connsiteY1" fmla="*/ 0 h 1925448"/>
                <a:gd name="connsiteX2" fmla="*/ 9041423 w 9041423"/>
                <a:gd name="connsiteY2" fmla="*/ 1320042 h 1925448"/>
                <a:gd name="connsiteX3" fmla="*/ 15142 w 9041423"/>
                <a:gd name="connsiteY3" fmla="*/ 1925448 h 1925448"/>
                <a:gd name="connsiteX4" fmla="*/ 0 w 9041423"/>
                <a:gd name="connsiteY4" fmla="*/ 72006 h 1925448"/>
                <a:gd name="connsiteX0" fmla="*/ 0 w 9629531"/>
                <a:gd name="connsiteY0" fmla="*/ 90357 h 1925448"/>
                <a:gd name="connsiteX1" fmla="*/ 9199684 w 9629531"/>
                <a:gd name="connsiteY1" fmla="*/ 0 h 1925448"/>
                <a:gd name="connsiteX2" fmla="*/ 9629531 w 9629531"/>
                <a:gd name="connsiteY2" fmla="*/ 1320042 h 1925448"/>
                <a:gd name="connsiteX3" fmla="*/ 603250 w 9629531"/>
                <a:gd name="connsiteY3" fmla="*/ 1925448 h 1925448"/>
                <a:gd name="connsiteX4" fmla="*/ 0 w 9629531"/>
                <a:gd name="connsiteY4" fmla="*/ 90357 h 1925448"/>
                <a:gd name="connsiteX0" fmla="*/ 0 w 9272466"/>
                <a:gd name="connsiteY0" fmla="*/ 16953 h 1925448"/>
                <a:gd name="connsiteX1" fmla="*/ 8842619 w 9272466"/>
                <a:gd name="connsiteY1" fmla="*/ 0 h 1925448"/>
                <a:gd name="connsiteX2" fmla="*/ 9272466 w 9272466"/>
                <a:gd name="connsiteY2" fmla="*/ 1320042 h 1925448"/>
                <a:gd name="connsiteX3" fmla="*/ 246185 w 9272466"/>
                <a:gd name="connsiteY3" fmla="*/ 1925448 h 1925448"/>
                <a:gd name="connsiteX4" fmla="*/ 0 w 9272466"/>
                <a:gd name="connsiteY4" fmla="*/ 16953 h 192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2466" h="1925448">
                  <a:moveTo>
                    <a:pt x="0" y="16953"/>
                  </a:moveTo>
                  <a:lnTo>
                    <a:pt x="8842619" y="0"/>
                  </a:lnTo>
                  <a:lnTo>
                    <a:pt x="9272466" y="1320042"/>
                  </a:lnTo>
                  <a:lnTo>
                    <a:pt x="246185" y="1925448"/>
                  </a:lnTo>
                  <a:lnTo>
                    <a:pt x="0" y="16953"/>
                  </a:lnTo>
                  <a:close/>
                </a:path>
              </a:pathLst>
            </a:custGeom>
            <a:solidFill>
              <a:srgbClr val="F8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5CAF608-AAF1-45CC-85BA-46674D6CE452}"/>
              </a:ext>
            </a:extLst>
          </p:cNvPr>
          <p:cNvGrpSpPr/>
          <p:nvPr/>
        </p:nvGrpSpPr>
        <p:grpSpPr>
          <a:xfrm>
            <a:off x="1334728" y="3353341"/>
            <a:ext cx="1398382" cy="1398382"/>
            <a:chOff x="1507165" y="1085850"/>
            <a:chExt cx="1543050" cy="1543050"/>
          </a:xfrm>
        </p:grpSpPr>
        <p:sp>
          <p:nvSpPr>
            <p:cNvPr id="12" name="Flowchart: Connector 11">
              <a:extLst>
                <a:ext uri="{FF2B5EF4-FFF2-40B4-BE49-F238E27FC236}">
                  <a16:creationId xmlns="" xmlns:a16="http://schemas.microsoft.com/office/drawing/2014/main" id="{7F8FC8AA-A02C-431D-BF9F-2B2C5B4EC339}"/>
                </a:ext>
              </a:extLst>
            </p:cNvPr>
            <p:cNvSpPr/>
            <p:nvPr/>
          </p:nvSpPr>
          <p:spPr>
            <a:xfrm>
              <a:off x="1507165" y="1085850"/>
              <a:ext cx="1543050" cy="154305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="" xmlns:a16="http://schemas.microsoft.com/office/drawing/2014/main" id="{70A55578-B9E4-4EEF-9433-89E9C572EDDF}"/>
                </a:ext>
              </a:extLst>
            </p:cNvPr>
            <p:cNvSpPr/>
            <p:nvPr/>
          </p:nvSpPr>
          <p:spPr>
            <a:xfrm>
              <a:off x="1767220" y="1368658"/>
              <a:ext cx="974491" cy="974491"/>
            </a:xfrm>
            <a:prstGeom prst="flowChartConnector">
              <a:avLst/>
            </a:prstGeom>
            <a:solidFill>
              <a:srgbClr val="F8AC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9EEEF29-C9A4-4113-86CB-2AF2608B443C}"/>
              </a:ext>
            </a:extLst>
          </p:cNvPr>
          <p:cNvGrpSpPr/>
          <p:nvPr/>
        </p:nvGrpSpPr>
        <p:grpSpPr>
          <a:xfrm>
            <a:off x="2033920" y="4983422"/>
            <a:ext cx="8693952" cy="1874578"/>
            <a:chOff x="2014869" y="552450"/>
            <a:chExt cx="8409911" cy="2284549"/>
          </a:xfrm>
        </p:grpSpPr>
        <p:sp>
          <p:nvSpPr>
            <p:cNvPr id="15" name="Rectangle 15">
              <a:extLst>
                <a:ext uri="{FF2B5EF4-FFF2-40B4-BE49-F238E27FC236}">
                  <a16:creationId xmlns="" xmlns:a16="http://schemas.microsoft.com/office/drawing/2014/main" id="{45B03679-6169-4B01-BB0E-B9A34EF1239D}"/>
                </a:ext>
              </a:extLst>
            </p:cNvPr>
            <p:cNvSpPr/>
            <p:nvPr/>
          </p:nvSpPr>
          <p:spPr>
            <a:xfrm>
              <a:off x="2590800" y="552450"/>
              <a:ext cx="7429500" cy="2076450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0" h="2076450">
                  <a:moveTo>
                    <a:pt x="0" y="0"/>
                  </a:moveTo>
                  <a:lnTo>
                    <a:pt x="7429500" y="457200"/>
                  </a:lnTo>
                  <a:lnTo>
                    <a:pt x="7429500" y="2076450"/>
                  </a:lnTo>
                  <a:lnTo>
                    <a:pt x="19050" y="163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34CF934F-C92A-45F2-A8C3-0A8F113ED2AF}"/>
                </a:ext>
              </a:extLst>
            </p:cNvPr>
            <p:cNvSpPr/>
            <p:nvPr/>
          </p:nvSpPr>
          <p:spPr>
            <a:xfrm>
              <a:off x="2014869" y="838200"/>
              <a:ext cx="8409911" cy="1998799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  <a:gd name="connsiteX0" fmla="*/ 0 w 7429500"/>
                <a:gd name="connsiteY0" fmla="*/ 19050 h 2095500"/>
                <a:gd name="connsiteX1" fmla="*/ 7162800 w 7429500"/>
                <a:gd name="connsiteY1" fmla="*/ 0 h 2095500"/>
                <a:gd name="connsiteX2" fmla="*/ 7429500 w 7429500"/>
                <a:gd name="connsiteY2" fmla="*/ 2095500 h 2095500"/>
                <a:gd name="connsiteX3" fmla="*/ 19050 w 7429500"/>
                <a:gd name="connsiteY3" fmla="*/ 1657350 h 2095500"/>
                <a:gd name="connsiteX4" fmla="*/ 0 w 7429500"/>
                <a:gd name="connsiteY4" fmla="*/ 19050 h 2095500"/>
                <a:gd name="connsiteX0" fmla="*/ 0 w 7239000"/>
                <a:gd name="connsiteY0" fmla="*/ 19050 h 1657350"/>
                <a:gd name="connsiteX1" fmla="*/ 7162800 w 7239000"/>
                <a:gd name="connsiteY1" fmla="*/ 0 h 1657350"/>
                <a:gd name="connsiteX2" fmla="*/ 7239000 w 7239000"/>
                <a:gd name="connsiteY2" fmla="*/ 1581150 h 1657350"/>
                <a:gd name="connsiteX3" fmla="*/ 19050 w 7239000"/>
                <a:gd name="connsiteY3" fmla="*/ 1657350 h 1657350"/>
                <a:gd name="connsiteX4" fmla="*/ 0 w 7239000"/>
                <a:gd name="connsiteY4" fmla="*/ 19050 h 1657350"/>
                <a:gd name="connsiteX0" fmla="*/ 0 w 7239000"/>
                <a:gd name="connsiteY0" fmla="*/ 285750 h 1924050"/>
                <a:gd name="connsiteX1" fmla="*/ 7162800 w 7239000"/>
                <a:gd name="connsiteY1" fmla="*/ 0 h 1924050"/>
                <a:gd name="connsiteX2" fmla="*/ 7239000 w 7239000"/>
                <a:gd name="connsiteY2" fmla="*/ 1847850 h 1924050"/>
                <a:gd name="connsiteX3" fmla="*/ 19050 w 7239000"/>
                <a:gd name="connsiteY3" fmla="*/ 1924050 h 1924050"/>
                <a:gd name="connsiteX4" fmla="*/ 0 w 7239000"/>
                <a:gd name="connsiteY4" fmla="*/ 285750 h 1924050"/>
                <a:gd name="connsiteX0" fmla="*/ 0 w 7239000"/>
                <a:gd name="connsiteY0" fmla="*/ 285750 h 2286000"/>
                <a:gd name="connsiteX1" fmla="*/ 7162800 w 7239000"/>
                <a:gd name="connsiteY1" fmla="*/ 0 h 2286000"/>
                <a:gd name="connsiteX2" fmla="*/ 7239000 w 7239000"/>
                <a:gd name="connsiteY2" fmla="*/ 1847850 h 2286000"/>
                <a:gd name="connsiteX3" fmla="*/ 57150 w 7239000"/>
                <a:gd name="connsiteY3" fmla="*/ 2286000 h 2286000"/>
                <a:gd name="connsiteX4" fmla="*/ 0 w 7239000"/>
                <a:gd name="connsiteY4" fmla="*/ 285750 h 228600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7239000 w 8191500"/>
                <a:gd name="connsiteY2" fmla="*/ 156210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8096250 w 8191500"/>
                <a:gd name="connsiteY2" fmla="*/ 150495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28488"/>
                <a:gd name="connsiteY0" fmla="*/ 200462 h 2200712"/>
                <a:gd name="connsiteX1" fmla="*/ 8128488 w 8128488"/>
                <a:gd name="connsiteY1" fmla="*/ 0 h 2200712"/>
                <a:gd name="connsiteX2" fmla="*/ 8096250 w 8128488"/>
                <a:gd name="connsiteY2" fmla="*/ 1705412 h 2200712"/>
                <a:gd name="connsiteX3" fmla="*/ 57150 w 8128488"/>
                <a:gd name="connsiteY3" fmla="*/ 2200712 h 2200712"/>
                <a:gd name="connsiteX4" fmla="*/ 0 w 8128488"/>
                <a:gd name="connsiteY4" fmla="*/ 200462 h 2200712"/>
                <a:gd name="connsiteX0" fmla="*/ 0 w 9083431"/>
                <a:gd name="connsiteY0" fmla="*/ 200462 h 2200712"/>
                <a:gd name="connsiteX1" fmla="*/ 8128488 w 9083431"/>
                <a:gd name="connsiteY1" fmla="*/ 0 h 2200712"/>
                <a:gd name="connsiteX2" fmla="*/ 9083431 w 9083431"/>
                <a:gd name="connsiteY2" fmla="*/ 1595306 h 2200712"/>
                <a:gd name="connsiteX3" fmla="*/ 57150 w 9083431"/>
                <a:gd name="connsiteY3" fmla="*/ 2200712 h 2200712"/>
                <a:gd name="connsiteX4" fmla="*/ 0 w 9083431"/>
                <a:gd name="connsiteY4" fmla="*/ 200462 h 2200712"/>
                <a:gd name="connsiteX0" fmla="*/ 0 w 9041423"/>
                <a:gd name="connsiteY0" fmla="*/ 530779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530779 h 2200712"/>
                <a:gd name="connsiteX0" fmla="*/ 0 w 9041423"/>
                <a:gd name="connsiteY0" fmla="*/ 347270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347270 h 2200712"/>
                <a:gd name="connsiteX0" fmla="*/ 0 w 9041423"/>
                <a:gd name="connsiteY0" fmla="*/ 72006 h 1925448"/>
                <a:gd name="connsiteX1" fmla="*/ 8611576 w 9041423"/>
                <a:gd name="connsiteY1" fmla="*/ 0 h 1925448"/>
                <a:gd name="connsiteX2" fmla="*/ 9041423 w 9041423"/>
                <a:gd name="connsiteY2" fmla="*/ 1320042 h 1925448"/>
                <a:gd name="connsiteX3" fmla="*/ 15142 w 9041423"/>
                <a:gd name="connsiteY3" fmla="*/ 1925448 h 1925448"/>
                <a:gd name="connsiteX4" fmla="*/ 0 w 9041423"/>
                <a:gd name="connsiteY4" fmla="*/ 72006 h 1925448"/>
                <a:gd name="connsiteX0" fmla="*/ 0 w 9629531"/>
                <a:gd name="connsiteY0" fmla="*/ 90357 h 1925448"/>
                <a:gd name="connsiteX1" fmla="*/ 9199684 w 9629531"/>
                <a:gd name="connsiteY1" fmla="*/ 0 h 1925448"/>
                <a:gd name="connsiteX2" fmla="*/ 9629531 w 9629531"/>
                <a:gd name="connsiteY2" fmla="*/ 1320042 h 1925448"/>
                <a:gd name="connsiteX3" fmla="*/ 603250 w 9629531"/>
                <a:gd name="connsiteY3" fmla="*/ 1925448 h 1925448"/>
                <a:gd name="connsiteX4" fmla="*/ 0 w 9629531"/>
                <a:gd name="connsiteY4" fmla="*/ 90357 h 1925448"/>
                <a:gd name="connsiteX0" fmla="*/ 0 w 9272466"/>
                <a:gd name="connsiteY0" fmla="*/ 16953 h 1925448"/>
                <a:gd name="connsiteX1" fmla="*/ 8842619 w 9272466"/>
                <a:gd name="connsiteY1" fmla="*/ 0 h 1925448"/>
                <a:gd name="connsiteX2" fmla="*/ 9272466 w 9272466"/>
                <a:gd name="connsiteY2" fmla="*/ 1320042 h 1925448"/>
                <a:gd name="connsiteX3" fmla="*/ 246185 w 9272466"/>
                <a:gd name="connsiteY3" fmla="*/ 1925448 h 1925448"/>
                <a:gd name="connsiteX4" fmla="*/ 0 w 9272466"/>
                <a:gd name="connsiteY4" fmla="*/ 16953 h 192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2466" h="1925448">
                  <a:moveTo>
                    <a:pt x="0" y="16953"/>
                  </a:moveTo>
                  <a:lnTo>
                    <a:pt x="8842619" y="0"/>
                  </a:lnTo>
                  <a:lnTo>
                    <a:pt x="9272466" y="1320042"/>
                  </a:lnTo>
                  <a:lnTo>
                    <a:pt x="246185" y="1925448"/>
                  </a:lnTo>
                  <a:lnTo>
                    <a:pt x="0" y="16953"/>
                  </a:lnTo>
                  <a:close/>
                </a:path>
              </a:pathLst>
            </a:custGeom>
            <a:solidFill>
              <a:srgbClr val="14A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6656E4D4-56A1-475E-B1D6-1F7E86BA24C5}"/>
              </a:ext>
            </a:extLst>
          </p:cNvPr>
          <p:cNvGrpSpPr/>
          <p:nvPr/>
        </p:nvGrpSpPr>
        <p:grpSpPr>
          <a:xfrm>
            <a:off x="1334728" y="5374241"/>
            <a:ext cx="1398382" cy="1398382"/>
            <a:chOff x="1507165" y="1085850"/>
            <a:chExt cx="1543050" cy="1543050"/>
          </a:xfrm>
        </p:grpSpPr>
        <p:sp>
          <p:nvSpPr>
            <p:cNvPr id="18" name="Flowchart: Connector 17">
              <a:extLst>
                <a:ext uri="{FF2B5EF4-FFF2-40B4-BE49-F238E27FC236}">
                  <a16:creationId xmlns="" xmlns:a16="http://schemas.microsoft.com/office/drawing/2014/main" id="{393CAC6E-2A62-452A-8492-0B214A79C0DE}"/>
                </a:ext>
              </a:extLst>
            </p:cNvPr>
            <p:cNvSpPr/>
            <p:nvPr/>
          </p:nvSpPr>
          <p:spPr>
            <a:xfrm>
              <a:off x="1507165" y="1085850"/>
              <a:ext cx="1543050" cy="154305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="" xmlns:a16="http://schemas.microsoft.com/office/drawing/2014/main" id="{FBE325A7-B739-4D4C-BE10-8BB7AFE0621E}"/>
                </a:ext>
              </a:extLst>
            </p:cNvPr>
            <p:cNvSpPr/>
            <p:nvPr/>
          </p:nvSpPr>
          <p:spPr>
            <a:xfrm>
              <a:off x="1767220" y="1368658"/>
              <a:ext cx="974491" cy="974491"/>
            </a:xfrm>
            <a:prstGeom prst="flowChartConnector">
              <a:avLst/>
            </a:prstGeom>
            <a:solidFill>
              <a:srgbClr val="14A1CE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Flowchart: Alternate Process 19">
            <a:extLst>
              <a:ext uri="{FF2B5EF4-FFF2-40B4-BE49-F238E27FC236}">
                <a16:creationId xmlns="" xmlns:a16="http://schemas.microsoft.com/office/drawing/2014/main" id="{76E44C91-BF75-4191-811A-371F47962F96}"/>
              </a:ext>
            </a:extLst>
          </p:cNvPr>
          <p:cNvSpPr/>
          <p:nvPr/>
        </p:nvSpPr>
        <p:spPr>
          <a:xfrm>
            <a:off x="4572000" y="53519"/>
            <a:ext cx="3048000" cy="770867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MỤC TIÊU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793D3457-B545-48CC-AC5B-D124D3C8873B}"/>
              </a:ext>
            </a:extLst>
          </p:cNvPr>
          <p:cNvCxnSpPr/>
          <p:nvPr/>
        </p:nvCxnSpPr>
        <p:spPr>
          <a:xfrm>
            <a:off x="0" y="438952"/>
            <a:ext cx="45720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A5EECCC6-10A1-4B40-884C-D98CD7585BB7}"/>
              </a:ext>
            </a:extLst>
          </p:cNvPr>
          <p:cNvCxnSpPr/>
          <p:nvPr/>
        </p:nvCxnSpPr>
        <p:spPr>
          <a:xfrm>
            <a:off x="7432221" y="438952"/>
            <a:ext cx="45720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940C19D-C642-4077-BA4C-1339DC80E89A}"/>
              </a:ext>
            </a:extLst>
          </p:cNvPr>
          <p:cNvSpPr txBox="1"/>
          <p:nvPr/>
        </p:nvSpPr>
        <p:spPr>
          <a:xfrm>
            <a:off x="2917047" y="1484327"/>
            <a:ext cx="65290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itka Subheading" panose="02000505000000020004" pitchFamily="2" charset="0"/>
              </a:rPr>
              <a:t>B</a:t>
            </a:r>
            <a:r>
              <a:rPr lang="vi-VN" sz="2400" dirty="0">
                <a:latin typeface="Sitka Subheading" panose="02000505000000020004" pitchFamily="2" charset="0"/>
              </a:rPr>
              <a:t>ước đầu nhận biết về độ lớn của yến, tạ, tấn; mối quan hệ giữa yến, tạ, tấn v</a:t>
            </a:r>
            <a:r>
              <a:rPr lang="en-US" sz="2400" dirty="0">
                <a:latin typeface="Sitka Subheading" panose="02000505000000020004" pitchFamily="2" charset="0"/>
              </a:rPr>
              <a:t>à ki- </a:t>
            </a:r>
            <a:r>
              <a:rPr lang="en-US" sz="2400" dirty="0" err="1">
                <a:latin typeface="Sitka Subheading" panose="02000505000000020004" pitchFamily="2" charset="0"/>
              </a:rPr>
              <a:t>lô</a:t>
            </a:r>
            <a:r>
              <a:rPr lang="en-US" sz="2400" dirty="0">
                <a:latin typeface="Sitka Subheading" panose="02000505000000020004" pitchFamily="2" charset="0"/>
              </a:rPr>
              <a:t> - gam.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DC3DCF4-F09F-4737-AFE8-11DA1158E0DE}"/>
              </a:ext>
            </a:extLst>
          </p:cNvPr>
          <p:cNvSpPr txBox="1"/>
          <p:nvPr/>
        </p:nvSpPr>
        <p:spPr>
          <a:xfrm>
            <a:off x="2917047" y="3402299"/>
            <a:ext cx="65290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itka Small" panose="02000505000000020004" pitchFamily="2" charset="0"/>
              </a:rPr>
              <a:t>-Bi</a:t>
            </a:r>
            <a:r>
              <a:rPr lang="vi-VN" sz="2400" dirty="0">
                <a:latin typeface="Sitka Small" panose="02000505000000020004" pitchFamily="2" charset="0"/>
              </a:rPr>
              <a:t>ết chuyển đổi đơn vị đo khối lượng (chủ yếu từ đơn vị lớn hơn ra đơn vị b</a:t>
            </a:r>
            <a:r>
              <a:rPr lang="en-US" sz="2400" dirty="0">
                <a:latin typeface="Sitka Small" panose="02000505000000020004" pitchFamily="2" charset="0"/>
              </a:rPr>
              <a:t>é)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4AC0D90-DDF5-43B0-80B9-F74182C33BC6}"/>
              </a:ext>
            </a:extLst>
          </p:cNvPr>
          <p:cNvSpPr txBox="1"/>
          <p:nvPr/>
        </p:nvSpPr>
        <p:spPr>
          <a:xfrm>
            <a:off x="2733110" y="5225146"/>
            <a:ext cx="663132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dirty="0">
              <a:latin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</a:rPr>
              <a:t>       </a:t>
            </a:r>
            <a:r>
              <a:rPr lang="en-US" sz="2400" dirty="0">
                <a:latin typeface="Sitka Small" panose="02000505000000020004" pitchFamily="2" charset="0"/>
              </a:rPr>
              <a:t>-Bi</a:t>
            </a:r>
            <a:r>
              <a:rPr lang="vi-VN" sz="2400" dirty="0">
                <a:latin typeface="Sitka Small" panose="02000505000000020004" pitchFamily="2" charset="0"/>
              </a:rPr>
              <a:t>ết thực hiện ph</a:t>
            </a:r>
            <a:r>
              <a:rPr lang="en-US" sz="2400" dirty="0" err="1">
                <a:latin typeface="Sitka Small" panose="02000505000000020004" pitchFamily="2" charset="0"/>
              </a:rPr>
              <a:t>ép</a:t>
            </a:r>
            <a:r>
              <a:rPr lang="en-US" sz="2400" dirty="0">
                <a:latin typeface="Sitka Small" panose="02000505000000020004" pitchFamily="2" charset="0"/>
              </a:rPr>
              <a:t> </a:t>
            </a:r>
            <a:r>
              <a:rPr lang="en-US" sz="2400" dirty="0" err="1">
                <a:latin typeface="Sitka Small" panose="02000505000000020004" pitchFamily="2" charset="0"/>
              </a:rPr>
              <a:t>tính</a:t>
            </a:r>
            <a:r>
              <a:rPr lang="en-US" sz="2400" dirty="0">
                <a:latin typeface="Sitka Small" panose="02000505000000020004" pitchFamily="2" charset="0"/>
              </a:rPr>
              <a:t> v</a:t>
            </a:r>
            <a:r>
              <a:rPr lang="vi-VN" sz="2400" dirty="0">
                <a:latin typeface="Sitka Small" panose="02000505000000020004" pitchFamily="2" charset="0"/>
              </a:rPr>
              <a:t>ới c</a:t>
            </a:r>
            <a:r>
              <a:rPr lang="en-US" sz="2400" dirty="0" err="1">
                <a:latin typeface="Sitka Small" panose="02000505000000020004" pitchFamily="2" charset="0"/>
              </a:rPr>
              <a:t>ác</a:t>
            </a:r>
            <a:r>
              <a:rPr lang="en-US" sz="2400" dirty="0">
                <a:latin typeface="Sitka Small" panose="02000505000000020004" pitchFamily="2" charset="0"/>
              </a:rPr>
              <a:t> s</a:t>
            </a:r>
            <a:r>
              <a:rPr lang="vi-VN" sz="2400" dirty="0">
                <a:latin typeface="Sitka Small" panose="02000505000000020004" pitchFamily="2" charset="0"/>
              </a:rPr>
              <a:t>ố đo c</a:t>
            </a:r>
            <a:r>
              <a:rPr lang="en-US" sz="2400" dirty="0">
                <a:latin typeface="Sitka Small" panose="02000505000000020004" pitchFamily="2" charset="0"/>
              </a:rPr>
              <a:t>ó </a:t>
            </a:r>
            <a:r>
              <a:rPr lang="en-US" sz="2400" dirty="0" err="1">
                <a:latin typeface="Sitka Small" panose="02000505000000020004" pitchFamily="2" charset="0"/>
              </a:rPr>
              <a:t>kh</a:t>
            </a:r>
            <a:r>
              <a:rPr lang="vi-VN" sz="2400" dirty="0">
                <a:latin typeface="Sitka Small" panose="02000505000000020004" pitchFamily="2" charset="0"/>
              </a:rPr>
              <a:t>ối lượng (trong phạm vi đ</a:t>
            </a:r>
            <a:r>
              <a:rPr lang="en-US" sz="2400" dirty="0">
                <a:latin typeface="Sitka Small" panose="02000505000000020004" pitchFamily="2" charset="0"/>
              </a:rPr>
              <a:t>ã h</a:t>
            </a:r>
            <a:r>
              <a:rPr lang="vi-VN" sz="2400" dirty="0">
                <a:latin typeface="Sitka Small" panose="02000505000000020004" pitchFamily="2" charset="0"/>
              </a:rPr>
              <a:t>ọc)</a:t>
            </a:r>
            <a:endParaRPr lang="vi-VN" sz="1800" dirty="0">
              <a:latin typeface="Sitka Small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0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  <p:bldP spid="26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1">
            <a:extLst>
              <a:ext uri="{FF2B5EF4-FFF2-40B4-BE49-F238E27FC236}">
                <a16:creationId xmlns="" xmlns:a16="http://schemas.microsoft.com/office/drawing/2014/main" id="{40D21406-5178-4C99-891D-1D7CBADF7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1268095"/>
            <a:ext cx="7772400" cy="13716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</a:rPr>
              <a:t>Tấn, tạ , yến là các đơn vị dùng để làm gì?</a:t>
            </a:r>
          </a:p>
        </p:txBody>
      </p:sp>
      <p:grpSp>
        <p:nvGrpSpPr>
          <p:cNvPr id="5" name="Group 51">
            <a:extLst>
              <a:ext uri="{FF2B5EF4-FFF2-40B4-BE49-F238E27FC236}">
                <a16:creationId xmlns="" xmlns:a16="http://schemas.microsoft.com/office/drawing/2014/main" id="{BCFF7962-B4AA-46C9-85E9-3EA7439FFA42}"/>
              </a:ext>
            </a:extLst>
          </p:cNvPr>
          <p:cNvGrpSpPr>
            <a:grpSpLocks/>
          </p:cNvGrpSpPr>
          <p:nvPr/>
        </p:nvGrpSpPr>
        <p:grpSpPr bwMode="auto">
          <a:xfrm>
            <a:off x="747713" y="429895"/>
            <a:ext cx="422275" cy="6234113"/>
            <a:chOff x="202295" y="-322943"/>
            <a:chExt cx="319314" cy="7180943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6945FEC8-8374-4B2B-9FCA-980C7CF71DBD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314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7" name="Rectangle 10">
              <a:extLst>
                <a:ext uri="{FF2B5EF4-FFF2-40B4-BE49-F238E27FC236}">
                  <a16:creationId xmlns="" xmlns:a16="http://schemas.microsoft.com/office/drawing/2014/main" id="{FD6DB733-8D8F-4ECC-907D-3B7468B25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9CE55A2F-8B57-4520-ABEB-DD07EE03AFCB}"/>
                </a:ext>
              </a:extLst>
            </p:cNvPr>
            <p:cNvSpPr/>
            <p:nvPr/>
          </p:nvSpPr>
          <p:spPr bwMode="auto">
            <a:xfrm>
              <a:off x="324739" y="-308314"/>
              <a:ext cx="74427" cy="7166314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9" name="AutoShape 51">
            <a:extLst>
              <a:ext uri="{FF2B5EF4-FFF2-40B4-BE49-F238E27FC236}">
                <a16:creationId xmlns="" xmlns:a16="http://schemas.microsoft.com/office/drawing/2014/main" id="{60D9FDF0-6603-4AB2-BA0B-03D99BEDC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075" y="2868295"/>
            <a:ext cx="65405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bg1"/>
                </a:solidFill>
              </a:rPr>
              <a:t>Đo khối lượng</a:t>
            </a:r>
          </a:p>
        </p:txBody>
      </p:sp>
      <p:pic>
        <p:nvPicPr>
          <p:cNvPr id="10" name="Picture 37" descr="Blue_chapterlist">
            <a:extLst>
              <a:ext uri="{FF2B5EF4-FFF2-40B4-BE49-F238E27FC236}">
                <a16:creationId xmlns="" xmlns:a16="http://schemas.microsoft.com/office/drawing/2014/main" id="{ACFE0CF5-1395-44C6-AAF5-2399D918D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3063558"/>
            <a:ext cx="711200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lassicmode">
            <a:extLst>
              <a:ext uri="{FF2B5EF4-FFF2-40B4-BE49-F238E27FC236}">
                <a16:creationId xmlns="" xmlns:a16="http://schemas.microsoft.com/office/drawing/2014/main" id="{684ECF19-600E-40B9-AC16-D47774CA6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2841308"/>
            <a:ext cx="1800225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="" xmlns:a16="http://schemas.microsoft.com/office/drawing/2014/main" id="{1069BC63-6464-4DF1-B6D0-45FAC5748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813" y="2914333"/>
            <a:ext cx="981075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latin typeface=".VnTime" pitchFamily="34" charset="0"/>
            </a:endParaRPr>
          </a:p>
        </p:txBody>
      </p:sp>
      <p:sp>
        <p:nvSpPr>
          <p:cNvPr id="13" name="WordArt 226">
            <a:extLst>
              <a:ext uri="{FF2B5EF4-FFF2-40B4-BE49-F238E27FC236}">
                <a16:creationId xmlns="" xmlns:a16="http://schemas.microsoft.com/office/drawing/2014/main" id="{CF20F68E-E2A3-4D0F-A2B8-2B2B7DFFC7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41463" y="3027045"/>
            <a:ext cx="552450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pic>
        <p:nvPicPr>
          <p:cNvPr id="14" name="Picture 37" descr="Blue_chapterlist">
            <a:extLst>
              <a:ext uri="{FF2B5EF4-FFF2-40B4-BE49-F238E27FC236}">
                <a16:creationId xmlns="" xmlns:a16="http://schemas.microsoft.com/office/drawing/2014/main" id="{11025770-7843-415F-89D2-28F49AECE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4054158"/>
            <a:ext cx="712787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51">
            <a:extLst>
              <a:ext uri="{FF2B5EF4-FFF2-40B4-BE49-F238E27FC236}">
                <a16:creationId xmlns="" xmlns:a16="http://schemas.microsoft.com/office/drawing/2014/main" id="{56DFAA8A-B1C5-4286-938D-F653230EB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871595"/>
            <a:ext cx="65405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bg1"/>
                </a:solidFill>
              </a:rPr>
              <a:t>  Đo độ dài</a:t>
            </a:r>
          </a:p>
        </p:txBody>
      </p:sp>
      <p:pic>
        <p:nvPicPr>
          <p:cNvPr id="16" name="Picture 39" descr="Classicmode">
            <a:extLst>
              <a:ext uri="{FF2B5EF4-FFF2-40B4-BE49-F238E27FC236}">
                <a16:creationId xmlns="" xmlns:a16="http://schemas.microsoft.com/office/drawing/2014/main" id="{8645CB42-6B39-4810-BBA2-6E29A7A85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3831908"/>
            <a:ext cx="1800225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="" xmlns:a16="http://schemas.microsoft.com/office/drawing/2014/main" id="{336753B9-450F-457F-B4A8-53990D62A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588" y="3904933"/>
            <a:ext cx="981075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latin typeface=".VnTime" pitchFamily="34" charset="0"/>
            </a:endParaRPr>
          </a:p>
        </p:txBody>
      </p:sp>
      <p:sp>
        <p:nvSpPr>
          <p:cNvPr id="18" name="WordArt 226">
            <a:extLst>
              <a:ext uri="{FF2B5EF4-FFF2-40B4-BE49-F238E27FC236}">
                <a16:creationId xmlns="" xmlns:a16="http://schemas.microsoft.com/office/drawing/2014/main" id="{E5F71AFB-32AB-4D9B-8139-D1F5E1007F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19238" y="4017645"/>
            <a:ext cx="552450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19" name="AutoShape 51">
            <a:extLst>
              <a:ext uri="{FF2B5EF4-FFF2-40B4-BE49-F238E27FC236}">
                <a16:creationId xmlns="" xmlns:a16="http://schemas.microsoft.com/office/drawing/2014/main" id="{6171F9F5-E8A2-48E1-A410-B454F67A7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4862195"/>
            <a:ext cx="6496050" cy="9779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bg1"/>
                </a:solidFill>
              </a:rPr>
              <a:t>Đo diện tích</a:t>
            </a:r>
          </a:p>
        </p:txBody>
      </p:sp>
      <p:pic>
        <p:nvPicPr>
          <p:cNvPr id="20" name="Picture 37" descr="Blue_chapterlist">
            <a:extLst>
              <a:ext uri="{FF2B5EF4-FFF2-40B4-BE49-F238E27FC236}">
                <a16:creationId xmlns="" xmlns:a16="http://schemas.microsoft.com/office/drawing/2014/main" id="{11D0A741-1B4F-43D6-842F-C7086BBC2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5306695"/>
            <a:ext cx="712787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9" descr="Classicmode">
            <a:extLst>
              <a:ext uri="{FF2B5EF4-FFF2-40B4-BE49-F238E27FC236}">
                <a16:creationId xmlns="" xmlns:a16="http://schemas.microsoft.com/office/drawing/2014/main" id="{D6DB167F-C7EE-44AD-9CBD-050E7D612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5078095"/>
            <a:ext cx="1800225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="" xmlns:a16="http://schemas.microsoft.com/office/drawing/2014/main" id="{8FE52F09-C9DA-4375-AAE3-963C6169D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475" y="5230495"/>
            <a:ext cx="981075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latin typeface=".VnTime" pitchFamily="34" charset="0"/>
            </a:endParaRPr>
          </a:p>
        </p:txBody>
      </p:sp>
      <p:sp>
        <p:nvSpPr>
          <p:cNvPr id="23" name="WordArt 226">
            <a:extLst>
              <a:ext uri="{FF2B5EF4-FFF2-40B4-BE49-F238E27FC236}">
                <a16:creationId xmlns="" xmlns:a16="http://schemas.microsoft.com/office/drawing/2014/main" id="{97D657D5-9C3E-4BBC-9629-628E8E0C7A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70038" y="5306695"/>
            <a:ext cx="552450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24" name="WordArt 28">
            <a:extLst>
              <a:ext uri="{FF2B5EF4-FFF2-40B4-BE49-F238E27FC236}">
                <a16:creationId xmlns="" xmlns:a16="http://schemas.microsoft.com/office/drawing/2014/main" id="{C76B572B-4C29-433F-AD52-503AB87797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87475" y="1572895"/>
            <a:ext cx="809625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Câu 1</a:t>
            </a:r>
          </a:p>
        </p:txBody>
      </p:sp>
      <p:pic>
        <p:nvPicPr>
          <p:cNvPr id="25" name="Picture 29" descr="Picture1">
            <a:extLst>
              <a:ext uri="{FF2B5EF4-FFF2-40B4-BE49-F238E27FC236}">
                <a16:creationId xmlns="" xmlns:a16="http://schemas.microsoft.com/office/drawing/2014/main" id="{B6B90E44-2728-4163-9A2B-EEDD4F4B7AE7}"/>
              </a:ext>
            </a:extLst>
          </p:cNvPr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895033"/>
            <a:ext cx="109728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30">
            <a:extLst>
              <a:ext uri="{FF2B5EF4-FFF2-40B4-BE49-F238E27FC236}">
                <a16:creationId xmlns="" xmlns:a16="http://schemas.microsoft.com/office/drawing/2014/main" id="{B4321F36-04B5-4A84-8A4A-EC45AF06F8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1425" y="137795"/>
            <a:ext cx="71691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chuông vàng </a:t>
            </a:r>
          </a:p>
        </p:txBody>
      </p:sp>
      <p:pic>
        <p:nvPicPr>
          <p:cNvPr id="28" name="Picture 32" descr="Bellcoll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A8233B3A-1AA4-4B92-A879-10D640A73D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-103505"/>
            <a:ext cx="19843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WordArt 43">
            <a:extLst>
              <a:ext uri="{FF2B5EF4-FFF2-40B4-BE49-F238E27FC236}">
                <a16:creationId xmlns="" xmlns:a16="http://schemas.microsoft.com/office/drawing/2014/main" id="{62FAFBC0-0BE1-48E6-A3BD-EC2B31E6C8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68480" y="935661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30" name="WordArt 34">
            <a:extLst>
              <a:ext uri="{FF2B5EF4-FFF2-40B4-BE49-F238E27FC236}">
                <a16:creationId xmlns="" xmlns:a16="http://schemas.microsoft.com/office/drawing/2014/main" id="{EF600589-37A0-4F05-90E1-AF2D82785C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68480" y="881557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31" name="WordArt 35">
            <a:extLst>
              <a:ext uri="{FF2B5EF4-FFF2-40B4-BE49-F238E27FC236}">
                <a16:creationId xmlns="" xmlns:a16="http://schemas.microsoft.com/office/drawing/2014/main" id="{DCED3F1B-623E-492F-990E-26E584156A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0907" y="866252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32" name="WordArt 36">
            <a:extLst>
              <a:ext uri="{FF2B5EF4-FFF2-40B4-BE49-F238E27FC236}">
                <a16:creationId xmlns="" xmlns:a16="http://schemas.microsoft.com/office/drawing/2014/main" id="{70D4AAB2-5A2B-4854-BEC3-5F63C26BF4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41729" y="873905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33" name="WordArt 37">
            <a:extLst>
              <a:ext uri="{FF2B5EF4-FFF2-40B4-BE49-F238E27FC236}">
                <a16:creationId xmlns="" xmlns:a16="http://schemas.microsoft.com/office/drawing/2014/main" id="{162802AB-C768-41DA-9F41-4A0A771748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2700" y="819801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34" name="WordArt 38">
            <a:extLst>
              <a:ext uri="{FF2B5EF4-FFF2-40B4-BE49-F238E27FC236}">
                <a16:creationId xmlns="" xmlns:a16="http://schemas.microsoft.com/office/drawing/2014/main" id="{622FE4FB-547F-4701-B674-332932781E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05105" y="859364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35" name="WordArt 39">
            <a:extLst>
              <a:ext uri="{FF2B5EF4-FFF2-40B4-BE49-F238E27FC236}">
                <a16:creationId xmlns="" xmlns:a16="http://schemas.microsoft.com/office/drawing/2014/main" id="{A5B96A20-772C-43FC-BAE8-AE7B5B51F7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41729" y="873905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36" name="WordArt 40">
            <a:extLst>
              <a:ext uri="{FF2B5EF4-FFF2-40B4-BE49-F238E27FC236}">
                <a16:creationId xmlns="" xmlns:a16="http://schemas.microsoft.com/office/drawing/2014/main" id="{133CD25A-A4B6-4D4E-BC34-7E15B2E687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96248" y="904248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37" name="WordArt 41">
            <a:extLst>
              <a:ext uri="{FF2B5EF4-FFF2-40B4-BE49-F238E27FC236}">
                <a16:creationId xmlns="" xmlns:a16="http://schemas.microsoft.com/office/drawing/2014/main" id="{F3BE2578-17E7-4EA5-9080-AC6571D9A9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687" y="859364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38" name="WordArt 42">
            <a:extLst>
              <a:ext uri="{FF2B5EF4-FFF2-40B4-BE49-F238E27FC236}">
                <a16:creationId xmlns="" xmlns:a16="http://schemas.microsoft.com/office/drawing/2014/main" id="{103D804A-20FD-4866-A94D-0D18C2DF4B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8989" y="841994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39" name="WordArt 43">
            <a:extLst>
              <a:ext uri="{FF2B5EF4-FFF2-40B4-BE49-F238E27FC236}">
                <a16:creationId xmlns="" xmlns:a16="http://schemas.microsoft.com/office/drawing/2014/main" id="{67DFCDD6-A58C-44B7-A9FD-3424120E33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85277" y="885588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116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4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4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900"/>
                            </p:stCondLst>
                            <p:childTnLst>
                              <p:par>
                                <p:cTn id="1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4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900"/>
                            </p:stCondLst>
                            <p:childTnLst>
                              <p:par>
                                <p:cTn id="1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400"/>
                            </p:stCondLst>
                            <p:childTnLst>
                              <p:par>
                                <p:cTn id="1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900"/>
                            </p:stCondLst>
                            <p:childTnLst>
                              <p:par>
                                <p:cTn id="1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400"/>
                            </p:stCondLst>
                            <p:childTnLst>
                              <p:par>
                                <p:cTn id="1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900"/>
                            </p:stCondLst>
                            <p:childTnLst>
                              <p:par>
                                <p:cTn id="15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6400"/>
                            </p:stCondLst>
                            <p:childTnLst>
                              <p:par>
                                <p:cTn id="1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900"/>
                            </p:stCondLst>
                            <p:childTnLst>
                              <p:par>
                                <p:cTn id="167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29" grpId="0"/>
      <p:bldP spid="2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1">
            <a:extLst>
              <a:ext uri="{FF2B5EF4-FFF2-40B4-BE49-F238E27FC236}">
                <a16:creationId xmlns="" xmlns:a16="http://schemas.microsoft.com/office/drawing/2014/main" id="{4F86F40E-E868-4F91-9AE7-7BEF8D4B3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688" y="784860"/>
            <a:ext cx="9144000" cy="20574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đơn vị được sắp xếp theo thứ tự</a:t>
            </a:r>
          </a:p>
          <a:p>
            <a:pPr algn="ctr" eaLnBrk="1" hangingPunct="1"/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lớn đến bé là:</a:t>
            </a:r>
          </a:p>
        </p:txBody>
      </p:sp>
      <p:grpSp>
        <p:nvGrpSpPr>
          <p:cNvPr id="3" name="Group 51">
            <a:extLst>
              <a:ext uri="{FF2B5EF4-FFF2-40B4-BE49-F238E27FC236}">
                <a16:creationId xmlns="" xmlns:a16="http://schemas.microsoft.com/office/drawing/2014/main" id="{299CB6E1-0189-4A28-B63C-679C5371FFF6}"/>
              </a:ext>
            </a:extLst>
          </p:cNvPr>
          <p:cNvGrpSpPr>
            <a:grpSpLocks/>
          </p:cNvGrpSpPr>
          <p:nvPr/>
        </p:nvGrpSpPr>
        <p:grpSpPr bwMode="auto">
          <a:xfrm>
            <a:off x="446088" y="22860"/>
            <a:ext cx="384175" cy="6858000"/>
            <a:chOff x="202295" y="-322943"/>
            <a:chExt cx="319314" cy="7180943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D4E68E46-32EC-4EA5-9AE3-0B0B81D13C4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Arial" charset="0"/>
                <a:cs typeface="Arial" charset="0"/>
              </a:endParaRPr>
            </a:p>
          </p:txBody>
        </p:sp>
        <p:sp>
          <p:nvSpPr>
            <p:cNvPr id="5" name="Rectangle 10">
              <a:extLst>
                <a:ext uri="{FF2B5EF4-FFF2-40B4-BE49-F238E27FC236}">
                  <a16:creationId xmlns="" xmlns:a16="http://schemas.microsoft.com/office/drawing/2014/main" id="{AB378F16-4A46-4763-9364-A51ABE1D8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FEDB0956-C66E-4DF1-99BE-724226B5FD2C}"/>
                </a:ext>
              </a:extLst>
            </p:cNvPr>
            <p:cNvSpPr/>
            <p:nvPr/>
          </p:nvSpPr>
          <p:spPr bwMode="auto">
            <a:xfrm>
              <a:off x="323687" y="-307982"/>
              <a:ext cx="76530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7" name="AutoShape 51">
            <a:extLst>
              <a:ext uri="{FF2B5EF4-FFF2-40B4-BE49-F238E27FC236}">
                <a16:creationId xmlns="" xmlns:a16="http://schemas.microsoft.com/office/drawing/2014/main" id="{9C3BC83F-1C0A-4D0D-8BFC-7D9897380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0" y="2994660"/>
            <a:ext cx="5826125" cy="8445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  <a:p>
            <a:pPr algn="ctr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Yến, tạ, tấn</a:t>
            </a:r>
            <a:endParaRPr lang="en-US" sz="2800" dirty="0">
              <a:solidFill>
                <a:schemeClr val="bg1"/>
              </a:solidFill>
              <a:cs typeface="Arial" charset="0"/>
            </a:endParaRPr>
          </a:p>
          <a:p>
            <a:pPr algn="ctr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vi-V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pic>
        <p:nvPicPr>
          <p:cNvPr id="8" name="Picture 7" descr="Blue_chapterlist">
            <a:extLst>
              <a:ext uri="{FF2B5EF4-FFF2-40B4-BE49-F238E27FC236}">
                <a16:creationId xmlns="" xmlns:a16="http://schemas.microsoft.com/office/drawing/2014/main" id="{E4BC8047-26E3-4188-AC9F-82FE09384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488373"/>
            <a:ext cx="712788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lassicmode">
            <a:extLst>
              <a:ext uri="{FF2B5EF4-FFF2-40B4-BE49-F238E27FC236}">
                <a16:creationId xmlns="" xmlns:a16="http://schemas.microsoft.com/office/drawing/2014/main" id="{B70DC908-08C1-4F3F-8883-4EB5448AC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3234373"/>
            <a:ext cx="1800225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AAA30CFF-9C04-4306-AA07-EB13E8D66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0" y="3307398"/>
            <a:ext cx="981075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11" name="WordArt 226">
            <a:extLst>
              <a:ext uri="{FF2B5EF4-FFF2-40B4-BE49-F238E27FC236}">
                <a16:creationId xmlns="" xmlns:a16="http://schemas.microsoft.com/office/drawing/2014/main" id="{223C2A4D-DC87-4F7E-BFA0-8E7929A2AF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68400" y="3420110"/>
            <a:ext cx="552450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12" name="AutoShape 51">
            <a:extLst>
              <a:ext uri="{FF2B5EF4-FFF2-40B4-BE49-F238E27FC236}">
                <a16:creationId xmlns="" xmlns:a16="http://schemas.microsoft.com/office/drawing/2014/main" id="{DA5B56C9-65F6-41D1-87EE-BDF3E50D3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0" y="4385310"/>
            <a:ext cx="5826125" cy="7937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Tấn, tạ, yến</a:t>
            </a:r>
            <a:endParaRPr lang="en-US" altLang="en-US" sz="3600" b="1" dirty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3" name="Picture 37" descr="Blue_chapterlist">
            <a:extLst>
              <a:ext uri="{FF2B5EF4-FFF2-40B4-BE49-F238E27FC236}">
                <a16:creationId xmlns="" xmlns:a16="http://schemas.microsoft.com/office/drawing/2014/main" id="{F1673813-ED40-4C61-861B-4F511EEBD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4780598"/>
            <a:ext cx="711200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9" descr="Classicmode">
            <a:extLst>
              <a:ext uri="{FF2B5EF4-FFF2-40B4-BE49-F238E27FC236}">
                <a16:creationId xmlns="" xmlns:a16="http://schemas.microsoft.com/office/drawing/2014/main" id="{2470997E-6C8B-4FF7-9F68-83478DF8D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64685"/>
            <a:ext cx="1800225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A826C50E-16A3-40E4-8085-C9640A042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4594860"/>
            <a:ext cx="981075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16" name="WordArt 226">
            <a:extLst>
              <a:ext uri="{FF2B5EF4-FFF2-40B4-BE49-F238E27FC236}">
                <a16:creationId xmlns="" xmlns:a16="http://schemas.microsoft.com/office/drawing/2014/main" id="{95557ECE-113C-4D58-9C04-3549A4A45D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77925" y="4671060"/>
            <a:ext cx="552450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" name="AutoShape 51">
            <a:extLst>
              <a:ext uri="{FF2B5EF4-FFF2-40B4-BE49-F238E27FC236}">
                <a16:creationId xmlns="" xmlns:a16="http://schemas.microsoft.com/office/drawing/2014/main" id="{685E7A9B-754E-4AB8-83B1-B5CEB0915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0" y="5661660"/>
            <a:ext cx="5826125" cy="8937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Tạ, yến, tấn</a:t>
            </a:r>
            <a:endParaRPr lang="en-US" altLang="en-US" sz="3600" b="1" dirty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8" name="Picture 37" descr="Blue_chapterlist">
            <a:extLst>
              <a:ext uri="{FF2B5EF4-FFF2-40B4-BE49-F238E27FC236}">
                <a16:creationId xmlns="" xmlns:a16="http://schemas.microsoft.com/office/drawing/2014/main" id="{7C68F31C-CC43-4DFD-BF89-5284FB9B6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5975985"/>
            <a:ext cx="711200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 descr="Classicmode">
            <a:extLst>
              <a:ext uri="{FF2B5EF4-FFF2-40B4-BE49-F238E27FC236}">
                <a16:creationId xmlns="" xmlns:a16="http://schemas.microsoft.com/office/drawing/2014/main" id="{17760F5A-1A3A-45D3-922E-D8C781C7C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5753735"/>
            <a:ext cx="1800225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27E3D17C-335F-4437-8C36-3E43CA5D0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5814060"/>
            <a:ext cx="981075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21" name="WordArt 226">
            <a:extLst>
              <a:ext uri="{FF2B5EF4-FFF2-40B4-BE49-F238E27FC236}">
                <a16:creationId xmlns="" xmlns:a16="http://schemas.microsoft.com/office/drawing/2014/main" id="{B98B4013-C8C4-4775-A9AA-303868FC8B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77925" y="5966460"/>
            <a:ext cx="552450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22" name="AutoShape 27">
            <a:extLst>
              <a:ext uri="{FF2B5EF4-FFF2-40B4-BE49-F238E27FC236}">
                <a16:creationId xmlns="" xmlns:a16="http://schemas.microsoft.com/office/drawing/2014/main" id="{5533548E-E232-4148-8FBA-E95AFD1CE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3" y="1013460"/>
            <a:ext cx="1852612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3" name="WordArt 28">
            <a:extLst>
              <a:ext uri="{FF2B5EF4-FFF2-40B4-BE49-F238E27FC236}">
                <a16:creationId xmlns="" xmlns:a16="http://schemas.microsoft.com/office/drawing/2014/main" id="{DF5DD6B1-A87C-4BE3-ABFE-4F9D15CC6A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6913" y="1380173"/>
            <a:ext cx="823912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24" name="WordArt 30">
            <a:extLst>
              <a:ext uri="{FF2B5EF4-FFF2-40B4-BE49-F238E27FC236}">
                <a16:creationId xmlns="" xmlns:a16="http://schemas.microsoft.com/office/drawing/2014/main" id="{A907A920-EE2B-4F3C-9902-A7F0045AE2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82813" y="22860"/>
            <a:ext cx="71691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25" name="Picture 32" descr="Bellcoll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54769222-3BA0-4C5F-A133-CBB58580FE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-205740"/>
            <a:ext cx="19843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34">
            <a:extLst>
              <a:ext uri="{FF2B5EF4-FFF2-40B4-BE49-F238E27FC236}">
                <a16:creationId xmlns="" xmlns:a16="http://schemas.microsoft.com/office/drawing/2014/main" id="{E9BB55C8-472A-49CA-923C-67DFE642BF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98013" y="2918460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7" name="WordArt 35">
            <a:extLst>
              <a:ext uri="{FF2B5EF4-FFF2-40B4-BE49-F238E27FC236}">
                <a16:creationId xmlns="" xmlns:a16="http://schemas.microsoft.com/office/drawing/2014/main" id="{493796F1-9FE7-49F2-A061-3A680A6BD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98013" y="2918460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8" name="WordArt 36">
            <a:extLst>
              <a:ext uri="{FF2B5EF4-FFF2-40B4-BE49-F238E27FC236}">
                <a16:creationId xmlns="" xmlns:a16="http://schemas.microsoft.com/office/drawing/2014/main" id="{4908450D-2777-46A6-9217-BCCCBF3A92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98013" y="2918460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9" name="WordArt 37">
            <a:extLst>
              <a:ext uri="{FF2B5EF4-FFF2-40B4-BE49-F238E27FC236}">
                <a16:creationId xmlns="" xmlns:a16="http://schemas.microsoft.com/office/drawing/2014/main" id="{BF4EA1F2-5A4C-44FF-A73D-723192DB3B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90088" y="2918460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30" name="WordArt 38">
            <a:extLst>
              <a:ext uri="{FF2B5EF4-FFF2-40B4-BE49-F238E27FC236}">
                <a16:creationId xmlns="" xmlns:a16="http://schemas.microsoft.com/office/drawing/2014/main" id="{55DCD819-C167-4450-B3CA-848680701D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98013" y="2918460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31" name="WordArt 39">
            <a:extLst>
              <a:ext uri="{FF2B5EF4-FFF2-40B4-BE49-F238E27FC236}">
                <a16:creationId xmlns="" xmlns:a16="http://schemas.microsoft.com/office/drawing/2014/main" id="{145CAA0E-33D9-4CF9-97D3-6037F5E52C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98013" y="2918460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32" name="WordArt 40">
            <a:extLst>
              <a:ext uri="{FF2B5EF4-FFF2-40B4-BE49-F238E27FC236}">
                <a16:creationId xmlns="" xmlns:a16="http://schemas.microsoft.com/office/drawing/2014/main" id="{DF2F985D-1896-472D-A34F-50E8837923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98013" y="2994660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33" name="WordArt 41">
            <a:extLst>
              <a:ext uri="{FF2B5EF4-FFF2-40B4-BE49-F238E27FC236}">
                <a16:creationId xmlns="" xmlns:a16="http://schemas.microsoft.com/office/drawing/2014/main" id="{6106EB8B-2152-4431-AB21-4CAC52056B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98013" y="2918460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34" name="WordArt 42">
            <a:extLst>
              <a:ext uri="{FF2B5EF4-FFF2-40B4-BE49-F238E27FC236}">
                <a16:creationId xmlns="" xmlns:a16="http://schemas.microsoft.com/office/drawing/2014/main" id="{67A4E4D7-88B3-4EAC-BE7C-631CDD1E1D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98013" y="2918460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35" name="WordArt 43">
            <a:extLst>
              <a:ext uri="{FF2B5EF4-FFF2-40B4-BE49-F238E27FC236}">
                <a16:creationId xmlns="" xmlns:a16="http://schemas.microsoft.com/office/drawing/2014/main" id="{489B4FF7-D87D-438F-AC04-C424121D00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98013" y="2918460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6" name="Group 49">
            <a:extLst>
              <a:ext uri="{FF2B5EF4-FFF2-40B4-BE49-F238E27FC236}">
                <a16:creationId xmlns="" xmlns:a16="http://schemas.microsoft.com/office/drawing/2014/main" id="{C29F2FB5-47A0-4140-ACEE-DC90E37DC0CC}"/>
              </a:ext>
            </a:extLst>
          </p:cNvPr>
          <p:cNvGrpSpPr>
            <a:grpSpLocks/>
          </p:cNvGrpSpPr>
          <p:nvPr/>
        </p:nvGrpSpPr>
        <p:grpSpPr bwMode="auto">
          <a:xfrm>
            <a:off x="8858250" y="4366260"/>
            <a:ext cx="2103438" cy="1179513"/>
            <a:chOff x="4320" y="2928"/>
            <a:chExt cx="1104" cy="1104"/>
          </a:xfrm>
        </p:grpSpPr>
        <p:sp>
          <p:nvSpPr>
            <p:cNvPr id="37" name="AutoShape 50">
              <a:extLst>
                <a:ext uri="{FF2B5EF4-FFF2-40B4-BE49-F238E27FC236}">
                  <a16:creationId xmlns="" xmlns:a16="http://schemas.microsoft.com/office/drawing/2014/main" id="{6215B266-D73A-486B-86D5-3E72591E7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8" name="WordArt 51">
              <a:extLst>
                <a:ext uri="{FF2B5EF4-FFF2-40B4-BE49-F238E27FC236}">
                  <a16:creationId xmlns="" xmlns:a16="http://schemas.microsoft.com/office/drawing/2014/main" id="{7597FAA8-253E-4BD9-A3A5-C856F4EEA66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39" name="Picture 29" descr="Picture1">
            <a:extLst>
              <a:ext uri="{FF2B5EF4-FFF2-40B4-BE49-F238E27FC236}">
                <a16:creationId xmlns="" xmlns:a16="http://schemas.microsoft.com/office/drawing/2014/main" id="{5FFD0CF6-2627-45A7-9BF4-F416DA4CC335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743585"/>
            <a:ext cx="109728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03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875E-6 -2.22222E-6 L 1.875E-6 -0.07222 " pathEditMode="relative" rAng="0" ptsTypes="AA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2" grpId="1" animBg="1"/>
      <p:bldP spid="15" grpId="0" animBg="1"/>
      <p:bldP spid="20" grpId="0" animBg="1"/>
      <p:bldP spid="22" grpId="0" animBg="1"/>
      <p:bldP spid="2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1">
            <a:extLst>
              <a:ext uri="{FF2B5EF4-FFF2-40B4-BE49-F238E27FC236}">
                <a16:creationId xmlns="" xmlns:a16="http://schemas.microsoft.com/office/drawing/2014/main" id="{DAE0FE9F-1F0C-4682-91ED-4820DE527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9118" y="762000"/>
            <a:ext cx="9144000" cy="20574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kg = .... tạ </a:t>
            </a:r>
          </a:p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cần điền vào chỗ chấm là:</a:t>
            </a:r>
          </a:p>
        </p:txBody>
      </p:sp>
      <p:grpSp>
        <p:nvGrpSpPr>
          <p:cNvPr id="3" name="Group 51">
            <a:extLst>
              <a:ext uri="{FF2B5EF4-FFF2-40B4-BE49-F238E27FC236}">
                <a16:creationId xmlns="" xmlns:a16="http://schemas.microsoft.com/office/drawing/2014/main" id="{37500BA7-A0BE-403B-A0F8-E9B88A19CF00}"/>
              </a:ext>
            </a:extLst>
          </p:cNvPr>
          <p:cNvGrpSpPr>
            <a:grpSpLocks/>
          </p:cNvGrpSpPr>
          <p:nvPr/>
        </p:nvGrpSpPr>
        <p:grpSpPr bwMode="auto">
          <a:xfrm>
            <a:off x="457518" y="0"/>
            <a:ext cx="384175" cy="6858000"/>
            <a:chOff x="202295" y="-322943"/>
            <a:chExt cx="319314" cy="7180943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DD022F26-F151-42AD-90DF-FC4E50D972C8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Arial" charset="0"/>
                <a:cs typeface="Arial" charset="0"/>
              </a:endParaRPr>
            </a:p>
          </p:txBody>
        </p:sp>
        <p:sp>
          <p:nvSpPr>
            <p:cNvPr id="5" name="Rectangle 10">
              <a:extLst>
                <a:ext uri="{FF2B5EF4-FFF2-40B4-BE49-F238E27FC236}">
                  <a16:creationId xmlns="" xmlns:a16="http://schemas.microsoft.com/office/drawing/2014/main" id="{A049A656-9D49-4A1D-A895-5B232131F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41C63D4-0BBC-4EC3-AB99-1C105D2870E7}"/>
                </a:ext>
              </a:extLst>
            </p:cNvPr>
            <p:cNvSpPr/>
            <p:nvPr/>
          </p:nvSpPr>
          <p:spPr bwMode="auto">
            <a:xfrm>
              <a:off x="323687" y="-307982"/>
              <a:ext cx="76530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7" name="AutoShape 51">
            <a:extLst>
              <a:ext uri="{FF2B5EF4-FFF2-40B4-BE49-F238E27FC236}">
                <a16:creationId xmlns="" xmlns:a16="http://schemas.microsoft.com/office/drawing/2014/main" id="{CDC176BC-1F31-4FA0-879C-83AC7D38F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4280" y="2971800"/>
            <a:ext cx="5826125" cy="8445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endParaRPr lang="vi-V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pic>
        <p:nvPicPr>
          <p:cNvPr id="8" name="Picture 7" descr="Blue_chapterlist">
            <a:extLst>
              <a:ext uri="{FF2B5EF4-FFF2-40B4-BE49-F238E27FC236}">
                <a16:creationId xmlns="" xmlns:a16="http://schemas.microsoft.com/office/drawing/2014/main" id="{B5DB04F8-CB26-4D18-AFA0-FD06950AB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" y="3465513"/>
            <a:ext cx="712788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lassicmode">
            <a:extLst>
              <a:ext uri="{FF2B5EF4-FFF2-40B4-BE49-F238E27FC236}">
                <a16:creationId xmlns="" xmlns:a16="http://schemas.microsoft.com/office/drawing/2014/main" id="{B3EDBDEF-2045-4D73-888D-7280611DD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" y="3211513"/>
            <a:ext cx="1800225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17930BF0-7D96-4A04-9DF0-1BD509DB0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180" y="3284538"/>
            <a:ext cx="981075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11" name="WordArt 226">
            <a:extLst>
              <a:ext uri="{FF2B5EF4-FFF2-40B4-BE49-F238E27FC236}">
                <a16:creationId xmlns="" xmlns:a16="http://schemas.microsoft.com/office/drawing/2014/main" id="{B5D8F307-1DB0-4516-8D60-BBDCB2CFB2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79830" y="3397250"/>
            <a:ext cx="552450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12" name="AutoShape 51">
            <a:extLst>
              <a:ext uri="{FF2B5EF4-FFF2-40B4-BE49-F238E27FC236}">
                <a16:creationId xmlns="" xmlns:a16="http://schemas.microsoft.com/office/drawing/2014/main" id="{C8015A61-C00B-4C47-B94A-776E68728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4280" y="4362450"/>
            <a:ext cx="5826125" cy="7937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10</a:t>
            </a:r>
            <a:endParaRPr lang="en-US" altLang="en-US" b="1" dirty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3" name="Picture 37" descr="Blue_chapterlist">
            <a:extLst>
              <a:ext uri="{FF2B5EF4-FFF2-40B4-BE49-F238E27FC236}">
                <a16:creationId xmlns="" xmlns:a16="http://schemas.microsoft.com/office/drawing/2014/main" id="{02965315-2EEA-43D3-9CFD-50D5B9E8D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" y="4757738"/>
            <a:ext cx="711200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9" descr="Classicmode">
            <a:extLst>
              <a:ext uri="{FF2B5EF4-FFF2-40B4-BE49-F238E27FC236}">
                <a16:creationId xmlns="" xmlns:a16="http://schemas.microsoft.com/office/drawing/2014/main" id="{975DC059-026D-4232-B699-23EBA907E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" y="4441825"/>
            <a:ext cx="1800225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E63A030D-81E7-4B15-BEFC-64DE9C417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718" y="4572000"/>
            <a:ext cx="981075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16" name="WordArt 226">
            <a:extLst>
              <a:ext uri="{FF2B5EF4-FFF2-40B4-BE49-F238E27FC236}">
                <a16:creationId xmlns="" xmlns:a16="http://schemas.microsoft.com/office/drawing/2014/main" id="{4079C177-C7A2-4518-AAA2-B934E43553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9355" y="4648200"/>
            <a:ext cx="552450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" name="AutoShape 51">
            <a:extLst>
              <a:ext uri="{FF2B5EF4-FFF2-40B4-BE49-F238E27FC236}">
                <a16:creationId xmlns="" xmlns:a16="http://schemas.microsoft.com/office/drawing/2014/main" id="{9017D4B6-087E-49F5-92FB-5E9384571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4280" y="5638800"/>
            <a:ext cx="5826125" cy="8937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100</a:t>
            </a:r>
            <a:endParaRPr lang="en-US" altLang="en-US" sz="3200" b="1" dirty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8" name="Picture 37" descr="Blue_chapterlist">
            <a:extLst>
              <a:ext uri="{FF2B5EF4-FFF2-40B4-BE49-F238E27FC236}">
                <a16:creationId xmlns="" xmlns:a16="http://schemas.microsoft.com/office/drawing/2014/main" id="{7958B267-8FE0-4AE5-A314-513AA2424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" y="5953125"/>
            <a:ext cx="711200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 descr="Classicmode">
            <a:extLst>
              <a:ext uri="{FF2B5EF4-FFF2-40B4-BE49-F238E27FC236}">
                <a16:creationId xmlns="" xmlns:a16="http://schemas.microsoft.com/office/drawing/2014/main" id="{55E576C8-B02A-4855-A211-79081ADD0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" y="5730875"/>
            <a:ext cx="1800225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EA61B40C-87BE-4EAC-9F13-827720442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718" y="5791200"/>
            <a:ext cx="981075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21" name="WordArt 226">
            <a:extLst>
              <a:ext uri="{FF2B5EF4-FFF2-40B4-BE49-F238E27FC236}">
                <a16:creationId xmlns="" xmlns:a16="http://schemas.microsoft.com/office/drawing/2014/main" id="{E2DF3475-D88C-4CD6-BF42-F7EB19310A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9355" y="5943600"/>
            <a:ext cx="552450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22" name="AutoShape 27">
            <a:extLst>
              <a:ext uri="{FF2B5EF4-FFF2-40B4-BE49-F238E27FC236}">
                <a16:creationId xmlns="" xmlns:a16="http://schemas.microsoft.com/office/drawing/2014/main" id="{7619AE15-97AD-4A6E-BACD-88189FB77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143" y="990600"/>
            <a:ext cx="1852612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3" name="WordArt 28">
            <a:extLst>
              <a:ext uri="{FF2B5EF4-FFF2-40B4-BE49-F238E27FC236}">
                <a16:creationId xmlns="" xmlns:a16="http://schemas.microsoft.com/office/drawing/2014/main" id="{EB8DD3C2-132F-494F-8E7C-495362DBA9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343" y="1357313"/>
            <a:ext cx="823912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  <p:sp>
        <p:nvSpPr>
          <p:cNvPr id="24" name="WordArt 30">
            <a:extLst>
              <a:ext uri="{FF2B5EF4-FFF2-40B4-BE49-F238E27FC236}">
                <a16:creationId xmlns="" xmlns:a16="http://schemas.microsoft.com/office/drawing/2014/main" id="{0FE512A2-50CA-4952-AF5D-AA809BFBE2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94243" y="0"/>
            <a:ext cx="71691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25" name="Picture 32" descr="Bellcoll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5F850026-DB6F-48FA-9CC5-2C690F0A9E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" y="-228600"/>
            <a:ext cx="19843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34">
            <a:extLst>
              <a:ext uri="{FF2B5EF4-FFF2-40B4-BE49-F238E27FC236}">
                <a16:creationId xmlns="" xmlns:a16="http://schemas.microsoft.com/office/drawing/2014/main" id="{5369AA47-5434-4108-B988-9C1F7F1FEC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09443" y="2895600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7" name="WordArt 35">
            <a:extLst>
              <a:ext uri="{FF2B5EF4-FFF2-40B4-BE49-F238E27FC236}">
                <a16:creationId xmlns="" xmlns:a16="http://schemas.microsoft.com/office/drawing/2014/main" id="{E645E654-D20A-453C-8965-29892F9CBD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09443" y="2895600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8" name="WordArt 36">
            <a:extLst>
              <a:ext uri="{FF2B5EF4-FFF2-40B4-BE49-F238E27FC236}">
                <a16:creationId xmlns="" xmlns:a16="http://schemas.microsoft.com/office/drawing/2014/main" id="{3F739C9C-09BC-4D54-9ED1-A42A43F8BD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09443" y="2895600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9" name="WordArt 37">
            <a:extLst>
              <a:ext uri="{FF2B5EF4-FFF2-40B4-BE49-F238E27FC236}">
                <a16:creationId xmlns="" xmlns:a16="http://schemas.microsoft.com/office/drawing/2014/main" id="{059FE694-F626-4170-9924-E28D761C484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01518" y="2895600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30" name="WordArt 38">
            <a:extLst>
              <a:ext uri="{FF2B5EF4-FFF2-40B4-BE49-F238E27FC236}">
                <a16:creationId xmlns="" xmlns:a16="http://schemas.microsoft.com/office/drawing/2014/main" id="{AC6BDB2C-FD8E-4AD6-AF3F-63C5039FD7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09443" y="2895600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31" name="WordArt 39">
            <a:extLst>
              <a:ext uri="{FF2B5EF4-FFF2-40B4-BE49-F238E27FC236}">
                <a16:creationId xmlns="" xmlns:a16="http://schemas.microsoft.com/office/drawing/2014/main" id="{CAB18B6D-5463-436C-9D74-C41681FF7A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09443" y="2895600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32" name="WordArt 40">
            <a:extLst>
              <a:ext uri="{FF2B5EF4-FFF2-40B4-BE49-F238E27FC236}">
                <a16:creationId xmlns="" xmlns:a16="http://schemas.microsoft.com/office/drawing/2014/main" id="{5CFE26AC-6AB1-4326-B120-FDFBF81223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09443" y="2971800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33" name="WordArt 41">
            <a:extLst>
              <a:ext uri="{FF2B5EF4-FFF2-40B4-BE49-F238E27FC236}">
                <a16:creationId xmlns="" xmlns:a16="http://schemas.microsoft.com/office/drawing/2014/main" id="{08C63123-606D-40C0-A4E9-429DE541FB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09443" y="2895600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34" name="WordArt 42">
            <a:extLst>
              <a:ext uri="{FF2B5EF4-FFF2-40B4-BE49-F238E27FC236}">
                <a16:creationId xmlns="" xmlns:a16="http://schemas.microsoft.com/office/drawing/2014/main" id="{EA2E00F1-B8BC-412C-B975-C1D2B7F5E0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09443" y="2895600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35" name="WordArt 43">
            <a:extLst>
              <a:ext uri="{FF2B5EF4-FFF2-40B4-BE49-F238E27FC236}">
                <a16:creationId xmlns="" xmlns:a16="http://schemas.microsoft.com/office/drawing/2014/main" id="{90BCBDD0-C7AA-4DAD-BF64-39B96E0E85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09443" y="2895600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6" name="Group 49">
            <a:extLst>
              <a:ext uri="{FF2B5EF4-FFF2-40B4-BE49-F238E27FC236}">
                <a16:creationId xmlns="" xmlns:a16="http://schemas.microsoft.com/office/drawing/2014/main" id="{854EF340-D0D8-4FD4-869D-AE4D3DCF580C}"/>
              </a:ext>
            </a:extLst>
          </p:cNvPr>
          <p:cNvGrpSpPr>
            <a:grpSpLocks/>
          </p:cNvGrpSpPr>
          <p:nvPr/>
        </p:nvGrpSpPr>
        <p:grpSpPr bwMode="auto">
          <a:xfrm>
            <a:off x="8869680" y="4343400"/>
            <a:ext cx="2103438" cy="1179513"/>
            <a:chOff x="4320" y="2928"/>
            <a:chExt cx="1104" cy="1104"/>
          </a:xfrm>
        </p:grpSpPr>
        <p:sp>
          <p:nvSpPr>
            <p:cNvPr id="37" name="AutoShape 50">
              <a:extLst>
                <a:ext uri="{FF2B5EF4-FFF2-40B4-BE49-F238E27FC236}">
                  <a16:creationId xmlns="" xmlns:a16="http://schemas.microsoft.com/office/drawing/2014/main" id="{C1498ECD-B49F-46E1-91AA-59D1A7782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8" name="WordArt 51">
              <a:extLst>
                <a:ext uri="{FF2B5EF4-FFF2-40B4-BE49-F238E27FC236}">
                  <a16:creationId xmlns="" xmlns:a16="http://schemas.microsoft.com/office/drawing/2014/main" id="{DA23DAF1-337F-4DE9-B20C-82394AEAEC0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39" name="Picture 29" descr="Picture1">
            <a:extLst>
              <a:ext uri="{FF2B5EF4-FFF2-40B4-BE49-F238E27FC236}">
                <a16:creationId xmlns="" xmlns:a16="http://schemas.microsoft.com/office/drawing/2014/main" id="{87852B6E-B9FB-422C-B25C-B124BB5DE0AC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3" y="720725"/>
            <a:ext cx="109728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59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1.48148E-6 L 4.16667E-7 -0.07222 " pathEditMode="relative" rAng="0" ptsTypes="AA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2" grpId="1" animBg="1"/>
      <p:bldP spid="15" grpId="0" animBg="1"/>
      <p:bldP spid="20" grpId="0" animBg="1"/>
      <p:bldP spid="22" grpId="0" animBg="1"/>
      <p:bldP spid="2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51">
            <a:extLst>
              <a:ext uri="{FF2B5EF4-FFF2-40B4-BE49-F238E27FC236}">
                <a16:creationId xmlns="" xmlns:a16="http://schemas.microsoft.com/office/drawing/2014/main" id="{25944A38-B33B-425C-A280-B0A3B4883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238" y="838200"/>
            <a:ext cx="9601200" cy="17557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yến = .... tấn</a:t>
            </a:r>
          </a:p>
          <a:p>
            <a:pPr algn="ctr" eaLnBrk="1" hangingPunct="1"/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cần điền vào chỗ chấm là:</a:t>
            </a:r>
          </a:p>
        </p:txBody>
      </p:sp>
      <p:grpSp>
        <p:nvGrpSpPr>
          <p:cNvPr id="39" name="Group 51">
            <a:extLst>
              <a:ext uri="{FF2B5EF4-FFF2-40B4-BE49-F238E27FC236}">
                <a16:creationId xmlns="" xmlns:a16="http://schemas.microsoft.com/office/drawing/2014/main" id="{6D0FC6F6-D17C-4618-8F35-86E4600BB3A7}"/>
              </a:ext>
            </a:extLst>
          </p:cNvPr>
          <p:cNvGrpSpPr>
            <a:grpSpLocks/>
          </p:cNvGrpSpPr>
          <p:nvPr/>
        </p:nvGrpSpPr>
        <p:grpSpPr bwMode="auto">
          <a:xfrm>
            <a:off x="282576" y="14288"/>
            <a:ext cx="384175" cy="6858000"/>
            <a:chOff x="202295" y="-322943"/>
            <a:chExt cx="319314" cy="7180943"/>
          </a:xfrm>
        </p:grpSpPr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0F261F24-D3DC-409F-ACB9-91BFC7E2350C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Arial" charset="0"/>
                <a:cs typeface="Arial" charset="0"/>
              </a:endParaRPr>
            </a:p>
          </p:txBody>
        </p:sp>
        <p:sp>
          <p:nvSpPr>
            <p:cNvPr id="41" name="Rectangle 10">
              <a:extLst>
                <a:ext uri="{FF2B5EF4-FFF2-40B4-BE49-F238E27FC236}">
                  <a16:creationId xmlns="" xmlns:a16="http://schemas.microsoft.com/office/drawing/2014/main" id="{C3E0D2F4-C43A-4A33-ADF7-BDE64EBDD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5E566E62-2848-4651-981A-FC5265E94DCE}"/>
                </a:ext>
              </a:extLst>
            </p:cNvPr>
            <p:cNvSpPr/>
            <p:nvPr/>
          </p:nvSpPr>
          <p:spPr bwMode="auto">
            <a:xfrm>
              <a:off x="323687" y="-307983"/>
              <a:ext cx="76530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43" name="AutoShape 51">
            <a:extLst>
              <a:ext uri="{FF2B5EF4-FFF2-40B4-BE49-F238E27FC236}">
                <a16:creationId xmlns="" xmlns:a16="http://schemas.microsoft.com/office/drawing/2014/main" id="{3453A5B7-94BA-4F1E-B70D-574413B8F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0588" y="3143250"/>
            <a:ext cx="7280275" cy="914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100</a:t>
            </a:r>
          </a:p>
        </p:txBody>
      </p:sp>
      <p:pic>
        <p:nvPicPr>
          <p:cNvPr id="44" name="Picture 37" descr="Blue_chapterlist">
            <a:extLst>
              <a:ext uri="{FF2B5EF4-FFF2-40B4-BE49-F238E27FC236}">
                <a16:creationId xmlns="" xmlns:a16="http://schemas.microsoft.com/office/drawing/2014/main" id="{1E4D9F2C-442F-4E87-BECD-9558D1B6A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3302000"/>
            <a:ext cx="712788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 descr="Classicmode">
            <a:extLst>
              <a:ext uri="{FF2B5EF4-FFF2-40B4-BE49-F238E27FC236}">
                <a16:creationId xmlns="" xmlns:a16="http://schemas.microsoft.com/office/drawing/2014/main" id="{E63F36CE-873A-4913-9E8E-246C2A4DB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124200"/>
            <a:ext cx="1800225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="" xmlns:a16="http://schemas.microsoft.com/office/drawing/2014/main" id="{E6FCE14A-407B-4A24-8227-84A890E64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338" y="3152775"/>
            <a:ext cx="981075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47" name="WordArt 226">
            <a:extLst>
              <a:ext uri="{FF2B5EF4-FFF2-40B4-BE49-F238E27FC236}">
                <a16:creationId xmlns="" xmlns:a16="http://schemas.microsoft.com/office/drawing/2014/main" id="{4195FD85-AF08-4FE9-A800-A14927668E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3265488"/>
            <a:ext cx="552450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8" name="AutoShape 51">
            <a:extLst>
              <a:ext uri="{FF2B5EF4-FFF2-40B4-BE49-F238E27FC236}">
                <a16:creationId xmlns="" xmlns:a16="http://schemas.microsoft.com/office/drawing/2014/main" id="{40974ADB-6EB9-46DD-9507-BB9CFB089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5486400"/>
            <a:ext cx="7223125" cy="800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pic>
        <p:nvPicPr>
          <p:cNvPr id="49" name="Picture 37" descr="Blue_chapterlist">
            <a:extLst>
              <a:ext uri="{FF2B5EF4-FFF2-40B4-BE49-F238E27FC236}">
                <a16:creationId xmlns="" xmlns:a16="http://schemas.microsoft.com/office/drawing/2014/main" id="{854EBA7E-DC1D-4DB9-8BA7-AB4CC82B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5795963"/>
            <a:ext cx="711200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9" descr="Classicmode">
            <a:extLst>
              <a:ext uri="{FF2B5EF4-FFF2-40B4-BE49-F238E27FC236}">
                <a16:creationId xmlns="" xmlns:a16="http://schemas.microsoft.com/office/drawing/2014/main" id="{946BE621-03AA-461C-99AE-7B7FA82F4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5573713"/>
            <a:ext cx="1800225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="" xmlns:a16="http://schemas.microsoft.com/office/drawing/2014/main" id="{8B202DCB-C258-4BBD-9859-F817A0605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6" y="4330700"/>
            <a:ext cx="981075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52" name="WordArt 226">
            <a:extLst>
              <a:ext uri="{FF2B5EF4-FFF2-40B4-BE49-F238E27FC236}">
                <a16:creationId xmlns="" xmlns:a16="http://schemas.microsoft.com/office/drawing/2014/main" id="{81A49B16-0D31-46C1-9CA2-BB7BDB78B5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19176" y="5759450"/>
            <a:ext cx="552450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53" name="AutoShape 51">
            <a:extLst>
              <a:ext uri="{FF2B5EF4-FFF2-40B4-BE49-F238E27FC236}">
                <a16:creationId xmlns="" xmlns:a16="http://schemas.microsoft.com/office/drawing/2014/main" id="{37A7E078-2116-4B8B-BB64-B4C5BCBFF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51" y="4343400"/>
            <a:ext cx="7278687" cy="8477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10</a:t>
            </a:r>
          </a:p>
        </p:txBody>
      </p:sp>
      <p:pic>
        <p:nvPicPr>
          <p:cNvPr id="54" name="Picture 37" descr="Blue_chapterlist">
            <a:extLst>
              <a:ext uri="{FF2B5EF4-FFF2-40B4-BE49-F238E27FC236}">
                <a16:creationId xmlns="" xmlns:a16="http://schemas.microsoft.com/office/drawing/2014/main" id="{11E597CC-11D2-4F0C-9FCC-15F9F8766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4508500"/>
            <a:ext cx="711200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9" descr="Classicmode">
            <a:extLst>
              <a:ext uri="{FF2B5EF4-FFF2-40B4-BE49-F238E27FC236}">
                <a16:creationId xmlns="" xmlns:a16="http://schemas.microsoft.com/office/drawing/2014/main" id="{6044F3BD-EFFC-47CE-8B72-369E32EB3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4286250"/>
            <a:ext cx="1800225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WordArt 226">
            <a:extLst>
              <a:ext uri="{FF2B5EF4-FFF2-40B4-BE49-F238E27FC236}">
                <a16:creationId xmlns="" xmlns:a16="http://schemas.microsoft.com/office/drawing/2014/main" id="{59ABF0E9-0FEF-49D1-9228-A2A72AD002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19176" y="4471988"/>
            <a:ext cx="552450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57" name="Picture 29" descr="Picture1">
            <a:extLst>
              <a:ext uri="{FF2B5EF4-FFF2-40B4-BE49-F238E27FC236}">
                <a16:creationId xmlns="" xmlns:a16="http://schemas.microsoft.com/office/drawing/2014/main" id="{DD79AAF2-C2E2-4392-A171-54747368C104}"/>
              </a:ext>
            </a:extLst>
          </p:cNvPr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741363"/>
            <a:ext cx="109728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WordArt 34">
            <a:extLst>
              <a:ext uri="{FF2B5EF4-FFF2-40B4-BE49-F238E27FC236}">
                <a16:creationId xmlns="" xmlns:a16="http://schemas.microsoft.com/office/drawing/2014/main" id="{992B9C17-00B4-4754-B17D-D0F77E9AEE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875838" y="3657600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59" name="WordArt 35">
            <a:extLst>
              <a:ext uri="{FF2B5EF4-FFF2-40B4-BE49-F238E27FC236}">
                <a16:creationId xmlns="" xmlns:a16="http://schemas.microsoft.com/office/drawing/2014/main" id="{5A7ACA8C-9485-451A-A033-C31CC44351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67913" y="3581400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0" name="WordArt 36">
            <a:extLst>
              <a:ext uri="{FF2B5EF4-FFF2-40B4-BE49-F238E27FC236}">
                <a16:creationId xmlns="" xmlns:a16="http://schemas.microsoft.com/office/drawing/2014/main" id="{01E26171-B22D-4CC6-8190-4223E9F12F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875838" y="3581400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" name="WordArt 37">
            <a:extLst>
              <a:ext uri="{FF2B5EF4-FFF2-40B4-BE49-F238E27FC236}">
                <a16:creationId xmlns="" xmlns:a16="http://schemas.microsoft.com/office/drawing/2014/main" id="{34B8A0D2-29A6-477C-9476-2E73C738C1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875838" y="3657600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2" name="WordArt 38">
            <a:extLst>
              <a:ext uri="{FF2B5EF4-FFF2-40B4-BE49-F238E27FC236}">
                <a16:creationId xmlns="" xmlns:a16="http://schemas.microsoft.com/office/drawing/2014/main" id="{B067D3D8-6A52-46AF-8813-33721B7FBC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875838" y="3581400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3" name="WordArt 39">
            <a:extLst>
              <a:ext uri="{FF2B5EF4-FFF2-40B4-BE49-F238E27FC236}">
                <a16:creationId xmlns="" xmlns:a16="http://schemas.microsoft.com/office/drawing/2014/main" id="{A9FE076B-BACB-4B76-87CA-F031ABE75B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875838" y="3581400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4" name="WordArt 40">
            <a:extLst>
              <a:ext uri="{FF2B5EF4-FFF2-40B4-BE49-F238E27FC236}">
                <a16:creationId xmlns="" xmlns:a16="http://schemas.microsoft.com/office/drawing/2014/main" id="{6A7C0F72-3214-4FDB-BA08-8E6095ACD7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875838" y="3581400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5" name="WordArt 41">
            <a:extLst>
              <a:ext uri="{FF2B5EF4-FFF2-40B4-BE49-F238E27FC236}">
                <a16:creationId xmlns="" xmlns:a16="http://schemas.microsoft.com/office/drawing/2014/main" id="{16E1F7D0-8235-4507-B021-4CB25E333D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83763" y="3581400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6" name="WordArt 42">
            <a:extLst>
              <a:ext uri="{FF2B5EF4-FFF2-40B4-BE49-F238E27FC236}">
                <a16:creationId xmlns="" xmlns:a16="http://schemas.microsoft.com/office/drawing/2014/main" id="{D6BB3E63-E51F-49C1-8A04-04D0E5B115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67913" y="3581400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7" name="WordArt 43">
            <a:extLst>
              <a:ext uri="{FF2B5EF4-FFF2-40B4-BE49-F238E27FC236}">
                <a16:creationId xmlns="" xmlns:a16="http://schemas.microsoft.com/office/drawing/2014/main" id="{20226135-561B-4A2B-8D59-1AA424B68F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875838" y="3581400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68" name="Group 49">
            <a:extLst>
              <a:ext uri="{FF2B5EF4-FFF2-40B4-BE49-F238E27FC236}">
                <a16:creationId xmlns="" xmlns:a16="http://schemas.microsoft.com/office/drawing/2014/main" id="{C978314C-6C0C-4ECE-8830-ED957758B9C9}"/>
              </a:ext>
            </a:extLst>
          </p:cNvPr>
          <p:cNvGrpSpPr>
            <a:grpSpLocks/>
          </p:cNvGrpSpPr>
          <p:nvPr/>
        </p:nvGrpSpPr>
        <p:grpSpPr bwMode="auto">
          <a:xfrm>
            <a:off x="9144001" y="4419600"/>
            <a:ext cx="2103437" cy="1752600"/>
            <a:chOff x="4320" y="2928"/>
            <a:chExt cx="1104" cy="1104"/>
          </a:xfrm>
        </p:grpSpPr>
        <p:sp>
          <p:nvSpPr>
            <p:cNvPr id="69" name="AutoShape 50">
              <a:extLst>
                <a:ext uri="{FF2B5EF4-FFF2-40B4-BE49-F238E27FC236}">
                  <a16:creationId xmlns="" xmlns:a16="http://schemas.microsoft.com/office/drawing/2014/main" id="{F3E96B62-2CAD-4E14-BE8F-4EF2BF528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70" name="WordArt 51">
              <a:extLst>
                <a:ext uri="{FF2B5EF4-FFF2-40B4-BE49-F238E27FC236}">
                  <a16:creationId xmlns="" xmlns:a16="http://schemas.microsoft.com/office/drawing/2014/main" id="{A5D4FC5F-AC24-4B3C-8B5B-345CBE7B53F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71" name="AutoShape 27">
            <a:extLst>
              <a:ext uri="{FF2B5EF4-FFF2-40B4-BE49-F238E27FC236}">
                <a16:creationId xmlns="" xmlns:a16="http://schemas.microsoft.com/office/drawing/2014/main" id="{B4D0C85F-E107-4708-A30A-C319796AB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828801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2" name="WordArt 28">
            <a:extLst>
              <a:ext uri="{FF2B5EF4-FFF2-40B4-BE49-F238E27FC236}">
                <a16:creationId xmlns="" xmlns:a16="http://schemas.microsoft.com/office/drawing/2014/main" id="{F2A0DE17-20C7-4F9A-9721-1A70B57B3E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9276" y="1295400"/>
            <a:ext cx="9366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 4</a:t>
            </a:r>
          </a:p>
        </p:txBody>
      </p:sp>
      <p:sp>
        <p:nvSpPr>
          <p:cNvPr id="73" name="WordArt 30">
            <a:extLst>
              <a:ext uri="{FF2B5EF4-FFF2-40B4-BE49-F238E27FC236}">
                <a16:creationId xmlns="" xmlns:a16="http://schemas.microsoft.com/office/drawing/2014/main" id="{C36BEC25-E384-46DD-872D-96CD65AEFC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1" y="0"/>
            <a:ext cx="71691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180363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91 -0.00463 L 0.00091 -0.07129 " pathEditMode="relative" rAng="0" ptsTypes="AA">
                                      <p:cBhvr>
                                        <p:cTn id="1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  <p:animRot by="1500000">
                                      <p:cBhvr>
                                        <p:cTn id="1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7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6" grpId="0" animBg="1"/>
      <p:bldP spid="48" grpId="0" animBg="1"/>
      <p:bldP spid="48" grpId="1" animBg="1"/>
      <p:bldP spid="48" grpId="2" animBg="1"/>
      <p:bldP spid="51" grpId="0" animBg="1"/>
      <p:bldP spid="71" grpId="0" animBg="1"/>
      <p:bldP spid="71" grpId="1" animBg="1"/>
      <p:bldP spid="71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1">
            <a:extLst>
              <a:ext uri="{FF2B5EF4-FFF2-40B4-BE49-F238E27FC236}">
                <a16:creationId xmlns="" xmlns:a16="http://schemas.microsoft.com/office/drawing/2014/main" id="{7F044213-C977-4865-B59F-825D3F805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790" y="835342"/>
            <a:ext cx="9601200" cy="17557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990kg + 10kg .....10 tạ</a:t>
            </a:r>
          </a:p>
          <a:p>
            <a:pPr algn="ctr" eaLnBrk="1" hangingPunct="1"/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Dấu cần điền vào chỗ chấm là:</a:t>
            </a:r>
            <a:endParaRPr lang="vi-VN" altLang="en-US" sz="36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Group 51">
            <a:extLst>
              <a:ext uri="{FF2B5EF4-FFF2-40B4-BE49-F238E27FC236}">
                <a16:creationId xmlns="" xmlns:a16="http://schemas.microsoft.com/office/drawing/2014/main" id="{95FFE9FD-D7DF-4933-9D61-413EDE69DAAB}"/>
              </a:ext>
            </a:extLst>
          </p:cNvPr>
          <p:cNvGrpSpPr>
            <a:grpSpLocks/>
          </p:cNvGrpSpPr>
          <p:nvPr/>
        </p:nvGrpSpPr>
        <p:grpSpPr bwMode="auto">
          <a:xfrm>
            <a:off x="385128" y="11430"/>
            <a:ext cx="384175" cy="6858000"/>
            <a:chOff x="202295" y="-322943"/>
            <a:chExt cx="319314" cy="7180943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CCB39C4F-F197-4ADB-9797-8D8D011523FA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Arial" charset="0"/>
                <a:cs typeface="Arial" charset="0"/>
              </a:endParaRPr>
            </a:p>
          </p:txBody>
        </p:sp>
        <p:sp>
          <p:nvSpPr>
            <p:cNvPr id="5" name="Rectangle 10">
              <a:extLst>
                <a:ext uri="{FF2B5EF4-FFF2-40B4-BE49-F238E27FC236}">
                  <a16:creationId xmlns="" xmlns:a16="http://schemas.microsoft.com/office/drawing/2014/main" id="{28436948-7539-4072-AE92-40801161C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AA18F691-D387-4BD9-8367-0BC0F8AD4FE8}"/>
                </a:ext>
              </a:extLst>
            </p:cNvPr>
            <p:cNvSpPr/>
            <p:nvPr/>
          </p:nvSpPr>
          <p:spPr bwMode="auto">
            <a:xfrm>
              <a:off x="323687" y="-307983"/>
              <a:ext cx="76530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7" name="AutoShape 51">
            <a:extLst>
              <a:ext uri="{FF2B5EF4-FFF2-40B4-BE49-F238E27FC236}">
                <a16:creationId xmlns="" xmlns:a16="http://schemas.microsoft.com/office/drawing/2014/main" id="{25FA6F36-DFB6-4245-ABEB-C4208106F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0915" y="3197542"/>
            <a:ext cx="7280275" cy="914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Dấu &gt;</a:t>
            </a:r>
          </a:p>
        </p:txBody>
      </p:sp>
      <p:pic>
        <p:nvPicPr>
          <p:cNvPr id="8" name="Picture 37" descr="Blue_chapterlist">
            <a:extLst>
              <a:ext uri="{FF2B5EF4-FFF2-40B4-BE49-F238E27FC236}">
                <a16:creationId xmlns="" xmlns:a16="http://schemas.microsoft.com/office/drawing/2014/main" id="{3CC26C53-AA17-4261-912C-206EEFF6C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" y="3299142"/>
            <a:ext cx="712788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lassicmode">
            <a:extLst>
              <a:ext uri="{FF2B5EF4-FFF2-40B4-BE49-F238E27FC236}">
                <a16:creationId xmlns="" xmlns:a16="http://schemas.microsoft.com/office/drawing/2014/main" id="{7FCCC650-2D84-46B0-AA50-47DB06AA1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" y="3121342"/>
            <a:ext cx="1800225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="" xmlns:a16="http://schemas.microsoft.com/office/drawing/2014/main" id="{46062A96-A5E5-4FAF-84EC-9A898C623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890" y="3149917"/>
            <a:ext cx="981075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11" name="WordArt 226">
            <a:extLst>
              <a:ext uri="{FF2B5EF4-FFF2-40B4-BE49-F238E27FC236}">
                <a16:creationId xmlns="" xmlns:a16="http://schemas.microsoft.com/office/drawing/2014/main" id="{1762DC80-72CE-4414-B479-E320654036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5540" y="3262630"/>
            <a:ext cx="552450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12" name="AutoShape 51">
            <a:extLst>
              <a:ext uri="{FF2B5EF4-FFF2-40B4-BE49-F238E27FC236}">
                <a16:creationId xmlns="" xmlns:a16="http://schemas.microsoft.com/office/drawing/2014/main" id="{1B73D988-2916-4E38-A41D-96467E052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065" y="5483542"/>
            <a:ext cx="7223125" cy="800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Dấu =</a:t>
            </a:r>
          </a:p>
        </p:txBody>
      </p:sp>
      <p:pic>
        <p:nvPicPr>
          <p:cNvPr id="13" name="Picture 37" descr="Blue_chapterlist">
            <a:extLst>
              <a:ext uri="{FF2B5EF4-FFF2-40B4-BE49-F238E27FC236}">
                <a16:creationId xmlns="" xmlns:a16="http://schemas.microsoft.com/office/drawing/2014/main" id="{CA87FC29-077B-43E9-BC09-7A2427B69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" y="5793105"/>
            <a:ext cx="711200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9" descr="Classicmode">
            <a:extLst>
              <a:ext uri="{FF2B5EF4-FFF2-40B4-BE49-F238E27FC236}">
                <a16:creationId xmlns="" xmlns:a16="http://schemas.microsoft.com/office/drawing/2014/main" id="{C4F6F9D7-F783-4161-9A1C-7DC6CF94F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" y="5570855"/>
            <a:ext cx="1800225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="" xmlns:a16="http://schemas.microsoft.com/office/drawing/2014/main" id="{9E41C4C3-47F9-48D2-B0C3-FBDC7B2AE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078" y="4327842"/>
            <a:ext cx="981075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16" name="WordArt 226">
            <a:extLst>
              <a:ext uri="{FF2B5EF4-FFF2-40B4-BE49-F238E27FC236}">
                <a16:creationId xmlns="" xmlns:a16="http://schemas.microsoft.com/office/drawing/2014/main" id="{4A7BA70E-7911-47F0-BD4F-CD7B06F59A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21728" y="5756592"/>
            <a:ext cx="552450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7" name="AutoShape 51">
            <a:extLst>
              <a:ext uri="{FF2B5EF4-FFF2-40B4-BE49-F238E27FC236}">
                <a16:creationId xmlns="" xmlns:a16="http://schemas.microsoft.com/office/drawing/2014/main" id="{6814CCCD-8451-41D7-AE74-D23989C1A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2503" y="4340542"/>
            <a:ext cx="7278687" cy="8477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Dấu &lt;</a:t>
            </a:r>
          </a:p>
        </p:txBody>
      </p:sp>
      <p:pic>
        <p:nvPicPr>
          <p:cNvPr id="18" name="Picture 37" descr="Blue_chapterlist">
            <a:extLst>
              <a:ext uri="{FF2B5EF4-FFF2-40B4-BE49-F238E27FC236}">
                <a16:creationId xmlns="" xmlns:a16="http://schemas.microsoft.com/office/drawing/2014/main" id="{93484756-FA4F-4947-B02C-7496363AA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" y="4505642"/>
            <a:ext cx="711200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 descr="Classicmode">
            <a:extLst>
              <a:ext uri="{FF2B5EF4-FFF2-40B4-BE49-F238E27FC236}">
                <a16:creationId xmlns="" xmlns:a16="http://schemas.microsoft.com/office/drawing/2014/main" id="{B6F52EA5-49BD-46EA-89D2-2100BACDE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" y="4283392"/>
            <a:ext cx="1800225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226">
            <a:extLst>
              <a:ext uri="{FF2B5EF4-FFF2-40B4-BE49-F238E27FC236}">
                <a16:creationId xmlns="" xmlns:a16="http://schemas.microsoft.com/office/drawing/2014/main" id="{CA44D4F6-FBD6-413F-89A9-4C20870AD6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21728" y="4469130"/>
            <a:ext cx="552450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21" name="Picture 29" descr="Picture1">
            <a:extLst>
              <a:ext uri="{FF2B5EF4-FFF2-40B4-BE49-F238E27FC236}">
                <a16:creationId xmlns="" xmlns:a16="http://schemas.microsoft.com/office/drawing/2014/main" id="{16885341-B2ED-46FF-BDD2-86E01B6BBC8B}"/>
              </a:ext>
            </a:extLst>
          </p:cNvPr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" y="738505"/>
            <a:ext cx="109728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WordArt 34">
            <a:extLst>
              <a:ext uri="{FF2B5EF4-FFF2-40B4-BE49-F238E27FC236}">
                <a16:creationId xmlns="" xmlns:a16="http://schemas.microsoft.com/office/drawing/2014/main" id="{96C7EB4D-0A4E-4FC0-B0DB-DAE951EC3B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8390" y="3654742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3" name="WordArt 35">
            <a:extLst>
              <a:ext uri="{FF2B5EF4-FFF2-40B4-BE49-F238E27FC236}">
                <a16:creationId xmlns="" xmlns:a16="http://schemas.microsoft.com/office/drawing/2014/main" id="{BB34C2B1-72CA-45AE-8DB0-1ADF2C0CA1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070465" y="3578542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4" name="WordArt 36">
            <a:extLst>
              <a:ext uri="{FF2B5EF4-FFF2-40B4-BE49-F238E27FC236}">
                <a16:creationId xmlns="" xmlns:a16="http://schemas.microsoft.com/office/drawing/2014/main" id="{0A4AA86F-3453-42FC-B5C1-1167EBA2A3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8390" y="3578542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5" name="WordArt 37">
            <a:extLst>
              <a:ext uri="{FF2B5EF4-FFF2-40B4-BE49-F238E27FC236}">
                <a16:creationId xmlns="" xmlns:a16="http://schemas.microsoft.com/office/drawing/2014/main" id="{15D28A79-7A6A-4A2C-AF37-DD736BC14E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8390" y="3654742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6" name="WordArt 38">
            <a:extLst>
              <a:ext uri="{FF2B5EF4-FFF2-40B4-BE49-F238E27FC236}">
                <a16:creationId xmlns="" xmlns:a16="http://schemas.microsoft.com/office/drawing/2014/main" id="{8A86A268-D8D2-4556-9524-A264886CE7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8390" y="3578542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27" name="WordArt 39">
            <a:extLst>
              <a:ext uri="{FF2B5EF4-FFF2-40B4-BE49-F238E27FC236}">
                <a16:creationId xmlns="" xmlns:a16="http://schemas.microsoft.com/office/drawing/2014/main" id="{27472688-FA2B-4C53-9BE5-FBA03A3415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8390" y="3578542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28" name="WordArt 40">
            <a:extLst>
              <a:ext uri="{FF2B5EF4-FFF2-40B4-BE49-F238E27FC236}">
                <a16:creationId xmlns="" xmlns:a16="http://schemas.microsoft.com/office/drawing/2014/main" id="{1B4436F9-400B-4471-B321-2F13CD2557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8390" y="3578542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29" name="WordArt 41">
            <a:extLst>
              <a:ext uri="{FF2B5EF4-FFF2-40B4-BE49-F238E27FC236}">
                <a16:creationId xmlns="" xmlns:a16="http://schemas.microsoft.com/office/drawing/2014/main" id="{50B4893E-B12A-4E91-82E4-9823EAF3F2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886315" y="3578542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30" name="WordArt 42">
            <a:extLst>
              <a:ext uri="{FF2B5EF4-FFF2-40B4-BE49-F238E27FC236}">
                <a16:creationId xmlns="" xmlns:a16="http://schemas.microsoft.com/office/drawing/2014/main" id="{3F7F1D77-1D47-4789-9146-78AADF4A08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070465" y="3578542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31" name="WordArt 43">
            <a:extLst>
              <a:ext uri="{FF2B5EF4-FFF2-40B4-BE49-F238E27FC236}">
                <a16:creationId xmlns="" xmlns:a16="http://schemas.microsoft.com/office/drawing/2014/main" id="{29870C7A-4FBF-46AA-BE83-3C04C88FEE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8390" y="3578542"/>
            <a:ext cx="800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2" name="Group 49">
            <a:extLst>
              <a:ext uri="{FF2B5EF4-FFF2-40B4-BE49-F238E27FC236}">
                <a16:creationId xmlns="" xmlns:a16="http://schemas.microsoft.com/office/drawing/2014/main" id="{D8299F39-0ECB-480D-94F4-AC7ED8B296B3}"/>
              </a:ext>
            </a:extLst>
          </p:cNvPr>
          <p:cNvGrpSpPr>
            <a:grpSpLocks/>
          </p:cNvGrpSpPr>
          <p:nvPr/>
        </p:nvGrpSpPr>
        <p:grpSpPr bwMode="auto">
          <a:xfrm>
            <a:off x="9246553" y="4416742"/>
            <a:ext cx="2103437" cy="1752600"/>
            <a:chOff x="4320" y="2928"/>
            <a:chExt cx="1104" cy="1104"/>
          </a:xfrm>
        </p:grpSpPr>
        <p:sp>
          <p:nvSpPr>
            <p:cNvPr id="33" name="AutoShape 50">
              <a:extLst>
                <a:ext uri="{FF2B5EF4-FFF2-40B4-BE49-F238E27FC236}">
                  <a16:creationId xmlns="" xmlns:a16="http://schemas.microsoft.com/office/drawing/2014/main" id="{799F341B-7C2E-4888-96F4-83DB945F2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4" name="WordArt 51">
              <a:extLst>
                <a:ext uri="{FF2B5EF4-FFF2-40B4-BE49-F238E27FC236}">
                  <a16:creationId xmlns="" xmlns:a16="http://schemas.microsoft.com/office/drawing/2014/main" id="{A1DE3AA6-A942-404D-9335-80F179488C5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AutoShape 27">
            <a:extLst>
              <a:ext uri="{FF2B5EF4-FFF2-40B4-BE49-F238E27FC236}">
                <a16:creationId xmlns="" xmlns:a16="http://schemas.microsoft.com/office/drawing/2014/main" id="{5ABCD84D-7898-4433-B518-1B07B1E37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52" y="911542"/>
            <a:ext cx="1828801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6" name="WordArt 28">
            <a:extLst>
              <a:ext uri="{FF2B5EF4-FFF2-40B4-BE49-F238E27FC236}">
                <a16:creationId xmlns="" xmlns:a16="http://schemas.microsoft.com/office/drawing/2014/main" id="{F44205F4-B870-453C-B3CA-2E0FBD8580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51828" y="1292542"/>
            <a:ext cx="9366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 5</a:t>
            </a:r>
          </a:p>
        </p:txBody>
      </p:sp>
      <p:sp>
        <p:nvSpPr>
          <p:cNvPr id="37" name="WordArt 30">
            <a:extLst>
              <a:ext uri="{FF2B5EF4-FFF2-40B4-BE49-F238E27FC236}">
                <a16:creationId xmlns="" xmlns:a16="http://schemas.microsoft.com/office/drawing/2014/main" id="{DD12662E-8167-4CFB-948C-8F3257B378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88553" y="-2858"/>
            <a:ext cx="71691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373716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91 -0.00463 L 0.00091 -0.0713 " pathEditMode="relative" rAng="0" ptsTypes="AA">
                                      <p:cBhvr>
                                        <p:cTn id="1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  <p:animRot by="1500000">
                                      <p:cBhvr>
                                        <p:cTn id="1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2" grpId="1" animBg="1"/>
      <p:bldP spid="12" grpId="2" animBg="1"/>
      <p:bldP spid="15" grpId="0" animBg="1"/>
      <p:bldP spid="35" grpId="0" animBg="1"/>
      <p:bldP spid="35" grpId="1" animBg="1"/>
      <p:bldP spid="35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7556C8F-3D68-4DA5-B397-91C6868B66B6}"/>
              </a:ext>
            </a:extLst>
          </p:cNvPr>
          <p:cNvGrpSpPr/>
          <p:nvPr/>
        </p:nvGrpSpPr>
        <p:grpSpPr>
          <a:xfrm>
            <a:off x="2033919" y="941622"/>
            <a:ext cx="8098755" cy="1759872"/>
            <a:chOff x="2014869" y="552450"/>
            <a:chExt cx="8409911" cy="2284549"/>
          </a:xfrm>
        </p:grpSpPr>
        <p:sp>
          <p:nvSpPr>
            <p:cNvPr id="4" name="Rectangle 15">
              <a:extLst>
                <a:ext uri="{FF2B5EF4-FFF2-40B4-BE49-F238E27FC236}">
                  <a16:creationId xmlns="" xmlns:a16="http://schemas.microsoft.com/office/drawing/2014/main" id="{57A0A539-256A-4DD6-A995-03DC4082F8D0}"/>
                </a:ext>
              </a:extLst>
            </p:cNvPr>
            <p:cNvSpPr/>
            <p:nvPr/>
          </p:nvSpPr>
          <p:spPr>
            <a:xfrm>
              <a:off x="2590800" y="552450"/>
              <a:ext cx="7429500" cy="2076450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0" h="2076450">
                  <a:moveTo>
                    <a:pt x="0" y="0"/>
                  </a:moveTo>
                  <a:lnTo>
                    <a:pt x="7429500" y="457200"/>
                  </a:lnTo>
                  <a:lnTo>
                    <a:pt x="7429500" y="2076450"/>
                  </a:lnTo>
                  <a:lnTo>
                    <a:pt x="19050" y="163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Rectangle 15">
              <a:extLst>
                <a:ext uri="{FF2B5EF4-FFF2-40B4-BE49-F238E27FC236}">
                  <a16:creationId xmlns="" xmlns:a16="http://schemas.microsoft.com/office/drawing/2014/main" id="{006D0A98-3170-497E-BD67-AB3B09445163}"/>
                </a:ext>
              </a:extLst>
            </p:cNvPr>
            <p:cNvSpPr/>
            <p:nvPr/>
          </p:nvSpPr>
          <p:spPr>
            <a:xfrm>
              <a:off x="2014869" y="838200"/>
              <a:ext cx="8409911" cy="1998799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  <a:gd name="connsiteX0" fmla="*/ 0 w 7429500"/>
                <a:gd name="connsiteY0" fmla="*/ 19050 h 2095500"/>
                <a:gd name="connsiteX1" fmla="*/ 7162800 w 7429500"/>
                <a:gd name="connsiteY1" fmla="*/ 0 h 2095500"/>
                <a:gd name="connsiteX2" fmla="*/ 7429500 w 7429500"/>
                <a:gd name="connsiteY2" fmla="*/ 2095500 h 2095500"/>
                <a:gd name="connsiteX3" fmla="*/ 19050 w 7429500"/>
                <a:gd name="connsiteY3" fmla="*/ 1657350 h 2095500"/>
                <a:gd name="connsiteX4" fmla="*/ 0 w 7429500"/>
                <a:gd name="connsiteY4" fmla="*/ 19050 h 2095500"/>
                <a:gd name="connsiteX0" fmla="*/ 0 w 7239000"/>
                <a:gd name="connsiteY0" fmla="*/ 19050 h 1657350"/>
                <a:gd name="connsiteX1" fmla="*/ 7162800 w 7239000"/>
                <a:gd name="connsiteY1" fmla="*/ 0 h 1657350"/>
                <a:gd name="connsiteX2" fmla="*/ 7239000 w 7239000"/>
                <a:gd name="connsiteY2" fmla="*/ 1581150 h 1657350"/>
                <a:gd name="connsiteX3" fmla="*/ 19050 w 7239000"/>
                <a:gd name="connsiteY3" fmla="*/ 1657350 h 1657350"/>
                <a:gd name="connsiteX4" fmla="*/ 0 w 7239000"/>
                <a:gd name="connsiteY4" fmla="*/ 19050 h 1657350"/>
                <a:gd name="connsiteX0" fmla="*/ 0 w 7239000"/>
                <a:gd name="connsiteY0" fmla="*/ 285750 h 1924050"/>
                <a:gd name="connsiteX1" fmla="*/ 7162800 w 7239000"/>
                <a:gd name="connsiteY1" fmla="*/ 0 h 1924050"/>
                <a:gd name="connsiteX2" fmla="*/ 7239000 w 7239000"/>
                <a:gd name="connsiteY2" fmla="*/ 1847850 h 1924050"/>
                <a:gd name="connsiteX3" fmla="*/ 19050 w 7239000"/>
                <a:gd name="connsiteY3" fmla="*/ 1924050 h 1924050"/>
                <a:gd name="connsiteX4" fmla="*/ 0 w 7239000"/>
                <a:gd name="connsiteY4" fmla="*/ 285750 h 1924050"/>
                <a:gd name="connsiteX0" fmla="*/ 0 w 7239000"/>
                <a:gd name="connsiteY0" fmla="*/ 285750 h 2286000"/>
                <a:gd name="connsiteX1" fmla="*/ 7162800 w 7239000"/>
                <a:gd name="connsiteY1" fmla="*/ 0 h 2286000"/>
                <a:gd name="connsiteX2" fmla="*/ 7239000 w 7239000"/>
                <a:gd name="connsiteY2" fmla="*/ 1847850 h 2286000"/>
                <a:gd name="connsiteX3" fmla="*/ 57150 w 7239000"/>
                <a:gd name="connsiteY3" fmla="*/ 2286000 h 2286000"/>
                <a:gd name="connsiteX4" fmla="*/ 0 w 7239000"/>
                <a:gd name="connsiteY4" fmla="*/ 285750 h 228600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7239000 w 8191500"/>
                <a:gd name="connsiteY2" fmla="*/ 156210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8096250 w 8191500"/>
                <a:gd name="connsiteY2" fmla="*/ 150495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28488"/>
                <a:gd name="connsiteY0" fmla="*/ 200462 h 2200712"/>
                <a:gd name="connsiteX1" fmla="*/ 8128488 w 8128488"/>
                <a:gd name="connsiteY1" fmla="*/ 0 h 2200712"/>
                <a:gd name="connsiteX2" fmla="*/ 8096250 w 8128488"/>
                <a:gd name="connsiteY2" fmla="*/ 1705412 h 2200712"/>
                <a:gd name="connsiteX3" fmla="*/ 57150 w 8128488"/>
                <a:gd name="connsiteY3" fmla="*/ 2200712 h 2200712"/>
                <a:gd name="connsiteX4" fmla="*/ 0 w 8128488"/>
                <a:gd name="connsiteY4" fmla="*/ 200462 h 2200712"/>
                <a:gd name="connsiteX0" fmla="*/ 0 w 9083431"/>
                <a:gd name="connsiteY0" fmla="*/ 200462 h 2200712"/>
                <a:gd name="connsiteX1" fmla="*/ 8128488 w 9083431"/>
                <a:gd name="connsiteY1" fmla="*/ 0 h 2200712"/>
                <a:gd name="connsiteX2" fmla="*/ 9083431 w 9083431"/>
                <a:gd name="connsiteY2" fmla="*/ 1595306 h 2200712"/>
                <a:gd name="connsiteX3" fmla="*/ 57150 w 9083431"/>
                <a:gd name="connsiteY3" fmla="*/ 2200712 h 2200712"/>
                <a:gd name="connsiteX4" fmla="*/ 0 w 9083431"/>
                <a:gd name="connsiteY4" fmla="*/ 200462 h 2200712"/>
                <a:gd name="connsiteX0" fmla="*/ 0 w 9041423"/>
                <a:gd name="connsiteY0" fmla="*/ 530779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530779 h 2200712"/>
                <a:gd name="connsiteX0" fmla="*/ 0 w 9041423"/>
                <a:gd name="connsiteY0" fmla="*/ 347270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347270 h 2200712"/>
                <a:gd name="connsiteX0" fmla="*/ 0 w 9041423"/>
                <a:gd name="connsiteY0" fmla="*/ 72006 h 1925448"/>
                <a:gd name="connsiteX1" fmla="*/ 8611576 w 9041423"/>
                <a:gd name="connsiteY1" fmla="*/ 0 h 1925448"/>
                <a:gd name="connsiteX2" fmla="*/ 9041423 w 9041423"/>
                <a:gd name="connsiteY2" fmla="*/ 1320042 h 1925448"/>
                <a:gd name="connsiteX3" fmla="*/ 15142 w 9041423"/>
                <a:gd name="connsiteY3" fmla="*/ 1925448 h 1925448"/>
                <a:gd name="connsiteX4" fmla="*/ 0 w 9041423"/>
                <a:gd name="connsiteY4" fmla="*/ 72006 h 1925448"/>
                <a:gd name="connsiteX0" fmla="*/ 0 w 9629531"/>
                <a:gd name="connsiteY0" fmla="*/ 90357 h 1925448"/>
                <a:gd name="connsiteX1" fmla="*/ 9199684 w 9629531"/>
                <a:gd name="connsiteY1" fmla="*/ 0 h 1925448"/>
                <a:gd name="connsiteX2" fmla="*/ 9629531 w 9629531"/>
                <a:gd name="connsiteY2" fmla="*/ 1320042 h 1925448"/>
                <a:gd name="connsiteX3" fmla="*/ 603250 w 9629531"/>
                <a:gd name="connsiteY3" fmla="*/ 1925448 h 1925448"/>
                <a:gd name="connsiteX4" fmla="*/ 0 w 9629531"/>
                <a:gd name="connsiteY4" fmla="*/ 90357 h 1925448"/>
                <a:gd name="connsiteX0" fmla="*/ 0 w 9272466"/>
                <a:gd name="connsiteY0" fmla="*/ 16953 h 1925448"/>
                <a:gd name="connsiteX1" fmla="*/ 8842619 w 9272466"/>
                <a:gd name="connsiteY1" fmla="*/ 0 h 1925448"/>
                <a:gd name="connsiteX2" fmla="*/ 9272466 w 9272466"/>
                <a:gd name="connsiteY2" fmla="*/ 1320042 h 1925448"/>
                <a:gd name="connsiteX3" fmla="*/ 246185 w 9272466"/>
                <a:gd name="connsiteY3" fmla="*/ 1925448 h 1925448"/>
                <a:gd name="connsiteX4" fmla="*/ 0 w 9272466"/>
                <a:gd name="connsiteY4" fmla="*/ 16953 h 192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2466" h="1925448">
                  <a:moveTo>
                    <a:pt x="0" y="16953"/>
                  </a:moveTo>
                  <a:lnTo>
                    <a:pt x="8842619" y="0"/>
                  </a:lnTo>
                  <a:lnTo>
                    <a:pt x="9272466" y="1320042"/>
                  </a:lnTo>
                  <a:lnTo>
                    <a:pt x="246185" y="1925448"/>
                  </a:lnTo>
                  <a:lnTo>
                    <a:pt x="0" y="16953"/>
                  </a:lnTo>
                  <a:close/>
                </a:path>
              </a:pathLst>
            </a:custGeom>
            <a:solidFill>
              <a:srgbClr val="FE0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9A6E654-A784-4AD9-981E-56AB5E9BA1EA}"/>
              </a:ext>
            </a:extLst>
          </p:cNvPr>
          <p:cNvGrpSpPr/>
          <p:nvPr/>
        </p:nvGrpSpPr>
        <p:grpSpPr>
          <a:xfrm>
            <a:off x="1334728" y="1332441"/>
            <a:ext cx="1398382" cy="1398382"/>
            <a:chOff x="1507165" y="1085850"/>
            <a:chExt cx="1543050" cy="1543050"/>
          </a:xfrm>
        </p:grpSpPr>
        <p:sp>
          <p:nvSpPr>
            <p:cNvPr id="7" name="Flowchart: Connector 6">
              <a:extLst>
                <a:ext uri="{FF2B5EF4-FFF2-40B4-BE49-F238E27FC236}">
                  <a16:creationId xmlns="" xmlns:a16="http://schemas.microsoft.com/office/drawing/2014/main" id="{95646AD7-0625-408E-8A79-B17791D7B760}"/>
                </a:ext>
              </a:extLst>
            </p:cNvPr>
            <p:cNvSpPr/>
            <p:nvPr/>
          </p:nvSpPr>
          <p:spPr>
            <a:xfrm>
              <a:off x="1507165" y="1085850"/>
              <a:ext cx="1543050" cy="154305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="" xmlns:a16="http://schemas.microsoft.com/office/drawing/2014/main" id="{DF244851-C78A-4307-8498-5A8DC6FEC40E}"/>
                </a:ext>
              </a:extLst>
            </p:cNvPr>
            <p:cNvSpPr/>
            <p:nvPr/>
          </p:nvSpPr>
          <p:spPr>
            <a:xfrm>
              <a:off x="1767220" y="1368658"/>
              <a:ext cx="974491" cy="974491"/>
            </a:xfrm>
            <a:prstGeom prst="flowChartConnector">
              <a:avLst/>
            </a:prstGeom>
            <a:solidFill>
              <a:srgbClr val="FE003E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E0E04A9-FEC5-4FAD-87A5-FCCB490B7D2D}"/>
              </a:ext>
            </a:extLst>
          </p:cNvPr>
          <p:cNvGrpSpPr/>
          <p:nvPr/>
        </p:nvGrpSpPr>
        <p:grpSpPr>
          <a:xfrm>
            <a:off x="2033920" y="2962522"/>
            <a:ext cx="8400038" cy="1640106"/>
            <a:chOff x="2014869" y="552450"/>
            <a:chExt cx="8409911" cy="2284549"/>
          </a:xfrm>
        </p:grpSpPr>
        <p:sp>
          <p:nvSpPr>
            <p:cNvPr id="10" name="Rectangle 15">
              <a:extLst>
                <a:ext uri="{FF2B5EF4-FFF2-40B4-BE49-F238E27FC236}">
                  <a16:creationId xmlns="" xmlns:a16="http://schemas.microsoft.com/office/drawing/2014/main" id="{139FC1A4-8F51-4906-9318-11D55D6CFD2A}"/>
                </a:ext>
              </a:extLst>
            </p:cNvPr>
            <p:cNvSpPr/>
            <p:nvPr/>
          </p:nvSpPr>
          <p:spPr>
            <a:xfrm>
              <a:off x="2590800" y="552450"/>
              <a:ext cx="7429500" cy="2076450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0" h="2076450">
                  <a:moveTo>
                    <a:pt x="0" y="0"/>
                  </a:moveTo>
                  <a:lnTo>
                    <a:pt x="7429500" y="457200"/>
                  </a:lnTo>
                  <a:lnTo>
                    <a:pt x="7429500" y="2076450"/>
                  </a:lnTo>
                  <a:lnTo>
                    <a:pt x="19050" y="163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Rectangle 15">
              <a:extLst>
                <a:ext uri="{FF2B5EF4-FFF2-40B4-BE49-F238E27FC236}">
                  <a16:creationId xmlns="" xmlns:a16="http://schemas.microsoft.com/office/drawing/2014/main" id="{D4E5E712-B4B2-442C-B48D-585B51132A78}"/>
                </a:ext>
              </a:extLst>
            </p:cNvPr>
            <p:cNvSpPr/>
            <p:nvPr/>
          </p:nvSpPr>
          <p:spPr>
            <a:xfrm>
              <a:off x="2014869" y="838200"/>
              <a:ext cx="8409911" cy="1998799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  <a:gd name="connsiteX0" fmla="*/ 0 w 7429500"/>
                <a:gd name="connsiteY0" fmla="*/ 19050 h 2095500"/>
                <a:gd name="connsiteX1" fmla="*/ 7162800 w 7429500"/>
                <a:gd name="connsiteY1" fmla="*/ 0 h 2095500"/>
                <a:gd name="connsiteX2" fmla="*/ 7429500 w 7429500"/>
                <a:gd name="connsiteY2" fmla="*/ 2095500 h 2095500"/>
                <a:gd name="connsiteX3" fmla="*/ 19050 w 7429500"/>
                <a:gd name="connsiteY3" fmla="*/ 1657350 h 2095500"/>
                <a:gd name="connsiteX4" fmla="*/ 0 w 7429500"/>
                <a:gd name="connsiteY4" fmla="*/ 19050 h 2095500"/>
                <a:gd name="connsiteX0" fmla="*/ 0 w 7239000"/>
                <a:gd name="connsiteY0" fmla="*/ 19050 h 1657350"/>
                <a:gd name="connsiteX1" fmla="*/ 7162800 w 7239000"/>
                <a:gd name="connsiteY1" fmla="*/ 0 h 1657350"/>
                <a:gd name="connsiteX2" fmla="*/ 7239000 w 7239000"/>
                <a:gd name="connsiteY2" fmla="*/ 1581150 h 1657350"/>
                <a:gd name="connsiteX3" fmla="*/ 19050 w 7239000"/>
                <a:gd name="connsiteY3" fmla="*/ 1657350 h 1657350"/>
                <a:gd name="connsiteX4" fmla="*/ 0 w 7239000"/>
                <a:gd name="connsiteY4" fmla="*/ 19050 h 1657350"/>
                <a:gd name="connsiteX0" fmla="*/ 0 w 7239000"/>
                <a:gd name="connsiteY0" fmla="*/ 285750 h 1924050"/>
                <a:gd name="connsiteX1" fmla="*/ 7162800 w 7239000"/>
                <a:gd name="connsiteY1" fmla="*/ 0 h 1924050"/>
                <a:gd name="connsiteX2" fmla="*/ 7239000 w 7239000"/>
                <a:gd name="connsiteY2" fmla="*/ 1847850 h 1924050"/>
                <a:gd name="connsiteX3" fmla="*/ 19050 w 7239000"/>
                <a:gd name="connsiteY3" fmla="*/ 1924050 h 1924050"/>
                <a:gd name="connsiteX4" fmla="*/ 0 w 7239000"/>
                <a:gd name="connsiteY4" fmla="*/ 285750 h 1924050"/>
                <a:gd name="connsiteX0" fmla="*/ 0 w 7239000"/>
                <a:gd name="connsiteY0" fmla="*/ 285750 h 2286000"/>
                <a:gd name="connsiteX1" fmla="*/ 7162800 w 7239000"/>
                <a:gd name="connsiteY1" fmla="*/ 0 h 2286000"/>
                <a:gd name="connsiteX2" fmla="*/ 7239000 w 7239000"/>
                <a:gd name="connsiteY2" fmla="*/ 1847850 h 2286000"/>
                <a:gd name="connsiteX3" fmla="*/ 57150 w 7239000"/>
                <a:gd name="connsiteY3" fmla="*/ 2286000 h 2286000"/>
                <a:gd name="connsiteX4" fmla="*/ 0 w 7239000"/>
                <a:gd name="connsiteY4" fmla="*/ 285750 h 228600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7239000 w 8191500"/>
                <a:gd name="connsiteY2" fmla="*/ 156210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8096250 w 8191500"/>
                <a:gd name="connsiteY2" fmla="*/ 150495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28488"/>
                <a:gd name="connsiteY0" fmla="*/ 200462 h 2200712"/>
                <a:gd name="connsiteX1" fmla="*/ 8128488 w 8128488"/>
                <a:gd name="connsiteY1" fmla="*/ 0 h 2200712"/>
                <a:gd name="connsiteX2" fmla="*/ 8096250 w 8128488"/>
                <a:gd name="connsiteY2" fmla="*/ 1705412 h 2200712"/>
                <a:gd name="connsiteX3" fmla="*/ 57150 w 8128488"/>
                <a:gd name="connsiteY3" fmla="*/ 2200712 h 2200712"/>
                <a:gd name="connsiteX4" fmla="*/ 0 w 8128488"/>
                <a:gd name="connsiteY4" fmla="*/ 200462 h 2200712"/>
                <a:gd name="connsiteX0" fmla="*/ 0 w 9083431"/>
                <a:gd name="connsiteY0" fmla="*/ 200462 h 2200712"/>
                <a:gd name="connsiteX1" fmla="*/ 8128488 w 9083431"/>
                <a:gd name="connsiteY1" fmla="*/ 0 h 2200712"/>
                <a:gd name="connsiteX2" fmla="*/ 9083431 w 9083431"/>
                <a:gd name="connsiteY2" fmla="*/ 1595306 h 2200712"/>
                <a:gd name="connsiteX3" fmla="*/ 57150 w 9083431"/>
                <a:gd name="connsiteY3" fmla="*/ 2200712 h 2200712"/>
                <a:gd name="connsiteX4" fmla="*/ 0 w 9083431"/>
                <a:gd name="connsiteY4" fmla="*/ 200462 h 2200712"/>
                <a:gd name="connsiteX0" fmla="*/ 0 w 9041423"/>
                <a:gd name="connsiteY0" fmla="*/ 530779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530779 h 2200712"/>
                <a:gd name="connsiteX0" fmla="*/ 0 w 9041423"/>
                <a:gd name="connsiteY0" fmla="*/ 347270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347270 h 2200712"/>
                <a:gd name="connsiteX0" fmla="*/ 0 w 9041423"/>
                <a:gd name="connsiteY0" fmla="*/ 72006 h 1925448"/>
                <a:gd name="connsiteX1" fmla="*/ 8611576 w 9041423"/>
                <a:gd name="connsiteY1" fmla="*/ 0 h 1925448"/>
                <a:gd name="connsiteX2" fmla="*/ 9041423 w 9041423"/>
                <a:gd name="connsiteY2" fmla="*/ 1320042 h 1925448"/>
                <a:gd name="connsiteX3" fmla="*/ 15142 w 9041423"/>
                <a:gd name="connsiteY3" fmla="*/ 1925448 h 1925448"/>
                <a:gd name="connsiteX4" fmla="*/ 0 w 9041423"/>
                <a:gd name="connsiteY4" fmla="*/ 72006 h 1925448"/>
                <a:gd name="connsiteX0" fmla="*/ 0 w 9629531"/>
                <a:gd name="connsiteY0" fmla="*/ 90357 h 1925448"/>
                <a:gd name="connsiteX1" fmla="*/ 9199684 w 9629531"/>
                <a:gd name="connsiteY1" fmla="*/ 0 h 1925448"/>
                <a:gd name="connsiteX2" fmla="*/ 9629531 w 9629531"/>
                <a:gd name="connsiteY2" fmla="*/ 1320042 h 1925448"/>
                <a:gd name="connsiteX3" fmla="*/ 603250 w 9629531"/>
                <a:gd name="connsiteY3" fmla="*/ 1925448 h 1925448"/>
                <a:gd name="connsiteX4" fmla="*/ 0 w 9629531"/>
                <a:gd name="connsiteY4" fmla="*/ 90357 h 1925448"/>
                <a:gd name="connsiteX0" fmla="*/ 0 w 9272466"/>
                <a:gd name="connsiteY0" fmla="*/ 16953 h 1925448"/>
                <a:gd name="connsiteX1" fmla="*/ 8842619 w 9272466"/>
                <a:gd name="connsiteY1" fmla="*/ 0 h 1925448"/>
                <a:gd name="connsiteX2" fmla="*/ 9272466 w 9272466"/>
                <a:gd name="connsiteY2" fmla="*/ 1320042 h 1925448"/>
                <a:gd name="connsiteX3" fmla="*/ 246185 w 9272466"/>
                <a:gd name="connsiteY3" fmla="*/ 1925448 h 1925448"/>
                <a:gd name="connsiteX4" fmla="*/ 0 w 9272466"/>
                <a:gd name="connsiteY4" fmla="*/ 16953 h 192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2466" h="1925448">
                  <a:moveTo>
                    <a:pt x="0" y="16953"/>
                  </a:moveTo>
                  <a:lnTo>
                    <a:pt x="8842619" y="0"/>
                  </a:lnTo>
                  <a:lnTo>
                    <a:pt x="9272466" y="1320042"/>
                  </a:lnTo>
                  <a:lnTo>
                    <a:pt x="246185" y="1925448"/>
                  </a:lnTo>
                  <a:lnTo>
                    <a:pt x="0" y="16953"/>
                  </a:lnTo>
                  <a:close/>
                </a:path>
              </a:pathLst>
            </a:custGeom>
            <a:solidFill>
              <a:srgbClr val="F8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25CAF608-AAF1-45CC-85BA-46674D6CE452}"/>
              </a:ext>
            </a:extLst>
          </p:cNvPr>
          <p:cNvGrpSpPr/>
          <p:nvPr/>
        </p:nvGrpSpPr>
        <p:grpSpPr>
          <a:xfrm>
            <a:off x="1334728" y="3353341"/>
            <a:ext cx="1398382" cy="1398382"/>
            <a:chOff x="1507165" y="1085850"/>
            <a:chExt cx="1543050" cy="1543050"/>
          </a:xfrm>
        </p:grpSpPr>
        <p:sp>
          <p:nvSpPr>
            <p:cNvPr id="13" name="Flowchart: Connector 12">
              <a:extLst>
                <a:ext uri="{FF2B5EF4-FFF2-40B4-BE49-F238E27FC236}">
                  <a16:creationId xmlns="" xmlns:a16="http://schemas.microsoft.com/office/drawing/2014/main" id="{7F8FC8AA-A02C-431D-BF9F-2B2C5B4EC339}"/>
                </a:ext>
              </a:extLst>
            </p:cNvPr>
            <p:cNvSpPr/>
            <p:nvPr/>
          </p:nvSpPr>
          <p:spPr>
            <a:xfrm>
              <a:off x="1507165" y="1085850"/>
              <a:ext cx="1543050" cy="154305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="" xmlns:a16="http://schemas.microsoft.com/office/drawing/2014/main" id="{70A55578-B9E4-4EEF-9433-89E9C572EDDF}"/>
                </a:ext>
              </a:extLst>
            </p:cNvPr>
            <p:cNvSpPr/>
            <p:nvPr/>
          </p:nvSpPr>
          <p:spPr>
            <a:xfrm>
              <a:off x="1767220" y="1368658"/>
              <a:ext cx="974491" cy="974491"/>
            </a:xfrm>
            <a:prstGeom prst="flowChartConnector">
              <a:avLst/>
            </a:prstGeom>
            <a:solidFill>
              <a:srgbClr val="F8AC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9EEEF29-C9A4-4113-86CB-2AF2608B443C}"/>
              </a:ext>
            </a:extLst>
          </p:cNvPr>
          <p:cNvGrpSpPr/>
          <p:nvPr/>
        </p:nvGrpSpPr>
        <p:grpSpPr>
          <a:xfrm>
            <a:off x="2033920" y="4983422"/>
            <a:ext cx="8693952" cy="1874578"/>
            <a:chOff x="2014869" y="552450"/>
            <a:chExt cx="8409911" cy="2284549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45B03679-6169-4B01-BB0E-B9A34EF1239D}"/>
                </a:ext>
              </a:extLst>
            </p:cNvPr>
            <p:cNvSpPr/>
            <p:nvPr/>
          </p:nvSpPr>
          <p:spPr>
            <a:xfrm>
              <a:off x="2590800" y="552450"/>
              <a:ext cx="7429500" cy="2076450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0" h="2076450">
                  <a:moveTo>
                    <a:pt x="0" y="0"/>
                  </a:moveTo>
                  <a:lnTo>
                    <a:pt x="7429500" y="457200"/>
                  </a:lnTo>
                  <a:lnTo>
                    <a:pt x="7429500" y="2076450"/>
                  </a:lnTo>
                  <a:lnTo>
                    <a:pt x="19050" y="163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="" xmlns:a16="http://schemas.microsoft.com/office/drawing/2014/main" id="{34CF934F-C92A-45F2-A8C3-0A8F113ED2AF}"/>
                </a:ext>
              </a:extLst>
            </p:cNvPr>
            <p:cNvSpPr/>
            <p:nvPr/>
          </p:nvSpPr>
          <p:spPr>
            <a:xfrm>
              <a:off x="2014869" y="838200"/>
              <a:ext cx="8409911" cy="1998799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  <a:gd name="connsiteX0" fmla="*/ 0 w 7429500"/>
                <a:gd name="connsiteY0" fmla="*/ 19050 h 2095500"/>
                <a:gd name="connsiteX1" fmla="*/ 7162800 w 7429500"/>
                <a:gd name="connsiteY1" fmla="*/ 0 h 2095500"/>
                <a:gd name="connsiteX2" fmla="*/ 7429500 w 7429500"/>
                <a:gd name="connsiteY2" fmla="*/ 2095500 h 2095500"/>
                <a:gd name="connsiteX3" fmla="*/ 19050 w 7429500"/>
                <a:gd name="connsiteY3" fmla="*/ 1657350 h 2095500"/>
                <a:gd name="connsiteX4" fmla="*/ 0 w 7429500"/>
                <a:gd name="connsiteY4" fmla="*/ 19050 h 2095500"/>
                <a:gd name="connsiteX0" fmla="*/ 0 w 7239000"/>
                <a:gd name="connsiteY0" fmla="*/ 19050 h 1657350"/>
                <a:gd name="connsiteX1" fmla="*/ 7162800 w 7239000"/>
                <a:gd name="connsiteY1" fmla="*/ 0 h 1657350"/>
                <a:gd name="connsiteX2" fmla="*/ 7239000 w 7239000"/>
                <a:gd name="connsiteY2" fmla="*/ 1581150 h 1657350"/>
                <a:gd name="connsiteX3" fmla="*/ 19050 w 7239000"/>
                <a:gd name="connsiteY3" fmla="*/ 1657350 h 1657350"/>
                <a:gd name="connsiteX4" fmla="*/ 0 w 7239000"/>
                <a:gd name="connsiteY4" fmla="*/ 19050 h 1657350"/>
                <a:gd name="connsiteX0" fmla="*/ 0 w 7239000"/>
                <a:gd name="connsiteY0" fmla="*/ 285750 h 1924050"/>
                <a:gd name="connsiteX1" fmla="*/ 7162800 w 7239000"/>
                <a:gd name="connsiteY1" fmla="*/ 0 h 1924050"/>
                <a:gd name="connsiteX2" fmla="*/ 7239000 w 7239000"/>
                <a:gd name="connsiteY2" fmla="*/ 1847850 h 1924050"/>
                <a:gd name="connsiteX3" fmla="*/ 19050 w 7239000"/>
                <a:gd name="connsiteY3" fmla="*/ 1924050 h 1924050"/>
                <a:gd name="connsiteX4" fmla="*/ 0 w 7239000"/>
                <a:gd name="connsiteY4" fmla="*/ 285750 h 1924050"/>
                <a:gd name="connsiteX0" fmla="*/ 0 w 7239000"/>
                <a:gd name="connsiteY0" fmla="*/ 285750 h 2286000"/>
                <a:gd name="connsiteX1" fmla="*/ 7162800 w 7239000"/>
                <a:gd name="connsiteY1" fmla="*/ 0 h 2286000"/>
                <a:gd name="connsiteX2" fmla="*/ 7239000 w 7239000"/>
                <a:gd name="connsiteY2" fmla="*/ 1847850 h 2286000"/>
                <a:gd name="connsiteX3" fmla="*/ 57150 w 7239000"/>
                <a:gd name="connsiteY3" fmla="*/ 2286000 h 2286000"/>
                <a:gd name="connsiteX4" fmla="*/ 0 w 7239000"/>
                <a:gd name="connsiteY4" fmla="*/ 285750 h 228600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7239000 w 8191500"/>
                <a:gd name="connsiteY2" fmla="*/ 156210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8096250 w 8191500"/>
                <a:gd name="connsiteY2" fmla="*/ 150495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28488"/>
                <a:gd name="connsiteY0" fmla="*/ 200462 h 2200712"/>
                <a:gd name="connsiteX1" fmla="*/ 8128488 w 8128488"/>
                <a:gd name="connsiteY1" fmla="*/ 0 h 2200712"/>
                <a:gd name="connsiteX2" fmla="*/ 8096250 w 8128488"/>
                <a:gd name="connsiteY2" fmla="*/ 1705412 h 2200712"/>
                <a:gd name="connsiteX3" fmla="*/ 57150 w 8128488"/>
                <a:gd name="connsiteY3" fmla="*/ 2200712 h 2200712"/>
                <a:gd name="connsiteX4" fmla="*/ 0 w 8128488"/>
                <a:gd name="connsiteY4" fmla="*/ 200462 h 2200712"/>
                <a:gd name="connsiteX0" fmla="*/ 0 w 9083431"/>
                <a:gd name="connsiteY0" fmla="*/ 200462 h 2200712"/>
                <a:gd name="connsiteX1" fmla="*/ 8128488 w 9083431"/>
                <a:gd name="connsiteY1" fmla="*/ 0 h 2200712"/>
                <a:gd name="connsiteX2" fmla="*/ 9083431 w 9083431"/>
                <a:gd name="connsiteY2" fmla="*/ 1595306 h 2200712"/>
                <a:gd name="connsiteX3" fmla="*/ 57150 w 9083431"/>
                <a:gd name="connsiteY3" fmla="*/ 2200712 h 2200712"/>
                <a:gd name="connsiteX4" fmla="*/ 0 w 9083431"/>
                <a:gd name="connsiteY4" fmla="*/ 200462 h 2200712"/>
                <a:gd name="connsiteX0" fmla="*/ 0 w 9041423"/>
                <a:gd name="connsiteY0" fmla="*/ 530779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530779 h 2200712"/>
                <a:gd name="connsiteX0" fmla="*/ 0 w 9041423"/>
                <a:gd name="connsiteY0" fmla="*/ 347270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347270 h 2200712"/>
                <a:gd name="connsiteX0" fmla="*/ 0 w 9041423"/>
                <a:gd name="connsiteY0" fmla="*/ 72006 h 1925448"/>
                <a:gd name="connsiteX1" fmla="*/ 8611576 w 9041423"/>
                <a:gd name="connsiteY1" fmla="*/ 0 h 1925448"/>
                <a:gd name="connsiteX2" fmla="*/ 9041423 w 9041423"/>
                <a:gd name="connsiteY2" fmla="*/ 1320042 h 1925448"/>
                <a:gd name="connsiteX3" fmla="*/ 15142 w 9041423"/>
                <a:gd name="connsiteY3" fmla="*/ 1925448 h 1925448"/>
                <a:gd name="connsiteX4" fmla="*/ 0 w 9041423"/>
                <a:gd name="connsiteY4" fmla="*/ 72006 h 1925448"/>
                <a:gd name="connsiteX0" fmla="*/ 0 w 9629531"/>
                <a:gd name="connsiteY0" fmla="*/ 90357 h 1925448"/>
                <a:gd name="connsiteX1" fmla="*/ 9199684 w 9629531"/>
                <a:gd name="connsiteY1" fmla="*/ 0 h 1925448"/>
                <a:gd name="connsiteX2" fmla="*/ 9629531 w 9629531"/>
                <a:gd name="connsiteY2" fmla="*/ 1320042 h 1925448"/>
                <a:gd name="connsiteX3" fmla="*/ 603250 w 9629531"/>
                <a:gd name="connsiteY3" fmla="*/ 1925448 h 1925448"/>
                <a:gd name="connsiteX4" fmla="*/ 0 w 9629531"/>
                <a:gd name="connsiteY4" fmla="*/ 90357 h 1925448"/>
                <a:gd name="connsiteX0" fmla="*/ 0 w 9272466"/>
                <a:gd name="connsiteY0" fmla="*/ 16953 h 1925448"/>
                <a:gd name="connsiteX1" fmla="*/ 8842619 w 9272466"/>
                <a:gd name="connsiteY1" fmla="*/ 0 h 1925448"/>
                <a:gd name="connsiteX2" fmla="*/ 9272466 w 9272466"/>
                <a:gd name="connsiteY2" fmla="*/ 1320042 h 1925448"/>
                <a:gd name="connsiteX3" fmla="*/ 246185 w 9272466"/>
                <a:gd name="connsiteY3" fmla="*/ 1925448 h 1925448"/>
                <a:gd name="connsiteX4" fmla="*/ 0 w 9272466"/>
                <a:gd name="connsiteY4" fmla="*/ 16953 h 192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2466" h="1925448">
                  <a:moveTo>
                    <a:pt x="0" y="16953"/>
                  </a:moveTo>
                  <a:lnTo>
                    <a:pt x="8842619" y="0"/>
                  </a:lnTo>
                  <a:lnTo>
                    <a:pt x="9272466" y="1320042"/>
                  </a:lnTo>
                  <a:lnTo>
                    <a:pt x="246185" y="1925448"/>
                  </a:lnTo>
                  <a:lnTo>
                    <a:pt x="0" y="16953"/>
                  </a:lnTo>
                  <a:close/>
                </a:path>
              </a:pathLst>
            </a:custGeom>
            <a:solidFill>
              <a:srgbClr val="14A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6656E4D4-56A1-475E-B1D6-1F7E86BA24C5}"/>
              </a:ext>
            </a:extLst>
          </p:cNvPr>
          <p:cNvGrpSpPr/>
          <p:nvPr/>
        </p:nvGrpSpPr>
        <p:grpSpPr>
          <a:xfrm>
            <a:off x="1334728" y="5374241"/>
            <a:ext cx="1398382" cy="1398382"/>
            <a:chOff x="1507165" y="1085850"/>
            <a:chExt cx="1543050" cy="1543050"/>
          </a:xfrm>
        </p:grpSpPr>
        <p:sp>
          <p:nvSpPr>
            <p:cNvPr id="19" name="Flowchart: Connector 18">
              <a:extLst>
                <a:ext uri="{FF2B5EF4-FFF2-40B4-BE49-F238E27FC236}">
                  <a16:creationId xmlns="" xmlns:a16="http://schemas.microsoft.com/office/drawing/2014/main" id="{393CAC6E-2A62-452A-8492-0B214A79C0DE}"/>
                </a:ext>
              </a:extLst>
            </p:cNvPr>
            <p:cNvSpPr/>
            <p:nvPr/>
          </p:nvSpPr>
          <p:spPr>
            <a:xfrm>
              <a:off x="1507165" y="1085850"/>
              <a:ext cx="1543050" cy="154305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="" xmlns:a16="http://schemas.microsoft.com/office/drawing/2014/main" id="{FBE325A7-B739-4D4C-BE10-8BB7AFE0621E}"/>
                </a:ext>
              </a:extLst>
            </p:cNvPr>
            <p:cNvSpPr/>
            <p:nvPr/>
          </p:nvSpPr>
          <p:spPr>
            <a:xfrm>
              <a:off x="1767220" y="1368658"/>
              <a:ext cx="974491" cy="974491"/>
            </a:xfrm>
            <a:prstGeom prst="flowChartConnector">
              <a:avLst/>
            </a:prstGeom>
            <a:solidFill>
              <a:srgbClr val="14A1CE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Flowchart: Alternate Process 20">
            <a:extLst>
              <a:ext uri="{FF2B5EF4-FFF2-40B4-BE49-F238E27FC236}">
                <a16:creationId xmlns="" xmlns:a16="http://schemas.microsoft.com/office/drawing/2014/main" id="{76E44C91-BF75-4191-811A-371F47962F96}"/>
              </a:ext>
            </a:extLst>
          </p:cNvPr>
          <p:cNvSpPr/>
          <p:nvPr/>
        </p:nvSpPr>
        <p:spPr>
          <a:xfrm>
            <a:off x="4572000" y="53519"/>
            <a:ext cx="3048000" cy="770867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MỤC TIÊU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793D3457-B545-48CC-AC5B-D124D3C8873B}"/>
              </a:ext>
            </a:extLst>
          </p:cNvPr>
          <p:cNvCxnSpPr/>
          <p:nvPr/>
        </p:nvCxnSpPr>
        <p:spPr>
          <a:xfrm>
            <a:off x="0" y="438952"/>
            <a:ext cx="45720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A5EECCC6-10A1-4B40-884C-D98CD7585BB7}"/>
              </a:ext>
            </a:extLst>
          </p:cNvPr>
          <p:cNvCxnSpPr/>
          <p:nvPr/>
        </p:nvCxnSpPr>
        <p:spPr>
          <a:xfrm>
            <a:off x="7432221" y="438952"/>
            <a:ext cx="45720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940C19D-C642-4077-BA4C-1339DC80E89A}"/>
              </a:ext>
            </a:extLst>
          </p:cNvPr>
          <p:cNvSpPr txBox="1"/>
          <p:nvPr/>
        </p:nvSpPr>
        <p:spPr>
          <a:xfrm>
            <a:off x="2868121" y="1331455"/>
            <a:ext cx="73506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Sitka Subheading" panose="02000505000000020004" pitchFamily="2" charset="0"/>
              </a:rPr>
              <a:t>Nhận</a:t>
            </a:r>
            <a:r>
              <a:rPr lang="en-US" sz="2400" dirty="0" smtClean="0">
                <a:latin typeface="Sitka Subheading" panose="02000505000000020004" pitchFamily="2" charset="0"/>
              </a:rPr>
              <a:t> </a:t>
            </a:r>
            <a:r>
              <a:rPr lang="en-US" sz="2400" dirty="0" err="1" smtClean="0">
                <a:latin typeface="Sitka Subheading" panose="02000505000000020004" pitchFamily="2" charset="0"/>
              </a:rPr>
              <a:t>biết</a:t>
            </a:r>
            <a:r>
              <a:rPr lang="en-US" sz="2400" dirty="0" smtClean="0">
                <a:latin typeface="Sitka Subheading" panose="02000505000000020004" pitchFamily="2" charset="0"/>
              </a:rPr>
              <a:t> </a:t>
            </a:r>
            <a:r>
              <a:rPr lang="en-US" sz="2400" dirty="0" err="1" smtClean="0">
                <a:latin typeface="Sitka Subheading" panose="02000505000000020004" pitchFamily="2" charset="0"/>
              </a:rPr>
              <a:t>tên</a:t>
            </a:r>
            <a:r>
              <a:rPr lang="en-US" sz="2400" dirty="0" smtClean="0">
                <a:latin typeface="Sitka Subheading" panose="02000505000000020004" pitchFamily="2" charset="0"/>
              </a:rPr>
              <a:t> </a:t>
            </a:r>
            <a:r>
              <a:rPr lang="en-US" sz="2400" dirty="0" err="1" smtClean="0">
                <a:latin typeface="Sitka Subheading" panose="02000505000000020004" pitchFamily="2" charset="0"/>
              </a:rPr>
              <a:t>gọi</a:t>
            </a:r>
            <a:r>
              <a:rPr lang="en-US" sz="2400" dirty="0" smtClean="0">
                <a:latin typeface="Sitka Subheading" panose="02000505000000020004" pitchFamily="2" charset="0"/>
              </a:rPr>
              <a:t>, </a:t>
            </a:r>
            <a:r>
              <a:rPr lang="en-US" sz="2400" dirty="0" err="1" smtClean="0">
                <a:latin typeface="Sitka Subheading" panose="02000505000000020004" pitchFamily="2" charset="0"/>
              </a:rPr>
              <a:t>kí</a:t>
            </a:r>
            <a:r>
              <a:rPr lang="en-US" sz="2400" dirty="0" smtClean="0">
                <a:latin typeface="Sitka Subheading" panose="02000505000000020004" pitchFamily="2" charset="0"/>
              </a:rPr>
              <a:t> </a:t>
            </a:r>
            <a:r>
              <a:rPr lang="en-US" sz="2400" dirty="0" err="1" smtClean="0">
                <a:latin typeface="Sitka Subheading" panose="02000505000000020004" pitchFamily="2" charset="0"/>
              </a:rPr>
              <a:t>hiệu</a:t>
            </a:r>
            <a:r>
              <a:rPr lang="en-US" sz="2400" dirty="0" smtClean="0">
                <a:latin typeface="Sitka Subheading" panose="02000505000000020004" pitchFamily="2" charset="0"/>
              </a:rPr>
              <a:t>, </a:t>
            </a:r>
            <a:r>
              <a:rPr lang="en-US" sz="2400" dirty="0" err="1" smtClean="0">
                <a:latin typeface="Sitka Subheading" panose="02000505000000020004" pitchFamily="2" charset="0"/>
              </a:rPr>
              <a:t>độ</a:t>
            </a:r>
            <a:r>
              <a:rPr lang="en-US" sz="2400" dirty="0" smtClean="0">
                <a:latin typeface="Sitka Subheading" panose="02000505000000020004" pitchFamily="2" charset="0"/>
              </a:rPr>
              <a:t> </a:t>
            </a:r>
            <a:r>
              <a:rPr lang="en-US" sz="2400" dirty="0" err="1" smtClean="0">
                <a:latin typeface="Sitka Subheading" panose="02000505000000020004" pitchFamily="2" charset="0"/>
              </a:rPr>
              <a:t>lớn</a:t>
            </a:r>
            <a:r>
              <a:rPr lang="en-US" sz="2400" dirty="0" smtClean="0">
                <a:latin typeface="Sitka Subheading" panose="02000505000000020004" pitchFamily="2" charset="0"/>
              </a:rPr>
              <a:t> </a:t>
            </a:r>
            <a:r>
              <a:rPr lang="en-US" sz="2400" dirty="0" err="1" smtClean="0">
                <a:latin typeface="Sitka Subheading" panose="02000505000000020004" pitchFamily="2" charset="0"/>
              </a:rPr>
              <a:t>của</a:t>
            </a:r>
            <a:r>
              <a:rPr lang="en-US" sz="2400" dirty="0" smtClean="0">
                <a:latin typeface="Sitka Subheading" panose="02000505000000020004" pitchFamily="2" charset="0"/>
              </a:rPr>
              <a:t> </a:t>
            </a:r>
            <a:r>
              <a:rPr lang="en-US" sz="2400" dirty="0" err="1" smtClean="0">
                <a:latin typeface="Sitka Subheading" panose="02000505000000020004" pitchFamily="2" charset="0"/>
              </a:rPr>
              <a:t>đề</a:t>
            </a:r>
            <a:r>
              <a:rPr lang="en-US" sz="2400" dirty="0" smtClean="0">
                <a:latin typeface="Sitka Subheading" panose="02000505000000020004" pitchFamily="2" charset="0"/>
              </a:rPr>
              <a:t> - ca – ga</a:t>
            </a:r>
            <a:r>
              <a:rPr lang="en-US" sz="2400" dirty="0" smtClean="0">
                <a:latin typeface="Sitka Subheading" panose="02000505000000020004" pitchFamily="2" charset="0"/>
              </a:rPr>
              <a:t>m, </a:t>
            </a:r>
            <a:r>
              <a:rPr lang="en-US" sz="2400" dirty="0" err="1" smtClean="0">
                <a:latin typeface="Sitka Subheading" panose="02000505000000020004" pitchFamily="2" charset="0"/>
              </a:rPr>
              <a:t>héc</a:t>
            </a:r>
            <a:r>
              <a:rPr lang="en-US" sz="2400" dirty="0" smtClean="0">
                <a:latin typeface="Sitka Subheading" panose="02000505000000020004" pitchFamily="2" charset="0"/>
              </a:rPr>
              <a:t> – </a:t>
            </a:r>
            <a:r>
              <a:rPr lang="en-US" sz="2400" dirty="0" err="1" smtClean="0">
                <a:latin typeface="Sitka Subheading" panose="02000505000000020004" pitchFamily="2" charset="0"/>
              </a:rPr>
              <a:t>tô</a:t>
            </a:r>
            <a:r>
              <a:rPr lang="en-US" sz="2400" dirty="0" smtClean="0">
                <a:latin typeface="Sitka Subheading" panose="02000505000000020004" pitchFamily="2" charset="0"/>
              </a:rPr>
              <a:t> – gam, </a:t>
            </a:r>
            <a:r>
              <a:rPr lang="en-US" sz="2400" dirty="0" err="1" smtClean="0">
                <a:latin typeface="Sitka Subheading" panose="02000505000000020004" pitchFamily="2" charset="0"/>
              </a:rPr>
              <a:t>quan</a:t>
            </a:r>
            <a:r>
              <a:rPr lang="en-US" sz="2400" dirty="0" smtClean="0">
                <a:latin typeface="Sitka Subheading" panose="02000505000000020004" pitchFamily="2" charset="0"/>
              </a:rPr>
              <a:t> </a:t>
            </a:r>
            <a:r>
              <a:rPr lang="en-US" sz="2400" dirty="0" err="1" smtClean="0">
                <a:latin typeface="Sitka Subheading" panose="02000505000000020004" pitchFamily="2" charset="0"/>
              </a:rPr>
              <a:t>hệ</a:t>
            </a:r>
            <a:r>
              <a:rPr lang="en-US" sz="2400" dirty="0" smtClean="0">
                <a:latin typeface="Sitka Subheading" panose="02000505000000020004" pitchFamily="2" charset="0"/>
              </a:rPr>
              <a:t> </a:t>
            </a:r>
            <a:r>
              <a:rPr lang="en-US" sz="2400" dirty="0" err="1" smtClean="0">
                <a:latin typeface="Sitka Subheading" panose="02000505000000020004" pitchFamily="2" charset="0"/>
              </a:rPr>
              <a:t>của</a:t>
            </a:r>
            <a:r>
              <a:rPr lang="en-US" sz="2400" dirty="0" smtClean="0">
                <a:latin typeface="Sitka Subheading" panose="02000505000000020004" pitchFamily="2" charset="0"/>
              </a:rPr>
              <a:t> </a:t>
            </a:r>
            <a:r>
              <a:rPr lang="en-US" sz="2400" dirty="0" err="1" smtClean="0">
                <a:latin typeface="Sitka Subheading" panose="02000505000000020004" pitchFamily="2" charset="0"/>
              </a:rPr>
              <a:t>đề</a:t>
            </a:r>
            <a:r>
              <a:rPr lang="en-US" sz="2400" dirty="0" smtClean="0">
                <a:latin typeface="Sitka Subheading" panose="02000505000000020004" pitchFamily="2" charset="0"/>
              </a:rPr>
              <a:t> - ca – gam, </a:t>
            </a:r>
            <a:r>
              <a:rPr lang="en-US" sz="2400" dirty="0" err="1" smtClean="0">
                <a:latin typeface="Sitka Subheading" panose="02000505000000020004" pitchFamily="2" charset="0"/>
              </a:rPr>
              <a:t>héc</a:t>
            </a:r>
            <a:r>
              <a:rPr lang="en-US" sz="2400" dirty="0" smtClean="0">
                <a:latin typeface="Sitka Subheading" panose="02000505000000020004" pitchFamily="2" charset="0"/>
              </a:rPr>
              <a:t> – </a:t>
            </a:r>
            <a:r>
              <a:rPr lang="en-US" sz="2400" dirty="0" err="1" smtClean="0">
                <a:latin typeface="Sitka Subheading" panose="02000505000000020004" pitchFamily="2" charset="0"/>
              </a:rPr>
              <a:t>tô</a:t>
            </a:r>
            <a:r>
              <a:rPr lang="en-US" sz="2400" dirty="0" smtClean="0">
                <a:latin typeface="Sitka Subheading" panose="02000505000000020004" pitchFamily="2" charset="0"/>
              </a:rPr>
              <a:t> – gam </a:t>
            </a:r>
            <a:r>
              <a:rPr lang="en-US" sz="2400" dirty="0" err="1" smtClean="0">
                <a:latin typeface="Sitka Subheading" panose="02000505000000020004" pitchFamily="2" charset="0"/>
              </a:rPr>
              <a:t>và</a:t>
            </a:r>
            <a:r>
              <a:rPr lang="en-US" sz="2400" dirty="0" smtClean="0">
                <a:latin typeface="Sitka Subheading" panose="02000505000000020004" pitchFamily="2" charset="0"/>
              </a:rPr>
              <a:t> gam </a:t>
            </a:r>
            <a:r>
              <a:rPr lang="en-US" sz="2400" dirty="0" err="1" smtClean="0">
                <a:latin typeface="Sitka Subheading" panose="02000505000000020004" pitchFamily="2" charset="0"/>
              </a:rPr>
              <a:t>với</a:t>
            </a:r>
            <a:r>
              <a:rPr lang="en-US" sz="2400" dirty="0" smtClean="0">
                <a:latin typeface="Sitka Subheading" panose="02000505000000020004" pitchFamily="2" charset="0"/>
              </a:rPr>
              <a:t> </a:t>
            </a:r>
            <a:r>
              <a:rPr lang="en-US" sz="2400" dirty="0" err="1" smtClean="0">
                <a:latin typeface="Sitka Subheading" panose="02000505000000020004" pitchFamily="2" charset="0"/>
              </a:rPr>
              <a:t>nhau</a:t>
            </a:r>
            <a:endParaRPr lang="en-US" sz="2400" dirty="0">
              <a:latin typeface="Sitka Subheading" panose="02000505000000020004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DC3DCF4-F09F-4737-AFE8-11DA1158E0DE}"/>
              </a:ext>
            </a:extLst>
          </p:cNvPr>
          <p:cNvSpPr txBox="1"/>
          <p:nvPr/>
        </p:nvSpPr>
        <p:spPr>
          <a:xfrm>
            <a:off x="2868121" y="3156453"/>
            <a:ext cx="68750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itka Small" panose="02000505000000020004" pitchFamily="2" charset="0"/>
              </a:rPr>
              <a:t>-Bi</a:t>
            </a:r>
            <a:r>
              <a:rPr lang="vi-VN" sz="2400" dirty="0" smtClean="0">
                <a:latin typeface="Sitka Small" panose="02000505000000020004" pitchFamily="2" charset="0"/>
              </a:rPr>
              <a:t>ết</a:t>
            </a:r>
            <a:r>
              <a:rPr lang="en-US" sz="2400" dirty="0" err="1" smtClean="0">
                <a:latin typeface="Sitka Small" panose="02000505000000020004" pitchFamily="2" charset="0"/>
              </a:rPr>
              <a:t>nêu</a:t>
            </a:r>
            <a:r>
              <a:rPr lang="en-US" sz="2400" dirty="0" smtClean="0">
                <a:latin typeface="Sitka Small" panose="02000505000000020004" pitchFamily="2" charset="0"/>
              </a:rPr>
              <a:t> </a:t>
            </a:r>
            <a:r>
              <a:rPr lang="en-US" sz="2400" dirty="0" err="1" smtClean="0">
                <a:latin typeface="Sitka Small" panose="02000505000000020004" pitchFamily="2" charset="0"/>
              </a:rPr>
              <a:t>tên</a:t>
            </a:r>
            <a:r>
              <a:rPr lang="en-US" sz="2400" dirty="0" smtClean="0">
                <a:latin typeface="Sitka Small" panose="02000505000000020004" pitchFamily="2" charset="0"/>
              </a:rPr>
              <a:t> </a:t>
            </a:r>
            <a:r>
              <a:rPr lang="en-US" sz="2400" dirty="0" err="1" smtClean="0">
                <a:latin typeface="Sitka Small" panose="02000505000000020004" pitchFamily="2" charset="0"/>
              </a:rPr>
              <a:t>gọi</a:t>
            </a:r>
            <a:r>
              <a:rPr lang="en-US" sz="2400" dirty="0" smtClean="0">
                <a:latin typeface="Sitka Small" panose="02000505000000020004" pitchFamily="2" charset="0"/>
              </a:rPr>
              <a:t>, </a:t>
            </a:r>
            <a:r>
              <a:rPr lang="en-US" sz="2400" dirty="0" err="1" smtClean="0">
                <a:latin typeface="Sitka Small" panose="02000505000000020004" pitchFamily="2" charset="0"/>
              </a:rPr>
              <a:t>kí</a:t>
            </a:r>
            <a:r>
              <a:rPr lang="en-US" sz="2400" dirty="0" smtClean="0">
                <a:latin typeface="Sitka Small" panose="02000505000000020004" pitchFamily="2" charset="0"/>
              </a:rPr>
              <a:t> </a:t>
            </a:r>
            <a:r>
              <a:rPr lang="en-US" sz="2400" dirty="0" err="1" smtClean="0">
                <a:latin typeface="Sitka Small" panose="02000505000000020004" pitchFamily="2" charset="0"/>
              </a:rPr>
              <a:t>hiệu</a:t>
            </a:r>
            <a:r>
              <a:rPr lang="en-US" sz="2400" dirty="0" smtClean="0">
                <a:latin typeface="Sitka Small" panose="02000505000000020004" pitchFamily="2" charset="0"/>
              </a:rPr>
              <a:t>, </a:t>
            </a:r>
            <a:r>
              <a:rPr lang="en-US" sz="2400" dirty="0" err="1" smtClean="0">
                <a:latin typeface="Sitka Small" panose="02000505000000020004" pitchFamily="2" charset="0"/>
              </a:rPr>
              <a:t>thứ</a:t>
            </a:r>
            <a:r>
              <a:rPr lang="en-US" sz="2400" dirty="0" smtClean="0">
                <a:latin typeface="Sitka Small" panose="02000505000000020004" pitchFamily="2" charset="0"/>
              </a:rPr>
              <a:t> </a:t>
            </a:r>
            <a:r>
              <a:rPr lang="en-US" sz="2400" dirty="0" err="1" smtClean="0">
                <a:latin typeface="Sitka Small" panose="02000505000000020004" pitchFamily="2" charset="0"/>
              </a:rPr>
              <a:t>tự</a:t>
            </a:r>
            <a:r>
              <a:rPr lang="en-US" sz="2400" dirty="0" smtClean="0">
                <a:latin typeface="Sitka Small" panose="02000505000000020004" pitchFamily="2" charset="0"/>
              </a:rPr>
              <a:t>, </a:t>
            </a:r>
            <a:r>
              <a:rPr lang="en-US" sz="2400" dirty="0" err="1" smtClean="0">
                <a:latin typeface="Sitka Small" panose="02000505000000020004" pitchFamily="2" charset="0"/>
              </a:rPr>
              <a:t>mối</a:t>
            </a:r>
            <a:r>
              <a:rPr lang="en-US" sz="2400" dirty="0" smtClean="0">
                <a:latin typeface="Sitka Small" panose="02000505000000020004" pitchFamily="2" charset="0"/>
              </a:rPr>
              <a:t> </a:t>
            </a:r>
            <a:r>
              <a:rPr lang="en-US" sz="2400" dirty="0" err="1" smtClean="0">
                <a:latin typeface="Sitka Small" panose="02000505000000020004" pitchFamily="2" charset="0"/>
              </a:rPr>
              <a:t>quan</a:t>
            </a:r>
            <a:r>
              <a:rPr lang="en-US" sz="2400" dirty="0" smtClean="0">
                <a:latin typeface="Sitka Small" panose="02000505000000020004" pitchFamily="2" charset="0"/>
              </a:rPr>
              <a:t> </a:t>
            </a:r>
            <a:r>
              <a:rPr lang="en-US" sz="2400" dirty="0" err="1" smtClean="0">
                <a:latin typeface="Sitka Small" panose="02000505000000020004" pitchFamily="2" charset="0"/>
              </a:rPr>
              <a:t>hệ</a:t>
            </a:r>
            <a:r>
              <a:rPr lang="en-US" sz="2400" dirty="0" smtClean="0">
                <a:latin typeface="Sitka Small" panose="02000505000000020004" pitchFamily="2" charset="0"/>
              </a:rPr>
              <a:t> </a:t>
            </a:r>
            <a:r>
              <a:rPr lang="en-US" sz="2400" dirty="0" err="1" smtClean="0">
                <a:latin typeface="Sitka Small" panose="02000505000000020004" pitchFamily="2" charset="0"/>
              </a:rPr>
              <a:t>của</a:t>
            </a:r>
            <a:r>
              <a:rPr lang="en-US" sz="2400" dirty="0" smtClean="0">
                <a:latin typeface="Sitka Small" panose="02000505000000020004" pitchFamily="2" charset="0"/>
              </a:rPr>
              <a:t> </a:t>
            </a:r>
            <a:r>
              <a:rPr lang="en-US" sz="2400" dirty="0" err="1" smtClean="0">
                <a:latin typeface="Sitka Small" panose="02000505000000020004" pitchFamily="2" charset="0"/>
              </a:rPr>
              <a:t>các</a:t>
            </a:r>
            <a:r>
              <a:rPr lang="en-US" sz="2400" dirty="0" smtClean="0">
                <a:latin typeface="Sitka Small" panose="02000505000000020004" pitchFamily="2" charset="0"/>
              </a:rPr>
              <a:t> </a:t>
            </a:r>
            <a:r>
              <a:rPr lang="en-US" sz="2400" dirty="0" err="1" smtClean="0">
                <a:latin typeface="Sitka Small" panose="02000505000000020004" pitchFamily="2" charset="0"/>
              </a:rPr>
              <a:t>đơn</a:t>
            </a:r>
            <a:r>
              <a:rPr lang="en-US" sz="2400" dirty="0" smtClean="0">
                <a:latin typeface="Sitka Small" panose="02000505000000020004" pitchFamily="2" charset="0"/>
              </a:rPr>
              <a:t> </a:t>
            </a:r>
            <a:r>
              <a:rPr lang="en-US" sz="2400" dirty="0" err="1" smtClean="0">
                <a:latin typeface="Sitka Small" panose="02000505000000020004" pitchFamily="2" charset="0"/>
              </a:rPr>
              <a:t>vị</a:t>
            </a:r>
            <a:r>
              <a:rPr lang="en-US" sz="2400" dirty="0" smtClean="0">
                <a:latin typeface="Sitka Small" panose="02000505000000020004" pitchFamily="2" charset="0"/>
              </a:rPr>
              <a:t> </a:t>
            </a:r>
            <a:r>
              <a:rPr lang="en-US" sz="2400" dirty="0" err="1" smtClean="0">
                <a:latin typeface="Sitka Small" panose="02000505000000020004" pitchFamily="2" charset="0"/>
              </a:rPr>
              <a:t>đo</a:t>
            </a:r>
            <a:r>
              <a:rPr lang="en-US" sz="2400" dirty="0" smtClean="0">
                <a:latin typeface="Sitka Small" panose="02000505000000020004" pitchFamily="2" charset="0"/>
              </a:rPr>
              <a:t> </a:t>
            </a:r>
            <a:r>
              <a:rPr lang="en-US" sz="2400" dirty="0" err="1" smtClean="0">
                <a:latin typeface="Sitka Small" panose="02000505000000020004" pitchFamily="2" charset="0"/>
              </a:rPr>
              <a:t>khối</a:t>
            </a:r>
            <a:r>
              <a:rPr lang="en-US" sz="2400" dirty="0" smtClean="0">
                <a:latin typeface="Sitka Small" panose="02000505000000020004" pitchFamily="2" charset="0"/>
              </a:rPr>
              <a:t> </a:t>
            </a:r>
            <a:r>
              <a:rPr lang="en-US" sz="2400" dirty="0" err="1" smtClean="0">
                <a:latin typeface="Sitka Small" panose="02000505000000020004" pitchFamily="2" charset="0"/>
              </a:rPr>
              <a:t>lượng</a:t>
            </a:r>
            <a:r>
              <a:rPr lang="en-US" sz="2400" dirty="0" smtClean="0">
                <a:latin typeface="Sitka Small" panose="02000505000000020004" pitchFamily="2" charset="0"/>
              </a:rPr>
              <a:t> </a:t>
            </a:r>
            <a:r>
              <a:rPr lang="en-US" sz="2400" dirty="0" err="1" smtClean="0">
                <a:latin typeface="Sitka Small" panose="02000505000000020004" pitchFamily="2" charset="0"/>
              </a:rPr>
              <a:t>trong</a:t>
            </a:r>
            <a:r>
              <a:rPr lang="en-US" sz="2400" dirty="0" smtClean="0">
                <a:latin typeface="Sitka Small" panose="02000505000000020004" pitchFamily="2" charset="0"/>
              </a:rPr>
              <a:t> </a:t>
            </a:r>
            <a:r>
              <a:rPr lang="en-US" sz="2400" dirty="0" err="1" smtClean="0">
                <a:latin typeface="Sitka Small" panose="02000505000000020004" pitchFamily="2" charset="0"/>
              </a:rPr>
              <a:t>bảng</a:t>
            </a:r>
            <a:r>
              <a:rPr lang="en-US" sz="2400" dirty="0" smtClean="0">
                <a:latin typeface="Sitka Small" panose="02000505000000020004" pitchFamily="2" charset="0"/>
              </a:rPr>
              <a:t> </a:t>
            </a:r>
            <a:r>
              <a:rPr lang="en-US" sz="2400" dirty="0" err="1" smtClean="0">
                <a:latin typeface="Sitka Small" panose="02000505000000020004" pitchFamily="2" charset="0"/>
              </a:rPr>
              <a:t>đơn</a:t>
            </a:r>
            <a:r>
              <a:rPr lang="en-US" sz="2400" dirty="0" smtClean="0">
                <a:latin typeface="Sitka Small" panose="02000505000000020004" pitchFamily="2" charset="0"/>
              </a:rPr>
              <a:t> </a:t>
            </a:r>
            <a:r>
              <a:rPr lang="en-US" sz="2400" dirty="0" err="1" smtClean="0">
                <a:latin typeface="Sitka Small" panose="02000505000000020004" pitchFamily="2" charset="0"/>
              </a:rPr>
              <a:t>vị</a:t>
            </a:r>
            <a:r>
              <a:rPr lang="en-US" sz="2400" dirty="0" smtClean="0">
                <a:latin typeface="Sitka Small" panose="02000505000000020004" pitchFamily="2" charset="0"/>
              </a:rPr>
              <a:t> </a:t>
            </a:r>
            <a:r>
              <a:rPr lang="en-US" sz="2400" dirty="0" err="1" smtClean="0">
                <a:latin typeface="Sitka Small" panose="02000505000000020004" pitchFamily="2" charset="0"/>
              </a:rPr>
              <a:t>đo</a:t>
            </a:r>
            <a:r>
              <a:rPr lang="en-US" sz="2400" dirty="0" smtClean="0">
                <a:latin typeface="Sitka Small" panose="02000505000000020004" pitchFamily="2" charset="0"/>
              </a:rPr>
              <a:t> </a:t>
            </a:r>
            <a:r>
              <a:rPr lang="en-US" sz="2400" dirty="0" err="1" smtClean="0">
                <a:latin typeface="Sitka Small" panose="02000505000000020004" pitchFamily="2" charset="0"/>
              </a:rPr>
              <a:t>khối</a:t>
            </a:r>
            <a:r>
              <a:rPr lang="en-US" sz="2400" dirty="0" smtClean="0">
                <a:latin typeface="Sitka Small" panose="02000505000000020004" pitchFamily="2" charset="0"/>
              </a:rPr>
              <a:t> </a:t>
            </a:r>
            <a:r>
              <a:rPr lang="en-US" sz="2400" dirty="0" err="1" smtClean="0">
                <a:latin typeface="Sitka Small" panose="02000505000000020004" pitchFamily="2" charset="0"/>
              </a:rPr>
              <a:t>lượng</a:t>
            </a:r>
            <a:r>
              <a:rPr lang="en-US" sz="2400" dirty="0" smtClean="0">
                <a:latin typeface="Sitka Small" panose="02000505000000020004" pitchFamily="2" charset="0"/>
              </a:rPr>
              <a:t>.</a:t>
            </a:r>
            <a:endParaRPr lang="en-US" sz="2400" dirty="0">
              <a:latin typeface="Sitka Small" panose="02000505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4AC0D90-DDF5-43B0-80B9-F74182C33BC6}"/>
              </a:ext>
            </a:extLst>
          </p:cNvPr>
          <p:cNvSpPr txBox="1"/>
          <p:nvPr/>
        </p:nvSpPr>
        <p:spPr>
          <a:xfrm>
            <a:off x="2733110" y="5225146"/>
            <a:ext cx="66313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dirty="0">
              <a:latin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</a:rPr>
              <a:t>       </a:t>
            </a:r>
            <a:r>
              <a:rPr lang="en-US" sz="2400" dirty="0" smtClean="0">
                <a:latin typeface="Sitka Small" panose="02000505000000020004" pitchFamily="2" charset="0"/>
              </a:rPr>
              <a:t>- HS </a:t>
            </a:r>
            <a:r>
              <a:rPr lang="en-US" sz="2400" dirty="0" err="1" smtClean="0">
                <a:latin typeface="Sitka Small" panose="02000505000000020004" pitchFamily="2" charset="0"/>
              </a:rPr>
              <a:t>yêu</a:t>
            </a:r>
            <a:r>
              <a:rPr lang="en-US" sz="2400" dirty="0" smtClean="0">
                <a:latin typeface="Sitka Small" panose="02000505000000020004" pitchFamily="2" charset="0"/>
              </a:rPr>
              <a:t> </a:t>
            </a:r>
            <a:r>
              <a:rPr lang="en-US" sz="2400" dirty="0" err="1" smtClean="0">
                <a:latin typeface="Sitka Small" panose="02000505000000020004" pitchFamily="2" charset="0"/>
              </a:rPr>
              <a:t>thích</a:t>
            </a:r>
            <a:r>
              <a:rPr lang="en-US" sz="2400" dirty="0" smtClean="0">
                <a:latin typeface="Sitka Small" panose="02000505000000020004" pitchFamily="2" charset="0"/>
              </a:rPr>
              <a:t> </a:t>
            </a:r>
            <a:r>
              <a:rPr lang="en-US" sz="2400" dirty="0" err="1" smtClean="0">
                <a:latin typeface="Sitka Small" panose="02000505000000020004" pitchFamily="2" charset="0"/>
              </a:rPr>
              <a:t>môn</a:t>
            </a:r>
            <a:r>
              <a:rPr lang="en-US" sz="2400" dirty="0" smtClean="0">
                <a:latin typeface="Sitka Small" panose="02000505000000020004" pitchFamily="2" charset="0"/>
              </a:rPr>
              <a:t> </a:t>
            </a:r>
            <a:r>
              <a:rPr lang="en-US" sz="2400" dirty="0" err="1" smtClean="0">
                <a:latin typeface="Sitka Small" panose="02000505000000020004" pitchFamily="2" charset="0"/>
              </a:rPr>
              <a:t>học</a:t>
            </a:r>
            <a:endParaRPr lang="vi-VN" sz="1800" dirty="0">
              <a:latin typeface="Sitka Small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3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ED1B26C2-DD1D-4051-A2D1-BD169F506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57200"/>
            <a:ext cx="1097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Yến, tạ, tấn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="" xmlns:a16="http://schemas.microsoft.com/office/drawing/2014/main" id="{6C515517-9A17-4B8E-BF4D-F557C98A9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0"/>
            <a:ext cx="1097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="" xmlns:a16="http://schemas.microsoft.com/office/drawing/2014/main" id="{4A0B519A-C3C3-43D0-B6F8-61820D20D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14400"/>
            <a:ext cx="10972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-gam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9BEEA5B8-614B-4D52-A4E1-2C45AE992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438" y="1828800"/>
            <a:ext cx="8777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33"/>
                </a:solidFill>
                <a:latin typeface="Times New Roman" panose="02020603050405020304" pitchFamily="18" charset="0"/>
              </a:rPr>
              <a:t>10 kg tạo thành 1 yến; 1 yến bằng 10 kg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="" xmlns:a16="http://schemas.microsoft.com/office/drawing/2014/main" id="{C4140E84-85DB-499D-A2BB-9D362449A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362200"/>
            <a:ext cx="3635375" cy="519113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000099"/>
                </a:solidFill>
                <a:latin typeface=".VnAvant" pitchFamily="34" charset="0"/>
                <a:cs typeface="Arial" charset="0"/>
              </a:rPr>
              <a:t>1 yến = 10 kg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="" xmlns:a16="http://schemas.microsoft.com/office/drawing/2014/main" id="{A3F7C5DE-34EF-4152-ADD4-E5249EA04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438" y="2362200"/>
            <a:ext cx="3657600" cy="519113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>
                <a:solidFill>
                  <a:srgbClr val="000099"/>
                </a:solidFill>
                <a:latin typeface=".VnAvant" pitchFamily="34" charset="0"/>
                <a:cs typeface="Arial" charset="0"/>
              </a:rPr>
              <a:t>10 kg = 1 yến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51569C5-0C8A-4B09-9568-465482E39176}"/>
              </a:ext>
            </a:extLst>
          </p:cNvPr>
          <p:cNvGrpSpPr>
            <a:grpSpLocks/>
          </p:cNvGrpSpPr>
          <p:nvPr/>
        </p:nvGrpSpPr>
        <p:grpSpPr bwMode="auto">
          <a:xfrm>
            <a:off x="792163" y="3505200"/>
            <a:ext cx="1330325" cy="1263650"/>
            <a:chOff x="2193" y="1178"/>
            <a:chExt cx="927" cy="1058"/>
          </a:xfrm>
        </p:grpSpPr>
        <p:sp>
          <p:nvSpPr>
            <p:cNvPr id="10" name="Freeform 9" descr="Woven mat">
              <a:extLst>
                <a:ext uri="{FF2B5EF4-FFF2-40B4-BE49-F238E27FC236}">
                  <a16:creationId xmlns="" xmlns:a16="http://schemas.microsoft.com/office/drawing/2014/main" id="{121020E3-D1C4-4EB1-90EF-D1ED8A875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" y="1178"/>
              <a:ext cx="927" cy="1058"/>
            </a:xfrm>
            <a:custGeom>
              <a:avLst/>
              <a:gdLst>
                <a:gd name="T0" fmla="*/ 403 w 927"/>
                <a:gd name="T1" fmla="*/ 0 h 1058"/>
                <a:gd name="T2" fmla="*/ 436 w 927"/>
                <a:gd name="T3" fmla="*/ 153 h 1058"/>
                <a:gd name="T4" fmla="*/ 393 w 927"/>
                <a:gd name="T5" fmla="*/ 295 h 1058"/>
                <a:gd name="T6" fmla="*/ 185 w 927"/>
                <a:gd name="T7" fmla="*/ 360 h 1058"/>
                <a:gd name="T8" fmla="*/ 22 w 927"/>
                <a:gd name="T9" fmla="*/ 567 h 1058"/>
                <a:gd name="T10" fmla="*/ 0 w 927"/>
                <a:gd name="T11" fmla="*/ 818 h 1058"/>
                <a:gd name="T12" fmla="*/ 120 w 927"/>
                <a:gd name="T13" fmla="*/ 1026 h 1058"/>
                <a:gd name="T14" fmla="*/ 491 w 927"/>
                <a:gd name="T15" fmla="*/ 1058 h 1058"/>
                <a:gd name="T16" fmla="*/ 840 w 927"/>
                <a:gd name="T17" fmla="*/ 971 h 1058"/>
                <a:gd name="T18" fmla="*/ 927 w 927"/>
                <a:gd name="T19" fmla="*/ 753 h 1058"/>
                <a:gd name="T20" fmla="*/ 916 w 927"/>
                <a:gd name="T21" fmla="*/ 535 h 1058"/>
                <a:gd name="T22" fmla="*/ 785 w 927"/>
                <a:gd name="T23" fmla="*/ 382 h 1058"/>
                <a:gd name="T24" fmla="*/ 534 w 927"/>
                <a:gd name="T25" fmla="*/ 317 h 1058"/>
                <a:gd name="T26" fmla="*/ 480 w 927"/>
                <a:gd name="T27" fmla="*/ 131 h 1058"/>
                <a:gd name="T28" fmla="*/ 523 w 927"/>
                <a:gd name="T29" fmla="*/ 22 h 10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7"/>
                <a:gd name="T46" fmla="*/ 0 h 1058"/>
                <a:gd name="T47" fmla="*/ 927 w 927"/>
                <a:gd name="T48" fmla="*/ 1058 h 10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7" h="1058">
                  <a:moveTo>
                    <a:pt x="403" y="0"/>
                  </a:moveTo>
                  <a:lnTo>
                    <a:pt x="436" y="153"/>
                  </a:lnTo>
                  <a:lnTo>
                    <a:pt x="393" y="295"/>
                  </a:lnTo>
                  <a:lnTo>
                    <a:pt x="185" y="360"/>
                  </a:lnTo>
                  <a:lnTo>
                    <a:pt x="22" y="567"/>
                  </a:lnTo>
                  <a:lnTo>
                    <a:pt x="0" y="818"/>
                  </a:lnTo>
                  <a:lnTo>
                    <a:pt x="120" y="1026"/>
                  </a:lnTo>
                  <a:lnTo>
                    <a:pt x="491" y="1058"/>
                  </a:lnTo>
                  <a:lnTo>
                    <a:pt x="840" y="971"/>
                  </a:lnTo>
                  <a:lnTo>
                    <a:pt x="927" y="753"/>
                  </a:lnTo>
                  <a:lnTo>
                    <a:pt x="916" y="535"/>
                  </a:lnTo>
                  <a:lnTo>
                    <a:pt x="785" y="382"/>
                  </a:lnTo>
                  <a:lnTo>
                    <a:pt x="534" y="317"/>
                  </a:lnTo>
                  <a:lnTo>
                    <a:pt x="480" y="131"/>
                  </a:lnTo>
                  <a:lnTo>
                    <a:pt x="523" y="22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0">
              <a:extLst>
                <a:ext uri="{FF2B5EF4-FFF2-40B4-BE49-F238E27FC236}">
                  <a16:creationId xmlns="" xmlns:a16="http://schemas.microsoft.com/office/drawing/2014/main" id="{3DA75CA1-560B-4F63-8E9B-C72AF7C83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5" y="1710"/>
              <a:ext cx="445" cy="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500" b="1">
                  <a:solidFill>
                    <a:srgbClr val="FF3300"/>
                  </a:solidFill>
                  <a:latin typeface=".VnAvant" pitchFamily="34" charset="0"/>
                </a:rPr>
                <a:t>10kg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4CD6A47-5A91-4A36-AF48-45EFEE0F9770}"/>
              </a:ext>
            </a:extLst>
          </p:cNvPr>
          <p:cNvGrpSpPr>
            <a:grpSpLocks/>
          </p:cNvGrpSpPr>
          <p:nvPr/>
        </p:nvGrpSpPr>
        <p:grpSpPr bwMode="auto">
          <a:xfrm>
            <a:off x="2346325" y="3505200"/>
            <a:ext cx="1330325" cy="1265238"/>
            <a:chOff x="2193" y="1178"/>
            <a:chExt cx="927" cy="1058"/>
          </a:xfrm>
        </p:grpSpPr>
        <p:sp>
          <p:nvSpPr>
            <p:cNvPr id="13" name="Freeform 12" descr="Woven mat">
              <a:extLst>
                <a:ext uri="{FF2B5EF4-FFF2-40B4-BE49-F238E27FC236}">
                  <a16:creationId xmlns="" xmlns:a16="http://schemas.microsoft.com/office/drawing/2014/main" id="{8E66AC14-F5C7-4EDD-8756-FA4A3F8CC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" y="1178"/>
              <a:ext cx="927" cy="1058"/>
            </a:xfrm>
            <a:custGeom>
              <a:avLst/>
              <a:gdLst>
                <a:gd name="T0" fmla="*/ 403 w 927"/>
                <a:gd name="T1" fmla="*/ 0 h 1058"/>
                <a:gd name="T2" fmla="*/ 436 w 927"/>
                <a:gd name="T3" fmla="*/ 153 h 1058"/>
                <a:gd name="T4" fmla="*/ 393 w 927"/>
                <a:gd name="T5" fmla="*/ 295 h 1058"/>
                <a:gd name="T6" fmla="*/ 185 w 927"/>
                <a:gd name="T7" fmla="*/ 360 h 1058"/>
                <a:gd name="T8" fmla="*/ 22 w 927"/>
                <a:gd name="T9" fmla="*/ 567 h 1058"/>
                <a:gd name="T10" fmla="*/ 0 w 927"/>
                <a:gd name="T11" fmla="*/ 818 h 1058"/>
                <a:gd name="T12" fmla="*/ 120 w 927"/>
                <a:gd name="T13" fmla="*/ 1026 h 1058"/>
                <a:gd name="T14" fmla="*/ 491 w 927"/>
                <a:gd name="T15" fmla="*/ 1058 h 1058"/>
                <a:gd name="T16" fmla="*/ 840 w 927"/>
                <a:gd name="T17" fmla="*/ 971 h 1058"/>
                <a:gd name="T18" fmla="*/ 927 w 927"/>
                <a:gd name="T19" fmla="*/ 753 h 1058"/>
                <a:gd name="T20" fmla="*/ 916 w 927"/>
                <a:gd name="T21" fmla="*/ 535 h 1058"/>
                <a:gd name="T22" fmla="*/ 785 w 927"/>
                <a:gd name="T23" fmla="*/ 382 h 1058"/>
                <a:gd name="T24" fmla="*/ 534 w 927"/>
                <a:gd name="T25" fmla="*/ 317 h 1058"/>
                <a:gd name="T26" fmla="*/ 480 w 927"/>
                <a:gd name="T27" fmla="*/ 131 h 1058"/>
                <a:gd name="T28" fmla="*/ 523 w 927"/>
                <a:gd name="T29" fmla="*/ 22 h 10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7"/>
                <a:gd name="T46" fmla="*/ 0 h 1058"/>
                <a:gd name="T47" fmla="*/ 927 w 927"/>
                <a:gd name="T48" fmla="*/ 1058 h 10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7" h="1058">
                  <a:moveTo>
                    <a:pt x="403" y="0"/>
                  </a:moveTo>
                  <a:lnTo>
                    <a:pt x="436" y="153"/>
                  </a:lnTo>
                  <a:lnTo>
                    <a:pt x="393" y="295"/>
                  </a:lnTo>
                  <a:lnTo>
                    <a:pt x="185" y="360"/>
                  </a:lnTo>
                  <a:lnTo>
                    <a:pt x="22" y="567"/>
                  </a:lnTo>
                  <a:lnTo>
                    <a:pt x="0" y="818"/>
                  </a:lnTo>
                  <a:lnTo>
                    <a:pt x="120" y="1026"/>
                  </a:lnTo>
                  <a:lnTo>
                    <a:pt x="491" y="1058"/>
                  </a:lnTo>
                  <a:lnTo>
                    <a:pt x="840" y="971"/>
                  </a:lnTo>
                  <a:lnTo>
                    <a:pt x="927" y="753"/>
                  </a:lnTo>
                  <a:lnTo>
                    <a:pt x="916" y="535"/>
                  </a:lnTo>
                  <a:lnTo>
                    <a:pt x="785" y="382"/>
                  </a:lnTo>
                  <a:lnTo>
                    <a:pt x="534" y="317"/>
                  </a:lnTo>
                  <a:lnTo>
                    <a:pt x="480" y="131"/>
                  </a:lnTo>
                  <a:lnTo>
                    <a:pt x="523" y="22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3">
              <a:extLst>
                <a:ext uri="{FF2B5EF4-FFF2-40B4-BE49-F238E27FC236}">
                  <a16:creationId xmlns="" xmlns:a16="http://schemas.microsoft.com/office/drawing/2014/main" id="{34747CAD-C01D-4E40-8216-99D2A3D55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9" y="1709"/>
              <a:ext cx="428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500" b="1" dirty="0">
                  <a:solidFill>
                    <a:srgbClr val="FF3300"/>
                  </a:solidFill>
                  <a:latin typeface=".VnAvant" pitchFamily="34" charset="0"/>
                </a:rPr>
                <a:t>1 </a:t>
              </a:r>
              <a:r>
                <a:rPr lang="en-US" altLang="en-US" sz="1500" b="1" dirty="0" err="1">
                  <a:solidFill>
                    <a:srgbClr val="FF3300"/>
                  </a:solidFill>
                  <a:latin typeface=".VnAvant" pitchFamily="34" charset="0"/>
                </a:rPr>
                <a:t>yến</a:t>
              </a:r>
              <a:endParaRPr lang="en-US" altLang="en-US" sz="1500" b="1" dirty="0">
                <a:solidFill>
                  <a:srgbClr val="FF3300"/>
                </a:solidFill>
                <a:latin typeface=".VnAvant" pitchFamily="34" charset="0"/>
              </a:endParaRPr>
            </a:p>
          </p:txBody>
        </p:sp>
      </p:grpSp>
      <p:sp>
        <p:nvSpPr>
          <p:cNvPr id="15" name="Text Box 15">
            <a:extLst>
              <a:ext uri="{FF2B5EF4-FFF2-40B4-BE49-F238E27FC236}">
                <a16:creationId xmlns="" xmlns:a16="http://schemas.microsoft.com/office/drawing/2014/main" id="{EA84750D-FC7E-49C6-8F26-28411C5EA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475" y="4876800"/>
            <a:ext cx="11271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99"/>
                </a:solidFill>
                <a:latin typeface=".VnAvant" pitchFamily="34" charset="0"/>
              </a:rPr>
              <a:t>10kg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="" xmlns:a16="http://schemas.microsoft.com/office/drawing/2014/main" id="{31815B57-0173-4986-8922-C4AF9144A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38" y="4953000"/>
            <a:ext cx="117316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99"/>
                </a:solidFill>
                <a:latin typeface=".VnAvant" pitchFamily="34" charset="0"/>
              </a:rPr>
              <a:t>1 yến</a:t>
            </a:r>
          </a:p>
        </p:txBody>
      </p:sp>
      <p:grpSp>
        <p:nvGrpSpPr>
          <p:cNvPr id="17" name="Group 18">
            <a:extLst>
              <a:ext uri="{FF2B5EF4-FFF2-40B4-BE49-F238E27FC236}">
                <a16:creationId xmlns="" xmlns:a16="http://schemas.microsoft.com/office/drawing/2014/main" id="{1463CE2F-7B74-40FF-A4E5-9C828CF31B81}"/>
              </a:ext>
            </a:extLst>
          </p:cNvPr>
          <p:cNvGrpSpPr>
            <a:grpSpLocks/>
          </p:cNvGrpSpPr>
          <p:nvPr/>
        </p:nvGrpSpPr>
        <p:grpSpPr bwMode="auto">
          <a:xfrm>
            <a:off x="3968750" y="3162300"/>
            <a:ext cx="4089400" cy="2362200"/>
            <a:chOff x="0" y="1968"/>
            <a:chExt cx="2640" cy="1680"/>
          </a:xfrm>
        </p:grpSpPr>
        <p:sp>
          <p:nvSpPr>
            <p:cNvPr id="18" name="Rectangle 19">
              <a:extLst>
                <a:ext uri="{FF2B5EF4-FFF2-40B4-BE49-F238E27FC236}">
                  <a16:creationId xmlns="" xmlns:a16="http://schemas.microsoft.com/office/drawing/2014/main" id="{C496F389-51B2-4ABE-B524-05599DA1C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968"/>
              <a:ext cx="2640" cy="16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grpSp>
          <p:nvGrpSpPr>
            <p:cNvPr id="19" name="Group 20">
              <a:extLst>
                <a:ext uri="{FF2B5EF4-FFF2-40B4-BE49-F238E27FC236}">
                  <a16:creationId xmlns="" xmlns:a16="http://schemas.microsoft.com/office/drawing/2014/main" id="{7A74B3A3-0DD1-4BD7-AAD7-E8A4D19D7D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" y="2068"/>
              <a:ext cx="698" cy="796"/>
              <a:chOff x="2193" y="1178"/>
              <a:chExt cx="927" cy="1058"/>
            </a:xfrm>
          </p:grpSpPr>
          <p:sp>
            <p:nvSpPr>
              <p:cNvPr id="32" name="Freeform 21" descr="Woven mat">
                <a:extLst>
                  <a:ext uri="{FF2B5EF4-FFF2-40B4-BE49-F238E27FC236}">
                    <a16:creationId xmlns="" xmlns:a16="http://schemas.microsoft.com/office/drawing/2014/main" id="{5B594543-0711-4862-9C7D-E81C1B76C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1178"/>
                <a:ext cx="927" cy="1058"/>
              </a:xfrm>
              <a:custGeom>
                <a:avLst/>
                <a:gdLst>
                  <a:gd name="T0" fmla="*/ 403 w 927"/>
                  <a:gd name="T1" fmla="*/ 0 h 1058"/>
                  <a:gd name="T2" fmla="*/ 436 w 927"/>
                  <a:gd name="T3" fmla="*/ 153 h 1058"/>
                  <a:gd name="T4" fmla="*/ 393 w 927"/>
                  <a:gd name="T5" fmla="*/ 295 h 1058"/>
                  <a:gd name="T6" fmla="*/ 185 w 927"/>
                  <a:gd name="T7" fmla="*/ 360 h 1058"/>
                  <a:gd name="T8" fmla="*/ 22 w 927"/>
                  <a:gd name="T9" fmla="*/ 567 h 1058"/>
                  <a:gd name="T10" fmla="*/ 0 w 927"/>
                  <a:gd name="T11" fmla="*/ 818 h 1058"/>
                  <a:gd name="T12" fmla="*/ 120 w 927"/>
                  <a:gd name="T13" fmla="*/ 1026 h 1058"/>
                  <a:gd name="T14" fmla="*/ 491 w 927"/>
                  <a:gd name="T15" fmla="*/ 1058 h 1058"/>
                  <a:gd name="T16" fmla="*/ 840 w 927"/>
                  <a:gd name="T17" fmla="*/ 971 h 1058"/>
                  <a:gd name="T18" fmla="*/ 927 w 927"/>
                  <a:gd name="T19" fmla="*/ 753 h 1058"/>
                  <a:gd name="T20" fmla="*/ 916 w 927"/>
                  <a:gd name="T21" fmla="*/ 535 h 1058"/>
                  <a:gd name="T22" fmla="*/ 785 w 927"/>
                  <a:gd name="T23" fmla="*/ 382 h 1058"/>
                  <a:gd name="T24" fmla="*/ 534 w 927"/>
                  <a:gd name="T25" fmla="*/ 317 h 1058"/>
                  <a:gd name="T26" fmla="*/ 480 w 927"/>
                  <a:gd name="T27" fmla="*/ 131 h 1058"/>
                  <a:gd name="T28" fmla="*/ 523 w 927"/>
                  <a:gd name="T29" fmla="*/ 22 h 105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7"/>
                  <a:gd name="T46" fmla="*/ 0 h 1058"/>
                  <a:gd name="T47" fmla="*/ 927 w 927"/>
                  <a:gd name="T48" fmla="*/ 1058 h 105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7" h="1058">
                    <a:moveTo>
                      <a:pt x="403" y="0"/>
                    </a:moveTo>
                    <a:lnTo>
                      <a:pt x="436" y="153"/>
                    </a:lnTo>
                    <a:lnTo>
                      <a:pt x="393" y="295"/>
                    </a:lnTo>
                    <a:lnTo>
                      <a:pt x="185" y="360"/>
                    </a:lnTo>
                    <a:lnTo>
                      <a:pt x="22" y="567"/>
                    </a:lnTo>
                    <a:lnTo>
                      <a:pt x="0" y="818"/>
                    </a:lnTo>
                    <a:lnTo>
                      <a:pt x="120" y="1026"/>
                    </a:lnTo>
                    <a:lnTo>
                      <a:pt x="491" y="1058"/>
                    </a:lnTo>
                    <a:lnTo>
                      <a:pt x="840" y="971"/>
                    </a:lnTo>
                    <a:lnTo>
                      <a:pt x="927" y="753"/>
                    </a:lnTo>
                    <a:lnTo>
                      <a:pt x="916" y="535"/>
                    </a:lnTo>
                    <a:lnTo>
                      <a:pt x="785" y="382"/>
                    </a:lnTo>
                    <a:lnTo>
                      <a:pt x="534" y="317"/>
                    </a:lnTo>
                    <a:lnTo>
                      <a:pt x="480" y="131"/>
                    </a:lnTo>
                    <a:lnTo>
                      <a:pt x="523" y="22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Text Box 22">
                <a:extLst>
                  <a:ext uri="{FF2B5EF4-FFF2-40B4-BE49-F238E27FC236}">
                    <a16:creationId xmlns="" xmlns:a16="http://schemas.microsoft.com/office/drawing/2014/main" id="{18C93098-A7EC-4120-8913-75ECC8DCE1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4" y="1710"/>
                <a:ext cx="547" cy="3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500" b="1">
                    <a:solidFill>
                      <a:srgbClr val="FF3300"/>
                    </a:solidFill>
                    <a:latin typeface=".VnAvant" pitchFamily="34" charset="0"/>
                  </a:rPr>
                  <a:t>10kg</a:t>
                </a:r>
              </a:p>
            </p:txBody>
          </p:sp>
        </p:grpSp>
        <p:grpSp>
          <p:nvGrpSpPr>
            <p:cNvPr id="20" name="Group 23">
              <a:extLst>
                <a:ext uri="{FF2B5EF4-FFF2-40B4-BE49-F238E27FC236}">
                  <a16:creationId xmlns="" xmlns:a16="http://schemas.microsoft.com/office/drawing/2014/main" id="{2C147DED-46F1-4E89-93F7-27894D8A5C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2068"/>
              <a:ext cx="698" cy="796"/>
              <a:chOff x="2193" y="1178"/>
              <a:chExt cx="927" cy="1058"/>
            </a:xfrm>
          </p:grpSpPr>
          <p:sp>
            <p:nvSpPr>
              <p:cNvPr id="30" name="Freeform 24" descr="Woven mat">
                <a:extLst>
                  <a:ext uri="{FF2B5EF4-FFF2-40B4-BE49-F238E27FC236}">
                    <a16:creationId xmlns="" xmlns:a16="http://schemas.microsoft.com/office/drawing/2014/main" id="{758B14E1-5343-48F3-B560-B593A9E44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1178"/>
                <a:ext cx="927" cy="1058"/>
              </a:xfrm>
              <a:custGeom>
                <a:avLst/>
                <a:gdLst>
                  <a:gd name="T0" fmla="*/ 403 w 927"/>
                  <a:gd name="T1" fmla="*/ 0 h 1058"/>
                  <a:gd name="T2" fmla="*/ 436 w 927"/>
                  <a:gd name="T3" fmla="*/ 153 h 1058"/>
                  <a:gd name="T4" fmla="*/ 393 w 927"/>
                  <a:gd name="T5" fmla="*/ 295 h 1058"/>
                  <a:gd name="T6" fmla="*/ 185 w 927"/>
                  <a:gd name="T7" fmla="*/ 360 h 1058"/>
                  <a:gd name="T8" fmla="*/ 22 w 927"/>
                  <a:gd name="T9" fmla="*/ 567 h 1058"/>
                  <a:gd name="T10" fmla="*/ 0 w 927"/>
                  <a:gd name="T11" fmla="*/ 818 h 1058"/>
                  <a:gd name="T12" fmla="*/ 120 w 927"/>
                  <a:gd name="T13" fmla="*/ 1026 h 1058"/>
                  <a:gd name="T14" fmla="*/ 491 w 927"/>
                  <a:gd name="T15" fmla="*/ 1058 h 1058"/>
                  <a:gd name="T16" fmla="*/ 840 w 927"/>
                  <a:gd name="T17" fmla="*/ 971 h 1058"/>
                  <a:gd name="T18" fmla="*/ 927 w 927"/>
                  <a:gd name="T19" fmla="*/ 753 h 1058"/>
                  <a:gd name="T20" fmla="*/ 916 w 927"/>
                  <a:gd name="T21" fmla="*/ 535 h 1058"/>
                  <a:gd name="T22" fmla="*/ 785 w 927"/>
                  <a:gd name="T23" fmla="*/ 382 h 1058"/>
                  <a:gd name="T24" fmla="*/ 534 w 927"/>
                  <a:gd name="T25" fmla="*/ 317 h 1058"/>
                  <a:gd name="T26" fmla="*/ 480 w 927"/>
                  <a:gd name="T27" fmla="*/ 131 h 1058"/>
                  <a:gd name="T28" fmla="*/ 523 w 927"/>
                  <a:gd name="T29" fmla="*/ 22 h 105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7"/>
                  <a:gd name="T46" fmla="*/ 0 h 1058"/>
                  <a:gd name="T47" fmla="*/ 927 w 927"/>
                  <a:gd name="T48" fmla="*/ 1058 h 105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7" h="1058">
                    <a:moveTo>
                      <a:pt x="403" y="0"/>
                    </a:moveTo>
                    <a:lnTo>
                      <a:pt x="436" y="153"/>
                    </a:lnTo>
                    <a:lnTo>
                      <a:pt x="393" y="295"/>
                    </a:lnTo>
                    <a:lnTo>
                      <a:pt x="185" y="360"/>
                    </a:lnTo>
                    <a:lnTo>
                      <a:pt x="22" y="567"/>
                    </a:lnTo>
                    <a:lnTo>
                      <a:pt x="0" y="818"/>
                    </a:lnTo>
                    <a:lnTo>
                      <a:pt x="120" y="1026"/>
                    </a:lnTo>
                    <a:lnTo>
                      <a:pt x="491" y="1058"/>
                    </a:lnTo>
                    <a:lnTo>
                      <a:pt x="840" y="971"/>
                    </a:lnTo>
                    <a:lnTo>
                      <a:pt x="927" y="753"/>
                    </a:lnTo>
                    <a:lnTo>
                      <a:pt x="916" y="535"/>
                    </a:lnTo>
                    <a:lnTo>
                      <a:pt x="785" y="382"/>
                    </a:lnTo>
                    <a:lnTo>
                      <a:pt x="534" y="317"/>
                    </a:lnTo>
                    <a:lnTo>
                      <a:pt x="480" y="131"/>
                    </a:lnTo>
                    <a:lnTo>
                      <a:pt x="523" y="22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Text Box 25">
                <a:extLst>
                  <a:ext uri="{FF2B5EF4-FFF2-40B4-BE49-F238E27FC236}">
                    <a16:creationId xmlns="" xmlns:a16="http://schemas.microsoft.com/office/drawing/2014/main" id="{B4D1AB5F-F3DD-4188-A578-2634363EA2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6" y="1710"/>
                <a:ext cx="547" cy="3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500" b="1">
                    <a:solidFill>
                      <a:srgbClr val="FF3300"/>
                    </a:solidFill>
                    <a:latin typeface=".VnAvant" pitchFamily="34" charset="0"/>
                  </a:rPr>
                  <a:t>10kg</a:t>
                </a:r>
              </a:p>
            </p:txBody>
          </p:sp>
        </p:grpSp>
        <p:grpSp>
          <p:nvGrpSpPr>
            <p:cNvPr id="21" name="Group 26">
              <a:extLst>
                <a:ext uri="{FF2B5EF4-FFF2-40B4-BE49-F238E27FC236}">
                  <a16:creationId xmlns="" xmlns:a16="http://schemas.microsoft.com/office/drawing/2014/main" id="{04DDFEBB-CE83-420C-8154-1D24515402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068"/>
              <a:ext cx="698" cy="796"/>
              <a:chOff x="2193" y="1178"/>
              <a:chExt cx="927" cy="1058"/>
            </a:xfrm>
          </p:grpSpPr>
          <p:sp>
            <p:nvSpPr>
              <p:cNvPr id="28" name="Freeform 27" descr="Woven mat">
                <a:extLst>
                  <a:ext uri="{FF2B5EF4-FFF2-40B4-BE49-F238E27FC236}">
                    <a16:creationId xmlns="" xmlns:a16="http://schemas.microsoft.com/office/drawing/2014/main" id="{0A68EDCF-AFD5-4347-A472-E6B8FFCC6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1178"/>
                <a:ext cx="927" cy="1058"/>
              </a:xfrm>
              <a:custGeom>
                <a:avLst/>
                <a:gdLst>
                  <a:gd name="T0" fmla="*/ 403 w 927"/>
                  <a:gd name="T1" fmla="*/ 0 h 1058"/>
                  <a:gd name="T2" fmla="*/ 436 w 927"/>
                  <a:gd name="T3" fmla="*/ 153 h 1058"/>
                  <a:gd name="T4" fmla="*/ 393 w 927"/>
                  <a:gd name="T5" fmla="*/ 295 h 1058"/>
                  <a:gd name="T6" fmla="*/ 185 w 927"/>
                  <a:gd name="T7" fmla="*/ 360 h 1058"/>
                  <a:gd name="T8" fmla="*/ 22 w 927"/>
                  <a:gd name="T9" fmla="*/ 567 h 1058"/>
                  <a:gd name="T10" fmla="*/ 0 w 927"/>
                  <a:gd name="T11" fmla="*/ 818 h 1058"/>
                  <a:gd name="T12" fmla="*/ 120 w 927"/>
                  <a:gd name="T13" fmla="*/ 1026 h 1058"/>
                  <a:gd name="T14" fmla="*/ 491 w 927"/>
                  <a:gd name="T15" fmla="*/ 1058 h 1058"/>
                  <a:gd name="T16" fmla="*/ 840 w 927"/>
                  <a:gd name="T17" fmla="*/ 971 h 1058"/>
                  <a:gd name="T18" fmla="*/ 927 w 927"/>
                  <a:gd name="T19" fmla="*/ 753 h 1058"/>
                  <a:gd name="T20" fmla="*/ 916 w 927"/>
                  <a:gd name="T21" fmla="*/ 535 h 1058"/>
                  <a:gd name="T22" fmla="*/ 785 w 927"/>
                  <a:gd name="T23" fmla="*/ 382 h 1058"/>
                  <a:gd name="T24" fmla="*/ 534 w 927"/>
                  <a:gd name="T25" fmla="*/ 317 h 1058"/>
                  <a:gd name="T26" fmla="*/ 480 w 927"/>
                  <a:gd name="T27" fmla="*/ 131 h 1058"/>
                  <a:gd name="T28" fmla="*/ 523 w 927"/>
                  <a:gd name="T29" fmla="*/ 22 h 105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7"/>
                  <a:gd name="T46" fmla="*/ 0 h 1058"/>
                  <a:gd name="T47" fmla="*/ 927 w 927"/>
                  <a:gd name="T48" fmla="*/ 1058 h 105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7" h="1058">
                    <a:moveTo>
                      <a:pt x="403" y="0"/>
                    </a:moveTo>
                    <a:lnTo>
                      <a:pt x="436" y="153"/>
                    </a:lnTo>
                    <a:lnTo>
                      <a:pt x="393" y="295"/>
                    </a:lnTo>
                    <a:lnTo>
                      <a:pt x="185" y="360"/>
                    </a:lnTo>
                    <a:lnTo>
                      <a:pt x="22" y="567"/>
                    </a:lnTo>
                    <a:lnTo>
                      <a:pt x="0" y="818"/>
                    </a:lnTo>
                    <a:lnTo>
                      <a:pt x="120" y="1026"/>
                    </a:lnTo>
                    <a:lnTo>
                      <a:pt x="491" y="1058"/>
                    </a:lnTo>
                    <a:lnTo>
                      <a:pt x="840" y="971"/>
                    </a:lnTo>
                    <a:lnTo>
                      <a:pt x="927" y="753"/>
                    </a:lnTo>
                    <a:lnTo>
                      <a:pt x="916" y="535"/>
                    </a:lnTo>
                    <a:lnTo>
                      <a:pt x="785" y="382"/>
                    </a:lnTo>
                    <a:lnTo>
                      <a:pt x="534" y="317"/>
                    </a:lnTo>
                    <a:lnTo>
                      <a:pt x="480" y="131"/>
                    </a:lnTo>
                    <a:lnTo>
                      <a:pt x="523" y="22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Text Box 28">
                <a:extLst>
                  <a:ext uri="{FF2B5EF4-FFF2-40B4-BE49-F238E27FC236}">
                    <a16:creationId xmlns="" xmlns:a16="http://schemas.microsoft.com/office/drawing/2014/main" id="{89F1E408-7288-42AC-AABB-152E4BDEC1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4" y="1710"/>
                <a:ext cx="547" cy="3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500" b="1">
                    <a:solidFill>
                      <a:srgbClr val="FF3300"/>
                    </a:solidFill>
                    <a:latin typeface=".VnAvant" pitchFamily="34" charset="0"/>
                  </a:rPr>
                  <a:t>10kg</a:t>
                </a:r>
              </a:p>
            </p:txBody>
          </p:sp>
        </p:grpSp>
        <p:grpSp>
          <p:nvGrpSpPr>
            <p:cNvPr id="22" name="Group 29">
              <a:extLst>
                <a:ext uri="{FF2B5EF4-FFF2-40B4-BE49-F238E27FC236}">
                  <a16:creationId xmlns="" xmlns:a16="http://schemas.microsoft.com/office/drawing/2014/main" id="{3180BD78-43E0-427A-BDB9-AA1A3337DD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0" y="2688"/>
              <a:ext cx="698" cy="796"/>
              <a:chOff x="2193" y="1178"/>
              <a:chExt cx="927" cy="1058"/>
            </a:xfrm>
          </p:grpSpPr>
          <p:sp>
            <p:nvSpPr>
              <p:cNvPr id="26" name="Freeform 30" descr="Woven mat">
                <a:extLst>
                  <a:ext uri="{FF2B5EF4-FFF2-40B4-BE49-F238E27FC236}">
                    <a16:creationId xmlns="" xmlns:a16="http://schemas.microsoft.com/office/drawing/2014/main" id="{1A2419B7-A219-456C-8D39-4AAF38EF3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1178"/>
                <a:ext cx="927" cy="1058"/>
              </a:xfrm>
              <a:custGeom>
                <a:avLst/>
                <a:gdLst>
                  <a:gd name="T0" fmla="*/ 403 w 927"/>
                  <a:gd name="T1" fmla="*/ 0 h 1058"/>
                  <a:gd name="T2" fmla="*/ 436 w 927"/>
                  <a:gd name="T3" fmla="*/ 153 h 1058"/>
                  <a:gd name="T4" fmla="*/ 393 w 927"/>
                  <a:gd name="T5" fmla="*/ 295 h 1058"/>
                  <a:gd name="T6" fmla="*/ 185 w 927"/>
                  <a:gd name="T7" fmla="*/ 360 h 1058"/>
                  <a:gd name="T8" fmla="*/ 22 w 927"/>
                  <a:gd name="T9" fmla="*/ 567 h 1058"/>
                  <a:gd name="T10" fmla="*/ 0 w 927"/>
                  <a:gd name="T11" fmla="*/ 818 h 1058"/>
                  <a:gd name="T12" fmla="*/ 120 w 927"/>
                  <a:gd name="T13" fmla="*/ 1026 h 1058"/>
                  <a:gd name="T14" fmla="*/ 491 w 927"/>
                  <a:gd name="T15" fmla="*/ 1058 h 1058"/>
                  <a:gd name="T16" fmla="*/ 840 w 927"/>
                  <a:gd name="T17" fmla="*/ 971 h 1058"/>
                  <a:gd name="T18" fmla="*/ 927 w 927"/>
                  <a:gd name="T19" fmla="*/ 753 h 1058"/>
                  <a:gd name="T20" fmla="*/ 916 w 927"/>
                  <a:gd name="T21" fmla="*/ 535 h 1058"/>
                  <a:gd name="T22" fmla="*/ 785 w 927"/>
                  <a:gd name="T23" fmla="*/ 382 h 1058"/>
                  <a:gd name="T24" fmla="*/ 534 w 927"/>
                  <a:gd name="T25" fmla="*/ 317 h 1058"/>
                  <a:gd name="T26" fmla="*/ 480 w 927"/>
                  <a:gd name="T27" fmla="*/ 131 h 1058"/>
                  <a:gd name="T28" fmla="*/ 523 w 927"/>
                  <a:gd name="T29" fmla="*/ 22 h 105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7"/>
                  <a:gd name="T46" fmla="*/ 0 h 1058"/>
                  <a:gd name="T47" fmla="*/ 927 w 927"/>
                  <a:gd name="T48" fmla="*/ 1058 h 105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7" h="1058">
                    <a:moveTo>
                      <a:pt x="403" y="0"/>
                    </a:moveTo>
                    <a:lnTo>
                      <a:pt x="436" y="153"/>
                    </a:lnTo>
                    <a:lnTo>
                      <a:pt x="393" y="295"/>
                    </a:lnTo>
                    <a:lnTo>
                      <a:pt x="185" y="360"/>
                    </a:lnTo>
                    <a:lnTo>
                      <a:pt x="22" y="567"/>
                    </a:lnTo>
                    <a:lnTo>
                      <a:pt x="0" y="818"/>
                    </a:lnTo>
                    <a:lnTo>
                      <a:pt x="120" y="1026"/>
                    </a:lnTo>
                    <a:lnTo>
                      <a:pt x="491" y="1058"/>
                    </a:lnTo>
                    <a:lnTo>
                      <a:pt x="840" y="971"/>
                    </a:lnTo>
                    <a:lnTo>
                      <a:pt x="927" y="753"/>
                    </a:lnTo>
                    <a:lnTo>
                      <a:pt x="916" y="535"/>
                    </a:lnTo>
                    <a:lnTo>
                      <a:pt x="785" y="382"/>
                    </a:lnTo>
                    <a:lnTo>
                      <a:pt x="534" y="317"/>
                    </a:lnTo>
                    <a:lnTo>
                      <a:pt x="480" y="131"/>
                    </a:lnTo>
                    <a:lnTo>
                      <a:pt x="523" y="22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Text Box 31">
                <a:extLst>
                  <a:ext uri="{FF2B5EF4-FFF2-40B4-BE49-F238E27FC236}">
                    <a16:creationId xmlns="" xmlns:a16="http://schemas.microsoft.com/office/drawing/2014/main" id="{F3136E9C-F347-44BC-BDA3-E6AE71F992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4" y="1710"/>
                <a:ext cx="547" cy="3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500" b="1">
                    <a:solidFill>
                      <a:srgbClr val="FF3300"/>
                    </a:solidFill>
                    <a:latin typeface=".VnAvant" pitchFamily="34" charset="0"/>
                  </a:rPr>
                  <a:t>10kg</a:t>
                </a:r>
              </a:p>
            </p:txBody>
          </p:sp>
        </p:grpSp>
        <p:grpSp>
          <p:nvGrpSpPr>
            <p:cNvPr id="23" name="Group 32">
              <a:extLst>
                <a:ext uri="{FF2B5EF4-FFF2-40B4-BE49-F238E27FC236}">
                  <a16:creationId xmlns="" xmlns:a16="http://schemas.microsoft.com/office/drawing/2014/main" id="{B266F8DD-8489-4096-9FA2-5E56C56ABA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688"/>
              <a:ext cx="698" cy="796"/>
              <a:chOff x="2193" y="1178"/>
              <a:chExt cx="927" cy="1058"/>
            </a:xfrm>
          </p:grpSpPr>
          <p:sp>
            <p:nvSpPr>
              <p:cNvPr id="24" name="Freeform 33" descr="Woven mat">
                <a:extLst>
                  <a:ext uri="{FF2B5EF4-FFF2-40B4-BE49-F238E27FC236}">
                    <a16:creationId xmlns="" xmlns:a16="http://schemas.microsoft.com/office/drawing/2014/main" id="{95D744CD-5AD4-40B3-9D44-AE325790C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1178"/>
                <a:ext cx="927" cy="1058"/>
              </a:xfrm>
              <a:custGeom>
                <a:avLst/>
                <a:gdLst>
                  <a:gd name="T0" fmla="*/ 403 w 927"/>
                  <a:gd name="T1" fmla="*/ 0 h 1058"/>
                  <a:gd name="T2" fmla="*/ 436 w 927"/>
                  <a:gd name="T3" fmla="*/ 153 h 1058"/>
                  <a:gd name="T4" fmla="*/ 393 w 927"/>
                  <a:gd name="T5" fmla="*/ 295 h 1058"/>
                  <a:gd name="T6" fmla="*/ 185 w 927"/>
                  <a:gd name="T7" fmla="*/ 360 h 1058"/>
                  <a:gd name="T8" fmla="*/ 22 w 927"/>
                  <a:gd name="T9" fmla="*/ 567 h 1058"/>
                  <a:gd name="T10" fmla="*/ 0 w 927"/>
                  <a:gd name="T11" fmla="*/ 818 h 1058"/>
                  <a:gd name="T12" fmla="*/ 120 w 927"/>
                  <a:gd name="T13" fmla="*/ 1026 h 1058"/>
                  <a:gd name="T14" fmla="*/ 491 w 927"/>
                  <a:gd name="T15" fmla="*/ 1058 h 1058"/>
                  <a:gd name="T16" fmla="*/ 840 w 927"/>
                  <a:gd name="T17" fmla="*/ 971 h 1058"/>
                  <a:gd name="T18" fmla="*/ 927 w 927"/>
                  <a:gd name="T19" fmla="*/ 753 h 1058"/>
                  <a:gd name="T20" fmla="*/ 916 w 927"/>
                  <a:gd name="T21" fmla="*/ 535 h 1058"/>
                  <a:gd name="T22" fmla="*/ 785 w 927"/>
                  <a:gd name="T23" fmla="*/ 382 h 1058"/>
                  <a:gd name="T24" fmla="*/ 534 w 927"/>
                  <a:gd name="T25" fmla="*/ 317 h 1058"/>
                  <a:gd name="T26" fmla="*/ 480 w 927"/>
                  <a:gd name="T27" fmla="*/ 131 h 1058"/>
                  <a:gd name="T28" fmla="*/ 523 w 927"/>
                  <a:gd name="T29" fmla="*/ 22 h 105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7"/>
                  <a:gd name="T46" fmla="*/ 0 h 1058"/>
                  <a:gd name="T47" fmla="*/ 927 w 927"/>
                  <a:gd name="T48" fmla="*/ 1058 h 105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7" h="1058">
                    <a:moveTo>
                      <a:pt x="403" y="0"/>
                    </a:moveTo>
                    <a:lnTo>
                      <a:pt x="436" y="153"/>
                    </a:lnTo>
                    <a:lnTo>
                      <a:pt x="393" y="295"/>
                    </a:lnTo>
                    <a:lnTo>
                      <a:pt x="185" y="360"/>
                    </a:lnTo>
                    <a:lnTo>
                      <a:pt x="22" y="567"/>
                    </a:lnTo>
                    <a:lnTo>
                      <a:pt x="0" y="818"/>
                    </a:lnTo>
                    <a:lnTo>
                      <a:pt x="120" y="1026"/>
                    </a:lnTo>
                    <a:lnTo>
                      <a:pt x="491" y="1058"/>
                    </a:lnTo>
                    <a:lnTo>
                      <a:pt x="840" y="971"/>
                    </a:lnTo>
                    <a:lnTo>
                      <a:pt x="927" y="753"/>
                    </a:lnTo>
                    <a:lnTo>
                      <a:pt x="916" y="535"/>
                    </a:lnTo>
                    <a:lnTo>
                      <a:pt x="785" y="382"/>
                    </a:lnTo>
                    <a:lnTo>
                      <a:pt x="534" y="317"/>
                    </a:lnTo>
                    <a:lnTo>
                      <a:pt x="480" y="131"/>
                    </a:lnTo>
                    <a:lnTo>
                      <a:pt x="523" y="22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Text Box 34">
                <a:extLst>
                  <a:ext uri="{FF2B5EF4-FFF2-40B4-BE49-F238E27FC236}">
                    <a16:creationId xmlns="" xmlns:a16="http://schemas.microsoft.com/office/drawing/2014/main" id="{CD830304-3C23-4F49-9F51-25749BF195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4" y="1710"/>
                <a:ext cx="547" cy="3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500" b="1">
                    <a:solidFill>
                      <a:srgbClr val="FF3300"/>
                    </a:solidFill>
                    <a:latin typeface=".VnAvant" pitchFamily="34" charset="0"/>
                  </a:rPr>
                  <a:t>10kg</a:t>
                </a:r>
              </a:p>
            </p:txBody>
          </p:sp>
        </p:grpSp>
      </p:grpSp>
      <p:sp>
        <p:nvSpPr>
          <p:cNvPr id="34" name="Text Box 36">
            <a:extLst>
              <a:ext uri="{FF2B5EF4-FFF2-40B4-BE49-F238E27FC236}">
                <a16:creationId xmlns="" xmlns:a16="http://schemas.microsoft.com/office/drawing/2014/main" id="{843A04E3-0CEA-4D30-8C75-92019A1C3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6238" y="5638800"/>
            <a:ext cx="9715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99"/>
                </a:solidFill>
                <a:latin typeface=".VnAvant" pitchFamily="34" charset="0"/>
              </a:rPr>
              <a:t>5 yến</a:t>
            </a:r>
          </a:p>
        </p:txBody>
      </p:sp>
      <p:grpSp>
        <p:nvGrpSpPr>
          <p:cNvPr id="35" name="Group 37">
            <a:extLst>
              <a:ext uri="{FF2B5EF4-FFF2-40B4-BE49-F238E27FC236}">
                <a16:creationId xmlns="" xmlns:a16="http://schemas.microsoft.com/office/drawing/2014/main" id="{0CCE8A83-9F82-4931-BB40-E480F7A0C3AF}"/>
              </a:ext>
            </a:extLst>
          </p:cNvPr>
          <p:cNvGrpSpPr>
            <a:grpSpLocks/>
          </p:cNvGrpSpPr>
          <p:nvPr/>
        </p:nvGrpSpPr>
        <p:grpSpPr bwMode="auto">
          <a:xfrm>
            <a:off x="8107363" y="3200400"/>
            <a:ext cx="2878137" cy="2360613"/>
            <a:chOff x="2846" y="1968"/>
            <a:chExt cx="1858" cy="1680"/>
          </a:xfrm>
        </p:grpSpPr>
        <p:sp>
          <p:nvSpPr>
            <p:cNvPr id="36" name="Rectangle 38">
              <a:extLst>
                <a:ext uri="{FF2B5EF4-FFF2-40B4-BE49-F238E27FC236}">
                  <a16:creationId xmlns="" xmlns:a16="http://schemas.microsoft.com/office/drawing/2014/main" id="{6A37D669-20D1-4734-B550-431EB5128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1968"/>
              <a:ext cx="1858" cy="16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grpSp>
          <p:nvGrpSpPr>
            <p:cNvPr id="37" name="Group 39">
              <a:extLst>
                <a:ext uri="{FF2B5EF4-FFF2-40B4-BE49-F238E27FC236}">
                  <a16:creationId xmlns="" xmlns:a16="http://schemas.microsoft.com/office/drawing/2014/main" id="{376DD18E-D20A-4725-A290-1E83255488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0" y="2352"/>
              <a:ext cx="698" cy="796"/>
              <a:chOff x="2193" y="1178"/>
              <a:chExt cx="927" cy="1058"/>
            </a:xfrm>
          </p:grpSpPr>
          <p:sp>
            <p:nvSpPr>
              <p:cNvPr id="41" name="Freeform 40" descr="Woven mat">
                <a:extLst>
                  <a:ext uri="{FF2B5EF4-FFF2-40B4-BE49-F238E27FC236}">
                    <a16:creationId xmlns="" xmlns:a16="http://schemas.microsoft.com/office/drawing/2014/main" id="{FE4E7608-CCE4-4910-A268-A323CF7E2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1178"/>
                <a:ext cx="927" cy="1058"/>
              </a:xfrm>
              <a:custGeom>
                <a:avLst/>
                <a:gdLst>
                  <a:gd name="T0" fmla="*/ 403 w 927"/>
                  <a:gd name="T1" fmla="*/ 0 h 1058"/>
                  <a:gd name="T2" fmla="*/ 436 w 927"/>
                  <a:gd name="T3" fmla="*/ 153 h 1058"/>
                  <a:gd name="T4" fmla="*/ 393 w 927"/>
                  <a:gd name="T5" fmla="*/ 295 h 1058"/>
                  <a:gd name="T6" fmla="*/ 185 w 927"/>
                  <a:gd name="T7" fmla="*/ 360 h 1058"/>
                  <a:gd name="T8" fmla="*/ 22 w 927"/>
                  <a:gd name="T9" fmla="*/ 567 h 1058"/>
                  <a:gd name="T10" fmla="*/ 0 w 927"/>
                  <a:gd name="T11" fmla="*/ 818 h 1058"/>
                  <a:gd name="T12" fmla="*/ 120 w 927"/>
                  <a:gd name="T13" fmla="*/ 1026 h 1058"/>
                  <a:gd name="T14" fmla="*/ 491 w 927"/>
                  <a:gd name="T15" fmla="*/ 1058 h 1058"/>
                  <a:gd name="T16" fmla="*/ 840 w 927"/>
                  <a:gd name="T17" fmla="*/ 971 h 1058"/>
                  <a:gd name="T18" fmla="*/ 927 w 927"/>
                  <a:gd name="T19" fmla="*/ 753 h 1058"/>
                  <a:gd name="T20" fmla="*/ 916 w 927"/>
                  <a:gd name="T21" fmla="*/ 535 h 1058"/>
                  <a:gd name="T22" fmla="*/ 785 w 927"/>
                  <a:gd name="T23" fmla="*/ 382 h 1058"/>
                  <a:gd name="T24" fmla="*/ 534 w 927"/>
                  <a:gd name="T25" fmla="*/ 317 h 1058"/>
                  <a:gd name="T26" fmla="*/ 480 w 927"/>
                  <a:gd name="T27" fmla="*/ 131 h 1058"/>
                  <a:gd name="T28" fmla="*/ 523 w 927"/>
                  <a:gd name="T29" fmla="*/ 22 h 105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7"/>
                  <a:gd name="T46" fmla="*/ 0 h 1058"/>
                  <a:gd name="T47" fmla="*/ 927 w 927"/>
                  <a:gd name="T48" fmla="*/ 1058 h 105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7" h="1058">
                    <a:moveTo>
                      <a:pt x="403" y="0"/>
                    </a:moveTo>
                    <a:lnTo>
                      <a:pt x="436" y="153"/>
                    </a:lnTo>
                    <a:lnTo>
                      <a:pt x="393" y="295"/>
                    </a:lnTo>
                    <a:lnTo>
                      <a:pt x="185" y="360"/>
                    </a:lnTo>
                    <a:lnTo>
                      <a:pt x="22" y="567"/>
                    </a:lnTo>
                    <a:lnTo>
                      <a:pt x="0" y="818"/>
                    </a:lnTo>
                    <a:lnTo>
                      <a:pt x="120" y="1026"/>
                    </a:lnTo>
                    <a:lnTo>
                      <a:pt x="491" y="1058"/>
                    </a:lnTo>
                    <a:lnTo>
                      <a:pt x="840" y="971"/>
                    </a:lnTo>
                    <a:lnTo>
                      <a:pt x="927" y="753"/>
                    </a:lnTo>
                    <a:lnTo>
                      <a:pt x="916" y="535"/>
                    </a:lnTo>
                    <a:lnTo>
                      <a:pt x="785" y="382"/>
                    </a:lnTo>
                    <a:lnTo>
                      <a:pt x="534" y="317"/>
                    </a:lnTo>
                    <a:lnTo>
                      <a:pt x="480" y="131"/>
                    </a:lnTo>
                    <a:lnTo>
                      <a:pt x="523" y="22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Text Box 41">
                <a:extLst>
                  <a:ext uri="{FF2B5EF4-FFF2-40B4-BE49-F238E27FC236}">
                    <a16:creationId xmlns="" xmlns:a16="http://schemas.microsoft.com/office/drawing/2014/main" id="{5F41B85B-E5DA-40F4-B9D9-6F92BE92E8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6" y="1710"/>
                <a:ext cx="526" cy="3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500" b="1" dirty="0">
                    <a:solidFill>
                      <a:srgbClr val="FF3300"/>
                    </a:solidFill>
                    <a:latin typeface=".VnAvant" pitchFamily="34" charset="0"/>
                  </a:rPr>
                  <a:t>1 </a:t>
                </a:r>
                <a:r>
                  <a:rPr lang="en-US" altLang="en-US" sz="1500" b="1" dirty="0" err="1">
                    <a:solidFill>
                      <a:srgbClr val="FF3300"/>
                    </a:solidFill>
                    <a:latin typeface=".VnAvant" pitchFamily="34" charset="0"/>
                  </a:rPr>
                  <a:t>yến</a:t>
                </a:r>
                <a:endParaRPr lang="en-US" altLang="en-US" sz="1500" b="1" dirty="0">
                  <a:solidFill>
                    <a:srgbClr val="FF3300"/>
                  </a:solidFill>
                  <a:latin typeface=".VnAvant" pitchFamily="34" charset="0"/>
                </a:endParaRPr>
              </a:p>
            </p:txBody>
          </p:sp>
        </p:grpSp>
        <p:grpSp>
          <p:nvGrpSpPr>
            <p:cNvPr id="38" name="Group 42">
              <a:extLst>
                <a:ext uri="{FF2B5EF4-FFF2-40B4-BE49-F238E27FC236}">
                  <a16:creationId xmlns="" xmlns:a16="http://schemas.microsoft.com/office/drawing/2014/main" id="{99CACD9E-DB89-41E3-B938-0FF46E3760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4" y="2352"/>
              <a:ext cx="698" cy="796"/>
              <a:chOff x="2193" y="1178"/>
              <a:chExt cx="927" cy="1058"/>
            </a:xfrm>
          </p:grpSpPr>
          <p:sp>
            <p:nvSpPr>
              <p:cNvPr id="39" name="Freeform 43" descr="Woven mat">
                <a:extLst>
                  <a:ext uri="{FF2B5EF4-FFF2-40B4-BE49-F238E27FC236}">
                    <a16:creationId xmlns="" xmlns:a16="http://schemas.microsoft.com/office/drawing/2014/main" id="{D78EA442-F39A-465A-9542-27C5EE770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1178"/>
                <a:ext cx="927" cy="1058"/>
              </a:xfrm>
              <a:custGeom>
                <a:avLst/>
                <a:gdLst>
                  <a:gd name="T0" fmla="*/ 403 w 927"/>
                  <a:gd name="T1" fmla="*/ 0 h 1058"/>
                  <a:gd name="T2" fmla="*/ 436 w 927"/>
                  <a:gd name="T3" fmla="*/ 153 h 1058"/>
                  <a:gd name="T4" fmla="*/ 393 w 927"/>
                  <a:gd name="T5" fmla="*/ 295 h 1058"/>
                  <a:gd name="T6" fmla="*/ 185 w 927"/>
                  <a:gd name="T7" fmla="*/ 360 h 1058"/>
                  <a:gd name="T8" fmla="*/ 22 w 927"/>
                  <a:gd name="T9" fmla="*/ 567 h 1058"/>
                  <a:gd name="T10" fmla="*/ 0 w 927"/>
                  <a:gd name="T11" fmla="*/ 818 h 1058"/>
                  <a:gd name="T12" fmla="*/ 120 w 927"/>
                  <a:gd name="T13" fmla="*/ 1026 h 1058"/>
                  <a:gd name="T14" fmla="*/ 491 w 927"/>
                  <a:gd name="T15" fmla="*/ 1058 h 1058"/>
                  <a:gd name="T16" fmla="*/ 840 w 927"/>
                  <a:gd name="T17" fmla="*/ 971 h 1058"/>
                  <a:gd name="T18" fmla="*/ 927 w 927"/>
                  <a:gd name="T19" fmla="*/ 753 h 1058"/>
                  <a:gd name="T20" fmla="*/ 916 w 927"/>
                  <a:gd name="T21" fmla="*/ 535 h 1058"/>
                  <a:gd name="T22" fmla="*/ 785 w 927"/>
                  <a:gd name="T23" fmla="*/ 382 h 1058"/>
                  <a:gd name="T24" fmla="*/ 534 w 927"/>
                  <a:gd name="T25" fmla="*/ 317 h 1058"/>
                  <a:gd name="T26" fmla="*/ 480 w 927"/>
                  <a:gd name="T27" fmla="*/ 131 h 1058"/>
                  <a:gd name="T28" fmla="*/ 523 w 927"/>
                  <a:gd name="T29" fmla="*/ 22 h 105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7"/>
                  <a:gd name="T46" fmla="*/ 0 h 1058"/>
                  <a:gd name="T47" fmla="*/ 927 w 927"/>
                  <a:gd name="T48" fmla="*/ 1058 h 105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7" h="1058">
                    <a:moveTo>
                      <a:pt x="403" y="0"/>
                    </a:moveTo>
                    <a:lnTo>
                      <a:pt x="436" y="153"/>
                    </a:lnTo>
                    <a:lnTo>
                      <a:pt x="393" y="295"/>
                    </a:lnTo>
                    <a:lnTo>
                      <a:pt x="185" y="360"/>
                    </a:lnTo>
                    <a:lnTo>
                      <a:pt x="22" y="567"/>
                    </a:lnTo>
                    <a:lnTo>
                      <a:pt x="0" y="818"/>
                    </a:lnTo>
                    <a:lnTo>
                      <a:pt x="120" y="1026"/>
                    </a:lnTo>
                    <a:lnTo>
                      <a:pt x="491" y="1058"/>
                    </a:lnTo>
                    <a:lnTo>
                      <a:pt x="840" y="971"/>
                    </a:lnTo>
                    <a:lnTo>
                      <a:pt x="927" y="753"/>
                    </a:lnTo>
                    <a:lnTo>
                      <a:pt x="916" y="535"/>
                    </a:lnTo>
                    <a:lnTo>
                      <a:pt x="785" y="382"/>
                    </a:lnTo>
                    <a:lnTo>
                      <a:pt x="534" y="317"/>
                    </a:lnTo>
                    <a:lnTo>
                      <a:pt x="480" y="131"/>
                    </a:lnTo>
                    <a:lnTo>
                      <a:pt x="523" y="22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Text Box 44">
                <a:extLst>
                  <a:ext uri="{FF2B5EF4-FFF2-40B4-BE49-F238E27FC236}">
                    <a16:creationId xmlns="" xmlns:a16="http://schemas.microsoft.com/office/drawing/2014/main" id="{8DE1EB43-5ACD-4F36-833E-CCB15FAE71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0" y="1710"/>
                <a:ext cx="528" cy="3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500" b="1" dirty="0">
                    <a:solidFill>
                      <a:srgbClr val="FF3300"/>
                    </a:solidFill>
                    <a:latin typeface=".VnAvant" pitchFamily="34" charset="0"/>
                  </a:rPr>
                  <a:t>1 </a:t>
                </a:r>
                <a:r>
                  <a:rPr lang="en-US" altLang="en-US" sz="1500" b="1" dirty="0" err="1">
                    <a:solidFill>
                      <a:srgbClr val="FF3300"/>
                    </a:solidFill>
                    <a:latin typeface=".VnAvant" pitchFamily="34" charset="0"/>
                  </a:rPr>
                  <a:t>yến</a:t>
                </a:r>
                <a:endParaRPr lang="en-US" altLang="en-US" sz="1500" b="1" dirty="0">
                  <a:solidFill>
                    <a:srgbClr val="FF3300"/>
                  </a:solidFill>
                  <a:latin typeface=".VnAvant" pitchFamily="34" charset="0"/>
                </a:endParaRPr>
              </a:p>
            </p:txBody>
          </p:sp>
        </p:grpSp>
      </p:grpSp>
      <p:sp>
        <p:nvSpPr>
          <p:cNvPr id="43" name="Text Box 46">
            <a:extLst>
              <a:ext uri="{FF2B5EF4-FFF2-40B4-BE49-F238E27FC236}">
                <a16:creationId xmlns="" xmlns:a16="http://schemas.microsoft.com/office/drawing/2014/main" id="{144F9673-4591-41EA-BA89-B52FCE00E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5638800"/>
            <a:ext cx="998538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99"/>
                </a:solidFill>
                <a:latin typeface=".VnAvant" pitchFamily="34" charset="0"/>
              </a:rPr>
              <a:t>20 kg</a:t>
            </a: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 animBg="1"/>
      <p:bldP spid="15" grpId="0" animBg="1"/>
      <p:bldP spid="16" grpId="0" animBg="1"/>
      <p:bldP spid="34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="" xmlns:a16="http://schemas.microsoft.com/office/drawing/2014/main" id="{55EE72EA-28AC-41D1-8663-DE9DB82CC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76200"/>
            <a:ext cx="10972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nặng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chục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tấn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="" xmlns:a16="http://schemas.microsoft.com/office/drawing/2014/main" id="{E832315C-555C-4534-877B-A67585605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8" y="1447800"/>
            <a:ext cx="8777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33"/>
                </a:solidFill>
                <a:latin typeface="Times New Roman" panose="02020603050405020304" pitchFamily="18" charset="0"/>
              </a:rPr>
              <a:t>10 tạ tạo thành 1 tấn ; 1 tấn bằng 10 tạ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2619B342-1C8D-4441-86D5-4E0EAAB4D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563" y="1600200"/>
            <a:ext cx="3481387" cy="519113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>
                <a:solidFill>
                  <a:srgbClr val="000099"/>
                </a:solidFill>
                <a:latin typeface=".VnTime" pitchFamily="34" charset="0"/>
                <a:cs typeface="Arial" charset="0"/>
              </a:rPr>
              <a:t>1 t</a:t>
            </a: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ấ</a:t>
            </a:r>
            <a:r>
              <a:rPr lang="en-US" sz="2800" b="1">
                <a:solidFill>
                  <a:srgbClr val="000099"/>
                </a:solidFill>
                <a:latin typeface=".VnTime" pitchFamily="34" charset="0"/>
                <a:cs typeface="Arial" charset="0"/>
              </a:rPr>
              <a:t>n = 10 t</a:t>
            </a: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ạ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="" xmlns:a16="http://schemas.microsoft.com/office/drawing/2014/main" id="{45DBA89E-DB83-48CA-B530-9AE6DABFE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600200"/>
            <a:ext cx="2863850" cy="519113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>
                <a:solidFill>
                  <a:srgbClr val="000099"/>
                </a:solidFill>
                <a:latin typeface=".VnTime" pitchFamily="34" charset="0"/>
                <a:cs typeface="Arial" charset="0"/>
              </a:rPr>
              <a:t> = 100 y</a:t>
            </a: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ế</a:t>
            </a:r>
            <a:r>
              <a:rPr lang="en-US" sz="2800" b="1">
                <a:solidFill>
                  <a:srgbClr val="000099"/>
                </a:solidFill>
                <a:latin typeface=".VnTime" pitchFamily="34" charset="0"/>
                <a:cs typeface="Arial" charset="0"/>
              </a:rPr>
              <a:t>n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="" xmlns:a16="http://schemas.microsoft.com/office/drawing/2014/main" id="{4D9AB918-99C6-43BD-BB4F-7112DF524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25" y="1600200"/>
            <a:ext cx="2560638" cy="519113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000099"/>
                </a:solidFill>
                <a:latin typeface=".VnTime" pitchFamily="34" charset="0"/>
                <a:cs typeface="Arial" charset="0"/>
              </a:rPr>
              <a:t> = 1000 kg.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="" xmlns:a16="http://schemas.microsoft.com/office/drawing/2014/main" id="{EACD4D51-EE6F-47CC-8380-AB51BEDFD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120" y="5457495"/>
            <a:ext cx="83343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.VnTime" pitchFamily="34" charset="0"/>
              </a:rPr>
              <a:t>? kg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="" xmlns:a16="http://schemas.microsoft.com/office/drawing/2014/main" id="{EAC735D1-126B-4274-A256-D0CDEB228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2244" y="6009217"/>
            <a:ext cx="137318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99"/>
                </a:solidFill>
                <a:latin typeface=".VnTime" pitchFamily="34" charset="0"/>
              </a:rPr>
              <a:t>3000 kg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="" xmlns:a16="http://schemas.microsoft.com/office/drawing/2014/main" id="{B46BC966-6C87-4EE2-A39F-69B806DF4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0838" y="5181600"/>
            <a:ext cx="10445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.VnTime" pitchFamily="34" charset="0"/>
              </a:rPr>
              <a:t>? tấn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="" xmlns:a16="http://schemas.microsoft.com/office/drawing/2014/main" id="{212E7B32-A3AE-456A-91BB-4DEFEA3990CB}"/>
              </a:ext>
            </a:extLst>
          </p:cNvPr>
          <p:cNvGrpSpPr>
            <a:grpSpLocks/>
          </p:cNvGrpSpPr>
          <p:nvPr/>
        </p:nvGrpSpPr>
        <p:grpSpPr bwMode="auto">
          <a:xfrm>
            <a:off x="7421563" y="2362200"/>
            <a:ext cx="2351087" cy="2809875"/>
            <a:chOff x="3840" y="1344"/>
            <a:chExt cx="1234" cy="1770"/>
          </a:xfrm>
        </p:grpSpPr>
        <p:grpSp>
          <p:nvGrpSpPr>
            <p:cNvPr id="14" name="Group 14">
              <a:extLst>
                <a:ext uri="{FF2B5EF4-FFF2-40B4-BE49-F238E27FC236}">
                  <a16:creationId xmlns="" xmlns:a16="http://schemas.microsoft.com/office/drawing/2014/main" id="{24A06E08-60E7-4CBC-97F1-41DBC2F36B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1344"/>
              <a:ext cx="1234" cy="1770"/>
              <a:chOff x="538" y="1390"/>
              <a:chExt cx="1234" cy="177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="" xmlns:a16="http://schemas.microsoft.com/office/drawing/2014/main" id="{19457E23-0B5E-4A5D-856F-532CB10BED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" y="1390"/>
                <a:ext cx="1234" cy="1770"/>
                <a:chOff x="538" y="1390"/>
                <a:chExt cx="1234" cy="1770"/>
              </a:xfrm>
            </p:grpSpPr>
            <p:sp>
              <p:nvSpPr>
                <p:cNvPr id="68" name="Freeform 16">
                  <a:extLst>
                    <a:ext uri="{FF2B5EF4-FFF2-40B4-BE49-F238E27FC236}">
                      <a16:creationId xmlns="" xmlns:a16="http://schemas.microsoft.com/office/drawing/2014/main" id="{5FE2552D-76C5-4B11-81F2-96473D03C9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" y="2276"/>
                  <a:ext cx="1199" cy="884"/>
                </a:xfrm>
                <a:custGeom>
                  <a:avLst/>
                  <a:gdLst>
                    <a:gd name="T0" fmla="*/ 0 w 3595"/>
                    <a:gd name="T1" fmla="*/ 0 h 2652"/>
                    <a:gd name="T2" fmla="*/ 0 w 3595"/>
                    <a:gd name="T3" fmla="*/ 0 h 2652"/>
                    <a:gd name="T4" fmla="*/ 0 w 3595"/>
                    <a:gd name="T5" fmla="*/ 0 h 2652"/>
                    <a:gd name="T6" fmla="*/ 0 w 3595"/>
                    <a:gd name="T7" fmla="*/ 0 h 2652"/>
                    <a:gd name="T8" fmla="*/ 0 w 3595"/>
                    <a:gd name="T9" fmla="*/ 0 h 2652"/>
                    <a:gd name="T10" fmla="*/ 0 w 3595"/>
                    <a:gd name="T11" fmla="*/ 0 h 2652"/>
                    <a:gd name="T12" fmla="*/ 0 w 3595"/>
                    <a:gd name="T13" fmla="*/ 0 h 2652"/>
                    <a:gd name="T14" fmla="*/ 0 w 3595"/>
                    <a:gd name="T15" fmla="*/ 0 h 2652"/>
                    <a:gd name="T16" fmla="*/ 0 w 3595"/>
                    <a:gd name="T17" fmla="*/ 0 h 2652"/>
                    <a:gd name="T18" fmla="*/ 0 w 3595"/>
                    <a:gd name="T19" fmla="*/ 0 h 2652"/>
                    <a:gd name="T20" fmla="*/ 0 w 3595"/>
                    <a:gd name="T21" fmla="*/ 0 h 2652"/>
                    <a:gd name="T22" fmla="*/ 0 w 3595"/>
                    <a:gd name="T23" fmla="*/ 0 h 2652"/>
                    <a:gd name="T24" fmla="*/ 0 w 3595"/>
                    <a:gd name="T25" fmla="*/ 0 h 2652"/>
                    <a:gd name="T26" fmla="*/ 0 w 3595"/>
                    <a:gd name="T27" fmla="*/ 0 h 2652"/>
                    <a:gd name="T28" fmla="*/ 0 w 3595"/>
                    <a:gd name="T29" fmla="*/ 0 h 2652"/>
                    <a:gd name="T30" fmla="*/ 0 w 3595"/>
                    <a:gd name="T31" fmla="*/ 0 h 2652"/>
                    <a:gd name="T32" fmla="*/ 0 w 3595"/>
                    <a:gd name="T33" fmla="*/ 0 h 2652"/>
                    <a:gd name="T34" fmla="*/ 0 w 3595"/>
                    <a:gd name="T35" fmla="*/ 0 h 2652"/>
                    <a:gd name="T36" fmla="*/ 0 w 3595"/>
                    <a:gd name="T37" fmla="*/ 0 h 2652"/>
                    <a:gd name="T38" fmla="*/ 0 w 3595"/>
                    <a:gd name="T39" fmla="*/ 0 h 2652"/>
                    <a:gd name="T40" fmla="*/ 0 w 3595"/>
                    <a:gd name="T41" fmla="*/ 0 h 2652"/>
                    <a:gd name="T42" fmla="*/ 0 w 3595"/>
                    <a:gd name="T43" fmla="*/ 0 h 2652"/>
                    <a:gd name="T44" fmla="*/ 0 w 3595"/>
                    <a:gd name="T45" fmla="*/ 0 h 2652"/>
                    <a:gd name="T46" fmla="*/ 0 w 3595"/>
                    <a:gd name="T47" fmla="*/ 0 h 2652"/>
                    <a:gd name="T48" fmla="*/ 0 w 3595"/>
                    <a:gd name="T49" fmla="*/ 0 h 2652"/>
                    <a:gd name="T50" fmla="*/ 0 w 3595"/>
                    <a:gd name="T51" fmla="*/ 0 h 2652"/>
                    <a:gd name="T52" fmla="*/ 0 w 3595"/>
                    <a:gd name="T53" fmla="*/ 0 h 2652"/>
                    <a:gd name="T54" fmla="*/ 0 w 3595"/>
                    <a:gd name="T55" fmla="*/ 0 h 2652"/>
                    <a:gd name="T56" fmla="*/ 0 w 3595"/>
                    <a:gd name="T57" fmla="*/ 0 h 2652"/>
                    <a:gd name="T58" fmla="*/ 0 w 3595"/>
                    <a:gd name="T59" fmla="*/ 0 h 2652"/>
                    <a:gd name="T60" fmla="*/ 0 w 3595"/>
                    <a:gd name="T61" fmla="*/ 0 h 2652"/>
                    <a:gd name="T62" fmla="*/ 0 w 3595"/>
                    <a:gd name="T63" fmla="*/ 0 h 2652"/>
                    <a:gd name="T64" fmla="*/ 0 w 3595"/>
                    <a:gd name="T65" fmla="*/ 0 h 2652"/>
                    <a:gd name="T66" fmla="*/ 0 w 3595"/>
                    <a:gd name="T67" fmla="*/ 0 h 2652"/>
                    <a:gd name="T68" fmla="*/ 0 w 3595"/>
                    <a:gd name="T69" fmla="*/ 0 h 2652"/>
                    <a:gd name="T70" fmla="*/ 0 w 3595"/>
                    <a:gd name="T71" fmla="*/ 0 h 2652"/>
                    <a:gd name="T72" fmla="*/ 0 w 3595"/>
                    <a:gd name="T73" fmla="*/ 0 h 2652"/>
                    <a:gd name="T74" fmla="*/ 0 w 3595"/>
                    <a:gd name="T75" fmla="*/ 0 h 2652"/>
                    <a:gd name="T76" fmla="*/ 0 w 3595"/>
                    <a:gd name="T77" fmla="*/ 0 h 2652"/>
                    <a:gd name="T78" fmla="*/ 0 w 3595"/>
                    <a:gd name="T79" fmla="*/ 0 h 2652"/>
                    <a:gd name="T80" fmla="*/ 0 w 3595"/>
                    <a:gd name="T81" fmla="*/ 0 h 2652"/>
                    <a:gd name="T82" fmla="*/ 0 w 3595"/>
                    <a:gd name="T83" fmla="*/ 0 h 2652"/>
                    <a:gd name="T84" fmla="*/ 0 w 3595"/>
                    <a:gd name="T85" fmla="*/ 0 h 2652"/>
                    <a:gd name="T86" fmla="*/ 0 w 3595"/>
                    <a:gd name="T87" fmla="*/ 0 h 2652"/>
                    <a:gd name="T88" fmla="*/ 0 w 3595"/>
                    <a:gd name="T89" fmla="*/ 0 h 2652"/>
                    <a:gd name="T90" fmla="*/ 0 w 3595"/>
                    <a:gd name="T91" fmla="*/ 0 h 2652"/>
                    <a:gd name="T92" fmla="*/ 0 w 3595"/>
                    <a:gd name="T93" fmla="*/ 0 h 2652"/>
                    <a:gd name="T94" fmla="*/ 0 w 3595"/>
                    <a:gd name="T95" fmla="*/ 0 h 2652"/>
                    <a:gd name="T96" fmla="*/ 0 w 3595"/>
                    <a:gd name="T97" fmla="*/ 0 h 2652"/>
                    <a:gd name="T98" fmla="*/ 0 w 3595"/>
                    <a:gd name="T99" fmla="*/ 0 h 2652"/>
                    <a:gd name="T100" fmla="*/ 0 w 3595"/>
                    <a:gd name="T101" fmla="*/ 0 h 2652"/>
                    <a:gd name="T102" fmla="*/ 0 w 3595"/>
                    <a:gd name="T103" fmla="*/ 0 h 2652"/>
                    <a:gd name="T104" fmla="*/ 0 w 3595"/>
                    <a:gd name="T105" fmla="*/ 0 h 2652"/>
                    <a:gd name="T106" fmla="*/ 0 w 3595"/>
                    <a:gd name="T107" fmla="*/ 0 h 2652"/>
                    <a:gd name="T108" fmla="*/ 0 w 3595"/>
                    <a:gd name="T109" fmla="*/ 0 h 2652"/>
                    <a:gd name="T110" fmla="*/ 0 w 3595"/>
                    <a:gd name="T111" fmla="*/ 0 h 2652"/>
                    <a:gd name="T112" fmla="*/ 0 w 3595"/>
                    <a:gd name="T113" fmla="*/ 0 h 2652"/>
                    <a:gd name="T114" fmla="*/ 0 w 3595"/>
                    <a:gd name="T115" fmla="*/ 0 h 2652"/>
                    <a:gd name="T116" fmla="*/ 0 w 3595"/>
                    <a:gd name="T117" fmla="*/ 0 h 2652"/>
                    <a:gd name="T118" fmla="*/ 0 w 3595"/>
                    <a:gd name="T119" fmla="*/ 0 h 2652"/>
                    <a:gd name="T120" fmla="*/ 0 w 3595"/>
                    <a:gd name="T121" fmla="*/ 0 h 26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595"/>
                    <a:gd name="T184" fmla="*/ 0 h 2652"/>
                    <a:gd name="T185" fmla="*/ 3595 w 3595"/>
                    <a:gd name="T186" fmla="*/ 2652 h 26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595" h="2652">
                      <a:moveTo>
                        <a:pt x="3319" y="0"/>
                      </a:moveTo>
                      <a:lnTo>
                        <a:pt x="3250" y="73"/>
                      </a:lnTo>
                      <a:lnTo>
                        <a:pt x="3250" y="77"/>
                      </a:lnTo>
                      <a:lnTo>
                        <a:pt x="3251" y="79"/>
                      </a:lnTo>
                      <a:lnTo>
                        <a:pt x="3251" y="83"/>
                      </a:lnTo>
                      <a:lnTo>
                        <a:pt x="3253" y="86"/>
                      </a:lnTo>
                      <a:lnTo>
                        <a:pt x="3254" y="87"/>
                      </a:lnTo>
                      <a:lnTo>
                        <a:pt x="3255" y="90"/>
                      </a:lnTo>
                      <a:lnTo>
                        <a:pt x="3258" y="91"/>
                      </a:lnTo>
                      <a:lnTo>
                        <a:pt x="3261" y="93"/>
                      </a:lnTo>
                      <a:lnTo>
                        <a:pt x="3263" y="95"/>
                      </a:lnTo>
                      <a:lnTo>
                        <a:pt x="3266" y="96"/>
                      </a:lnTo>
                      <a:lnTo>
                        <a:pt x="3296" y="92"/>
                      </a:lnTo>
                      <a:lnTo>
                        <a:pt x="3325" y="88"/>
                      </a:lnTo>
                      <a:lnTo>
                        <a:pt x="3355" y="82"/>
                      </a:lnTo>
                      <a:lnTo>
                        <a:pt x="3383" y="77"/>
                      </a:lnTo>
                      <a:lnTo>
                        <a:pt x="3412" y="70"/>
                      </a:lnTo>
                      <a:lnTo>
                        <a:pt x="3441" y="62"/>
                      </a:lnTo>
                      <a:lnTo>
                        <a:pt x="3469" y="56"/>
                      </a:lnTo>
                      <a:lnTo>
                        <a:pt x="3498" y="49"/>
                      </a:lnTo>
                      <a:lnTo>
                        <a:pt x="3528" y="41"/>
                      </a:lnTo>
                      <a:lnTo>
                        <a:pt x="3557" y="35"/>
                      </a:lnTo>
                      <a:lnTo>
                        <a:pt x="3562" y="37"/>
                      </a:lnTo>
                      <a:lnTo>
                        <a:pt x="3566" y="41"/>
                      </a:lnTo>
                      <a:lnTo>
                        <a:pt x="3569" y="45"/>
                      </a:lnTo>
                      <a:lnTo>
                        <a:pt x="3571" y="49"/>
                      </a:lnTo>
                      <a:lnTo>
                        <a:pt x="3573" y="54"/>
                      </a:lnTo>
                      <a:lnTo>
                        <a:pt x="3574" y="60"/>
                      </a:lnTo>
                      <a:lnTo>
                        <a:pt x="3574" y="66"/>
                      </a:lnTo>
                      <a:lnTo>
                        <a:pt x="3574" y="71"/>
                      </a:lnTo>
                      <a:lnTo>
                        <a:pt x="3573" y="77"/>
                      </a:lnTo>
                      <a:lnTo>
                        <a:pt x="3571" y="82"/>
                      </a:lnTo>
                      <a:lnTo>
                        <a:pt x="3543" y="108"/>
                      </a:lnTo>
                      <a:lnTo>
                        <a:pt x="3561" y="201"/>
                      </a:lnTo>
                      <a:lnTo>
                        <a:pt x="3574" y="294"/>
                      </a:lnTo>
                      <a:lnTo>
                        <a:pt x="3582" y="390"/>
                      </a:lnTo>
                      <a:lnTo>
                        <a:pt x="3584" y="485"/>
                      </a:lnTo>
                      <a:lnTo>
                        <a:pt x="3582" y="582"/>
                      </a:lnTo>
                      <a:lnTo>
                        <a:pt x="3575" y="677"/>
                      </a:lnTo>
                      <a:lnTo>
                        <a:pt x="3565" y="771"/>
                      </a:lnTo>
                      <a:lnTo>
                        <a:pt x="3552" y="864"/>
                      </a:lnTo>
                      <a:lnTo>
                        <a:pt x="3533" y="955"/>
                      </a:lnTo>
                      <a:lnTo>
                        <a:pt x="3514" y="1044"/>
                      </a:lnTo>
                      <a:lnTo>
                        <a:pt x="3494" y="1079"/>
                      </a:lnTo>
                      <a:lnTo>
                        <a:pt x="3473" y="1114"/>
                      </a:lnTo>
                      <a:lnTo>
                        <a:pt x="3451" y="1149"/>
                      </a:lnTo>
                      <a:lnTo>
                        <a:pt x="3428" y="1183"/>
                      </a:lnTo>
                      <a:lnTo>
                        <a:pt x="3404" y="1216"/>
                      </a:lnTo>
                      <a:lnTo>
                        <a:pt x="3379" y="1250"/>
                      </a:lnTo>
                      <a:lnTo>
                        <a:pt x="3353" y="1282"/>
                      </a:lnTo>
                      <a:lnTo>
                        <a:pt x="3328" y="1315"/>
                      </a:lnTo>
                      <a:lnTo>
                        <a:pt x="3304" y="1348"/>
                      </a:lnTo>
                      <a:lnTo>
                        <a:pt x="3279" y="1380"/>
                      </a:lnTo>
                      <a:lnTo>
                        <a:pt x="3280" y="1405"/>
                      </a:lnTo>
                      <a:lnTo>
                        <a:pt x="3282" y="1430"/>
                      </a:lnTo>
                      <a:lnTo>
                        <a:pt x="3283" y="1455"/>
                      </a:lnTo>
                      <a:lnTo>
                        <a:pt x="3283" y="1480"/>
                      </a:lnTo>
                      <a:lnTo>
                        <a:pt x="3284" y="1504"/>
                      </a:lnTo>
                      <a:lnTo>
                        <a:pt x="3284" y="1530"/>
                      </a:lnTo>
                      <a:lnTo>
                        <a:pt x="3285" y="1555"/>
                      </a:lnTo>
                      <a:lnTo>
                        <a:pt x="3288" y="1579"/>
                      </a:lnTo>
                      <a:lnTo>
                        <a:pt x="3291" y="1604"/>
                      </a:lnTo>
                      <a:lnTo>
                        <a:pt x="3295" y="1627"/>
                      </a:lnTo>
                      <a:lnTo>
                        <a:pt x="3298" y="1632"/>
                      </a:lnTo>
                      <a:lnTo>
                        <a:pt x="3304" y="1636"/>
                      </a:lnTo>
                      <a:lnTo>
                        <a:pt x="3310" y="1639"/>
                      </a:lnTo>
                      <a:lnTo>
                        <a:pt x="3317" y="1639"/>
                      </a:lnTo>
                      <a:lnTo>
                        <a:pt x="3323" y="1639"/>
                      </a:lnTo>
                      <a:lnTo>
                        <a:pt x="3330" y="1639"/>
                      </a:lnTo>
                      <a:lnTo>
                        <a:pt x="3336" y="1637"/>
                      </a:lnTo>
                      <a:lnTo>
                        <a:pt x="3343" y="1636"/>
                      </a:lnTo>
                      <a:lnTo>
                        <a:pt x="3349" y="1636"/>
                      </a:lnTo>
                      <a:lnTo>
                        <a:pt x="3355" y="1635"/>
                      </a:lnTo>
                      <a:lnTo>
                        <a:pt x="3578" y="1554"/>
                      </a:lnTo>
                      <a:lnTo>
                        <a:pt x="3580" y="1554"/>
                      </a:lnTo>
                      <a:lnTo>
                        <a:pt x="3583" y="1555"/>
                      </a:lnTo>
                      <a:lnTo>
                        <a:pt x="3586" y="1555"/>
                      </a:lnTo>
                      <a:lnTo>
                        <a:pt x="3588" y="1557"/>
                      </a:lnTo>
                      <a:lnTo>
                        <a:pt x="3591" y="1558"/>
                      </a:lnTo>
                      <a:lnTo>
                        <a:pt x="3593" y="1559"/>
                      </a:lnTo>
                      <a:lnTo>
                        <a:pt x="3595" y="1562"/>
                      </a:lnTo>
                      <a:lnTo>
                        <a:pt x="3595" y="1564"/>
                      </a:lnTo>
                      <a:lnTo>
                        <a:pt x="3595" y="1567"/>
                      </a:lnTo>
                      <a:lnTo>
                        <a:pt x="3595" y="1571"/>
                      </a:lnTo>
                      <a:lnTo>
                        <a:pt x="3579" y="1585"/>
                      </a:lnTo>
                      <a:lnTo>
                        <a:pt x="3565" y="1601"/>
                      </a:lnTo>
                      <a:lnTo>
                        <a:pt x="3553" y="1618"/>
                      </a:lnTo>
                      <a:lnTo>
                        <a:pt x="3541" y="1636"/>
                      </a:lnTo>
                      <a:lnTo>
                        <a:pt x="3532" y="1653"/>
                      </a:lnTo>
                      <a:lnTo>
                        <a:pt x="3523" y="1673"/>
                      </a:lnTo>
                      <a:lnTo>
                        <a:pt x="3514" y="1691"/>
                      </a:lnTo>
                      <a:lnTo>
                        <a:pt x="3505" y="1709"/>
                      </a:lnTo>
                      <a:lnTo>
                        <a:pt x="3494" y="1727"/>
                      </a:lnTo>
                      <a:lnTo>
                        <a:pt x="3484" y="1744"/>
                      </a:lnTo>
                      <a:lnTo>
                        <a:pt x="3421" y="1751"/>
                      </a:lnTo>
                      <a:lnTo>
                        <a:pt x="3360" y="1761"/>
                      </a:lnTo>
                      <a:lnTo>
                        <a:pt x="3301" y="1776"/>
                      </a:lnTo>
                      <a:lnTo>
                        <a:pt x="3245" y="1795"/>
                      </a:lnTo>
                      <a:lnTo>
                        <a:pt x="3190" y="1819"/>
                      </a:lnTo>
                      <a:lnTo>
                        <a:pt x="3138" y="1846"/>
                      </a:lnTo>
                      <a:lnTo>
                        <a:pt x="3087" y="1878"/>
                      </a:lnTo>
                      <a:lnTo>
                        <a:pt x="3039" y="1912"/>
                      </a:lnTo>
                      <a:lnTo>
                        <a:pt x="2992" y="1949"/>
                      </a:lnTo>
                      <a:lnTo>
                        <a:pt x="2945" y="1991"/>
                      </a:lnTo>
                      <a:lnTo>
                        <a:pt x="2940" y="1998"/>
                      </a:lnTo>
                      <a:lnTo>
                        <a:pt x="2933" y="2004"/>
                      </a:lnTo>
                      <a:lnTo>
                        <a:pt x="2928" y="2011"/>
                      </a:lnTo>
                      <a:lnTo>
                        <a:pt x="2923" y="2017"/>
                      </a:lnTo>
                      <a:lnTo>
                        <a:pt x="2917" y="2025"/>
                      </a:lnTo>
                      <a:lnTo>
                        <a:pt x="2915" y="2033"/>
                      </a:lnTo>
                      <a:lnTo>
                        <a:pt x="2912" y="2041"/>
                      </a:lnTo>
                      <a:lnTo>
                        <a:pt x="2912" y="2049"/>
                      </a:lnTo>
                      <a:lnTo>
                        <a:pt x="2915" y="2056"/>
                      </a:lnTo>
                      <a:lnTo>
                        <a:pt x="2919" y="2064"/>
                      </a:lnTo>
                      <a:lnTo>
                        <a:pt x="2937" y="2077"/>
                      </a:lnTo>
                      <a:lnTo>
                        <a:pt x="2955" y="2089"/>
                      </a:lnTo>
                      <a:lnTo>
                        <a:pt x="2975" y="2101"/>
                      </a:lnTo>
                      <a:lnTo>
                        <a:pt x="2996" y="2112"/>
                      </a:lnTo>
                      <a:lnTo>
                        <a:pt x="3015" y="2124"/>
                      </a:lnTo>
                      <a:lnTo>
                        <a:pt x="3034" y="2136"/>
                      </a:lnTo>
                      <a:lnTo>
                        <a:pt x="3052" y="2149"/>
                      </a:lnTo>
                      <a:lnTo>
                        <a:pt x="3070" y="2163"/>
                      </a:lnTo>
                      <a:lnTo>
                        <a:pt x="3084" y="2179"/>
                      </a:lnTo>
                      <a:lnTo>
                        <a:pt x="3099" y="2196"/>
                      </a:lnTo>
                      <a:lnTo>
                        <a:pt x="3108" y="2201"/>
                      </a:lnTo>
                      <a:lnTo>
                        <a:pt x="3117" y="2208"/>
                      </a:lnTo>
                      <a:lnTo>
                        <a:pt x="3124" y="2214"/>
                      </a:lnTo>
                      <a:lnTo>
                        <a:pt x="3130" y="2223"/>
                      </a:lnTo>
                      <a:lnTo>
                        <a:pt x="3135" y="2233"/>
                      </a:lnTo>
                      <a:lnTo>
                        <a:pt x="3139" y="2242"/>
                      </a:lnTo>
                      <a:lnTo>
                        <a:pt x="3144" y="2252"/>
                      </a:lnTo>
                      <a:lnTo>
                        <a:pt x="3148" y="2261"/>
                      </a:lnTo>
                      <a:lnTo>
                        <a:pt x="3152" y="2272"/>
                      </a:lnTo>
                      <a:lnTo>
                        <a:pt x="3158" y="2281"/>
                      </a:lnTo>
                      <a:lnTo>
                        <a:pt x="3168" y="2311"/>
                      </a:lnTo>
                      <a:lnTo>
                        <a:pt x="3176" y="2341"/>
                      </a:lnTo>
                      <a:lnTo>
                        <a:pt x="3180" y="2372"/>
                      </a:lnTo>
                      <a:lnTo>
                        <a:pt x="3181" y="2404"/>
                      </a:lnTo>
                      <a:lnTo>
                        <a:pt x="3180" y="2436"/>
                      </a:lnTo>
                      <a:lnTo>
                        <a:pt x="3176" y="2467"/>
                      </a:lnTo>
                      <a:lnTo>
                        <a:pt x="3169" y="2498"/>
                      </a:lnTo>
                      <a:lnTo>
                        <a:pt x="3160" y="2526"/>
                      </a:lnTo>
                      <a:lnTo>
                        <a:pt x="3147" y="2555"/>
                      </a:lnTo>
                      <a:lnTo>
                        <a:pt x="3131" y="2581"/>
                      </a:lnTo>
                      <a:lnTo>
                        <a:pt x="3114" y="2598"/>
                      </a:lnTo>
                      <a:lnTo>
                        <a:pt x="3096" y="2612"/>
                      </a:lnTo>
                      <a:lnTo>
                        <a:pt x="3077" y="2624"/>
                      </a:lnTo>
                      <a:lnTo>
                        <a:pt x="3056" y="2633"/>
                      </a:lnTo>
                      <a:lnTo>
                        <a:pt x="3035" y="2641"/>
                      </a:lnTo>
                      <a:lnTo>
                        <a:pt x="3011" y="2646"/>
                      </a:lnTo>
                      <a:lnTo>
                        <a:pt x="2988" y="2650"/>
                      </a:lnTo>
                      <a:lnTo>
                        <a:pt x="2964" y="2652"/>
                      </a:lnTo>
                      <a:lnTo>
                        <a:pt x="2941" y="2650"/>
                      </a:lnTo>
                      <a:lnTo>
                        <a:pt x="2916" y="2648"/>
                      </a:lnTo>
                      <a:lnTo>
                        <a:pt x="2904" y="2644"/>
                      </a:lnTo>
                      <a:lnTo>
                        <a:pt x="2893" y="2638"/>
                      </a:lnTo>
                      <a:lnTo>
                        <a:pt x="2879" y="2633"/>
                      </a:lnTo>
                      <a:lnTo>
                        <a:pt x="2868" y="2627"/>
                      </a:lnTo>
                      <a:lnTo>
                        <a:pt x="2856" y="2620"/>
                      </a:lnTo>
                      <a:lnTo>
                        <a:pt x="2846" y="2614"/>
                      </a:lnTo>
                      <a:lnTo>
                        <a:pt x="2835" y="2605"/>
                      </a:lnTo>
                      <a:lnTo>
                        <a:pt x="2826" y="2595"/>
                      </a:lnTo>
                      <a:lnTo>
                        <a:pt x="2818" y="2585"/>
                      </a:lnTo>
                      <a:lnTo>
                        <a:pt x="2810" y="2572"/>
                      </a:lnTo>
                      <a:lnTo>
                        <a:pt x="2805" y="2575"/>
                      </a:lnTo>
                      <a:lnTo>
                        <a:pt x="2801" y="2577"/>
                      </a:lnTo>
                      <a:lnTo>
                        <a:pt x="2796" y="2582"/>
                      </a:lnTo>
                      <a:lnTo>
                        <a:pt x="2791" y="2586"/>
                      </a:lnTo>
                      <a:lnTo>
                        <a:pt x="2786" y="2591"/>
                      </a:lnTo>
                      <a:lnTo>
                        <a:pt x="2780" y="2597"/>
                      </a:lnTo>
                      <a:lnTo>
                        <a:pt x="2774" y="2603"/>
                      </a:lnTo>
                      <a:lnTo>
                        <a:pt x="2769" y="2607"/>
                      </a:lnTo>
                      <a:lnTo>
                        <a:pt x="2763" y="2612"/>
                      </a:lnTo>
                      <a:lnTo>
                        <a:pt x="2757" y="2616"/>
                      </a:lnTo>
                      <a:lnTo>
                        <a:pt x="2735" y="2625"/>
                      </a:lnTo>
                      <a:lnTo>
                        <a:pt x="2712" y="2632"/>
                      </a:lnTo>
                      <a:lnTo>
                        <a:pt x="2689" y="2636"/>
                      </a:lnTo>
                      <a:lnTo>
                        <a:pt x="2665" y="2638"/>
                      </a:lnTo>
                      <a:lnTo>
                        <a:pt x="2642" y="2638"/>
                      </a:lnTo>
                      <a:lnTo>
                        <a:pt x="2618" y="2637"/>
                      </a:lnTo>
                      <a:lnTo>
                        <a:pt x="2595" y="2633"/>
                      </a:lnTo>
                      <a:lnTo>
                        <a:pt x="2573" y="2627"/>
                      </a:lnTo>
                      <a:lnTo>
                        <a:pt x="2551" y="2618"/>
                      </a:lnTo>
                      <a:lnTo>
                        <a:pt x="2530" y="2607"/>
                      </a:lnTo>
                      <a:lnTo>
                        <a:pt x="2530" y="2601"/>
                      </a:lnTo>
                      <a:lnTo>
                        <a:pt x="2530" y="2595"/>
                      </a:lnTo>
                      <a:lnTo>
                        <a:pt x="2532" y="2591"/>
                      </a:lnTo>
                      <a:lnTo>
                        <a:pt x="2536" y="2589"/>
                      </a:lnTo>
                      <a:lnTo>
                        <a:pt x="2540" y="2586"/>
                      </a:lnTo>
                      <a:lnTo>
                        <a:pt x="2545" y="2585"/>
                      </a:lnTo>
                      <a:lnTo>
                        <a:pt x="2551" y="2582"/>
                      </a:lnTo>
                      <a:lnTo>
                        <a:pt x="2555" y="2581"/>
                      </a:lnTo>
                      <a:lnTo>
                        <a:pt x="2558" y="2577"/>
                      </a:lnTo>
                      <a:lnTo>
                        <a:pt x="2562" y="2573"/>
                      </a:lnTo>
                      <a:lnTo>
                        <a:pt x="2566" y="2565"/>
                      </a:lnTo>
                      <a:lnTo>
                        <a:pt x="2573" y="2558"/>
                      </a:lnTo>
                      <a:lnTo>
                        <a:pt x="2578" y="2550"/>
                      </a:lnTo>
                      <a:lnTo>
                        <a:pt x="2583" y="2541"/>
                      </a:lnTo>
                      <a:lnTo>
                        <a:pt x="2587" y="2533"/>
                      </a:lnTo>
                      <a:lnTo>
                        <a:pt x="2591" y="2524"/>
                      </a:lnTo>
                      <a:lnTo>
                        <a:pt x="2592" y="2516"/>
                      </a:lnTo>
                      <a:lnTo>
                        <a:pt x="2594" y="2507"/>
                      </a:lnTo>
                      <a:lnTo>
                        <a:pt x="2591" y="2496"/>
                      </a:lnTo>
                      <a:lnTo>
                        <a:pt x="2587" y="2487"/>
                      </a:lnTo>
                      <a:lnTo>
                        <a:pt x="2586" y="2486"/>
                      </a:lnTo>
                      <a:lnTo>
                        <a:pt x="2585" y="2484"/>
                      </a:lnTo>
                      <a:lnTo>
                        <a:pt x="2585" y="2483"/>
                      </a:lnTo>
                      <a:lnTo>
                        <a:pt x="2583" y="2482"/>
                      </a:lnTo>
                      <a:lnTo>
                        <a:pt x="2583" y="2481"/>
                      </a:lnTo>
                      <a:lnTo>
                        <a:pt x="2582" y="2479"/>
                      </a:lnTo>
                      <a:lnTo>
                        <a:pt x="2581" y="2478"/>
                      </a:lnTo>
                      <a:lnTo>
                        <a:pt x="2581" y="2477"/>
                      </a:lnTo>
                      <a:lnTo>
                        <a:pt x="2579" y="2475"/>
                      </a:lnTo>
                      <a:lnTo>
                        <a:pt x="2577" y="2474"/>
                      </a:lnTo>
                      <a:lnTo>
                        <a:pt x="2565" y="2501"/>
                      </a:lnTo>
                      <a:lnTo>
                        <a:pt x="2551" y="2525"/>
                      </a:lnTo>
                      <a:lnTo>
                        <a:pt x="2532" y="2546"/>
                      </a:lnTo>
                      <a:lnTo>
                        <a:pt x="2511" y="2563"/>
                      </a:lnTo>
                      <a:lnTo>
                        <a:pt x="2488" y="2578"/>
                      </a:lnTo>
                      <a:lnTo>
                        <a:pt x="2462" y="2590"/>
                      </a:lnTo>
                      <a:lnTo>
                        <a:pt x="2436" y="2599"/>
                      </a:lnTo>
                      <a:lnTo>
                        <a:pt x="2407" y="2607"/>
                      </a:lnTo>
                      <a:lnTo>
                        <a:pt x="2378" y="2611"/>
                      </a:lnTo>
                      <a:lnTo>
                        <a:pt x="2348" y="2614"/>
                      </a:lnTo>
                      <a:lnTo>
                        <a:pt x="2337" y="2611"/>
                      </a:lnTo>
                      <a:lnTo>
                        <a:pt x="2325" y="2610"/>
                      </a:lnTo>
                      <a:lnTo>
                        <a:pt x="2312" y="2607"/>
                      </a:lnTo>
                      <a:lnTo>
                        <a:pt x="2300" y="2605"/>
                      </a:lnTo>
                      <a:lnTo>
                        <a:pt x="2287" y="2602"/>
                      </a:lnTo>
                      <a:lnTo>
                        <a:pt x="2276" y="2598"/>
                      </a:lnTo>
                      <a:lnTo>
                        <a:pt x="2266" y="2591"/>
                      </a:lnTo>
                      <a:lnTo>
                        <a:pt x="2257" y="2585"/>
                      </a:lnTo>
                      <a:lnTo>
                        <a:pt x="2249" y="2576"/>
                      </a:lnTo>
                      <a:lnTo>
                        <a:pt x="2243" y="2564"/>
                      </a:lnTo>
                      <a:lnTo>
                        <a:pt x="2239" y="2555"/>
                      </a:lnTo>
                      <a:lnTo>
                        <a:pt x="2240" y="2547"/>
                      </a:lnTo>
                      <a:lnTo>
                        <a:pt x="2244" y="2541"/>
                      </a:lnTo>
                      <a:lnTo>
                        <a:pt x="2249" y="2537"/>
                      </a:lnTo>
                      <a:lnTo>
                        <a:pt x="2256" y="2534"/>
                      </a:lnTo>
                      <a:lnTo>
                        <a:pt x="2263" y="2530"/>
                      </a:lnTo>
                      <a:lnTo>
                        <a:pt x="2270" y="2526"/>
                      </a:lnTo>
                      <a:lnTo>
                        <a:pt x="2274" y="2520"/>
                      </a:lnTo>
                      <a:lnTo>
                        <a:pt x="2276" y="2512"/>
                      </a:lnTo>
                      <a:lnTo>
                        <a:pt x="2274" y="2501"/>
                      </a:lnTo>
                      <a:lnTo>
                        <a:pt x="2257" y="2491"/>
                      </a:lnTo>
                      <a:lnTo>
                        <a:pt x="2240" y="2487"/>
                      </a:lnTo>
                      <a:lnTo>
                        <a:pt x="2224" y="2490"/>
                      </a:lnTo>
                      <a:lnTo>
                        <a:pt x="2211" y="2496"/>
                      </a:lnTo>
                      <a:lnTo>
                        <a:pt x="2197" y="2507"/>
                      </a:lnTo>
                      <a:lnTo>
                        <a:pt x="2184" y="2518"/>
                      </a:lnTo>
                      <a:lnTo>
                        <a:pt x="2171" y="2530"/>
                      </a:lnTo>
                      <a:lnTo>
                        <a:pt x="2156" y="2543"/>
                      </a:lnTo>
                      <a:lnTo>
                        <a:pt x="2143" y="2552"/>
                      </a:lnTo>
                      <a:lnTo>
                        <a:pt x="2128" y="2559"/>
                      </a:lnTo>
                      <a:lnTo>
                        <a:pt x="2098" y="2573"/>
                      </a:lnTo>
                      <a:lnTo>
                        <a:pt x="2065" y="2585"/>
                      </a:lnTo>
                      <a:lnTo>
                        <a:pt x="2030" y="2593"/>
                      </a:lnTo>
                      <a:lnTo>
                        <a:pt x="1995" y="2598"/>
                      </a:lnTo>
                      <a:lnTo>
                        <a:pt x="1958" y="2601"/>
                      </a:lnTo>
                      <a:lnTo>
                        <a:pt x="1921" y="2599"/>
                      </a:lnTo>
                      <a:lnTo>
                        <a:pt x="1885" y="2595"/>
                      </a:lnTo>
                      <a:lnTo>
                        <a:pt x="1851" y="2588"/>
                      </a:lnTo>
                      <a:lnTo>
                        <a:pt x="1817" y="2576"/>
                      </a:lnTo>
                      <a:lnTo>
                        <a:pt x="1787" y="2561"/>
                      </a:lnTo>
                      <a:lnTo>
                        <a:pt x="1778" y="2569"/>
                      </a:lnTo>
                      <a:lnTo>
                        <a:pt x="1770" y="2578"/>
                      </a:lnTo>
                      <a:lnTo>
                        <a:pt x="1762" y="2586"/>
                      </a:lnTo>
                      <a:lnTo>
                        <a:pt x="1753" y="2594"/>
                      </a:lnTo>
                      <a:lnTo>
                        <a:pt x="1744" y="2602"/>
                      </a:lnTo>
                      <a:lnTo>
                        <a:pt x="1736" y="2608"/>
                      </a:lnTo>
                      <a:lnTo>
                        <a:pt x="1727" y="2615"/>
                      </a:lnTo>
                      <a:lnTo>
                        <a:pt x="1718" y="2620"/>
                      </a:lnTo>
                      <a:lnTo>
                        <a:pt x="1709" y="2624"/>
                      </a:lnTo>
                      <a:lnTo>
                        <a:pt x="1700" y="2627"/>
                      </a:lnTo>
                      <a:lnTo>
                        <a:pt x="1683" y="2624"/>
                      </a:lnTo>
                      <a:lnTo>
                        <a:pt x="1666" y="2623"/>
                      </a:lnTo>
                      <a:lnTo>
                        <a:pt x="1649" y="2621"/>
                      </a:lnTo>
                      <a:lnTo>
                        <a:pt x="1630" y="2620"/>
                      </a:lnTo>
                      <a:lnTo>
                        <a:pt x="1613" y="2619"/>
                      </a:lnTo>
                      <a:lnTo>
                        <a:pt x="1596" y="2616"/>
                      </a:lnTo>
                      <a:lnTo>
                        <a:pt x="1581" y="2611"/>
                      </a:lnTo>
                      <a:lnTo>
                        <a:pt x="1565" y="2605"/>
                      </a:lnTo>
                      <a:lnTo>
                        <a:pt x="1552" y="2595"/>
                      </a:lnTo>
                      <a:lnTo>
                        <a:pt x="1539" y="2582"/>
                      </a:lnTo>
                      <a:lnTo>
                        <a:pt x="1521" y="2597"/>
                      </a:lnTo>
                      <a:lnTo>
                        <a:pt x="1501" y="2607"/>
                      </a:lnTo>
                      <a:lnTo>
                        <a:pt x="1479" y="2616"/>
                      </a:lnTo>
                      <a:lnTo>
                        <a:pt x="1457" y="2621"/>
                      </a:lnTo>
                      <a:lnTo>
                        <a:pt x="1433" y="2624"/>
                      </a:lnTo>
                      <a:lnTo>
                        <a:pt x="1410" y="2624"/>
                      </a:lnTo>
                      <a:lnTo>
                        <a:pt x="1388" y="2623"/>
                      </a:lnTo>
                      <a:lnTo>
                        <a:pt x="1364" y="2618"/>
                      </a:lnTo>
                      <a:lnTo>
                        <a:pt x="1342" y="2611"/>
                      </a:lnTo>
                      <a:lnTo>
                        <a:pt x="1321" y="2603"/>
                      </a:lnTo>
                      <a:lnTo>
                        <a:pt x="1318" y="2602"/>
                      </a:lnTo>
                      <a:lnTo>
                        <a:pt x="1316" y="2599"/>
                      </a:lnTo>
                      <a:lnTo>
                        <a:pt x="1313" y="2598"/>
                      </a:lnTo>
                      <a:lnTo>
                        <a:pt x="1311" y="2597"/>
                      </a:lnTo>
                      <a:lnTo>
                        <a:pt x="1308" y="2594"/>
                      </a:lnTo>
                      <a:lnTo>
                        <a:pt x="1305" y="2593"/>
                      </a:lnTo>
                      <a:lnTo>
                        <a:pt x="1303" y="2590"/>
                      </a:lnTo>
                      <a:lnTo>
                        <a:pt x="1300" y="2588"/>
                      </a:lnTo>
                      <a:lnTo>
                        <a:pt x="1298" y="2586"/>
                      </a:lnTo>
                      <a:lnTo>
                        <a:pt x="1295" y="2584"/>
                      </a:lnTo>
                      <a:lnTo>
                        <a:pt x="1274" y="2594"/>
                      </a:lnTo>
                      <a:lnTo>
                        <a:pt x="1252" y="2603"/>
                      </a:lnTo>
                      <a:lnTo>
                        <a:pt x="1231" y="2608"/>
                      </a:lnTo>
                      <a:lnTo>
                        <a:pt x="1208" y="2612"/>
                      </a:lnTo>
                      <a:lnTo>
                        <a:pt x="1185" y="2612"/>
                      </a:lnTo>
                      <a:lnTo>
                        <a:pt x="1163" y="2611"/>
                      </a:lnTo>
                      <a:lnTo>
                        <a:pt x="1141" y="2607"/>
                      </a:lnTo>
                      <a:lnTo>
                        <a:pt x="1119" y="2601"/>
                      </a:lnTo>
                      <a:lnTo>
                        <a:pt x="1098" y="2591"/>
                      </a:lnTo>
                      <a:lnTo>
                        <a:pt x="1077" y="2580"/>
                      </a:lnTo>
                      <a:lnTo>
                        <a:pt x="1074" y="2575"/>
                      </a:lnTo>
                      <a:lnTo>
                        <a:pt x="1070" y="2571"/>
                      </a:lnTo>
                      <a:lnTo>
                        <a:pt x="1068" y="2567"/>
                      </a:lnTo>
                      <a:lnTo>
                        <a:pt x="1067" y="2561"/>
                      </a:lnTo>
                      <a:lnTo>
                        <a:pt x="1064" y="2556"/>
                      </a:lnTo>
                      <a:lnTo>
                        <a:pt x="1061" y="2552"/>
                      </a:lnTo>
                      <a:lnTo>
                        <a:pt x="1059" y="2547"/>
                      </a:lnTo>
                      <a:lnTo>
                        <a:pt x="1056" y="2543"/>
                      </a:lnTo>
                      <a:lnTo>
                        <a:pt x="1054" y="2538"/>
                      </a:lnTo>
                      <a:lnTo>
                        <a:pt x="1050" y="2534"/>
                      </a:lnTo>
                      <a:lnTo>
                        <a:pt x="1034" y="2546"/>
                      </a:lnTo>
                      <a:lnTo>
                        <a:pt x="1018" y="2558"/>
                      </a:lnTo>
                      <a:lnTo>
                        <a:pt x="1003" y="2569"/>
                      </a:lnTo>
                      <a:lnTo>
                        <a:pt x="987" y="2581"/>
                      </a:lnTo>
                      <a:lnTo>
                        <a:pt x="970" y="2590"/>
                      </a:lnTo>
                      <a:lnTo>
                        <a:pt x="953" y="2598"/>
                      </a:lnTo>
                      <a:lnTo>
                        <a:pt x="935" y="2603"/>
                      </a:lnTo>
                      <a:lnTo>
                        <a:pt x="915" y="2605"/>
                      </a:lnTo>
                      <a:lnTo>
                        <a:pt x="896" y="2603"/>
                      </a:lnTo>
                      <a:lnTo>
                        <a:pt x="875" y="2597"/>
                      </a:lnTo>
                      <a:lnTo>
                        <a:pt x="832" y="2584"/>
                      </a:lnTo>
                      <a:lnTo>
                        <a:pt x="798" y="2560"/>
                      </a:lnTo>
                      <a:lnTo>
                        <a:pt x="768" y="2530"/>
                      </a:lnTo>
                      <a:lnTo>
                        <a:pt x="740" y="2496"/>
                      </a:lnTo>
                      <a:lnTo>
                        <a:pt x="715" y="2461"/>
                      </a:lnTo>
                      <a:lnTo>
                        <a:pt x="689" y="2428"/>
                      </a:lnTo>
                      <a:lnTo>
                        <a:pt x="662" y="2400"/>
                      </a:lnTo>
                      <a:lnTo>
                        <a:pt x="628" y="2379"/>
                      </a:lnTo>
                      <a:lnTo>
                        <a:pt x="590" y="2368"/>
                      </a:lnTo>
                      <a:lnTo>
                        <a:pt x="542" y="2372"/>
                      </a:lnTo>
                      <a:lnTo>
                        <a:pt x="537" y="2374"/>
                      </a:lnTo>
                      <a:lnTo>
                        <a:pt x="531" y="2376"/>
                      </a:lnTo>
                      <a:lnTo>
                        <a:pt x="529" y="2380"/>
                      </a:lnTo>
                      <a:lnTo>
                        <a:pt x="526" y="2385"/>
                      </a:lnTo>
                      <a:lnTo>
                        <a:pt x="524" y="2389"/>
                      </a:lnTo>
                      <a:lnTo>
                        <a:pt x="522" y="2394"/>
                      </a:lnTo>
                      <a:lnTo>
                        <a:pt x="521" y="2400"/>
                      </a:lnTo>
                      <a:lnTo>
                        <a:pt x="520" y="2405"/>
                      </a:lnTo>
                      <a:lnTo>
                        <a:pt x="518" y="2410"/>
                      </a:lnTo>
                      <a:lnTo>
                        <a:pt x="516" y="2414"/>
                      </a:lnTo>
                      <a:lnTo>
                        <a:pt x="517" y="2422"/>
                      </a:lnTo>
                      <a:lnTo>
                        <a:pt x="520" y="2428"/>
                      </a:lnTo>
                      <a:lnTo>
                        <a:pt x="522" y="2434"/>
                      </a:lnTo>
                      <a:lnTo>
                        <a:pt x="526" y="2440"/>
                      </a:lnTo>
                      <a:lnTo>
                        <a:pt x="531" y="2445"/>
                      </a:lnTo>
                      <a:lnTo>
                        <a:pt x="537" y="2451"/>
                      </a:lnTo>
                      <a:lnTo>
                        <a:pt x="542" y="2454"/>
                      </a:lnTo>
                      <a:lnTo>
                        <a:pt x="548" y="2458"/>
                      </a:lnTo>
                      <a:lnTo>
                        <a:pt x="555" y="2462"/>
                      </a:lnTo>
                      <a:lnTo>
                        <a:pt x="560" y="2465"/>
                      </a:lnTo>
                      <a:lnTo>
                        <a:pt x="571" y="2466"/>
                      </a:lnTo>
                      <a:lnTo>
                        <a:pt x="581" y="2466"/>
                      </a:lnTo>
                      <a:lnTo>
                        <a:pt x="591" y="2466"/>
                      </a:lnTo>
                      <a:lnTo>
                        <a:pt x="601" y="2466"/>
                      </a:lnTo>
                      <a:lnTo>
                        <a:pt x="611" y="2465"/>
                      </a:lnTo>
                      <a:lnTo>
                        <a:pt x="620" y="2465"/>
                      </a:lnTo>
                      <a:lnTo>
                        <a:pt x="631" y="2464"/>
                      </a:lnTo>
                      <a:lnTo>
                        <a:pt x="640" y="2462"/>
                      </a:lnTo>
                      <a:lnTo>
                        <a:pt x="650" y="2460"/>
                      </a:lnTo>
                      <a:lnTo>
                        <a:pt x="661" y="2458"/>
                      </a:lnTo>
                      <a:lnTo>
                        <a:pt x="665" y="2464"/>
                      </a:lnTo>
                      <a:lnTo>
                        <a:pt x="666" y="2469"/>
                      </a:lnTo>
                      <a:lnTo>
                        <a:pt x="665" y="2475"/>
                      </a:lnTo>
                      <a:lnTo>
                        <a:pt x="663" y="2481"/>
                      </a:lnTo>
                      <a:lnTo>
                        <a:pt x="661" y="2487"/>
                      </a:lnTo>
                      <a:lnTo>
                        <a:pt x="657" y="2494"/>
                      </a:lnTo>
                      <a:lnTo>
                        <a:pt x="652" y="2499"/>
                      </a:lnTo>
                      <a:lnTo>
                        <a:pt x="648" y="2504"/>
                      </a:lnTo>
                      <a:lnTo>
                        <a:pt x="644" y="2511"/>
                      </a:lnTo>
                      <a:lnTo>
                        <a:pt x="640" y="2516"/>
                      </a:lnTo>
                      <a:lnTo>
                        <a:pt x="624" y="2533"/>
                      </a:lnTo>
                      <a:lnTo>
                        <a:pt x="608" y="2548"/>
                      </a:lnTo>
                      <a:lnTo>
                        <a:pt x="593" y="2561"/>
                      </a:lnTo>
                      <a:lnTo>
                        <a:pt x="576" y="2575"/>
                      </a:lnTo>
                      <a:lnTo>
                        <a:pt x="558" y="2586"/>
                      </a:lnTo>
                      <a:lnTo>
                        <a:pt x="539" y="2597"/>
                      </a:lnTo>
                      <a:lnTo>
                        <a:pt x="520" y="2605"/>
                      </a:lnTo>
                      <a:lnTo>
                        <a:pt x="500" y="2612"/>
                      </a:lnTo>
                      <a:lnTo>
                        <a:pt x="479" y="2618"/>
                      </a:lnTo>
                      <a:lnTo>
                        <a:pt x="458" y="2623"/>
                      </a:lnTo>
                      <a:lnTo>
                        <a:pt x="428" y="2621"/>
                      </a:lnTo>
                      <a:lnTo>
                        <a:pt x="398" y="2618"/>
                      </a:lnTo>
                      <a:lnTo>
                        <a:pt x="371" y="2611"/>
                      </a:lnTo>
                      <a:lnTo>
                        <a:pt x="343" y="2601"/>
                      </a:lnTo>
                      <a:lnTo>
                        <a:pt x="317" y="2588"/>
                      </a:lnTo>
                      <a:lnTo>
                        <a:pt x="291" y="2572"/>
                      </a:lnTo>
                      <a:lnTo>
                        <a:pt x="268" y="2554"/>
                      </a:lnTo>
                      <a:lnTo>
                        <a:pt x="246" y="2534"/>
                      </a:lnTo>
                      <a:lnTo>
                        <a:pt x="225" y="2512"/>
                      </a:lnTo>
                      <a:lnTo>
                        <a:pt x="205" y="2487"/>
                      </a:lnTo>
                      <a:lnTo>
                        <a:pt x="192" y="2470"/>
                      </a:lnTo>
                      <a:lnTo>
                        <a:pt x="182" y="2451"/>
                      </a:lnTo>
                      <a:lnTo>
                        <a:pt x="174" y="2430"/>
                      </a:lnTo>
                      <a:lnTo>
                        <a:pt x="169" y="2407"/>
                      </a:lnTo>
                      <a:lnTo>
                        <a:pt x="165" y="2384"/>
                      </a:lnTo>
                      <a:lnTo>
                        <a:pt x="163" y="2360"/>
                      </a:lnTo>
                      <a:lnTo>
                        <a:pt x="163" y="2337"/>
                      </a:lnTo>
                      <a:lnTo>
                        <a:pt x="166" y="2315"/>
                      </a:lnTo>
                      <a:lnTo>
                        <a:pt x="169" y="2293"/>
                      </a:lnTo>
                      <a:lnTo>
                        <a:pt x="174" y="2272"/>
                      </a:lnTo>
                      <a:lnTo>
                        <a:pt x="184" y="2242"/>
                      </a:lnTo>
                      <a:lnTo>
                        <a:pt x="199" y="2213"/>
                      </a:lnTo>
                      <a:lnTo>
                        <a:pt x="216" y="2186"/>
                      </a:lnTo>
                      <a:lnTo>
                        <a:pt x="235" y="2161"/>
                      </a:lnTo>
                      <a:lnTo>
                        <a:pt x="259" y="2137"/>
                      </a:lnTo>
                      <a:lnTo>
                        <a:pt x="283" y="2116"/>
                      </a:lnTo>
                      <a:lnTo>
                        <a:pt x="311" y="2098"/>
                      </a:lnTo>
                      <a:lnTo>
                        <a:pt x="338" y="2082"/>
                      </a:lnTo>
                      <a:lnTo>
                        <a:pt x="368" y="2069"/>
                      </a:lnTo>
                      <a:lnTo>
                        <a:pt x="397" y="2059"/>
                      </a:lnTo>
                      <a:lnTo>
                        <a:pt x="404" y="2054"/>
                      </a:lnTo>
                      <a:lnTo>
                        <a:pt x="407" y="2049"/>
                      </a:lnTo>
                      <a:lnTo>
                        <a:pt x="411" y="2042"/>
                      </a:lnTo>
                      <a:lnTo>
                        <a:pt x="413" y="2035"/>
                      </a:lnTo>
                      <a:lnTo>
                        <a:pt x="414" y="2029"/>
                      </a:lnTo>
                      <a:lnTo>
                        <a:pt x="414" y="2021"/>
                      </a:lnTo>
                      <a:lnTo>
                        <a:pt x="413" y="2015"/>
                      </a:lnTo>
                      <a:lnTo>
                        <a:pt x="411" y="2008"/>
                      </a:lnTo>
                      <a:lnTo>
                        <a:pt x="409" y="2002"/>
                      </a:lnTo>
                      <a:lnTo>
                        <a:pt x="406" y="1995"/>
                      </a:lnTo>
                      <a:lnTo>
                        <a:pt x="390" y="1977"/>
                      </a:lnTo>
                      <a:lnTo>
                        <a:pt x="372" y="1961"/>
                      </a:lnTo>
                      <a:lnTo>
                        <a:pt x="350" y="1948"/>
                      </a:lnTo>
                      <a:lnTo>
                        <a:pt x="327" y="1935"/>
                      </a:lnTo>
                      <a:lnTo>
                        <a:pt x="304" y="1922"/>
                      </a:lnTo>
                      <a:lnTo>
                        <a:pt x="285" y="1908"/>
                      </a:lnTo>
                      <a:lnTo>
                        <a:pt x="268" y="1892"/>
                      </a:lnTo>
                      <a:lnTo>
                        <a:pt x="257" y="1872"/>
                      </a:lnTo>
                      <a:lnTo>
                        <a:pt x="255" y="1848"/>
                      </a:lnTo>
                      <a:lnTo>
                        <a:pt x="261" y="1818"/>
                      </a:lnTo>
                      <a:lnTo>
                        <a:pt x="255" y="1803"/>
                      </a:lnTo>
                      <a:lnTo>
                        <a:pt x="247" y="1790"/>
                      </a:lnTo>
                      <a:lnTo>
                        <a:pt x="236" y="1781"/>
                      </a:lnTo>
                      <a:lnTo>
                        <a:pt x="225" y="1773"/>
                      </a:lnTo>
                      <a:lnTo>
                        <a:pt x="213" y="1767"/>
                      </a:lnTo>
                      <a:lnTo>
                        <a:pt x="199" y="1761"/>
                      </a:lnTo>
                      <a:lnTo>
                        <a:pt x="186" y="1756"/>
                      </a:lnTo>
                      <a:lnTo>
                        <a:pt x="171" y="1751"/>
                      </a:lnTo>
                      <a:lnTo>
                        <a:pt x="158" y="1746"/>
                      </a:lnTo>
                      <a:lnTo>
                        <a:pt x="146" y="1741"/>
                      </a:lnTo>
                      <a:lnTo>
                        <a:pt x="145" y="1730"/>
                      </a:lnTo>
                      <a:lnTo>
                        <a:pt x="144" y="1721"/>
                      </a:lnTo>
                      <a:lnTo>
                        <a:pt x="141" y="1712"/>
                      </a:lnTo>
                      <a:lnTo>
                        <a:pt x="139" y="1703"/>
                      </a:lnTo>
                      <a:lnTo>
                        <a:pt x="135" y="1695"/>
                      </a:lnTo>
                      <a:lnTo>
                        <a:pt x="129" y="1687"/>
                      </a:lnTo>
                      <a:lnTo>
                        <a:pt x="124" y="1679"/>
                      </a:lnTo>
                      <a:lnTo>
                        <a:pt x="116" y="1673"/>
                      </a:lnTo>
                      <a:lnTo>
                        <a:pt x="109" y="1667"/>
                      </a:lnTo>
                      <a:lnTo>
                        <a:pt x="99" y="1662"/>
                      </a:lnTo>
                      <a:lnTo>
                        <a:pt x="85" y="1660"/>
                      </a:lnTo>
                      <a:lnTo>
                        <a:pt x="73" y="1654"/>
                      </a:lnTo>
                      <a:lnTo>
                        <a:pt x="65" y="1645"/>
                      </a:lnTo>
                      <a:lnTo>
                        <a:pt x="59" y="1635"/>
                      </a:lnTo>
                      <a:lnTo>
                        <a:pt x="55" y="1622"/>
                      </a:lnTo>
                      <a:lnTo>
                        <a:pt x="52" y="1607"/>
                      </a:lnTo>
                      <a:lnTo>
                        <a:pt x="50" y="1593"/>
                      </a:lnTo>
                      <a:lnTo>
                        <a:pt x="49" y="1579"/>
                      </a:lnTo>
                      <a:lnTo>
                        <a:pt x="45" y="1564"/>
                      </a:lnTo>
                      <a:lnTo>
                        <a:pt x="41" y="1553"/>
                      </a:lnTo>
                      <a:lnTo>
                        <a:pt x="37" y="1543"/>
                      </a:lnTo>
                      <a:lnTo>
                        <a:pt x="33" y="1533"/>
                      </a:lnTo>
                      <a:lnTo>
                        <a:pt x="29" y="1524"/>
                      </a:lnTo>
                      <a:lnTo>
                        <a:pt x="24" y="1515"/>
                      </a:lnTo>
                      <a:lnTo>
                        <a:pt x="20" y="1504"/>
                      </a:lnTo>
                      <a:lnTo>
                        <a:pt x="15" y="1495"/>
                      </a:lnTo>
                      <a:lnTo>
                        <a:pt x="11" y="1485"/>
                      </a:lnTo>
                      <a:lnTo>
                        <a:pt x="7" y="1476"/>
                      </a:lnTo>
                      <a:lnTo>
                        <a:pt x="3" y="1465"/>
                      </a:lnTo>
                      <a:lnTo>
                        <a:pt x="0" y="1455"/>
                      </a:lnTo>
                      <a:lnTo>
                        <a:pt x="7" y="1450"/>
                      </a:lnTo>
                      <a:lnTo>
                        <a:pt x="37" y="1469"/>
                      </a:lnTo>
                      <a:lnTo>
                        <a:pt x="67" y="1489"/>
                      </a:lnTo>
                      <a:lnTo>
                        <a:pt x="98" y="1508"/>
                      </a:lnTo>
                      <a:lnTo>
                        <a:pt x="129" y="1525"/>
                      </a:lnTo>
                      <a:lnTo>
                        <a:pt x="162" y="1542"/>
                      </a:lnTo>
                      <a:lnTo>
                        <a:pt x="195" y="1559"/>
                      </a:lnTo>
                      <a:lnTo>
                        <a:pt x="227" y="1575"/>
                      </a:lnTo>
                      <a:lnTo>
                        <a:pt x="260" y="1589"/>
                      </a:lnTo>
                      <a:lnTo>
                        <a:pt x="293" y="1604"/>
                      </a:lnTo>
                      <a:lnTo>
                        <a:pt x="325" y="1618"/>
                      </a:lnTo>
                      <a:lnTo>
                        <a:pt x="332" y="1618"/>
                      </a:lnTo>
                      <a:lnTo>
                        <a:pt x="337" y="1617"/>
                      </a:lnTo>
                      <a:lnTo>
                        <a:pt x="342" y="1615"/>
                      </a:lnTo>
                      <a:lnTo>
                        <a:pt x="346" y="1613"/>
                      </a:lnTo>
                      <a:lnTo>
                        <a:pt x="350" y="1609"/>
                      </a:lnTo>
                      <a:lnTo>
                        <a:pt x="353" y="1605"/>
                      </a:lnTo>
                      <a:lnTo>
                        <a:pt x="355" y="1600"/>
                      </a:lnTo>
                      <a:lnTo>
                        <a:pt x="357" y="1594"/>
                      </a:lnTo>
                      <a:lnTo>
                        <a:pt x="358" y="1589"/>
                      </a:lnTo>
                      <a:lnTo>
                        <a:pt x="358" y="1584"/>
                      </a:lnTo>
                      <a:lnTo>
                        <a:pt x="355" y="1540"/>
                      </a:lnTo>
                      <a:lnTo>
                        <a:pt x="354" y="1494"/>
                      </a:lnTo>
                      <a:lnTo>
                        <a:pt x="354" y="1450"/>
                      </a:lnTo>
                      <a:lnTo>
                        <a:pt x="353" y="1406"/>
                      </a:lnTo>
                      <a:lnTo>
                        <a:pt x="353" y="1362"/>
                      </a:lnTo>
                      <a:lnTo>
                        <a:pt x="353" y="1318"/>
                      </a:lnTo>
                      <a:lnTo>
                        <a:pt x="353" y="1273"/>
                      </a:lnTo>
                      <a:lnTo>
                        <a:pt x="351" y="1228"/>
                      </a:lnTo>
                      <a:lnTo>
                        <a:pt x="350" y="1182"/>
                      </a:lnTo>
                      <a:lnTo>
                        <a:pt x="349" y="1136"/>
                      </a:lnTo>
                      <a:lnTo>
                        <a:pt x="333" y="1119"/>
                      </a:lnTo>
                      <a:lnTo>
                        <a:pt x="315" y="1109"/>
                      </a:lnTo>
                      <a:lnTo>
                        <a:pt x="295" y="1101"/>
                      </a:lnTo>
                      <a:lnTo>
                        <a:pt x="273" y="1097"/>
                      </a:lnTo>
                      <a:lnTo>
                        <a:pt x="251" y="1096"/>
                      </a:lnTo>
                      <a:lnTo>
                        <a:pt x="227" y="1095"/>
                      </a:lnTo>
                      <a:lnTo>
                        <a:pt x="204" y="1095"/>
                      </a:lnTo>
                      <a:lnTo>
                        <a:pt x="182" y="1095"/>
                      </a:lnTo>
                      <a:lnTo>
                        <a:pt x="159" y="1093"/>
                      </a:lnTo>
                      <a:lnTo>
                        <a:pt x="139" y="1091"/>
                      </a:lnTo>
                      <a:lnTo>
                        <a:pt x="133" y="1087"/>
                      </a:lnTo>
                      <a:lnTo>
                        <a:pt x="131" y="1083"/>
                      </a:lnTo>
                      <a:lnTo>
                        <a:pt x="127" y="1079"/>
                      </a:lnTo>
                      <a:lnTo>
                        <a:pt x="126" y="1075"/>
                      </a:lnTo>
                      <a:lnTo>
                        <a:pt x="124" y="1070"/>
                      </a:lnTo>
                      <a:lnTo>
                        <a:pt x="124" y="1066"/>
                      </a:lnTo>
                      <a:lnTo>
                        <a:pt x="124" y="1061"/>
                      </a:lnTo>
                      <a:lnTo>
                        <a:pt x="124" y="1055"/>
                      </a:lnTo>
                      <a:lnTo>
                        <a:pt x="126" y="1050"/>
                      </a:lnTo>
                      <a:lnTo>
                        <a:pt x="126" y="1045"/>
                      </a:lnTo>
                      <a:lnTo>
                        <a:pt x="129" y="1038"/>
                      </a:lnTo>
                      <a:lnTo>
                        <a:pt x="132" y="1034"/>
                      </a:lnTo>
                      <a:lnTo>
                        <a:pt x="137" y="1031"/>
                      </a:lnTo>
                      <a:lnTo>
                        <a:pt x="142" y="1028"/>
                      </a:lnTo>
                      <a:lnTo>
                        <a:pt x="148" y="1025"/>
                      </a:lnTo>
                      <a:lnTo>
                        <a:pt x="153" y="1023"/>
                      </a:lnTo>
                      <a:lnTo>
                        <a:pt x="159" y="1021"/>
                      </a:lnTo>
                      <a:lnTo>
                        <a:pt x="165" y="1020"/>
                      </a:lnTo>
                      <a:lnTo>
                        <a:pt x="171" y="1018"/>
                      </a:lnTo>
                      <a:lnTo>
                        <a:pt x="176" y="1016"/>
                      </a:lnTo>
                      <a:lnTo>
                        <a:pt x="204" y="920"/>
                      </a:lnTo>
                      <a:lnTo>
                        <a:pt x="225" y="820"/>
                      </a:lnTo>
                      <a:lnTo>
                        <a:pt x="240" y="719"/>
                      </a:lnTo>
                      <a:lnTo>
                        <a:pt x="250" y="616"/>
                      </a:lnTo>
                      <a:lnTo>
                        <a:pt x="252" y="511"/>
                      </a:lnTo>
                      <a:lnTo>
                        <a:pt x="250" y="407"/>
                      </a:lnTo>
                      <a:lnTo>
                        <a:pt x="240" y="302"/>
                      </a:lnTo>
                      <a:lnTo>
                        <a:pt x="223" y="199"/>
                      </a:lnTo>
                      <a:lnTo>
                        <a:pt x="201" y="99"/>
                      </a:lnTo>
                      <a:lnTo>
                        <a:pt x="172" y="0"/>
                      </a:lnTo>
                      <a:lnTo>
                        <a:pt x="33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17">
                  <a:extLst>
                    <a:ext uri="{FF2B5EF4-FFF2-40B4-BE49-F238E27FC236}">
                      <a16:creationId xmlns="" xmlns:a16="http://schemas.microsoft.com/office/drawing/2014/main" id="{F38C8655-5825-4E5D-B741-9E544133BF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" y="1390"/>
                  <a:ext cx="1234" cy="886"/>
                </a:xfrm>
                <a:custGeom>
                  <a:avLst/>
                  <a:gdLst>
                    <a:gd name="T0" fmla="*/ 0 w 3703"/>
                    <a:gd name="T1" fmla="*/ 0 h 2658"/>
                    <a:gd name="T2" fmla="*/ 0 w 3703"/>
                    <a:gd name="T3" fmla="*/ 0 h 2658"/>
                    <a:gd name="T4" fmla="*/ 0 w 3703"/>
                    <a:gd name="T5" fmla="*/ 0 h 2658"/>
                    <a:gd name="T6" fmla="*/ 0 w 3703"/>
                    <a:gd name="T7" fmla="*/ 0 h 2658"/>
                    <a:gd name="T8" fmla="*/ 0 w 3703"/>
                    <a:gd name="T9" fmla="*/ 0 h 2658"/>
                    <a:gd name="T10" fmla="*/ 0 w 3703"/>
                    <a:gd name="T11" fmla="*/ 0 h 2658"/>
                    <a:gd name="T12" fmla="*/ 0 w 3703"/>
                    <a:gd name="T13" fmla="*/ 0 h 2658"/>
                    <a:gd name="T14" fmla="*/ 0 w 3703"/>
                    <a:gd name="T15" fmla="*/ 0 h 2658"/>
                    <a:gd name="T16" fmla="*/ 0 w 3703"/>
                    <a:gd name="T17" fmla="*/ 0 h 2658"/>
                    <a:gd name="T18" fmla="*/ 0 w 3703"/>
                    <a:gd name="T19" fmla="*/ 0 h 2658"/>
                    <a:gd name="T20" fmla="*/ 0 w 3703"/>
                    <a:gd name="T21" fmla="*/ 0 h 2658"/>
                    <a:gd name="T22" fmla="*/ 0 w 3703"/>
                    <a:gd name="T23" fmla="*/ 0 h 2658"/>
                    <a:gd name="T24" fmla="*/ 0 w 3703"/>
                    <a:gd name="T25" fmla="*/ 0 h 2658"/>
                    <a:gd name="T26" fmla="*/ 0 w 3703"/>
                    <a:gd name="T27" fmla="*/ 0 h 2658"/>
                    <a:gd name="T28" fmla="*/ 0 w 3703"/>
                    <a:gd name="T29" fmla="*/ 0 h 2658"/>
                    <a:gd name="T30" fmla="*/ 0 w 3703"/>
                    <a:gd name="T31" fmla="*/ 0 h 2658"/>
                    <a:gd name="T32" fmla="*/ 0 w 3703"/>
                    <a:gd name="T33" fmla="*/ 0 h 2658"/>
                    <a:gd name="T34" fmla="*/ 0 w 3703"/>
                    <a:gd name="T35" fmla="*/ 0 h 2658"/>
                    <a:gd name="T36" fmla="*/ 0 w 3703"/>
                    <a:gd name="T37" fmla="*/ 0 h 2658"/>
                    <a:gd name="T38" fmla="*/ 0 w 3703"/>
                    <a:gd name="T39" fmla="*/ 0 h 2658"/>
                    <a:gd name="T40" fmla="*/ 0 w 3703"/>
                    <a:gd name="T41" fmla="*/ 0 h 2658"/>
                    <a:gd name="T42" fmla="*/ 0 w 3703"/>
                    <a:gd name="T43" fmla="*/ 0 h 2658"/>
                    <a:gd name="T44" fmla="*/ 0 w 3703"/>
                    <a:gd name="T45" fmla="*/ 0 h 2658"/>
                    <a:gd name="T46" fmla="*/ 0 w 3703"/>
                    <a:gd name="T47" fmla="*/ 0 h 2658"/>
                    <a:gd name="T48" fmla="*/ 0 w 3703"/>
                    <a:gd name="T49" fmla="*/ 0 h 2658"/>
                    <a:gd name="T50" fmla="*/ 0 w 3703"/>
                    <a:gd name="T51" fmla="*/ 0 h 2658"/>
                    <a:gd name="T52" fmla="*/ 0 w 3703"/>
                    <a:gd name="T53" fmla="*/ 0 h 2658"/>
                    <a:gd name="T54" fmla="*/ 0 w 3703"/>
                    <a:gd name="T55" fmla="*/ 0 h 2658"/>
                    <a:gd name="T56" fmla="*/ 0 w 3703"/>
                    <a:gd name="T57" fmla="*/ 0 h 2658"/>
                    <a:gd name="T58" fmla="*/ 0 w 3703"/>
                    <a:gd name="T59" fmla="*/ 0 h 2658"/>
                    <a:gd name="T60" fmla="*/ 0 w 3703"/>
                    <a:gd name="T61" fmla="*/ 0 h 2658"/>
                    <a:gd name="T62" fmla="*/ 0 w 3703"/>
                    <a:gd name="T63" fmla="*/ 0 h 2658"/>
                    <a:gd name="T64" fmla="*/ 0 w 3703"/>
                    <a:gd name="T65" fmla="*/ 0 h 2658"/>
                    <a:gd name="T66" fmla="*/ 0 w 3703"/>
                    <a:gd name="T67" fmla="*/ 0 h 2658"/>
                    <a:gd name="T68" fmla="*/ 0 w 3703"/>
                    <a:gd name="T69" fmla="*/ 0 h 2658"/>
                    <a:gd name="T70" fmla="*/ 0 w 3703"/>
                    <a:gd name="T71" fmla="*/ 0 h 2658"/>
                    <a:gd name="T72" fmla="*/ 0 w 3703"/>
                    <a:gd name="T73" fmla="*/ 0 h 2658"/>
                    <a:gd name="T74" fmla="*/ 0 w 3703"/>
                    <a:gd name="T75" fmla="*/ 0 h 2658"/>
                    <a:gd name="T76" fmla="*/ 0 w 3703"/>
                    <a:gd name="T77" fmla="*/ 0 h 2658"/>
                    <a:gd name="T78" fmla="*/ 0 w 3703"/>
                    <a:gd name="T79" fmla="*/ 0 h 2658"/>
                    <a:gd name="T80" fmla="*/ 0 w 3703"/>
                    <a:gd name="T81" fmla="*/ 0 h 2658"/>
                    <a:gd name="T82" fmla="*/ 0 w 3703"/>
                    <a:gd name="T83" fmla="*/ 0 h 2658"/>
                    <a:gd name="T84" fmla="*/ 0 w 3703"/>
                    <a:gd name="T85" fmla="*/ 0 h 2658"/>
                    <a:gd name="T86" fmla="*/ 0 w 3703"/>
                    <a:gd name="T87" fmla="*/ 0 h 2658"/>
                    <a:gd name="T88" fmla="*/ 0 w 3703"/>
                    <a:gd name="T89" fmla="*/ 0 h 2658"/>
                    <a:gd name="T90" fmla="*/ 0 w 3703"/>
                    <a:gd name="T91" fmla="*/ 0 h 2658"/>
                    <a:gd name="T92" fmla="*/ 0 w 3703"/>
                    <a:gd name="T93" fmla="*/ 0 h 2658"/>
                    <a:gd name="T94" fmla="*/ 0 w 3703"/>
                    <a:gd name="T95" fmla="*/ 0 h 2658"/>
                    <a:gd name="T96" fmla="*/ 0 w 3703"/>
                    <a:gd name="T97" fmla="*/ 0 h 2658"/>
                    <a:gd name="T98" fmla="*/ 0 w 3703"/>
                    <a:gd name="T99" fmla="*/ 0 h 2658"/>
                    <a:gd name="T100" fmla="*/ 0 w 3703"/>
                    <a:gd name="T101" fmla="*/ 0 h 2658"/>
                    <a:gd name="T102" fmla="*/ 0 w 3703"/>
                    <a:gd name="T103" fmla="*/ 0 h 2658"/>
                    <a:gd name="T104" fmla="*/ 0 w 3703"/>
                    <a:gd name="T105" fmla="*/ 0 h 2658"/>
                    <a:gd name="T106" fmla="*/ 0 w 3703"/>
                    <a:gd name="T107" fmla="*/ 0 h 2658"/>
                    <a:gd name="T108" fmla="*/ 0 w 3703"/>
                    <a:gd name="T109" fmla="*/ 0 h 2658"/>
                    <a:gd name="T110" fmla="*/ 0 w 3703"/>
                    <a:gd name="T111" fmla="*/ 0 h 2658"/>
                    <a:gd name="T112" fmla="*/ 0 w 3703"/>
                    <a:gd name="T113" fmla="*/ 0 h 2658"/>
                    <a:gd name="T114" fmla="*/ 0 w 3703"/>
                    <a:gd name="T115" fmla="*/ 0 h 2658"/>
                    <a:gd name="T116" fmla="*/ 0 w 3703"/>
                    <a:gd name="T117" fmla="*/ 0 h 2658"/>
                    <a:gd name="T118" fmla="*/ 0 w 3703"/>
                    <a:gd name="T119" fmla="*/ 0 h 2658"/>
                    <a:gd name="T120" fmla="*/ 0 w 3703"/>
                    <a:gd name="T121" fmla="*/ 0 h 265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03"/>
                    <a:gd name="T184" fmla="*/ 0 h 2658"/>
                    <a:gd name="T185" fmla="*/ 3703 w 3703"/>
                    <a:gd name="T186" fmla="*/ 2658 h 265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03" h="2658">
                      <a:moveTo>
                        <a:pt x="194" y="2658"/>
                      </a:moveTo>
                      <a:lnTo>
                        <a:pt x="182" y="2622"/>
                      </a:lnTo>
                      <a:lnTo>
                        <a:pt x="169" y="2588"/>
                      </a:lnTo>
                      <a:lnTo>
                        <a:pt x="155" y="2554"/>
                      </a:lnTo>
                      <a:lnTo>
                        <a:pt x="141" y="2520"/>
                      </a:lnTo>
                      <a:lnTo>
                        <a:pt x="125" y="2488"/>
                      </a:lnTo>
                      <a:lnTo>
                        <a:pt x="108" y="2455"/>
                      </a:lnTo>
                      <a:lnTo>
                        <a:pt x="90" y="2424"/>
                      </a:lnTo>
                      <a:lnTo>
                        <a:pt x="72" y="2393"/>
                      </a:lnTo>
                      <a:lnTo>
                        <a:pt x="52" y="2363"/>
                      </a:lnTo>
                      <a:lnTo>
                        <a:pt x="31" y="2333"/>
                      </a:lnTo>
                      <a:lnTo>
                        <a:pt x="27" y="2333"/>
                      </a:lnTo>
                      <a:lnTo>
                        <a:pt x="23" y="2333"/>
                      </a:lnTo>
                      <a:lnTo>
                        <a:pt x="19" y="2331"/>
                      </a:lnTo>
                      <a:lnTo>
                        <a:pt x="15" y="2329"/>
                      </a:lnTo>
                      <a:lnTo>
                        <a:pt x="13" y="2326"/>
                      </a:lnTo>
                      <a:lnTo>
                        <a:pt x="10" y="2322"/>
                      </a:lnTo>
                      <a:lnTo>
                        <a:pt x="8" y="2320"/>
                      </a:lnTo>
                      <a:lnTo>
                        <a:pt x="5" y="2316"/>
                      </a:lnTo>
                      <a:lnTo>
                        <a:pt x="2" y="2312"/>
                      </a:lnTo>
                      <a:lnTo>
                        <a:pt x="1" y="2309"/>
                      </a:lnTo>
                      <a:lnTo>
                        <a:pt x="0" y="2304"/>
                      </a:lnTo>
                      <a:lnTo>
                        <a:pt x="0" y="2299"/>
                      </a:lnTo>
                      <a:lnTo>
                        <a:pt x="0" y="2293"/>
                      </a:lnTo>
                      <a:lnTo>
                        <a:pt x="1" y="2288"/>
                      </a:lnTo>
                      <a:lnTo>
                        <a:pt x="2" y="2284"/>
                      </a:lnTo>
                      <a:lnTo>
                        <a:pt x="4" y="2279"/>
                      </a:lnTo>
                      <a:lnTo>
                        <a:pt x="6" y="2275"/>
                      </a:lnTo>
                      <a:lnTo>
                        <a:pt x="9" y="2273"/>
                      </a:lnTo>
                      <a:lnTo>
                        <a:pt x="13" y="2269"/>
                      </a:lnTo>
                      <a:lnTo>
                        <a:pt x="18" y="2267"/>
                      </a:lnTo>
                      <a:lnTo>
                        <a:pt x="300" y="2229"/>
                      </a:lnTo>
                      <a:lnTo>
                        <a:pt x="305" y="2227"/>
                      </a:lnTo>
                      <a:lnTo>
                        <a:pt x="309" y="2224"/>
                      </a:lnTo>
                      <a:lnTo>
                        <a:pt x="313" y="2220"/>
                      </a:lnTo>
                      <a:lnTo>
                        <a:pt x="316" y="2216"/>
                      </a:lnTo>
                      <a:lnTo>
                        <a:pt x="319" y="2212"/>
                      </a:lnTo>
                      <a:lnTo>
                        <a:pt x="322" y="2207"/>
                      </a:lnTo>
                      <a:lnTo>
                        <a:pt x="325" y="2203"/>
                      </a:lnTo>
                      <a:lnTo>
                        <a:pt x="327" y="2198"/>
                      </a:lnTo>
                      <a:lnTo>
                        <a:pt x="329" y="2194"/>
                      </a:lnTo>
                      <a:lnTo>
                        <a:pt x="331" y="2189"/>
                      </a:lnTo>
                      <a:lnTo>
                        <a:pt x="325" y="1907"/>
                      </a:lnTo>
                      <a:lnTo>
                        <a:pt x="329" y="1906"/>
                      </a:lnTo>
                      <a:lnTo>
                        <a:pt x="331" y="1906"/>
                      </a:lnTo>
                      <a:lnTo>
                        <a:pt x="334" y="1906"/>
                      </a:lnTo>
                      <a:lnTo>
                        <a:pt x="336" y="1907"/>
                      </a:lnTo>
                      <a:lnTo>
                        <a:pt x="338" y="1908"/>
                      </a:lnTo>
                      <a:lnTo>
                        <a:pt x="339" y="1911"/>
                      </a:lnTo>
                      <a:lnTo>
                        <a:pt x="340" y="1914"/>
                      </a:lnTo>
                      <a:lnTo>
                        <a:pt x="342" y="1916"/>
                      </a:lnTo>
                      <a:lnTo>
                        <a:pt x="343" y="1919"/>
                      </a:lnTo>
                      <a:lnTo>
                        <a:pt x="344" y="1921"/>
                      </a:lnTo>
                      <a:lnTo>
                        <a:pt x="344" y="1924"/>
                      </a:lnTo>
                      <a:lnTo>
                        <a:pt x="355" y="1925"/>
                      </a:lnTo>
                      <a:lnTo>
                        <a:pt x="366" y="1925"/>
                      </a:lnTo>
                      <a:lnTo>
                        <a:pt x="378" y="1925"/>
                      </a:lnTo>
                      <a:lnTo>
                        <a:pt x="390" y="1925"/>
                      </a:lnTo>
                      <a:lnTo>
                        <a:pt x="402" y="1925"/>
                      </a:lnTo>
                      <a:lnTo>
                        <a:pt x="412" y="1927"/>
                      </a:lnTo>
                      <a:lnTo>
                        <a:pt x="423" y="1929"/>
                      </a:lnTo>
                      <a:lnTo>
                        <a:pt x="430" y="1934"/>
                      </a:lnTo>
                      <a:lnTo>
                        <a:pt x="438" y="1942"/>
                      </a:lnTo>
                      <a:lnTo>
                        <a:pt x="443" y="1953"/>
                      </a:lnTo>
                      <a:lnTo>
                        <a:pt x="462" y="1950"/>
                      </a:lnTo>
                      <a:lnTo>
                        <a:pt x="480" y="1945"/>
                      </a:lnTo>
                      <a:lnTo>
                        <a:pt x="497" y="1937"/>
                      </a:lnTo>
                      <a:lnTo>
                        <a:pt x="515" y="1931"/>
                      </a:lnTo>
                      <a:lnTo>
                        <a:pt x="534" y="1924"/>
                      </a:lnTo>
                      <a:lnTo>
                        <a:pt x="552" y="1920"/>
                      </a:lnTo>
                      <a:lnTo>
                        <a:pt x="569" y="1919"/>
                      </a:lnTo>
                      <a:lnTo>
                        <a:pt x="586" y="1923"/>
                      </a:lnTo>
                      <a:lnTo>
                        <a:pt x="601" y="1931"/>
                      </a:lnTo>
                      <a:lnTo>
                        <a:pt x="616" y="1946"/>
                      </a:lnTo>
                      <a:lnTo>
                        <a:pt x="618" y="1946"/>
                      </a:lnTo>
                      <a:lnTo>
                        <a:pt x="621" y="1946"/>
                      </a:lnTo>
                      <a:lnTo>
                        <a:pt x="624" y="1946"/>
                      </a:lnTo>
                      <a:lnTo>
                        <a:pt x="626" y="1946"/>
                      </a:lnTo>
                      <a:lnTo>
                        <a:pt x="629" y="1945"/>
                      </a:lnTo>
                      <a:lnTo>
                        <a:pt x="631" y="1945"/>
                      </a:lnTo>
                      <a:lnTo>
                        <a:pt x="634" y="1944"/>
                      </a:lnTo>
                      <a:lnTo>
                        <a:pt x="635" y="1942"/>
                      </a:lnTo>
                      <a:lnTo>
                        <a:pt x="637" y="1941"/>
                      </a:lnTo>
                      <a:lnTo>
                        <a:pt x="638" y="1938"/>
                      </a:lnTo>
                      <a:lnTo>
                        <a:pt x="618" y="1841"/>
                      </a:lnTo>
                      <a:lnTo>
                        <a:pt x="594" y="1744"/>
                      </a:lnTo>
                      <a:lnTo>
                        <a:pt x="567" y="1650"/>
                      </a:lnTo>
                      <a:lnTo>
                        <a:pt x="537" y="1557"/>
                      </a:lnTo>
                      <a:lnTo>
                        <a:pt x="504" y="1466"/>
                      </a:lnTo>
                      <a:lnTo>
                        <a:pt x="467" y="1376"/>
                      </a:lnTo>
                      <a:lnTo>
                        <a:pt x="427" y="1288"/>
                      </a:lnTo>
                      <a:lnTo>
                        <a:pt x="383" y="1201"/>
                      </a:lnTo>
                      <a:lnTo>
                        <a:pt x="338" y="1116"/>
                      </a:lnTo>
                      <a:lnTo>
                        <a:pt x="288" y="1033"/>
                      </a:lnTo>
                      <a:lnTo>
                        <a:pt x="282" y="1029"/>
                      </a:lnTo>
                      <a:lnTo>
                        <a:pt x="274" y="1026"/>
                      </a:lnTo>
                      <a:lnTo>
                        <a:pt x="266" y="1025"/>
                      </a:lnTo>
                      <a:lnTo>
                        <a:pt x="258" y="1024"/>
                      </a:lnTo>
                      <a:lnTo>
                        <a:pt x="249" y="1024"/>
                      </a:lnTo>
                      <a:lnTo>
                        <a:pt x="241" y="1022"/>
                      </a:lnTo>
                      <a:lnTo>
                        <a:pt x="233" y="1021"/>
                      </a:lnTo>
                      <a:lnTo>
                        <a:pt x="227" y="1017"/>
                      </a:lnTo>
                      <a:lnTo>
                        <a:pt x="222" y="1010"/>
                      </a:lnTo>
                      <a:lnTo>
                        <a:pt x="216" y="1001"/>
                      </a:lnTo>
                      <a:lnTo>
                        <a:pt x="214" y="996"/>
                      </a:lnTo>
                      <a:lnTo>
                        <a:pt x="211" y="991"/>
                      </a:lnTo>
                      <a:lnTo>
                        <a:pt x="210" y="986"/>
                      </a:lnTo>
                      <a:lnTo>
                        <a:pt x="209" y="979"/>
                      </a:lnTo>
                      <a:lnTo>
                        <a:pt x="209" y="974"/>
                      </a:lnTo>
                      <a:lnTo>
                        <a:pt x="209" y="967"/>
                      </a:lnTo>
                      <a:lnTo>
                        <a:pt x="209" y="961"/>
                      </a:lnTo>
                      <a:lnTo>
                        <a:pt x="209" y="956"/>
                      </a:lnTo>
                      <a:lnTo>
                        <a:pt x="210" y="949"/>
                      </a:lnTo>
                      <a:lnTo>
                        <a:pt x="210" y="944"/>
                      </a:lnTo>
                      <a:lnTo>
                        <a:pt x="224" y="924"/>
                      </a:lnTo>
                      <a:lnTo>
                        <a:pt x="1481" y="837"/>
                      </a:lnTo>
                      <a:lnTo>
                        <a:pt x="1670" y="817"/>
                      </a:lnTo>
                      <a:lnTo>
                        <a:pt x="1680" y="807"/>
                      </a:lnTo>
                      <a:lnTo>
                        <a:pt x="1668" y="794"/>
                      </a:lnTo>
                      <a:lnTo>
                        <a:pt x="1655" y="782"/>
                      </a:lnTo>
                      <a:lnTo>
                        <a:pt x="1642" y="769"/>
                      </a:lnTo>
                      <a:lnTo>
                        <a:pt x="1629" y="757"/>
                      </a:lnTo>
                      <a:lnTo>
                        <a:pt x="1614" y="747"/>
                      </a:lnTo>
                      <a:lnTo>
                        <a:pt x="1600" y="736"/>
                      </a:lnTo>
                      <a:lnTo>
                        <a:pt x="1586" y="727"/>
                      </a:lnTo>
                      <a:lnTo>
                        <a:pt x="1571" y="718"/>
                      </a:lnTo>
                      <a:lnTo>
                        <a:pt x="1556" y="712"/>
                      </a:lnTo>
                      <a:lnTo>
                        <a:pt x="1541" y="705"/>
                      </a:lnTo>
                      <a:lnTo>
                        <a:pt x="1537" y="701"/>
                      </a:lnTo>
                      <a:lnTo>
                        <a:pt x="1535" y="699"/>
                      </a:lnTo>
                      <a:lnTo>
                        <a:pt x="1532" y="695"/>
                      </a:lnTo>
                      <a:lnTo>
                        <a:pt x="1529" y="691"/>
                      </a:lnTo>
                      <a:lnTo>
                        <a:pt x="1528" y="686"/>
                      </a:lnTo>
                      <a:lnTo>
                        <a:pt x="1527" y="682"/>
                      </a:lnTo>
                      <a:lnTo>
                        <a:pt x="1526" y="678"/>
                      </a:lnTo>
                      <a:lnTo>
                        <a:pt x="1526" y="672"/>
                      </a:lnTo>
                      <a:lnTo>
                        <a:pt x="1524" y="669"/>
                      </a:lnTo>
                      <a:lnTo>
                        <a:pt x="1523" y="665"/>
                      </a:lnTo>
                      <a:lnTo>
                        <a:pt x="1536" y="653"/>
                      </a:lnTo>
                      <a:lnTo>
                        <a:pt x="1549" y="644"/>
                      </a:lnTo>
                      <a:lnTo>
                        <a:pt x="1563" y="635"/>
                      </a:lnTo>
                      <a:lnTo>
                        <a:pt x="1578" y="625"/>
                      </a:lnTo>
                      <a:lnTo>
                        <a:pt x="1593" y="618"/>
                      </a:lnTo>
                      <a:lnTo>
                        <a:pt x="1608" y="611"/>
                      </a:lnTo>
                      <a:lnTo>
                        <a:pt x="1625" y="605"/>
                      </a:lnTo>
                      <a:lnTo>
                        <a:pt x="1640" y="599"/>
                      </a:lnTo>
                      <a:lnTo>
                        <a:pt x="1657" y="594"/>
                      </a:lnTo>
                      <a:lnTo>
                        <a:pt x="1674" y="590"/>
                      </a:lnTo>
                      <a:lnTo>
                        <a:pt x="1678" y="588"/>
                      </a:lnTo>
                      <a:lnTo>
                        <a:pt x="1681" y="584"/>
                      </a:lnTo>
                      <a:lnTo>
                        <a:pt x="1683" y="580"/>
                      </a:lnTo>
                      <a:lnTo>
                        <a:pt x="1686" y="576"/>
                      </a:lnTo>
                      <a:lnTo>
                        <a:pt x="1689" y="571"/>
                      </a:lnTo>
                      <a:lnTo>
                        <a:pt x="1690" y="565"/>
                      </a:lnTo>
                      <a:lnTo>
                        <a:pt x="1690" y="562"/>
                      </a:lnTo>
                      <a:lnTo>
                        <a:pt x="1690" y="556"/>
                      </a:lnTo>
                      <a:lnTo>
                        <a:pt x="1689" y="551"/>
                      </a:lnTo>
                      <a:lnTo>
                        <a:pt x="1687" y="547"/>
                      </a:lnTo>
                      <a:lnTo>
                        <a:pt x="1680" y="545"/>
                      </a:lnTo>
                      <a:lnTo>
                        <a:pt x="1670" y="545"/>
                      </a:lnTo>
                      <a:lnTo>
                        <a:pt x="1663" y="546"/>
                      </a:lnTo>
                      <a:lnTo>
                        <a:pt x="1655" y="548"/>
                      </a:lnTo>
                      <a:lnTo>
                        <a:pt x="1647" y="551"/>
                      </a:lnTo>
                      <a:lnTo>
                        <a:pt x="1639" y="554"/>
                      </a:lnTo>
                      <a:lnTo>
                        <a:pt x="1631" y="558"/>
                      </a:lnTo>
                      <a:lnTo>
                        <a:pt x="1622" y="560"/>
                      </a:lnTo>
                      <a:lnTo>
                        <a:pt x="1614" y="563"/>
                      </a:lnTo>
                      <a:lnTo>
                        <a:pt x="1605" y="564"/>
                      </a:lnTo>
                      <a:lnTo>
                        <a:pt x="1587" y="571"/>
                      </a:lnTo>
                      <a:lnTo>
                        <a:pt x="1569" y="572"/>
                      </a:lnTo>
                      <a:lnTo>
                        <a:pt x="1550" y="569"/>
                      </a:lnTo>
                      <a:lnTo>
                        <a:pt x="1533" y="565"/>
                      </a:lnTo>
                      <a:lnTo>
                        <a:pt x="1516" y="562"/>
                      </a:lnTo>
                      <a:lnTo>
                        <a:pt x="1501" y="558"/>
                      </a:lnTo>
                      <a:lnTo>
                        <a:pt x="1484" y="556"/>
                      </a:lnTo>
                      <a:lnTo>
                        <a:pt x="1468" y="559"/>
                      </a:lnTo>
                      <a:lnTo>
                        <a:pt x="1452" y="567"/>
                      </a:lnTo>
                      <a:lnTo>
                        <a:pt x="1438" y="580"/>
                      </a:lnTo>
                      <a:lnTo>
                        <a:pt x="1417" y="584"/>
                      </a:lnTo>
                      <a:lnTo>
                        <a:pt x="1395" y="586"/>
                      </a:lnTo>
                      <a:lnTo>
                        <a:pt x="1373" y="588"/>
                      </a:lnTo>
                      <a:lnTo>
                        <a:pt x="1351" y="588"/>
                      </a:lnTo>
                      <a:lnTo>
                        <a:pt x="1328" y="586"/>
                      </a:lnTo>
                      <a:lnTo>
                        <a:pt x="1306" y="581"/>
                      </a:lnTo>
                      <a:lnTo>
                        <a:pt x="1285" y="575"/>
                      </a:lnTo>
                      <a:lnTo>
                        <a:pt x="1264" y="564"/>
                      </a:lnTo>
                      <a:lnTo>
                        <a:pt x="1247" y="551"/>
                      </a:lnTo>
                      <a:lnTo>
                        <a:pt x="1231" y="534"/>
                      </a:lnTo>
                      <a:lnTo>
                        <a:pt x="1231" y="532"/>
                      </a:lnTo>
                      <a:lnTo>
                        <a:pt x="1231" y="530"/>
                      </a:lnTo>
                      <a:lnTo>
                        <a:pt x="1229" y="528"/>
                      </a:lnTo>
                      <a:lnTo>
                        <a:pt x="1229" y="525"/>
                      </a:lnTo>
                      <a:lnTo>
                        <a:pt x="1229" y="522"/>
                      </a:lnTo>
                      <a:lnTo>
                        <a:pt x="1229" y="521"/>
                      </a:lnTo>
                      <a:lnTo>
                        <a:pt x="1229" y="518"/>
                      </a:lnTo>
                      <a:lnTo>
                        <a:pt x="1229" y="516"/>
                      </a:lnTo>
                      <a:lnTo>
                        <a:pt x="1231" y="513"/>
                      </a:lnTo>
                      <a:lnTo>
                        <a:pt x="1232" y="512"/>
                      </a:lnTo>
                      <a:lnTo>
                        <a:pt x="1227" y="508"/>
                      </a:lnTo>
                      <a:lnTo>
                        <a:pt x="1220" y="504"/>
                      </a:lnTo>
                      <a:lnTo>
                        <a:pt x="1214" y="503"/>
                      </a:lnTo>
                      <a:lnTo>
                        <a:pt x="1206" y="501"/>
                      </a:lnTo>
                      <a:lnTo>
                        <a:pt x="1199" y="500"/>
                      </a:lnTo>
                      <a:lnTo>
                        <a:pt x="1194" y="499"/>
                      </a:lnTo>
                      <a:lnTo>
                        <a:pt x="1189" y="495"/>
                      </a:lnTo>
                      <a:lnTo>
                        <a:pt x="1186" y="491"/>
                      </a:lnTo>
                      <a:lnTo>
                        <a:pt x="1186" y="483"/>
                      </a:lnTo>
                      <a:lnTo>
                        <a:pt x="1189" y="474"/>
                      </a:lnTo>
                      <a:lnTo>
                        <a:pt x="1212" y="464"/>
                      </a:lnTo>
                      <a:lnTo>
                        <a:pt x="1661" y="408"/>
                      </a:lnTo>
                      <a:lnTo>
                        <a:pt x="1668" y="405"/>
                      </a:lnTo>
                      <a:lnTo>
                        <a:pt x="1673" y="401"/>
                      </a:lnTo>
                      <a:lnTo>
                        <a:pt x="1677" y="398"/>
                      </a:lnTo>
                      <a:lnTo>
                        <a:pt x="1681" y="393"/>
                      </a:lnTo>
                      <a:lnTo>
                        <a:pt x="1685" y="389"/>
                      </a:lnTo>
                      <a:lnTo>
                        <a:pt x="1687" y="384"/>
                      </a:lnTo>
                      <a:lnTo>
                        <a:pt x="1690" y="379"/>
                      </a:lnTo>
                      <a:lnTo>
                        <a:pt x="1693" y="372"/>
                      </a:lnTo>
                      <a:lnTo>
                        <a:pt x="1694" y="367"/>
                      </a:lnTo>
                      <a:lnTo>
                        <a:pt x="1695" y="361"/>
                      </a:lnTo>
                      <a:lnTo>
                        <a:pt x="1683" y="9"/>
                      </a:lnTo>
                      <a:lnTo>
                        <a:pt x="1687" y="7"/>
                      </a:lnTo>
                      <a:lnTo>
                        <a:pt x="1691" y="4"/>
                      </a:lnTo>
                      <a:lnTo>
                        <a:pt x="1696" y="3"/>
                      </a:lnTo>
                      <a:lnTo>
                        <a:pt x="1700" y="2"/>
                      </a:lnTo>
                      <a:lnTo>
                        <a:pt x="1706" y="0"/>
                      </a:lnTo>
                      <a:lnTo>
                        <a:pt x="1710" y="0"/>
                      </a:lnTo>
                      <a:lnTo>
                        <a:pt x="1715" y="2"/>
                      </a:lnTo>
                      <a:lnTo>
                        <a:pt x="1719" y="4"/>
                      </a:lnTo>
                      <a:lnTo>
                        <a:pt x="1721" y="8"/>
                      </a:lnTo>
                      <a:lnTo>
                        <a:pt x="1724" y="13"/>
                      </a:lnTo>
                      <a:lnTo>
                        <a:pt x="1746" y="13"/>
                      </a:lnTo>
                      <a:lnTo>
                        <a:pt x="1768" y="12"/>
                      </a:lnTo>
                      <a:lnTo>
                        <a:pt x="1792" y="11"/>
                      </a:lnTo>
                      <a:lnTo>
                        <a:pt x="1814" y="11"/>
                      </a:lnTo>
                      <a:lnTo>
                        <a:pt x="1836" y="9"/>
                      </a:lnTo>
                      <a:lnTo>
                        <a:pt x="1860" y="8"/>
                      </a:lnTo>
                      <a:lnTo>
                        <a:pt x="1882" y="9"/>
                      </a:lnTo>
                      <a:lnTo>
                        <a:pt x="1903" y="11"/>
                      </a:lnTo>
                      <a:lnTo>
                        <a:pt x="1924" y="15"/>
                      </a:lnTo>
                      <a:lnTo>
                        <a:pt x="1944" y="20"/>
                      </a:lnTo>
                      <a:lnTo>
                        <a:pt x="1952" y="25"/>
                      </a:lnTo>
                      <a:lnTo>
                        <a:pt x="1955" y="30"/>
                      </a:lnTo>
                      <a:lnTo>
                        <a:pt x="1955" y="37"/>
                      </a:lnTo>
                      <a:lnTo>
                        <a:pt x="1952" y="42"/>
                      </a:lnTo>
                      <a:lnTo>
                        <a:pt x="1950" y="49"/>
                      </a:lnTo>
                      <a:lnTo>
                        <a:pt x="1947" y="55"/>
                      </a:lnTo>
                      <a:lnTo>
                        <a:pt x="1944" y="60"/>
                      </a:lnTo>
                      <a:lnTo>
                        <a:pt x="1946" y="66"/>
                      </a:lnTo>
                      <a:lnTo>
                        <a:pt x="1950" y="71"/>
                      </a:lnTo>
                      <a:lnTo>
                        <a:pt x="1958" y="75"/>
                      </a:lnTo>
                      <a:lnTo>
                        <a:pt x="1989" y="67"/>
                      </a:lnTo>
                      <a:lnTo>
                        <a:pt x="2020" y="60"/>
                      </a:lnTo>
                      <a:lnTo>
                        <a:pt x="2053" y="54"/>
                      </a:lnTo>
                      <a:lnTo>
                        <a:pt x="2084" y="49"/>
                      </a:lnTo>
                      <a:lnTo>
                        <a:pt x="2117" y="45"/>
                      </a:lnTo>
                      <a:lnTo>
                        <a:pt x="2149" y="42"/>
                      </a:lnTo>
                      <a:lnTo>
                        <a:pt x="2182" y="41"/>
                      </a:lnTo>
                      <a:lnTo>
                        <a:pt x="2215" y="41"/>
                      </a:lnTo>
                      <a:lnTo>
                        <a:pt x="2247" y="42"/>
                      </a:lnTo>
                      <a:lnTo>
                        <a:pt x="2280" y="46"/>
                      </a:lnTo>
                      <a:lnTo>
                        <a:pt x="2283" y="47"/>
                      </a:lnTo>
                      <a:lnTo>
                        <a:pt x="2285" y="50"/>
                      </a:lnTo>
                      <a:lnTo>
                        <a:pt x="2286" y="53"/>
                      </a:lnTo>
                      <a:lnTo>
                        <a:pt x="2286" y="55"/>
                      </a:lnTo>
                      <a:lnTo>
                        <a:pt x="2286" y="58"/>
                      </a:lnTo>
                      <a:lnTo>
                        <a:pt x="2286" y="62"/>
                      </a:lnTo>
                      <a:lnTo>
                        <a:pt x="2285" y="64"/>
                      </a:lnTo>
                      <a:lnTo>
                        <a:pt x="2284" y="67"/>
                      </a:lnTo>
                      <a:lnTo>
                        <a:pt x="2283" y="69"/>
                      </a:lnTo>
                      <a:lnTo>
                        <a:pt x="2281" y="72"/>
                      </a:lnTo>
                      <a:lnTo>
                        <a:pt x="2281" y="73"/>
                      </a:lnTo>
                      <a:lnTo>
                        <a:pt x="2280" y="75"/>
                      </a:lnTo>
                      <a:lnTo>
                        <a:pt x="2279" y="75"/>
                      </a:lnTo>
                      <a:lnTo>
                        <a:pt x="2277" y="76"/>
                      </a:lnTo>
                      <a:lnTo>
                        <a:pt x="2275" y="76"/>
                      </a:lnTo>
                      <a:lnTo>
                        <a:pt x="2273" y="76"/>
                      </a:lnTo>
                      <a:lnTo>
                        <a:pt x="2273" y="77"/>
                      </a:lnTo>
                      <a:lnTo>
                        <a:pt x="2272" y="79"/>
                      </a:lnTo>
                      <a:lnTo>
                        <a:pt x="2272" y="80"/>
                      </a:lnTo>
                      <a:lnTo>
                        <a:pt x="2272" y="81"/>
                      </a:lnTo>
                      <a:lnTo>
                        <a:pt x="2299" y="79"/>
                      </a:lnTo>
                      <a:lnTo>
                        <a:pt x="2327" y="75"/>
                      </a:lnTo>
                      <a:lnTo>
                        <a:pt x="2354" y="71"/>
                      </a:lnTo>
                      <a:lnTo>
                        <a:pt x="2382" y="66"/>
                      </a:lnTo>
                      <a:lnTo>
                        <a:pt x="2410" y="62"/>
                      </a:lnTo>
                      <a:lnTo>
                        <a:pt x="2438" y="58"/>
                      </a:lnTo>
                      <a:lnTo>
                        <a:pt x="2467" y="55"/>
                      </a:lnTo>
                      <a:lnTo>
                        <a:pt x="2494" y="54"/>
                      </a:lnTo>
                      <a:lnTo>
                        <a:pt x="2523" y="55"/>
                      </a:lnTo>
                      <a:lnTo>
                        <a:pt x="2550" y="58"/>
                      </a:lnTo>
                      <a:lnTo>
                        <a:pt x="2578" y="85"/>
                      </a:lnTo>
                      <a:lnTo>
                        <a:pt x="2624" y="73"/>
                      </a:lnTo>
                      <a:lnTo>
                        <a:pt x="2674" y="66"/>
                      </a:lnTo>
                      <a:lnTo>
                        <a:pt x="2722" y="62"/>
                      </a:lnTo>
                      <a:lnTo>
                        <a:pt x="2771" y="62"/>
                      </a:lnTo>
                      <a:lnTo>
                        <a:pt x="2819" y="67"/>
                      </a:lnTo>
                      <a:lnTo>
                        <a:pt x="2865" y="77"/>
                      </a:lnTo>
                      <a:lnTo>
                        <a:pt x="2909" y="94"/>
                      </a:lnTo>
                      <a:lnTo>
                        <a:pt x="2949" y="116"/>
                      </a:lnTo>
                      <a:lnTo>
                        <a:pt x="2987" y="145"/>
                      </a:lnTo>
                      <a:lnTo>
                        <a:pt x="3021" y="180"/>
                      </a:lnTo>
                      <a:lnTo>
                        <a:pt x="3025" y="201"/>
                      </a:lnTo>
                      <a:lnTo>
                        <a:pt x="2994" y="173"/>
                      </a:lnTo>
                      <a:lnTo>
                        <a:pt x="2960" y="150"/>
                      </a:lnTo>
                      <a:lnTo>
                        <a:pt x="2923" y="137"/>
                      </a:lnTo>
                      <a:lnTo>
                        <a:pt x="2884" y="130"/>
                      </a:lnTo>
                      <a:lnTo>
                        <a:pt x="2844" y="128"/>
                      </a:lnTo>
                      <a:lnTo>
                        <a:pt x="2802" y="131"/>
                      </a:lnTo>
                      <a:lnTo>
                        <a:pt x="2760" y="137"/>
                      </a:lnTo>
                      <a:lnTo>
                        <a:pt x="2720" y="145"/>
                      </a:lnTo>
                      <a:lnTo>
                        <a:pt x="2681" y="156"/>
                      </a:lnTo>
                      <a:lnTo>
                        <a:pt x="2643" y="166"/>
                      </a:lnTo>
                      <a:lnTo>
                        <a:pt x="2636" y="170"/>
                      </a:lnTo>
                      <a:lnTo>
                        <a:pt x="2630" y="174"/>
                      </a:lnTo>
                      <a:lnTo>
                        <a:pt x="2622" y="179"/>
                      </a:lnTo>
                      <a:lnTo>
                        <a:pt x="2615" y="186"/>
                      </a:lnTo>
                      <a:lnTo>
                        <a:pt x="2609" y="191"/>
                      </a:lnTo>
                      <a:lnTo>
                        <a:pt x="2602" y="197"/>
                      </a:lnTo>
                      <a:lnTo>
                        <a:pt x="2598" y="204"/>
                      </a:lnTo>
                      <a:lnTo>
                        <a:pt x="2594" y="210"/>
                      </a:lnTo>
                      <a:lnTo>
                        <a:pt x="2592" y="218"/>
                      </a:lnTo>
                      <a:lnTo>
                        <a:pt x="2591" y="226"/>
                      </a:lnTo>
                      <a:lnTo>
                        <a:pt x="2583" y="225"/>
                      </a:lnTo>
                      <a:lnTo>
                        <a:pt x="2575" y="222"/>
                      </a:lnTo>
                      <a:lnTo>
                        <a:pt x="2570" y="217"/>
                      </a:lnTo>
                      <a:lnTo>
                        <a:pt x="2563" y="210"/>
                      </a:lnTo>
                      <a:lnTo>
                        <a:pt x="2558" y="203"/>
                      </a:lnTo>
                      <a:lnTo>
                        <a:pt x="2551" y="196"/>
                      </a:lnTo>
                      <a:lnTo>
                        <a:pt x="2545" y="190"/>
                      </a:lnTo>
                      <a:lnTo>
                        <a:pt x="2537" y="184"/>
                      </a:lnTo>
                      <a:lnTo>
                        <a:pt x="2529" y="182"/>
                      </a:lnTo>
                      <a:lnTo>
                        <a:pt x="2519" y="180"/>
                      </a:lnTo>
                      <a:lnTo>
                        <a:pt x="2491" y="177"/>
                      </a:lnTo>
                      <a:lnTo>
                        <a:pt x="2463" y="175"/>
                      </a:lnTo>
                      <a:lnTo>
                        <a:pt x="2435" y="174"/>
                      </a:lnTo>
                      <a:lnTo>
                        <a:pt x="2407" y="177"/>
                      </a:lnTo>
                      <a:lnTo>
                        <a:pt x="2378" y="180"/>
                      </a:lnTo>
                      <a:lnTo>
                        <a:pt x="2352" y="187"/>
                      </a:lnTo>
                      <a:lnTo>
                        <a:pt x="2326" y="197"/>
                      </a:lnTo>
                      <a:lnTo>
                        <a:pt x="2301" y="210"/>
                      </a:lnTo>
                      <a:lnTo>
                        <a:pt x="2279" y="226"/>
                      </a:lnTo>
                      <a:lnTo>
                        <a:pt x="2259" y="246"/>
                      </a:lnTo>
                      <a:lnTo>
                        <a:pt x="2247" y="247"/>
                      </a:lnTo>
                      <a:lnTo>
                        <a:pt x="2245" y="239"/>
                      </a:lnTo>
                      <a:lnTo>
                        <a:pt x="2243" y="231"/>
                      </a:lnTo>
                      <a:lnTo>
                        <a:pt x="2245" y="222"/>
                      </a:lnTo>
                      <a:lnTo>
                        <a:pt x="2245" y="212"/>
                      </a:lnTo>
                      <a:lnTo>
                        <a:pt x="2246" y="203"/>
                      </a:lnTo>
                      <a:lnTo>
                        <a:pt x="2246" y="195"/>
                      </a:lnTo>
                      <a:lnTo>
                        <a:pt x="2245" y="186"/>
                      </a:lnTo>
                      <a:lnTo>
                        <a:pt x="2241" y="179"/>
                      </a:lnTo>
                      <a:lnTo>
                        <a:pt x="2233" y="174"/>
                      </a:lnTo>
                      <a:lnTo>
                        <a:pt x="2222" y="170"/>
                      </a:lnTo>
                      <a:lnTo>
                        <a:pt x="2190" y="169"/>
                      </a:lnTo>
                      <a:lnTo>
                        <a:pt x="2157" y="169"/>
                      </a:lnTo>
                      <a:lnTo>
                        <a:pt x="2125" y="170"/>
                      </a:lnTo>
                      <a:lnTo>
                        <a:pt x="2092" y="174"/>
                      </a:lnTo>
                      <a:lnTo>
                        <a:pt x="2061" y="179"/>
                      </a:lnTo>
                      <a:lnTo>
                        <a:pt x="2029" y="187"/>
                      </a:lnTo>
                      <a:lnTo>
                        <a:pt x="2001" y="199"/>
                      </a:lnTo>
                      <a:lnTo>
                        <a:pt x="1974" y="213"/>
                      </a:lnTo>
                      <a:lnTo>
                        <a:pt x="1950" y="233"/>
                      </a:lnTo>
                      <a:lnTo>
                        <a:pt x="1930" y="256"/>
                      </a:lnTo>
                      <a:lnTo>
                        <a:pt x="1926" y="250"/>
                      </a:lnTo>
                      <a:lnTo>
                        <a:pt x="1924" y="243"/>
                      </a:lnTo>
                      <a:lnTo>
                        <a:pt x="1922" y="237"/>
                      </a:lnTo>
                      <a:lnTo>
                        <a:pt x="1922" y="229"/>
                      </a:lnTo>
                      <a:lnTo>
                        <a:pt x="1922" y="222"/>
                      </a:lnTo>
                      <a:lnTo>
                        <a:pt x="1921" y="214"/>
                      </a:lnTo>
                      <a:lnTo>
                        <a:pt x="1920" y="209"/>
                      </a:lnTo>
                      <a:lnTo>
                        <a:pt x="1916" y="204"/>
                      </a:lnTo>
                      <a:lnTo>
                        <a:pt x="1909" y="200"/>
                      </a:lnTo>
                      <a:lnTo>
                        <a:pt x="1900" y="197"/>
                      </a:lnTo>
                      <a:lnTo>
                        <a:pt x="1883" y="203"/>
                      </a:lnTo>
                      <a:lnTo>
                        <a:pt x="1866" y="208"/>
                      </a:lnTo>
                      <a:lnTo>
                        <a:pt x="1849" y="214"/>
                      </a:lnTo>
                      <a:lnTo>
                        <a:pt x="1834" y="221"/>
                      </a:lnTo>
                      <a:lnTo>
                        <a:pt x="1817" y="227"/>
                      </a:lnTo>
                      <a:lnTo>
                        <a:pt x="1801" y="235"/>
                      </a:lnTo>
                      <a:lnTo>
                        <a:pt x="1785" y="243"/>
                      </a:lnTo>
                      <a:lnTo>
                        <a:pt x="1771" y="251"/>
                      </a:lnTo>
                      <a:lnTo>
                        <a:pt x="1755" y="259"/>
                      </a:lnTo>
                      <a:lnTo>
                        <a:pt x="1740" y="267"/>
                      </a:lnTo>
                      <a:lnTo>
                        <a:pt x="1733" y="276"/>
                      </a:lnTo>
                      <a:lnTo>
                        <a:pt x="1729" y="286"/>
                      </a:lnTo>
                      <a:lnTo>
                        <a:pt x="1727" y="298"/>
                      </a:lnTo>
                      <a:lnTo>
                        <a:pt x="1725" y="310"/>
                      </a:lnTo>
                      <a:lnTo>
                        <a:pt x="1727" y="321"/>
                      </a:lnTo>
                      <a:lnTo>
                        <a:pt x="1728" y="333"/>
                      </a:lnTo>
                      <a:lnTo>
                        <a:pt x="1729" y="345"/>
                      </a:lnTo>
                      <a:lnTo>
                        <a:pt x="1732" y="358"/>
                      </a:lnTo>
                      <a:lnTo>
                        <a:pt x="1733" y="368"/>
                      </a:lnTo>
                      <a:lnTo>
                        <a:pt x="1734" y="380"/>
                      </a:lnTo>
                      <a:lnTo>
                        <a:pt x="1751" y="394"/>
                      </a:lnTo>
                      <a:lnTo>
                        <a:pt x="1814" y="385"/>
                      </a:lnTo>
                      <a:lnTo>
                        <a:pt x="1878" y="377"/>
                      </a:lnTo>
                      <a:lnTo>
                        <a:pt x="1942" y="370"/>
                      </a:lnTo>
                      <a:lnTo>
                        <a:pt x="2006" y="362"/>
                      </a:lnTo>
                      <a:lnTo>
                        <a:pt x="2071" y="354"/>
                      </a:lnTo>
                      <a:lnTo>
                        <a:pt x="2135" y="345"/>
                      </a:lnTo>
                      <a:lnTo>
                        <a:pt x="2198" y="337"/>
                      </a:lnTo>
                      <a:lnTo>
                        <a:pt x="2262" y="328"/>
                      </a:lnTo>
                      <a:lnTo>
                        <a:pt x="2324" y="319"/>
                      </a:lnTo>
                      <a:lnTo>
                        <a:pt x="2386" y="310"/>
                      </a:lnTo>
                      <a:lnTo>
                        <a:pt x="2391" y="311"/>
                      </a:lnTo>
                      <a:lnTo>
                        <a:pt x="2395" y="314"/>
                      </a:lnTo>
                      <a:lnTo>
                        <a:pt x="2397" y="316"/>
                      </a:lnTo>
                      <a:lnTo>
                        <a:pt x="2400" y="320"/>
                      </a:lnTo>
                      <a:lnTo>
                        <a:pt x="2400" y="324"/>
                      </a:lnTo>
                      <a:lnTo>
                        <a:pt x="2400" y="328"/>
                      </a:lnTo>
                      <a:lnTo>
                        <a:pt x="2399" y="332"/>
                      </a:lnTo>
                      <a:lnTo>
                        <a:pt x="2399" y="337"/>
                      </a:lnTo>
                      <a:lnTo>
                        <a:pt x="2399" y="342"/>
                      </a:lnTo>
                      <a:lnTo>
                        <a:pt x="2397" y="346"/>
                      </a:lnTo>
                      <a:lnTo>
                        <a:pt x="2386" y="355"/>
                      </a:lnTo>
                      <a:lnTo>
                        <a:pt x="2376" y="368"/>
                      </a:lnTo>
                      <a:lnTo>
                        <a:pt x="2370" y="381"/>
                      </a:lnTo>
                      <a:lnTo>
                        <a:pt x="2366" y="396"/>
                      </a:lnTo>
                      <a:lnTo>
                        <a:pt x="2362" y="411"/>
                      </a:lnTo>
                      <a:lnTo>
                        <a:pt x="2357" y="427"/>
                      </a:lnTo>
                      <a:lnTo>
                        <a:pt x="2352" y="441"/>
                      </a:lnTo>
                      <a:lnTo>
                        <a:pt x="2343" y="455"/>
                      </a:lnTo>
                      <a:lnTo>
                        <a:pt x="2331" y="465"/>
                      </a:lnTo>
                      <a:lnTo>
                        <a:pt x="2315" y="474"/>
                      </a:lnTo>
                      <a:lnTo>
                        <a:pt x="2299" y="483"/>
                      </a:lnTo>
                      <a:lnTo>
                        <a:pt x="2283" y="491"/>
                      </a:lnTo>
                      <a:lnTo>
                        <a:pt x="2264" y="498"/>
                      </a:lnTo>
                      <a:lnTo>
                        <a:pt x="2245" y="503"/>
                      </a:lnTo>
                      <a:lnTo>
                        <a:pt x="2226" y="507"/>
                      </a:lnTo>
                      <a:lnTo>
                        <a:pt x="2207" y="508"/>
                      </a:lnTo>
                      <a:lnTo>
                        <a:pt x="2187" y="508"/>
                      </a:lnTo>
                      <a:lnTo>
                        <a:pt x="2169" y="505"/>
                      </a:lnTo>
                      <a:lnTo>
                        <a:pt x="2149" y="500"/>
                      </a:lnTo>
                      <a:lnTo>
                        <a:pt x="2132" y="494"/>
                      </a:lnTo>
                      <a:lnTo>
                        <a:pt x="2112" y="504"/>
                      </a:lnTo>
                      <a:lnTo>
                        <a:pt x="2091" y="513"/>
                      </a:lnTo>
                      <a:lnTo>
                        <a:pt x="2067" y="518"/>
                      </a:lnTo>
                      <a:lnTo>
                        <a:pt x="2044" y="522"/>
                      </a:lnTo>
                      <a:lnTo>
                        <a:pt x="2019" y="524"/>
                      </a:lnTo>
                      <a:lnTo>
                        <a:pt x="1994" y="524"/>
                      </a:lnTo>
                      <a:lnTo>
                        <a:pt x="1971" y="522"/>
                      </a:lnTo>
                      <a:lnTo>
                        <a:pt x="1947" y="518"/>
                      </a:lnTo>
                      <a:lnTo>
                        <a:pt x="1925" y="513"/>
                      </a:lnTo>
                      <a:lnTo>
                        <a:pt x="1904" y="507"/>
                      </a:lnTo>
                      <a:lnTo>
                        <a:pt x="1890" y="512"/>
                      </a:lnTo>
                      <a:lnTo>
                        <a:pt x="1875" y="518"/>
                      </a:lnTo>
                      <a:lnTo>
                        <a:pt x="1860" y="524"/>
                      </a:lnTo>
                      <a:lnTo>
                        <a:pt x="1845" y="529"/>
                      </a:lnTo>
                      <a:lnTo>
                        <a:pt x="1830" y="533"/>
                      </a:lnTo>
                      <a:lnTo>
                        <a:pt x="1814" y="537"/>
                      </a:lnTo>
                      <a:lnTo>
                        <a:pt x="1798" y="539"/>
                      </a:lnTo>
                      <a:lnTo>
                        <a:pt x="1783" y="541"/>
                      </a:lnTo>
                      <a:lnTo>
                        <a:pt x="1766" y="541"/>
                      </a:lnTo>
                      <a:lnTo>
                        <a:pt x="1749" y="538"/>
                      </a:lnTo>
                      <a:lnTo>
                        <a:pt x="1745" y="542"/>
                      </a:lnTo>
                      <a:lnTo>
                        <a:pt x="1742" y="545"/>
                      </a:lnTo>
                      <a:lnTo>
                        <a:pt x="1741" y="547"/>
                      </a:lnTo>
                      <a:lnTo>
                        <a:pt x="1740" y="551"/>
                      </a:lnTo>
                      <a:lnTo>
                        <a:pt x="1740" y="554"/>
                      </a:lnTo>
                      <a:lnTo>
                        <a:pt x="1741" y="556"/>
                      </a:lnTo>
                      <a:lnTo>
                        <a:pt x="1741" y="560"/>
                      </a:lnTo>
                      <a:lnTo>
                        <a:pt x="1742" y="563"/>
                      </a:lnTo>
                      <a:lnTo>
                        <a:pt x="1743" y="567"/>
                      </a:lnTo>
                      <a:lnTo>
                        <a:pt x="1745" y="569"/>
                      </a:lnTo>
                      <a:lnTo>
                        <a:pt x="1757" y="578"/>
                      </a:lnTo>
                      <a:lnTo>
                        <a:pt x="1770" y="584"/>
                      </a:lnTo>
                      <a:lnTo>
                        <a:pt x="1783" y="588"/>
                      </a:lnTo>
                      <a:lnTo>
                        <a:pt x="1797" y="592"/>
                      </a:lnTo>
                      <a:lnTo>
                        <a:pt x="1813" y="593"/>
                      </a:lnTo>
                      <a:lnTo>
                        <a:pt x="1827" y="594"/>
                      </a:lnTo>
                      <a:lnTo>
                        <a:pt x="1841" y="595"/>
                      </a:lnTo>
                      <a:lnTo>
                        <a:pt x="1857" y="598"/>
                      </a:lnTo>
                      <a:lnTo>
                        <a:pt x="1871" y="601"/>
                      </a:lnTo>
                      <a:lnTo>
                        <a:pt x="1884" y="605"/>
                      </a:lnTo>
                      <a:lnTo>
                        <a:pt x="1894" y="609"/>
                      </a:lnTo>
                      <a:lnTo>
                        <a:pt x="1904" y="612"/>
                      </a:lnTo>
                      <a:lnTo>
                        <a:pt x="1914" y="615"/>
                      </a:lnTo>
                      <a:lnTo>
                        <a:pt x="1926" y="618"/>
                      </a:lnTo>
                      <a:lnTo>
                        <a:pt x="1937" y="622"/>
                      </a:lnTo>
                      <a:lnTo>
                        <a:pt x="1946" y="625"/>
                      </a:lnTo>
                      <a:lnTo>
                        <a:pt x="1955" y="629"/>
                      </a:lnTo>
                      <a:lnTo>
                        <a:pt x="1963" y="636"/>
                      </a:lnTo>
                      <a:lnTo>
                        <a:pt x="1969" y="644"/>
                      </a:lnTo>
                      <a:lnTo>
                        <a:pt x="1973" y="652"/>
                      </a:lnTo>
                      <a:lnTo>
                        <a:pt x="1955" y="663"/>
                      </a:lnTo>
                      <a:lnTo>
                        <a:pt x="1937" y="675"/>
                      </a:lnTo>
                      <a:lnTo>
                        <a:pt x="1920" y="688"/>
                      </a:lnTo>
                      <a:lnTo>
                        <a:pt x="1903" y="702"/>
                      </a:lnTo>
                      <a:lnTo>
                        <a:pt x="1886" y="717"/>
                      </a:lnTo>
                      <a:lnTo>
                        <a:pt x="1870" y="732"/>
                      </a:lnTo>
                      <a:lnTo>
                        <a:pt x="1853" y="747"/>
                      </a:lnTo>
                      <a:lnTo>
                        <a:pt x="1837" y="763"/>
                      </a:lnTo>
                      <a:lnTo>
                        <a:pt x="1820" y="778"/>
                      </a:lnTo>
                      <a:lnTo>
                        <a:pt x="1804" y="793"/>
                      </a:lnTo>
                      <a:lnTo>
                        <a:pt x="1802" y="798"/>
                      </a:lnTo>
                      <a:lnTo>
                        <a:pt x="1804" y="802"/>
                      </a:lnTo>
                      <a:lnTo>
                        <a:pt x="1805" y="806"/>
                      </a:lnTo>
                      <a:lnTo>
                        <a:pt x="1809" y="807"/>
                      </a:lnTo>
                      <a:lnTo>
                        <a:pt x="1811" y="808"/>
                      </a:lnTo>
                      <a:lnTo>
                        <a:pt x="1815" y="809"/>
                      </a:lnTo>
                      <a:lnTo>
                        <a:pt x="1820" y="809"/>
                      </a:lnTo>
                      <a:lnTo>
                        <a:pt x="1824" y="811"/>
                      </a:lnTo>
                      <a:lnTo>
                        <a:pt x="1830" y="809"/>
                      </a:lnTo>
                      <a:lnTo>
                        <a:pt x="1834" y="809"/>
                      </a:lnTo>
                      <a:lnTo>
                        <a:pt x="2542" y="753"/>
                      </a:lnTo>
                      <a:lnTo>
                        <a:pt x="2779" y="727"/>
                      </a:lnTo>
                      <a:lnTo>
                        <a:pt x="2785" y="731"/>
                      </a:lnTo>
                      <a:lnTo>
                        <a:pt x="2792" y="735"/>
                      </a:lnTo>
                      <a:lnTo>
                        <a:pt x="2797" y="738"/>
                      </a:lnTo>
                      <a:lnTo>
                        <a:pt x="2803" y="742"/>
                      </a:lnTo>
                      <a:lnTo>
                        <a:pt x="2810" y="746"/>
                      </a:lnTo>
                      <a:lnTo>
                        <a:pt x="2815" y="751"/>
                      </a:lnTo>
                      <a:lnTo>
                        <a:pt x="2820" y="755"/>
                      </a:lnTo>
                      <a:lnTo>
                        <a:pt x="2825" y="760"/>
                      </a:lnTo>
                      <a:lnTo>
                        <a:pt x="2829" y="765"/>
                      </a:lnTo>
                      <a:lnTo>
                        <a:pt x="2833" y="772"/>
                      </a:lnTo>
                      <a:lnTo>
                        <a:pt x="2836" y="783"/>
                      </a:lnTo>
                      <a:lnTo>
                        <a:pt x="2837" y="794"/>
                      </a:lnTo>
                      <a:lnTo>
                        <a:pt x="2835" y="803"/>
                      </a:lnTo>
                      <a:lnTo>
                        <a:pt x="2832" y="812"/>
                      </a:lnTo>
                      <a:lnTo>
                        <a:pt x="2827" y="820"/>
                      </a:lnTo>
                      <a:lnTo>
                        <a:pt x="2820" y="826"/>
                      </a:lnTo>
                      <a:lnTo>
                        <a:pt x="2814" y="834"/>
                      </a:lnTo>
                      <a:lnTo>
                        <a:pt x="2807" y="841"/>
                      </a:lnTo>
                      <a:lnTo>
                        <a:pt x="2801" y="849"/>
                      </a:lnTo>
                      <a:lnTo>
                        <a:pt x="2794" y="858"/>
                      </a:lnTo>
                      <a:lnTo>
                        <a:pt x="2828" y="914"/>
                      </a:lnTo>
                      <a:lnTo>
                        <a:pt x="2859" y="970"/>
                      </a:lnTo>
                      <a:lnTo>
                        <a:pt x="2889" y="1027"/>
                      </a:lnTo>
                      <a:lnTo>
                        <a:pt x="2919" y="1085"/>
                      </a:lnTo>
                      <a:lnTo>
                        <a:pt x="2947" y="1144"/>
                      </a:lnTo>
                      <a:lnTo>
                        <a:pt x="2974" y="1202"/>
                      </a:lnTo>
                      <a:lnTo>
                        <a:pt x="2999" y="1262"/>
                      </a:lnTo>
                      <a:lnTo>
                        <a:pt x="3024" y="1322"/>
                      </a:lnTo>
                      <a:lnTo>
                        <a:pt x="3047" y="1384"/>
                      </a:lnTo>
                      <a:lnTo>
                        <a:pt x="3068" y="1445"/>
                      </a:lnTo>
                      <a:lnTo>
                        <a:pt x="3076" y="1457"/>
                      </a:lnTo>
                      <a:lnTo>
                        <a:pt x="3085" y="1463"/>
                      </a:lnTo>
                      <a:lnTo>
                        <a:pt x="3096" y="1469"/>
                      </a:lnTo>
                      <a:lnTo>
                        <a:pt x="3107" y="1470"/>
                      </a:lnTo>
                      <a:lnTo>
                        <a:pt x="3119" y="1471"/>
                      </a:lnTo>
                      <a:lnTo>
                        <a:pt x="3132" y="1470"/>
                      </a:lnTo>
                      <a:lnTo>
                        <a:pt x="3145" y="1467"/>
                      </a:lnTo>
                      <a:lnTo>
                        <a:pt x="3157" y="1465"/>
                      </a:lnTo>
                      <a:lnTo>
                        <a:pt x="3169" y="1461"/>
                      </a:lnTo>
                      <a:lnTo>
                        <a:pt x="3179" y="1458"/>
                      </a:lnTo>
                      <a:lnTo>
                        <a:pt x="3184" y="1457"/>
                      </a:lnTo>
                      <a:lnTo>
                        <a:pt x="3188" y="1454"/>
                      </a:lnTo>
                      <a:lnTo>
                        <a:pt x="3192" y="1452"/>
                      </a:lnTo>
                      <a:lnTo>
                        <a:pt x="3195" y="1446"/>
                      </a:lnTo>
                      <a:lnTo>
                        <a:pt x="3197" y="1442"/>
                      </a:lnTo>
                      <a:lnTo>
                        <a:pt x="3200" y="1439"/>
                      </a:lnTo>
                      <a:lnTo>
                        <a:pt x="3201" y="1433"/>
                      </a:lnTo>
                      <a:lnTo>
                        <a:pt x="3203" y="1428"/>
                      </a:lnTo>
                      <a:lnTo>
                        <a:pt x="3205" y="1424"/>
                      </a:lnTo>
                      <a:lnTo>
                        <a:pt x="3208" y="1420"/>
                      </a:lnTo>
                      <a:lnTo>
                        <a:pt x="3200" y="1087"/>
                      </a:lnTo>
                      <a:lnTo>
                        <a:pt x="3204" y="1085"/>
                      </a:lnTo>
                      <a:lnTo>
                        <a:pt x="3209" y="1084"/>
                      </a:lnTo>
                      <a:lnTo>
                        <a:pt x="3213" y="1084"/>
                      </a:lnTo>
                      <a:lnTo>
                        <a:pt x="3218" y="1084"/>
                      </a:lnTo>
                      <a:lnTo>
                        <a:pt x="3224" y="1084"/>
                      </a:lnTo>
                      <a:lnTo>
                        <a:pt x="3227" y="1085"/>
                      </a:lnTo>
                      <a:lnTo>
                        <a:pt x="3231" y="1087"/>
                      </a:lnTo>
                      <a:lnTo>
                        <a:pt x="3234" y="1091"/>
                      </a:lnTo>
                      <a:lnTo>
                        <a:pt x="3237" y="1095"/>
                      </a:lnTo>
                      <a:lnTo>
                        <a:pt x="3238" y="1101"/>
                      </a:lnTo>
                      <a:lnTo>
                        <a:pt x="3238" y="1103"/>
                      </a:lnTo>
                      <a:lnTo>
                        <a:pt x="3238" y="1107"/>
                      </a:lnTo>
                      <a:lnTo>
                        <a:pt x="3239" y="1111"/>
                      </a:lnTo>
                      <a:lnTo>
                        <a:pt x="3241" y="1114"/>
                      </a:lnTo>
                      <a:lnTo>
                        <a:pt x="3242" y="1116"/>
                      </a:lnTo>
                      <a:lnTo>
                        <a:pt x="3243" y="1119"/>
                      </a:lnTo>
                      <a:lnTo>
                        <a:pt x="3246" y="1121"/>
                      </a:lnTo>
                      <a:lnTo>
                        <a:pt x="3248" y="1123"/>
                      </a:lnTo>
                      <a:lnTo>
                        <a:pt x="3252" y="1124"/>
                      </a:lnTo>
                      <a:lnTo>
                        <a:pt x="3255" y="1124"/>
                      </a:lnTo>
                      <a:lnTo>
                        <a:pt x="3269" y="1123"/>
                      </a:lnTo>
                      <a:lnTo>
                        <a:pt x="3284" y="1120"/>
                      </a:lnTo>
                      <a:lnTo>
                        <a:pt x="3298" y="1115"/>
                      </a:lnTo>
                      <a:lnTo>
                        <a:pt x="3314" y="1111"/>
                      </a:lnTo>
                      <a:lnTo>
                        <a:pt x="3327" y="1106"/>
                      </a:lnTo>
                      <a:lnTo>
                        <a:pt x="3341" y="1103"/>
                      </a:lnTo>
                      <a:lnTo>
                        <a:pt x="3354" y="1102"/>
                      </a:lnTo>
                      <a:lnTo>
                        <a:pt x="3367" y="1104"/>
                      </a:lnTo>
                      <a:lnTo>
                        <a:pt x="3380" y="1110"/>
                      </a:lnTo>
                      <a:lnTo>
                        <a:pt x="3392" y="1121"/>
                      </a:lnTo>
                      <a:lnTo>
                        <a:pt x="3404" y="1120"/>
                      </a:lnTo>
                      <a:lnTo>
                        <a:pt x="3417" y="1119"/>
                      </a:lnTo>
                      <a:lnTo>
                        <a:pt x="3430" y="1115"/>
                      </a:lnTo>
                      <a:lnTo>
                        <a:pt x="3444" y="1112"/>
                      </a:lnTo>
                      <a:lnTo>
                        <a:pt x="3457" y="1110"/>
                      </a:lnTo>
                      <a:lnTo>
                        <a:pt x="3470" y="1108"/>
                      </a:lnTo>
                      <a:lnTo>
                        <a:pt x="3482" y="1108"/>
                      </a:lnTo>
                      <a:lnTo>
                        <a:pt x="3495" y="1111"/>
                      </a:lnTo>
                      <a:lnTo>
                        <a:pt x="3507" y="1116"/>
                      </a:lnTo>
                      <a:lnTo>
                        <a:pt x="3517" y="1125"/>
                      </a:lnTo>
                      <a:lnTo>
                        <a:pt x="3533" y="1123"/>
                      </a:lnTo>
                      <a:lnTo>
                        <a:pt x="3549" y="1123"/>
                      </a:lnTo>
                      <a:lnTo>
                        <a:pt x="3564" y="1124"/>
                      </a:lnTo>
                      <a:lnTo>
                        <a:pt x="3579" y="1125"/>
                      </a:lnTo>
                      <a:lnTo>
                        <a:pt x="3593" y="1128"/>
                      </a:lnTo>
                      <a:lnTo>
                        <a:pt x="3607" y="1131"/>
                      </a:lnTo>
                      <a:lnTo>
                        <a:pt x="3622" y="1134"/>
                      </a:lnTo>
                      <a:lnTo>
                        <a:pt x="3636" y="1137"/>
                      </a:lnTo>
                      <a:lnTo>
                        <a:pt x="3650" y="1140"/>
                      </a:lnTo>
                      <a:lnTo>
                        <a:pt x="3665" y="1142"/>
                      </a:lnTo>
                      <a:lnTo>
                        <a:pt x="3665" y="1140"/>
                      </a:lnTo>
                      <a:lnTo>
                        <a:pt x="3665" y="1136"/>
                      </a:lnTo>
                      <a:lnTo>
                        <a:pt x="3665" y="1131"/>
                      </a:lnTo>
                      <a:lnTo>
                        <a:pt x="3665" y="1127"/>
                      </a:lnTo>
                      <a:lnTo>
                        <a:pt x="3666" y="1123"/>
                      </a:lnTo>
                      <a:lnTo>
                        <a:pt x="3669" y="1119"/>
                      </a:lnTo>
                      <a:lnTo>
                        <a:pt x="3671" y="1115"/>
                      </a:lnTo>
                      <a:lnTo>
                        <a:pt x="3674" y="1112"/>
                      </a:lnTo>
                      <a:lnTo>
                        <a:pt x="3678" y="1110"/>
                      </a:lnTo>
                      <a:lnTo>
                        <a:pt x="3682" y="1110"/>
                      </a:lnTo>
                      <a:lnTo>
                        <a:pt x="3684" y="1108"/>
                      </a:lnTo>
                      <a:lnTo>
                        <a:pt x="3687" y="1108"/>
                      </a:lnTo>
                      <a:lnTo>
                        <a:pt x="3690" y="1108"/>
                      </a:lnTo>
                      <a:lnTo>
                        <a:pt x="3692" y="1110"/>
                      </a:lnTo>
                      <a:lnTo>
                        <a:pt x="3693" y="1111"/>
                      </a:lnTo>
                      <a:lnTo>
                        <a:pt x="3696" y="1114"/>
                      </a:lnTo>
                      <a:lnTo>
                        <a:pt x="3697" y="1115"/>
                      </a:lnTo>
                      <a:lnTo>
                        <a:pt x="3699" y="1117"/>
                      </a:lnTo>
                      <a:lnTo>
                        <a:pt x="3700" y="1119"/>
                      </a:lnTo>
                      <a:lnTo>
                        <a:pt x="3701" y="1121"/>
                      </a:lnTo>
                      <a:lnTo>
                        <a:pt x="3703" y="1129"/>
                      </a:lnTo>
                      <a:lnTo>
                        <a:pt x="3703" y="1136"/>
                      </a:lnTo>
                      <a:lnTo>
                        <a:pt x="3700" y="1142"/>
                      </a:lnTo>
                      <a:lnTo>
                        <a:pt x="3697" y="1148"/>
                      </a:lnTo>
                      <a:lnTo>
                        <a:pt x="3693" y="1153"/>
                      </a:lnTo>
                      <a:lnTo>
                        <a:pt x="3688" y="1157"/>
                      </a:lnTo>
                      <a:lnTo>
                        <a:pt x="3683" y="1162"/>
                      </a:lnTo>
                      <a:lnTo>
                        <a:pt x="3678" y="1166"/>
                      </a:lnTo>
                      <a:lnTo>
                        <a:pt x="3673" y="1170"/>
                      </a:lnTo>
                      <a:lnTo>
                        <a:pt x="3667" y="1174"/>
                      </a:lnTo>
                      <a:lnTo>
                        <a:pt x="3649" y="1171"/>
                      </a:lnTo>
                      <a:lnTo>
                        <a:pt x="3629" y="1168"/>
                      </a:lnTo>
                      <a:lnTo>
                        <a:pt x="3610" y="1166"/>
                      </a:lnTo>
                      <a:lnTo>
                        <a:pt x="3590" y="1164"/>
                      </a:lnTo>
                      <a:lnTo>
                        <a:pt x="3571" y="1164"/>
                      </a:lnTo>
                      <a:lnTo>
                        <a:pt x="3552" y="1167"/>
                      </a:lnTo>
                      <a:lnTo>
                        <a:pt x="3534" y="1172"/>
                      </a:lnTo>
                      <a:lnTo>
                        <a:pt x="3519" y="1181"/>
                      </a:lnTo>
                      <a:lnTo>
                        <a:pt x="3504" y="1194"/>
                      </a:lnTo>
                      <a:lnTo>
                        <a:pt x="3492" y="1211"/>
                      </a:lnTo>
                      <a:lnTo>
                        <a:pt x="3489" y="1206"/>
                      </a:lnTo>
                      <a:lnTo>
                        <a:pt x="3486" y="1201"/>
                      </a:lnTo>
                      <a:lnTo>
                        <a:pt x="3485" y="1194"/>
                      </a:lnTo>
                      <a:lnTo>
                        <a:pt x="3485" y="1188"/>
                      </a:lnTo>
                      <a:lnTo>
                        <a:pt x="3485" y="1183"/>
                      </a:lnTo>
                      <a:lnTo>
                        <a:pt x="3485" y="1176"/>
                      </a:lnTo>
                      <a:lnTo>
                        <a:pt x="3486" y="1170"/>
                      </a:lnTo>
                      <a:lnTo>
                        <a:pt x="3487" y="1163"/>
                      </a:lnTo>
                      <a:lnTo>
                        <a:pt x="3489" y="1158"/>
                      </a:lnTo>
                      <a:lnTo>
                        <a:pt x="3490" y="1151"/>
                      </a:lnTo>
                      <a:lnTo>
                        <a:pt x="3477" y="1149"/>
                      </a:lnTo>
                      <a:lnTo>
                        <a:pt x="3464" y="1149"/>
                      </a:lnTo>
                      <a:lnTo>
                        <a:pt x="3451" y="1150"/>
                      </a:lnTo>
                      <a:lnTo>
                        <a:pt x="3438" y="1154"/>
                      </a:lnTo>
                      <a:lnTo>
                        <a:pt x="3426" y="1159"/>
                      </a:lnTo>
                      <a:lnTo>
                        <a:pt x="3413" y="1164"/>
                      </a:lnTo>
                      <a:lnTo>
                        <a:pt x="3401" y="1171"/>
                      </a:lnTo>
                      <a:lnTo>
                        <a:pt x="3389" y="1176"/>
                      </a:lnTo>
                      <a:lnTo>
                        <a:pt x="3376" y="1181"/>
                      </a:lnTo>
                      <a:lnTo>
                        <a:pt x="3365" y="1185"/>
                      </a:lnTo>
                      <a:lnTo>
                        <a:pt x="3363" y="1183"/>
                      </a:lnTo>
                      <a:lnTo>
                        <a:pt x="3362" y="1180"/>
                      </a:lnTo>
                      <a:lnTo>
                        <a:pt x="3361" y="1178"/>
                      </a:lnTo>
                      <a:lnTo>
                        <a:pt x="3359" y="1175"/>
                      </a:lnTo>
                      <a:lnTo>
                        <a:pt x="3359" y="1171"/>
                      </a:lnTo>
                      <a:lnTo>
                        <a:pt x="3359" y="1167"/>
                      </a:lnTo>
                      <a:lnTo>
                        <a:pt x="3359" y="1164"/>
                      </a:lnTo>
                      <a:lnTo>
                        <a:pt x="3359" y="1161"/>
                      </a:lnTo>
                      <a:lnTo>
                        <a:pt x="3359" y="1158"/>
                      </a:lnTo>
                      <a:lnTo>
                        <a:pt x="3358" y="1154"/>
                      </a:lnTo>
                      <a:lnTo>
                        <a:pt x="3345" y="1157"/>
                      </a:lnTo>
                      <a:lnTo>
                        <a:pt x="3331" y="1159"/>
                      </a:lnTo>
                      <a:lnTo>
                        <a:pt x="3318" y="1163"/>
                      </a:lnTo>
                      <a:lnTo>
                        <a:pt x="3305" y="1167"/>
                      </a:lnTo>
                      <a:lnTo>
                        <a:pt x="3291" y="1174"/>
                      </a:lnTo>
                      <a:lnTo>
                        <a:pt x="3278" y="1180"/>
                      </a:lnTo>
                      <a:lnTo>
                        <a:pt x="3267" y="1188"/>
                      </a:lnTo>
                      <a:lnTo>
                        <a:pt x="3255" y="1197"/>
                      </a:lnTo>
                      <a:lnTo>
                        <a:pt x="3244" y="1206"/>
                      </a:lnTo>
                      <a:lnTo>
                        <a:pt x="3234" y="1217"/>
                      </a:lnTo>
                      <a:lnTo>
                        <a:pt x="3237" y="1429"/>
                      </a:lnTo>
                      <a:lnTo>
                        <a:pt x="3260" y="1444"/>
                      </a:lnTo>
                      <a:lnTo>
                        <a:pt x="3447" y="1419"/>
                      </a:lnTo>
                      <a:lnTo>
                        <a:pt x="3448" y="1420"/>
                      </a:lnTo>
                      <a:lnTo>
                        <a:pt x="3451" y="1422"/>
                      </a:lnTo>
                      <a:lnTo>
                        <a:pt x="3452" y="1423"/>
                      </a:lnTo>
                      <a:lnTo>
                        <a:pt x="3453" y="1426"/>
                      </a:lnTo>
                      <a:lnTo>
                        <a:pt x="3455" y="1428"/>
                      </a:lnTo>
                      <a:lnTo>
                        <a:pt x="3456" y="1429"/>
                      </a:lnTo>
                      <a:lnTo>
                        <a:pt x="3456" y="1432"/>
                      </a:lnTo>
                      <a:lnTo>
                        <a:pt x="3456" y="1435"/>
                      </a:lnTo>
                      <a:lnTo>
                        <a:pt x="3456" y="1437"/>
                      </a:lnTo>
                      <a:lnTo>
                        <a:pt x="3455" y="1440"/>
                      </a:lnTo>
                      <a:lnTo>
                        <a:pt x="3451" y="1441"/>
                      </a:lnTo>
                      <a:lnTo>
                        <a:pt x="3447" y="1444"/>
                      </a:lnTo>
                      <a:lnTo>
                        <a:pt x="3443" y="1446"/>
                      </a:lnTo>
                      <a:lnTo>
                        <a:pt x="3439" y="1449"/>
                      </a:lnTo>
                      <a:lnTo>
                        <a:pt x="3436" y="1453"/>
                      </a:lnTo>
                      <a:lnTo>
                        <a:pt x="3432" y="1457"/>
                      </a:lnTo>
                      <a:lnTo>
                        <a:pt x="3430" y="1461"/>
                      </a:lnTo>
                      <a:lnTo>
                        <a:pt x="3428" y="1465"/>
                      </a:lnTo>
                      <a:lnTo>
                        <a:pt x="3426" y="1469"/>
                      </a:lnTo>
                      <a:lnTo>
                        <a:pt x="3425" y="1472"/>
                      </a:lnTo>
                      <a:lnTo>
                        <a:pt x="3438" y="1504"/>
                      </a:lnTo>
                      <a:lnTo>
                        <a:pt x="3449" y="1534"/>
                      </a:lnTo>
                      <a:lnTo>
                        <a:pt x="3462" y="1564"/>
                      </a:lnTo>
                      <a:lnTo>
                        <a:pt x="3474" y="1594"/>
                      </a:lnTo>
                      <a:lnTo>
                        <a:pt x="3487" y="1625"/>
                      </a:lnTo>
                      <a:lnTo>
                        <a:pt x="3499" y="1655"/>
                      </a:lnTo>
                      <a:lnTo>
                        <a:pt x="3509" y="1687"/>
                      </a:lnTo>
                      <a:lnTo>
                        <a:pt x="3519" y="1718"/>
                      </a:lnTo>
                      <a:lnTo>
                        <a:pt x="3528" y="1750"/>
                      </a:lnTo>
                      <a:lnTo>
                        <a:pt x="3534" y="1783"/>
                      </a:lnTo>
                      <a:lnTo>
                        <a:pt x="3549" y="1868"/>
                      </a:lnTo>
                      <a:lnTo>
                        <a:pt x="3560" y="1955"/>
                      </a:lnTo>
                      <a:lnTo>
                        <a:pt x="3567" y="2043"/>
                      </a:lnTo>
                      <a:lnTo>
                        <a:pt x="3567" y="2129"/>
                      </a:lnTo>
                      <a:lnTo>
                        <a:pt x="3562" y="2215"/>
                      </a:lnTo>
                      <a:lnTo>
                        <a:pt x="3549" y="2299"/>
                      </a:lnTo>
                      <a:lnTo>
                        <a:pt x="3526" y="2380"/>
                      </a:lnTo>
                      <a:lnTo>
                        <a:pt x="3495" y="2458"/>
                      </a:lnTo>
                      <a:lnTo>
                        <a:pt x="3452" y="2531"/>
                      </a:lnTo>
                      <a:lnTo>
                        <a:pt x="3397" y="2600"/>
                      </a:lnTo>
                      <a:lnTo>
                        <a:pt x="3342" y="2658"/>
                      </a:lnTo>
                      <a:lnTo>
                        <a:pt x="195" y="2658"/>
                      </a:lnTo>
                      <a:lnTo>
                        <a:pt x="194" y="26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Freeform 18">
                  <a:extLst>
                    <a:ext uri="{FF2B5EF4-FFF2-40B4-BE49-F238E27FC236}">
                      <a16:creationId xmlns="" xmlns:a16="http://schemas.microsoft.com/office/drawing/2014/main" id="{F63FDAF7-CFF8-4C35-9B11-9DDCD0A04C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2" y="1510"/>
                  <a:ext cx="61" cy="36"/>
                </a:xfrm>
                <a:custGeom>
                  <a:avLst/>
                  <a:gdLst>
                    <a:gd name="T0" fmla="*/ 0 w 184"/>
                    <a:gd name="T1" fmla="*/ 0 h 108"/>
                    <a:gd name="T2" fmla="*/ 0 w 184"/>
                    <a:gd name="T3" fmla="*/ 0 h 108"/>
                    <a:gd name="T4" fmla="*/ 0 w 184"/>
                    <a:gd name="T5" fmla="*/ 0 h 108"/>
                    <a:gd name="T6" fmla="*/ 0 w 184"/>
                    <a:gd name="T7" fmla="*/ 0 h 108"/>
                    <a:gd name="T8" fmla="*/ 0 w 184"/>
                    <a:gd name="T9" fmla="*/ 0 h 108"/>
                    <a:gd name="T10" fmla="*/ 0 w 184"/>
                    <a:gd name="T11" fmla="*/ 0 h 108"/>
                    <a:gd name="T12" fmla="*/ 0 w 184"/>
                    <a:gd name="T13" fmla="*/ 0 h 108"/>
                    <a:gd name="T14" fmla="*/ 0 w 184"/>
                    <a:gd name="T15" fmla="*/ 0 h 108"/>
                    <a:gd name="T16" fmla="*/ 0 w 184"/>
                    <a:gd name="T17" fmla="*/ 0 h 108"/>
                    <a:gd name="T18" fmla="*/ 0 w 184"/>
                    <a:gd name="T19" fmla="*/ 0 h 108"/>
                    <a:gd name="T20" fmla="*/ 0 w 184"/>
                    <a:gd name="T21" fmla="*/ 0 h 108"/>
                    <a:gd name="T22" fmla="*/ 0 w 184"/>
                    <a:gd name="T23" fmla="*/ 0 h 108"/>
                    <a:gd name="T24" fmla="*/ 0 w 184"/>
                    <a:gd name="T25" fmla="*/ 0 h 108"/>
                    <a:gd name="T26" fmla="*/ 0 w 184"/>
                    <a:gd name="T27" fmla="*/ 0 h 108"/>
                    <a:gd name="T28" fmla="*/ 0 w 184"/>
                    <a:gd name="T29" fmla="*/ 0 h 108"/>
                    <a:gd name="T30" fmla="*/ 0 w 184"/>
                    <a:gd name="T31" fmla="*/ 0 h 108"/>
                    <a:gd name="T32" fmla="*/ 0 w 184"/>
                    <a:gd name="T33" fmla="*/ 0 h 108"/>
                    <a:gd name="T34" fmla="*/ 0 w 184"/>
                    <a:gd name="T35" fmla="*/ 0 h 108"/>
                    <a:gd name="T36" fmla="*/ 0 w 184"/>
                    <a:gd name="T37" fmla="*/ 0 h 108"/>
                    <a:gd name="T38" fmla="*/ 0 w 184"/>
                    <a:gd name="T39" fmla="*/ 0 h 108"/>
                    <a:gd name="T40" fmla="*/ 0 w 184"/>
                    <a:gd name="T41" fmla="*/ 0 h 108"/>
                    <a:gd name="T42" fmla="*/ 0 w 184"/>
                    <a:gd name="T43" fmla="*/ 0 h 108"/>
                    <a:gd name="T44" fmla="*/ 0 w 184"/>
                    <a:gd name="T45" fmla="*/ 0 h 108"/>
                    <a:gd name="T46" fmla="*/ 0 w 184"/>
                    <a:gd name="T47" fmla="*/ 0 h 108"/>
                    <a:gd name="T48" fmla="*/ 0 w 184"/>
                    <a:gd name="T49" fmla="*/ 0 h 108"/>
                    <a:gd name="T50" fmla="*/ 0 w 184"/>
                    <a:gd name="T51" fmla="*/ 0 h 108"/>
                    <a:gd name="T52" fmla="*/ 0 w 184"/>
                    <a:gd name="T53" fmla="*/ 0 h 108"/>
                    <a:gd name="T54" fmla="*/ 0 w 184"/>
                    <a:gd name="T55" fmla="*/ 0 h 108"/>
                    <a:gd name="T56" fmla="*/ 0 w 184"/>
                    <a:gd name="T57" fmla="*/ 0 h 108"/>
                    <a:gd name="T58" fmla="*/ 0 w 184"/>
                    <a:gd name="T59" fmla="*/ 0 h 108"/>
                    <a:gd name="T60" fmla="*/ 0 w 184"/>
                    <a:gd name="T61" fmla="*/ 0 h 108"/>
                    <a:gd name="T62" fmla="*/ 0 w 184"/>
                    <a:gd name="T63" fmla="*/ 0 h 108"/>
                    <a:gd name="T64" fmla="*/ 0 w 184"/>
                    <a:gd name="T65" fmla="*/ 0 h 108"/>
                    <a:gd name="T66" fmla="*/ 0 w 184"/>
                    <a:gd name="T67" fmla="*/ 0 h 108"/>
                    <a:gd name="T68" fmla="*/ 0 w 184"/>
                    <a:gd name="T69" fmla="*/ 0 h 108"/>
                    <a:gd name="T70" fmla="*/ 0 w 184"/>
                    <a:gd name="T71" fmla="*/ 0 h 108"/>
                    <a:gd name="T72" fmla="*/ 0 w 184"/>
                    <a:gd name="T73" fmla="*/ 0 h 108"/>
                    <a:gd name="T74" fmla="*/ 0 w 184"/>
                    <a:gd name="T75" fmla="*/ 0 h 108"/>
                    <a:gd name="T76" fmla="*/ 0 w 184"/>
                    <a:gd name="T77" fmla="*/ 0 h 108"/>
                    <a:gd name="T78" fmla="*/ 0 w 184"/>
                    <a:gd name="T79" fmla="*/ 0 h 108"/>
                    <a:gd name="T80" fmla="*/ 0 w 184"/>
                    <a:gd name="T81" fmla="*/ 0 h 108"/>
                    <a:gd name="T82" fmla="*/ 0 w 184"/>
                    <a:gd name="T83" fmla="*/ 0 h 108"/>
                    <a:gd name="T84" fmla="*/ 0 w 184"/>
                    <a:gd name="T85" fmla="*/ 0 h 108"/>
                    <a:gd name="T86" fmla="*/ 0 w 184"/>
                    <a:gd name="T87" fmla="*/ 0 h 108"/>
                    <a:gd name="T88" fmla="*/ 0 w 184"/>
                    <a:gd name="T89" fmla="*/ 0 h 108"/>
                    <a:gd name="T90" fmla="*/ 0 w 184"/>
                    <a:gd name="T91" fmla="*/ 0 h 108"/>
                    <a:gd name="T92" fmla="*/ 0 w 184"/>
                    <a:gd name="T93" fmla="*/ 0 h 108"/>
                    <a:gd name="T94" fmla="*/ 0 w 184"/>
                    <a:gd name="T95" fmla="*/ 0 h 108"/>
                    <a:gd name="T96" fmla="*/ 0 w 184"/>
                    <a:gd name="T97" fmla="*/ 0 h 108"/>
                    <a:gd name="T98" fmla="*/ 0 w 184"/>
                    <a:gd name="T99" fmla="*/ 0 h 108"/>
                    <a:gd name="T100" fmla="*/ 0 w 184"/>
                    <a:gd name="T101" fmla="*/ 0 h 108"/>
                    <a:gd name="T102" fmla="*/ 0 w 184"/>
                    <a:gd name="T103" fmla="*/ 0 h 10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84"/>
                    <a:gd name="T157" fmla="*/ 0 h 108"/>
                    <a:gd name="T158" fmla="*/ 184 w 184"/>
                    <a:gd name="T159" fmla="*/ 108 h 10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84" h="108">
                      <a:moveTo>
                        <a:pt x="184" y="9"/>
                      </a:moveTo>
                      <a:lnTo>
                        <a:pt x="184" y="19"/>
                      </a:lnTo>
                      <a:lnTo>
                        <a:pt x="181" y="30"/>
                      </a:lnTo>
                      <a:lnTo>
                        <a:pt x="176" y="40"/>
                      </a:lnTo>
                      <a:lnTo>
                        <a:pt x="171" y="50"/>
                      </a:lnTo>
                      <a:lnTo>
                        <a:pt x="163" y="59"/>
                      </a:lnTo>
                      <a:lnTo>
                        <a:pt x="155" y="66"/>
                      </a:lnTo>
                      <a:lnTo>
                        <a:pt x="146" y="74"/>
                      </a:lnTo>
                      <a:lnTo>
                        <a:pt x="138" y="82"/>
                      </a:lnTo>
                      <a:lnTo>
                        <a:pt x="129" y="89"/>
                      </a:lnTo>
                      <a:lnTo>
                        <a:pt x="121" y="95"/>
                      </a:lnTo>
                      <a:lnTo>
                        <a:pt x="113" y="97"/>
                      </a:lnTo>
                      <a:lnTo>
                        <a:pt x="107" y="99"/>
                      </a:lnTo>
                      <a:lnTo>
                        <a:pt x="99" y="102"/>
                      </a:lnTo>
                      <a:lnTo>
                        <a:pt x="91" y="103"/>
                      </a:lnTo>
                      <a:lnTo>
                        <a:pt x="83" y="106"/>
                      </a:lnTo>
                      <a:lnTo>
                        <a:pt x="76" y="107"/>
                      </a:lnTo>
                      <a:lnTo>
                        <a:pt x="68" y="107"/>
                      </a:lnTo>
                      <a:lnTo>
                        <a:pt x="60" y="108"/>
                      </a:lnTo>
                      <a:lnTo>
                        <a:pt x="51" y="107"/>
                      </a:lnTo>
                      <a:lnTo>
                        <a:pt x="43" y="107"/>
                      </a:lnTo>
                      <a:lnTo>
                        <a:pt x="38" y="103"/>
                      </a:lnTo>
                      <a:lnTo>
                        <a:pt x="31" y="100"/>
                      </a:lnTo>
                      <a:lnTo>
                        <a:pt x="27" y="98"/>
                      </a:lnTo>
                      <a:lnTo>
                        <a:pt x="22" y="94"/>
                      </a:lnTo>
                      <a:lnTo>
                        <a:pt x="17" y="90"/>
                      </a:lnTo>
                      <a:lnTo>
                        <a:pt x="13" y="86"/>
                      </a:lnTo>
                      <a:lnTo>
                        <a:pt x="9" y="82"/>
                      </a:lnTo>
                      <a:lnTo>
                        <a:pt x="6" y="77"/>
                      </a:lnTo>
                      <a:lnTo>
                        <a:pt x="2" y="72"/>
                      </a:lnTo>
                      <a:lnTo>
                        <a:pt x="0" y="65"/>
                      </a:lnTo>
                      <a:lnTo>
                        <a:pt x="0" y="59"/>
                      </a:lnTo>
                      <a:lnTo>
                        <a:pt x="0" y="52"/>
                      </a:lnTo>
                      <a:lnTo>
                        <a:pt x="1" y="46"/>
                      </a:lnTo>
                      <a:lnTo>
                        <a:pt x="2" y="39"/>
                      </a:lnTo>
                      <a:lnTo>
                        <a:pt x="5" y="33"/>
                      </a:lnTo>
                      <a:lnTo>
                        <a:pt x="9" y="27"/>
                      </a:lnTo>
                      <a:lnTo>
                        <a:pt x="13" y="22"/>
                      </a:lnTo>
                      <a:lnTo>
                        <a:pt x="17" y="18"/>
                      </a:lnTo>
                      <a:lnTo>
                        <a:pt x="23" y="16"/>
                      </a:lnTo>
                      <a:lnTo>
                        <a:pt x="30" y="13"/>
                      </a:lnTo>
                      <a:lnTo>
                        <a:pt x="46" y="12"/>
                      </a:lnTo>
                      <a:lnTo>
                        <a:pt x="61" y="10"/>
                      </a:lnTo>
                      <a:lnTo>
                        <a:pt x="77" y="6"/>
                      </a:lnTo>
                      <a:lnTo>
                        <a:pt x="93" y="4"/>
                      </a:lnTo>
                      <a:lnTo>
                        <a:pt x="108" y="1"/>
                      </a:lnTo>
                      <a:lnTo>
                        <a:pt x="124" y="0"/>
                      </a:lnTo>
                      <a:lnTo>
                        <a:pt x="140" y="0"/>
                      </a:lnTo>
                      <a:lnTo>
                        <a:pt x="155" y="0"/>
                      </a:lnTo>
                      <a:lnTo>
                        <a:pt x="170" y="4"/>
                      </a:lnTo>
                      <a:lnTo>
                        <a:pt x="184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19">
                  <a:extLst>
                    <a:ext uri="{FF2B5EF4-FFF2-40B4-BE49-F238E27FC236}">
                      <a16:creationId xmlns="" xmlns:a16="http://schemas.microsoft.com/office/drawing/2014/main" id="{581F4C2F-F148-49FC-87D8-2D5C5D4DFC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8" y="1520"/>
                  <a:ext cx="58" cy="37"/>
                </a:xfrm>
                <a:custGeom>
                  <a:avLst/>
                  <a:gdLst>
                    <a:gd name="T0" fmla="*/ 0 w 175"/>
                    <a:gd name="T1" fmla="*/ 0 h 112"/>
                    <a:gd name="T2" fmla="*/ 0 w 175"/>
                    <a:gd name="T3" fmla="*/ 0 h 112"/>
                    <a:gd name="T4" fmla="*/ 0 w 175"/>
                    <a:gd name="T5" fmla="*/ 0 h 112"/>
                    <a:gd name="T6" fmla="*/ 0 w 175"/>
                    <a:gd name="T7" fmla="*/ 0 h 112"/>
                    <a:gd name="T8" fmla="*/ 0 w 175"/>
                    <a:gd name="T9" fmla="*/ 0 h 112"/>
                    <a:gd name="T10" fmla="*/ 0 w 175"/>
                    <a:gd name="T11" fmla="*/ 0 h 112"/>
                    <a:gd name="T12" fmla="*/ 0 w 175"/>
                    <a:gd name="T13" fmla="*/ 0 h 112"/>
                    <a:gd name="T14" fmla="*/ 0 w 175"/>
                    <a:gd name="T15" fmla="*/ 0 h 112"/>
                    <a:gd name="T16" fmla="*/ 0 w 175"/>
                    <a:gd name="T17" fmla="*/ 0 h 112"/>
                    <a:gd name="T18" fmla="*/ 0 w 175"/>
                    <a:gd name="T19" fmla="*/ 0 h 112"/>
                    <a:gd name="T20" fmla="*/ 0 w 175"/>
                    <a:gd name="T21" fmla="*/ 0 h 112"/>
                    <a:gd name="T22" fmla="*/ 0 w 175"/>
                    <a:gd name="T23" fmla="*/ 0 h 112"/>
                    <a:gd name="T24" fmla="*/ 0 w 175"/>
                    <a:gd name="T25" fmla="*/ 0 h 112"/>
                    <a:gd name="T26" fmla="*/ 0 w 175"/>
                    <a:gd name="T27" fmla="*/ 0 h 112"/>
                    <a:gd name="T28" fmla="*/ 0 w 175"/>
                    <a:gd name="T29" fmla="*/ 0 h 112"/>
                    <a:gd name="T30" fmla="*/ 0 w 175"/>
                    <a:gd name="T31" fmla="*/ 0 h 112"/>
                    <a:gd name="T32" fmla="*/ 0 w 175"/>
                    <a:gd name="T33" fmla="*/ 0 h 112"/>
                    <a:gd name="T34" fmla="*/ 0 w 175"/>
                    <a:gd name="T35" fmla="*/ 0 h 112"/>
                    <a:gd name="T36" fmla="*/ 0 w 175"/>
                    <a:gd name="T37" fmla="*/ 0 h 112"/>
                    <a:gd name="T38" fmla="*/ 0 w 175"/>
                    <a:gd name="T39" fmla="*/ 0 h 112"/>
                    <a:gd name="T40" fmla="*/ 0 w 175"/>
                    <a:gd name="T41" fmla="*/ 0 h 112"/>
                    <a:gd name="T42" fmla="*/ 0 w 175"/>
                    <a:gd name="T43" fmla="*/ 0 h 112"/>
                    <a:gd name="T44" fmla="*/ 0 w 175"/>
                    <a:gd name="T45" fmla="*/ 0 h 112"/>
                    <a:gd name="T46" fmla="*/ 0 w 175"/>
                    <a:gd name="T47" fmla="*/ 0 h 112"/>
                    <a:gd name="T48" fmla="*/ 0 w 175"/>
                    <a:gd name="T49" fmla="*/ 0 h 112"/>
                    <a:gd name="T50" fmla="*/ 0 w 175"/>
                    <a:gd name="T51" fmla="*/ 0 h 112"/>
                    <a:gd name="T52" fmla="*/ 0 w 175"/>
                    <a:gd name="T53" fmla="*/ 0 h 112"/>
                    <a:gd name="T54" fmla="*/ 0 w 175"/>
                    <a:gd name="T55" fmla="*/ 0 h 112"/>
                    <a:gd name="T56" fmla="*/ 0 w 175"/>
                    <a:gd name="T57" fmla="*/ 0 h 112"/>
                    <a:gd name="T58" fmla="*/ 0 w 175"/>
                    <a:gd name="T59" fmla="*/ 0 h 112"/>
                    <a:gd name="T60" fmla="*/ 0 w 175"/>
                    <a:gd name="T61" fmla="*/ 0 h 112"/>
                    <a:gd name="T62" fmla="*/ 0 w 175"/>
                    <a:gd name="T63" fmla="*/ 0 h 112"/>
                    <a:gd name="T64" fmla="*/ 0 w 175"/>
                    <a:gd name="T65" fmla="*/ 0 h 112"/>
                    <a:gd name="T66" fmla="*/ 0 w 175"/>
                    <a:gd name="T67" fmla="*/ 0 h 112"/>
                    <a:gd name="T68" fmla="*/ 0 w 175"/>
                    <a:gd name="T69" fmla="*/ 0 h 112"/>
                    <a:gd name="T70" fmla="*/ 0 w 175"/>
                    <a:gd name="T71" fmla="*/ 0 h 112"/>
                    <a:gd name="T72" fmla="*/ 0 w 175"/>
                    <a:gd name="T73" fmla="*/ 0 h 112"/>
                    <a:gd name="T74" fmla="*/ 0 w 175"/>
                    <a:gd name="T75" fmla="*/ 0 h 112"/>
                    <a:gd name="T76" fmla="*/ 0 w 175"/>
                    <a:gd name="T77" fmla="*/ 0 h 112"/>
                    <a:gd name="T78" fmla="*/ 0 w 175"/>
                    <a:gd name="T79" fmla="*/ 0 h 112"/>
                    <a:gd name="T80" fmla="*/ 0 w 175"/>
                    <a:gd name="T81" fmla="*/ 0 h 112"/>
                    <a:gd name="T82" fmla="*/ 0 w 175"/>
                    <a:gd name="T83" fmla="*/ 0 h 112"/>
                    <a:gd name="T84" fmla="*/ 0 w 175"/>
                    <a:gd name="T85" fmla="*/ 0 h 11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75"/>
                    <a:gd name="T130" fmla="*/ 0 h 112"/>
                    <a:gd name="T131" fmla="*/ 175 w 175"/>
                    <a:gd name="T132" fmla="*/ 112 h 11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75" h="112">
                      <a:moveTo>
                        <a:pt x="172" y="16"/>
                      </a:moveTo>
                      <a:lnTo>
                        <a:pt x="175" y="27"/>
                      </a:lnTo>
                      <a:lnTo>
                        <a:pt x="175" y="39"/>
                      </a:lnTo>
                      <a:lnTo>
                        <a:pt x="172" y="48"/>
                      </a:lnTo>
                      <a:lnTo>
                        <a:pt x="168" y="59"/>
                      </a:lnTo>
                      <a:lnTo>
                        <a:pt x="164" y="67"/>
                      </a:lnTo>
                      <a:lnTo>
                        <a:pt x="158" y="76"/>
                      </a:lnTo>
                      <a:lnTo>
                        <a:pt x="150" y="82"/>
                      </a:lnTo>
                      <a:lnTo>
                        <a:pt x="142" y="90"/>
                      </a:lnTo>
                      <a:lnTo>
                        <a:pt x="134" y="97"/>
                      </a:lnTo>
                      <a:lnTo>
                        <a:pt x="125" y="102"/>
                      </a:lnTo>
                      <a:lnTo>
                        <a:pt x="114" y="106"/>
                      </a:lnTo>
                      <a:lnTo>
                        <a:pt x="100" y="108"/>
                      </a:lnTo>
                      <a:lnTo>
                        <a:pt x="87" y="111"/>
                      </a:lnTo>
                      <a:lnTo>
                        <a:pt x="74" y="112"/>
                      </a:lnTo>
                      <a:lnTo>
                        <a:pt x="61" y="112"/>
                      </a:lnTo>
                      <a:lnTo>
                        <a:pt x="48" y="110"/>
                      </a:lnTo>
                      <a:lnTo>
                        <a:pt x="35" y="107"/>
                      </a:lnTo>
                      <a:lnTo>
                        <a:pt x="23" y="102"/>
                      </a:lnTo>
                      <a:lnTo>
                        <a:pt x="12" y="95"/>
                      </a:lnTo>
                      <a:lnTo>
                        <a:pt x="1" y="86"/>
                      </a:lnTo>
                      <a:lnTo>
                        <a:pt x="0" y="76"/>
                      </a:lnTo>
                      <a:lnTo>
                        <a:pt x="0" y="65"/>
                      </a:lnTo>
                      <a:lnTo>
                        <a:pt x="3" y="56"/>
                      </a:lnTo>
                      <a:lnTo>
                        <a:pt x="5" y="48"/>
                      </a:lnTo>
                      <a:lnTo>
                        <a:pt x="9" y="40"/>
                      </a:lnTo>
                      <a:lnTo>
                        <a:pt x="16" y="33"/>
                      </a:lnTo>
                      <a:lnTo>
                        <a:pt x="21" y="26"/>
                      </a:lnTo>
                      <a:lnTo>
                        <a:pt x="29" y="21"/>
                      </a:lnTo>
                      <a:lnTo>
                        <a:pt x="35" y="14"/>
                      </a:lnTo>
                      <a:lnTo>
                        <a:pt x="43" y="9"/>
                      </a:lnTo>
                      <a:lnTo>
                        <a:pt x="57" y="9"/>
                      </a:lnTo>
                      <a:lnTo>
                        <a:pt x="72" y="6"/>
                      </a:lnTo>
                      <a:lnTo>
                        <a:pt x="85" y="4"/>
                      </a:lnTo>
                      <a:lnTo>
                        <a:pt x="99" y="3"/>
                      </a:lnTo>
                      <a:lnTo>
                        <a:pt x="111" y="1"/>
                      </a:lnTo>
                      <a:lnTo>
                        <a:pt x="124" y="0"/>
                      </a:lnTo>
                      <a:lnTo>
                        <a:pt x="137" y="1"/>
                      </a:lnTo>
                      <a:lnTo>
                        <a:pt x="149" y="4"/>
                      </a:lnTo>
                      <a:lnTo>
                        <a:pt x="161" y="9"/>
                      </a:lnTo>
                      <a:lnTo>
                        <a:pt x="174" y="16"/>
                      </a:lnTo>
                      <a:lnTo>
                        <a:pt x="172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Freeform 20">
                  <a:extLst>
                    <a:ext uri="{FF2B5EF4-FFF2-40B4-BE49-F238E27FC236}">
                      <a16:creationId xmlns="" xmlns:a16="http://schemas.microsoft.com/office/drawing/2014/main" id="{4934C6A6-71A1-42F3-A52A-C429665774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5" y="1527"/>
                  <a:ext cx="50" cy="36"/>
                </a:xfrm>
                <a:custGeom>
                  <a:avLst/>
                  <a:gdLst>
                    <a:gd name="T0" fmla="*/ 0 w 151"/>
                    <a:gd name="T1" fmla="*/ 0 h 107"/>
                    <a:gd name="T2" fmla="*/ 0 w 151"/>
                    <a:gd name="T3" fmla="*/ 0 h 107"/>
                    <a:gd name="T4" fmla="*/ 0 w 151"/>
                    <a:gd name="T5" fmla="*/ 0 h 107"/>
                    <a:gd name="T6" fmla="*/ 0 w 151"/>
                    <a:gd name="T7" fmla="*/ 0 h 107"/>
                    <a:gd name="T8" fmla="*/ 0 w 151"/>
                    <a:gd name="T9" fmla="*/ 0 h 107"/>
                    <a:gd name="T10" fmla="*/ 0 w 151"/>
                    <a:gd name="T11" fmla="*/ 0 h 107"/>
                    <a:gd name="T12" fmla="*/ 0 w 151"/>
                    <a:gd name="T13" fmla="*/ 0 h 107"/>
                    <a:gd name="T14" fmla="*/ 0 w 151"/>
                    <a:gd name="T15" fmla="*/ 0 h 107"/>
                    <a:gd name="T16" fmla="*/ 0 w 151"/>
                    <a:gd name="T17" fmla="*/ 0 h 107"/>
                    <a:gd name="T18" fmla="*/ 0 w 151"/>
                    <a:gd name="T19" fmla="*/ 0 h 107"/>
                    <a:gd name="T20" fmla="*/ 0 w 151"/>
                    <a:gd name="T21" fmla="*/ 0 h 107"/>
                    <a:gd name="T22" fmla="*/ 0 w 151"/>
                    <a:gd name="T23" fmla="*/ 0 h 107"/>
                    <a:gd name="T24" fmla="*/ 0 w 151"/>
                    <a:gd name="T25" fmla="*/ 0 h 107"/>
                    <a:gd name="T26" fmla="*/ 0 w 151"/>
                    <a:gd name="T27" fmla="*/ 0 h 107"/>
                    <a:gd name="T28" fmla="*/ 0 w 151"/>
                    <a:gd name="T29" fmla="*/ 0 h 107"/>
                    <a:gd name="T30" fmla="*/ 0 w 151"/>
                    <a:gd name="T31" fmla="*/ 0 h 107"/>
                    <a:gd name="T32" fmla="*/ 0 w 151"/>
                    <a:gd name="T33" fmla="*/ 0 h 107"/>
                    <a:gd name="T34" fmla="*/ 0 w 151"/>
                    <a:gd name="T35" fmla="*/ 0 h 107"/>
                    <a:gd name="T36" fmla="*/ 0 w 151"/>
                    <a:gd name="T37" fmla="*/ 0 h 107"/>
                    <a:gd name="T38" fmla="*/ 0 w 151"/>
                    <a:gd name="T39" fmla="*/ 0 h 107"/>
                    <a:gd name="T40" fmla="*/ 0 w 151"/>
                    <a:gd name="T41" fmla="*/ 0 h 107"/>
                    <a:gd name="T42" fmla="*/ 0 w 151"/>
                    <a:gd name="T43" fmla="*/ 0 h 107"/>
                    <a:gd name="T44" fmla="*/ 0 w 151"/>
                    <a:gd name="T45" fmla="*/ 0 h 107"/>
                    <a:gd name="T46" fmla="*/ 0 w 151"/>
                    <a:gd name="T47" fmla="*/ 0 h 107"/>
                    <a:gd name="T48" fmla="*/ 0 w 151"/>
                    <a:gd name="T49" fmla="*/ 0 h 107"/>
                    <a:gd name="T50" fmla="*/ 0 w 151"/>
                    <a:gd name="T51" fmla="*/ 0 h 107"/>
                    <a:gd name="T52" fmla="*/ 0 w 151"/>
                    <a:gd name="T53" fmla="*/ 0 h 107"/>
                    <a:gd name="T54" fmla="*/ 0 w 151"/>
                    <a:gd name="T55" fmla="*/ 0 h 107"/>
                    <a:gd name="T56" fmla="*/ 0 w 151"/>
                    <a:gd name="T57" fmla="*/ 0 h 107"/>
                    <a:gd name="T58" fmla="*/ 0 w 151"/>
                    <a:gd name="T59" fmla="*/ 0 h 107"/>
                    <a:gd name="T60" fmla="*/ 0 w 151"/>
                    <a:gd name="T61" fmla="*/ 0 h 107"/>
                    <a:gd name="T62" fmla="*/ 0 w 151"/>
                    <a:gd name="T63" fmla="*/ 0 h 107"/>
                    <a:gd name="T64" fmla="*/ 0 w 151"/>
                    <a:gd name="T65" fmla="*/ 0 h 107"/>
                    <a:gd name="T66" fmla="*/ 0 w 151"/>
                    <a:gd name="T67" fmla="*/ 0 h 107"/>
                    <a:gd name="T68" fmla="*/ 0 w 151"/>
                    <a:gd name="T69" fmla="*/ 0 h 107"/>
                    <a:gd name="T70" fmla="*/ 0 w 151"/>
                    <a:gd name="T71" fmla="*/ 0 h 107"/>
                    <a:gd name="T72" fmla="*/ 0 w 151"/>
                    <a:gd name="T73" fmla="*/ 0 h 107"/>
                    <a:gd name="T74" fmla="*/ 0 w 151"/>
                    <a:gd name="T75" fmla="*/ 0 h 107"/>
                    <a:gd name="T76" fmla="*/ 0 w 151"/>
                    <a:gd name="T77" fmla="*/ 0 h 107"/>
                    <a:gd name="T78" fmla="*/ 0 w 151"/>
                    <a:gd name="T79" fmla="*/ 0 h 107"/>
                    <a:gd name="T80" fmla="*/ 0 w 151"/>
                    <a:gd name="T81" fmla="*/ 0 h 107"/>
                    <a:gd name="T82" fmla="*/ 0 w 151"/>
                    <a:gd name="T83" fmla="*/ 0 h 107"/>
                    <a:gd name="T84" fmla="*/ 0 w 151"/>
                    <a:gd name="T85" fmla="*/ 0 h 107"/>
                    <a:gd name="T86" fmla="*/ 0 w 151"/>
                    <a:gd name="T87" fmla="*/ 0 h 10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51"/>
                    <a:gd name="T133" fmla="*/ 0 h 107"/>
                    <a:gd name="T134" fmla="*/ 151 w 151"/>
                    <a:gd name="T135" fmla="*/ 107 h 10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51" h="107">
                      <a:moveTo>
                        <a:pt x="150" y="2"/>
                      </a:moveTo>
                      <a:lnTo>
                        <a:pt x="150" y="12"/>
                      </a:lnTo>
                      <a:lnTo>
                        <a:pt x="151" y="21"/>
                      </a:lnTo>
                      <a:lnTo>
                        <a:pt x="151" y="30"/>
                      </a:lnTo>
                      <a:lnTo>
                        <a:pt x="151" y="41"/>
                      </a:lnTo>
                      <a:lnTo>
                        <a:pt x="150" y="50"/>
                      </a:lnTo>
                      <a:lnTo>
                        <a:pt x="149" y="60"/>
                      </a:lnTo>
                      <a:lnTo>
                        <a:pt x="146" y="70"/>
                      </a:lnTo>
                      <a:lnTo>
                        <a:pt x="141" y="77"/>
                      </a:lnTo>
                      <a:lnTo>
                        <a:pt x="135" y="85"/>
                      </a:lnTo>
                      <a:lnTo>
                        <a:pt x="128" y="92"/>
                      </a:lnTo>
                      <a:lnTo>
                        <a:pt x="117" y="97"/>
                      </a:lnTo>
                      <a:lnTo>
                        <a:pt x="105" y="101"/>
                      </a:lnTo>
                      <a:lnTo>
                        <a:pt x="94" y="104"/>
                      </a:lnTo>
                      <a:lnTo>
                        <a:pt x="81" y="105"/>
                      </a:lnTo>
                      <a:lnTo>
                        <a:pt x="68" y="106"/>
                      </a:lnTo>
                      <a:lnTo>
                        <a:pt x="56" y="107"/>
                      </a:lnTo>
                      <a:lnTo>
                        <a:pt x="43" y="107"/>
                      </a:lnTo>
                      <a:lnTo>
                        <a:pt x="30" y="107"/>
                      </a:lnTo>
                      <a:lnTo>
                        <a:pt x="17" y="107"/>
                      </a:lnTo>
                      <a:lnTo>
                        <a:pt x="5" y="107"/>
                      </a:lnTo>
                      <a:lnTo>
                        <a:pt x="0" y="97"/>
                      </a:lnTo>
                      <a:lnTo>
                        <a:pt x="2" y="88"/>
                      </a:lnTo>
                      <a:lnTo>
                        <a:pt x="4" y="77"/>
                      </a:lnTo>
                      <a:lnTo>
                        <a:pt x="5" y="68"/>
                      </a:lnTo>
                      <a:lnTo>
                        <a:pt x="8" y="58"/>
                      </a:lnTo>
                      <a:lnTo>
                        <a:pt x="9" y="47"/>
                      </a:lnTo>
                      <a:lnTo>
                        <a:pt x="13" y="38"/>
                      </a:lnTo>
                      <a:lnTo>
                        <a:pt x="17" y="29"/>
                      </a:lnTo>
                      <a:lnTo>
                        <a:pt x="22" y="21"/>
                      </a:lnTo>
                      <a:lnTo>
                        <a:pt x="30" y="15"/>
                      </a:lnTo>
                      <a:lnTo>
                        <a:pt x="40" y="11"/>
                      </a:lnTo>
                      <a:lnTo>
                        <a:pt x="52" y="11"/>
                      </a:lnTo>
                      <a:lnTo>
                        <a:pt x="64" y="10"/>
                      </a:lnTo>
                      <a:lnTo>
                        <a:pt x="74" y="8"/>
                      </a:lnTo>
                      <a:lnTo>
                        <a:pt x="85" y="6"/>
                      </a:lnTo>
                      <a:lnTo>
                        <a:pt x="95" y="4"/>
                      </a:lnTo>
                      <a:lnTo>
                        <a:pt x="105" y="3"/>
                      </a:lnTo>
                      <a:lnTo>
                        <a:pt x="116" y="2"/>
                      </a:lnTo>
                      <a:lnTo>
                        <a:pt x="126" y="0"/>
                      </a:lnTo>
                      <a:lnTo>
                        <a:pt x="138" y="2"/>
                      </a:lnTo>
                      <a:lnTo>
                        <a:pt x="150" y="3"/>
                      </a:lnTo>
                      <a:lnTo>
                        <a:pt x="15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Freeform 21">
                  <a:extLst>
                    <a:ext uri="{FF2B5EF4-FFF2-40B4-BE49-F238E27FC236}">
                      <a16:creationId xmlns="" xmlns:a16="http://schemas.microsoft.com/office/drawing/2014/main" id="{3749019A-A7E1-401D-9F17-58B127C000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4" y="1537"/>
                  <a:ext cx="67" cy="35"/>
                </a:xfrm>
                <a:custGeom>
                  <a:avLst/>
                  <a:gdLst>
                    <a:gd name="T0" fmla="*/ 0 w 200"/>
                    <a:gd name="T1" fmla="*/ 0 h 107"/>
                    <a:gd name="T2" fmla="*/ 0 w 200"/>
                    <a:gd name="T3" fmla="*/ 0 h 107"/>
                    <a:gd name="T4" fmla="*/ 0 w 200"/>
                    <a:gd name="T5" fmla="*/ 0 h 107"/>
                    <a:gd name="T6" fmla="*/ 0 w 200"/>
                    <a:gd name="T7" fmla="*/ 0 h 107"/>
                    <a:gd name="T8" fmla="*/ 0 w 200"/>
                    <a:gd name="T9" fmla="*/ 0 h 107"/>
                    <a:gd name="T10" fmla="*/ 0 w 200"/>
                    <a:gd name="T11" fmla="*/ 0 h 107"/>
                    <a:gd name="T12" fmla="*/ 0 w 200"/>
                    <a:gd name="T13" fmla="*/ 0 h 107"/>
                    <a:gd name="T14" fmla="*/ 0 w 200"/>
                    <a:gd name="T15" fmla="*/ 0 h 107"/>
                    <a:gd name="T16" fmla="*/ 0 w 200"/>
                    <a:gd name="T17" fmla="*/ 0 h 107"/>
                    <a:gd name="T18" fmla="*/ 0 w 200"/>
                    <a:gd name="T19" fmla="*/ 0 h 107"/>
                    <a:gd name="T20" fmla="*/ 0 w 200"/>
                    <a:gd name="T21" fmla="*/ 0 h 107"/>
                    <a:gd name="T22" fmla="*/ 0 w 200"/>
                    <a:gd name="T23" fmla="*/ 0 h 107"/>
                    <a:gd name="T24" fmla="*/ 0 w 200"/>
                    <a:gd name="T25" fmla="*/ 0 h 107"/>
                    <a:gd name="T26" fmla="*/ 0 w 200"/>
                    <a:gd name="T27" fmla="*/ 0 h 107"/>
                    <a:gd name="T28" fmla="*/ 0 w 200"/>
                    <a:gd name="T29" fmla="*/ 0 h 107"/>
                    <a:gd name="T30" fmla="*/ 0 w 200"/>
                    <a:gd name="T31" fmla="*/ 0 h 107"/>
                    <a:gd name="T32" fmla="*/ 0 w 200"/>
                    <a:gd name="T33" fmla="*/ 0 h 107"/>
                    <a:gd name="T34" fmla="*/ 0 w 200"/>
                    <a:gd name="T35" fmla="*/ 0 h 107"/>
                    <a:gd name="T36" fmla="*/ 0 w 200"/>
                    <a:gd name="T37" fmla="*/ 0 h 107"/>
                    <a:gd name="T38" fmla="*/ 0 w 200"/>
                    <a:gd name="T39" fmla="*/ 0 h 107"/>
                    <a:gd name="T40" fmla="*/ 0 w 200"/>
                    <a:gd name="T41" fmla="*/ 0 h 107"/>
                    <a:gd name="T42" fmla="*/ 0 w 200"/>
                    <a:gd name="T43" fmla="*/ 0 h 107"/>
                    <a:gd name="T44" fmla="*/ 0 w 200"/>
                    <a:gd name="T45" fmla="*/ 0 h 107"/>
                    <a:gd name="T46" fmla="*/ 0 w 200"/>
                    <a:gd name="T47" fmla="*/ 0 h 107"/>
                    <a:gd name="T48" fmla="*/ 0 w 200"/>
                    <a:gd name="T49" fmla="*/ 0 h 107"/>
                    <a:gd name="T50" fmla="*/ 0 w 200"/>
                    <a:gd name="T51" fmla="*/ 0 h 107"/>
                    <a:gd name="T52" fmla="*/ 0 w 200"/>
                    <a:gd name="T53" fmla="*/ 0 h 107"/>
                    <a:gd name="T54" fmla="*/ 0 w 200"/>
                    <a:gd name="T55" fmla="*/ 0 h 107"/>
                    <a:gd name="T56" fmla="*/ 0 w 200"/>
                    <a:gd name="T57" fmla="*/ 0 h 107"/>
                    <a:gd name="T58" fmla="*/ 0 w 200"/>
                    <a:gd name="T59" fmla="*/ 0 h 107"/>
                    <a:gd name="T60" fmla="*/ 0 w 200"/>
                    <a:gd name="T61" fmla="*/ 0 h 107"/>
                    <a:gd name="T62" fmla="*/ 0 w 200"/>
                    <a:gd name="T63" fmla="*/ 0 h 107"/>
                    <a:gd name="T64" fmla="*/ 0 w 200"/>
                    <a:gd name="T65" fmla="*/ 0 h 107"/>
                    <a:gd name="T66" fmla="*/ 0 w 200"/>
                    <a:gd name="T67" fmla="*/ 0 h 107"/>
                    <a:gd name="T68" fmla="*/ 0 w 200"/>
                    <a:gd name="T69" fmla="*/ 0 h 107"/>
                    <a:gd name="T70" fmla="*/ 0 w 200"/>
                    <a:gd name="T71" fmla="*/ 0 h 107"/>
                    <a:gd name="T72" fmla="*/ 0 w 200"/>
                    <a:gd name="T73" fmla="*/ 0 h 107"/>
                    <a:gd name="T74" fmla="*/ 0 w 200"/>
                    <a:gd name="T75" fmla="*/ 0 h 107"/>
                    <a:gd name="T76" fmla="*/ 0 w 200"/>
                    <a:gd name="T77" fmla="*/ 0 h 107"/>
                    <a:gd name="T78" fmla="*/ 0 w 200"/>
                    <a:gd name="T79" fmla="*/ 0 h 107"/>
                    <a:gd name="T80" fmla="*/ 0 w 200"/>
                    <a:gd name="T81" fmla="*/ 0 h 107"/>
                    <a:gd name="T82" fmla="*/ 0 w 200"/>
                    <a:gd name="T83" fmla="*/ 0 h 107"/>
                    <a:gd name="T84" fmla="*/ 0 w 200"/>
                    <a:gd name="T85" fmla="*/ 0 h 107"/>
                    <a:gd name="T86" fmla="*/ 0 w 200"/>
                    <a:gd name="T87" fmla="*/ 0 h 107"/>
                    <a:gd name="T88" fmla="*/ 0 w 200"/>
                    <a:gd name="T89" fmla="*/ 0 h 107"/>
                    <a:gd name="T90" fmla="*/ 0 w 200"/>
                    <a:gd name="T91" fmla="*/ 0 h 107"/>
                    <a:gd name="T92" fmla="*/ 0 w 200"/>
                    <a:gd name="T93" fmla="*/ 0 h 107"/>
                    <a:gd name="T94" fmla="*/ 0 w 200"/>
                    <a:gd name="T95" fmla="*/ 0 h 107"/>
                    <a:gd name="T96" fmla="*/ 0 w 200"/>
                    <a:gd name="T97" fmla="*/ 0 h 107"/>
                    <a:gd name="T98" fmla="*/ 0 w 200"/>
                    <a:gd name="T99" fmla="*/ 0 h 107"/>
                    <a:gd name="T100" fmla="*/ 0 w 200"/>
                    <a:gd name="T101" fmla="*/ 0 h 107"/>
                    <a:gd name="T102" fmla="*/ 0 w 200"/>
                    <a:gd name="T103" fmla="*/ 0 h 10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00"/>
                    <a:gd name="T157" fmla="*/ 0 h 107"/>
                    <a:gd name="T158" fmla="*/ 200 w 200"/>
                    <a:gd name="T159" fmla="*/ 107 h 10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00" h="107">
                      <a:moveTo>
                        <a:pt x="200" y="9"/>
                      </a:moveTo>
                      <a:lnTo>
                        <a:pt x="200" y="17"/>
                      </a:lnTo>
                      <a:lnTo>
                        <a:pt x="200" y="25"/>
                      </a:lnTo>
                      <a:lnTo>
                        <a:pt x="200" y="31"/>
                      </a:lnTo>
                      <a:lnTo>
                        <a:pt x="198" y="39"/>
                      </a:lnTo>
                      <a:lnTo>
                        <a:pt x="197" y="46"/>
                      </a:lnTo>
                      <a:lnTo>
                        <a:pt x="196" y="52"/>
                      </a:lnTo>
                      <a:lnTo>
                        <a:pt x="193" y="60"/>
                      </a:lnTo>
                      <a:lnTo>
                        <a:pt x="189" y="65"/>
                      </a:lnTo>
                      <a:lnTo>
                        <a:pt x="185" y="72"/>
                      </a:lnTo>
                      <a:lnTo>
                        <a:pt x="180" y="77"/>
                      </a:lnTo>
                      <a:lnTo>
                        <a:pt x="164" y="83"/>
                      </a:lnTo>
                      <a:lnTo>
                        <a:pt x="149" y="89"/>
                      </a:lnTo>
                      <a:lnTo>
                        <a:pt x="132" y="95"/>
                      </a:lnTo>
                      <a:lnTo>
                        <a:pt x="115" y="100"/>
                      </a:lnTo>
                      <a:lnTo>
                        <a:pt x="98" y="104"/>
                      </a:lnTo>
                      <a:lnTo>
                        <a:pt x="80" y="107"/>
                      </a:lnTo>
                      <a:lnTo>
                        <a:pt x="63" y="107"/>
                      </a:lnTo>
                      <a:lnTo>
                        <a:pt x="47" y="103"/>
                      </a:lnTo>
                      <a:lnTo>
                        <a:pt x="31" y="96"/>
                      </a:lnTo>
                      <a:lnTo>
                        <a:pt x="17" y="85"/>
                      </a:lnTo>
                      <a:lnTo>
                        <a:pt x="16" y="81"/>
                      </a:lnTo>
                      <a:lnTo>
                        <a:pt x="13" y="76"/>
                      </a:lnTo>
                      <a:lnTo>
                        <a:pt x="10" y="72"/>
                      </a:lnTo>
                      <a:lnTo>
                        <a:pt x="8" y="68"/>
                      </a:lnTo>
                      <a:lnTo>
                        <a:pt x="5" y="64"/>
                      </a:lnTo>
                      <a:lnTo>
                        <a:pt x="4" y="60"/>
                      </a:lnTo>
                      <a:lnTo>
                        <a:pt x="1" y="55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1" y="39"/>
                      </a:lnTo>
                      <a:lnTo>
                        <a:pt x="10" y="29"/>
                      </a:lnTo>
                      <a:lnTo>
                        <a:pt x="22" y="21"/>
                      </a:lnTo>
                      <a:lnTo>
                        <a:pt x="35" y="16"/>
                      </a:lnTo>
                      <a:lnTo>
                        <a:pt x="50" y="13"/>
                      </a:lnTo>
                      <a:lnTo>
                        <a:pt x="64" y="10"/>
                      </a:lnTo>
                      <a:lnTo>
                        <a:pt x="80" y="10"/>
                      </a:lnTo>
                      <a:lnTo>
                        <a:pt x="94" y="9"/>
                      </a:lnTo>
                      <a:lnTo>
                        <a:pt x="110" y="8"/>
                      </a:lnTo>
                      <a:lnTo>
                        <a:pt x="124" y="6"/>
                      </a:lnTo>
                      <a:lnTo>
                        <a:pt x="137" y="2"/>
                      </a:lnTo>
                      <a:lnTo>
                        <a:pt x="144" y="1"/>
                      </a:lnTo>
                      <a:lnTo>
                        <a:pt x="150" y="0"/>
                      </a:lnTo>
                      <a:lnTo>
                        <a:pt x="157" y="0"/>
                      </a:lnTo>
                      <a:lnTo>
                        <a:pt x="163" y="0"/>
                      </a:lnTo>
                      <a:lnTo>
                        <a:pt x="170" y="0"/>
                      </a:lnTo>
                      <a:lnTo>
                        <a:pt x="176" y="1"/>
                      </a:lnTo>
                      <a:lnTo>
                        <a:pt x="183" y="2"/>
                      </a:lnTo>
                      <a:lnTo>
                        <a:pt x="189" y="4"/>
                      </a:lnTo>
                      <a:lnTo>
                        <a:pt x="194" y="6"/>
                      </a:lnTo>
                      <a:lnTo>
                        <a:pt x="20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Freeform 22">
                  <a:extLst>
                    <a:ext uri="{FF2B5EF4-FFF2-40B4-BE49-F238E27FC236}">
                      <a16:creationId xmlns="" xmlns:a16="http://schemas.microsoft.com/office/drawing/2014/main" id="{345C504E-A22C-40CA-807D-D8F27EF516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" y="1547"/>
                  <a:ext cx="64" cy="28"/>
                </a:xfrm>
                <a:custGeom>
                  <a:avLst/>
                  <a:gdLst>
                    <a:gd name="T0" fmla="*/ 0 w 192"/>
                    <a:gd name="T1" fmla="*/ 0 h 83"/>
                    <a:gd name="T2" fmla="*/ 0 w 192"/>
                    <a:gd name="T3" fmla="*/ 0 h 83"/>
                    <a:gd name="T4" fmla="*/ 0 w 192"/>
                    <a:gd name="T5" fmla="*/ 0 h 83"/>
                    <a:gd name="T6" fmla="*/ 0 w 192"/>
                    <a:gd name="T7" fmla="*/ 0 h 83"/>
                    <a:gd name="T8" fmla="*/ 0 w 192"/>
                    <a:gd name="T9" fmla="*/ 0 h 83"/>
                    <a:gd name="T10" fmla="*/ 0 w 192"/>
                    <a:gd name="T11" fmla="*/ 0 h 83"/>
                    <a:gd name="T12" fmla="*/ 0 w 192"/>
                    <a:gd name="T13" fmla="*/ 0 h 83"/>
                    <a:gd name="T14" fmla="*/ 0 w 192"/>
                    <a:gd name="T15" fmla="*/ 0 h 83"/>
                    <a:gd name="T16" fmla="*/ 0 w 192"/>
                    <a:gd name="T17" fmla="*/ 0 h 83"/>
                    <a:gd name="T18" fmla="*/ 0 w 192"/>
                    <a:gd name="T19" fmla="*/ 0 h 83"/>
                    <a:gd name="T20" fmla="*/ 0 w 192"/>
                    <a:gd name="T21" fmla="*/ 0 h 83"/>
                    <a:gd name="T22" fmla="*/ 0 w 192"/>
                    <a:gd name="T23" fmla="*/ 0 h 83"/>
                    <a:gd name="T24" fmla="*/ 0 w 192"/>
                    <a:gd name="T25" fmla="*/ 0 h 83"/>
                    <a:gd name="T26" fmla="*/ 0 w 192"/>
                    <a:gd name="T27" fmla="*/ 0 h 83"/>
                    <a:gd name="T28" fmla="*/ 0 w 192"/>
                    <a:gd name="T29" fmla="*/ 0 h 83"/>
                    <a:gd name="T30" fmla="*/ 0 w 192"/>
                    <a:gd name="T31" fmla="*/ 0 h 83"/>
                    <a:gd name="T32" fmla="*/ 0 w 192"/>
                    <a:gd name="T33" fmla="*/ 0 h 83"/>
                    <a:gd name="T34" fmla="*/ 0 w 192"/>
                    <a:gd name="T35" fmla="*/ 0 h 83"/>
                    <a:gd name="T36" fmla="*/ 0 w 192"/>
                    <a:gd name="T37" fmla="*/ 0 h 83"/>
                    <a:gd name="T38" fmla="*/ 0 w 192"/>
                    <a:gd name="T39" fmla="*/ 0 h 83"/>
                    <a:gd name="T40" fmla="*/ 0 w 192"/>
                    <a:gd name="T41" fmla="*/ 0 h 83"/>
                    <a:gd name="T42" fmla="*/ 0 w 192"/>
                    <a:gd name="T43" fmla="*/ 0 h 83"/>
                    <a:gd name="T44" fmla="*/ 0 w 192"/>
                    <a:gd name="T45" fmla="*/ 0 h 83"/>
                    <a:gd name="T46" fmla="*/ 0 w 192"/>
                    <a:gd name="T47" fmla="*/ 0 h 83"/>
                    <a:gd name="T48" fmla="*/ 0 w 192"/>
                    <a:gd name="T49" fmla="*/ 0 h 83"/>
                    <a:gd name="T50" fmla="*/ 0 w 192"/>
                    <a:gd name="T51" fmla="*/ 0 h 83"/>
                    <a:gd name="T52" fmla="*/ 0 w 192"/>
                    <a:gd name="T53" fmla="*/ 0 h 83"/>
                    <a:gd name="T54" fmla="*/ 0 w 192"/>
                    <a:gd name="T55" fmla="*/ 0 h 83"/>
                    <a:gd name="T56" fmla="*/ 0 w 192"/>
                    <a:gd name="T57" fmla="*/ 0 h 83"/>
                    <a:gd name="T58" fmla="*/ 0 w 192"/>
                    <a:gd name="T59" fmla="*/ 0 h 83"/>
                    <a:gd name="T60" fmla="*/ 0 w 192"/>
                    <a:gd name="T61" fmla="*/ 0 h 83"/>
                    <a:gd name="T62" fmla="*/ 0 w 192"/>
                    <a:gd name="T63" fmla="*/ 0 h 83"/>
                    <a:gd name="T64" fmla="*/ 0 w 192"/>
                    <a:gd name="T65" fmla="*/ 0 h 83"/>
                    <a:gd name="T66" fmla="*/ 0 w 192"/>
                    <a:gd name="T67" fmla="*/ 0 h 83"/>
                    <a:gd name="T68" fmla="*/ 0 w 192"/>
                    <a:gd name="T69" fmla="*/ 0 h 83"/>
                    <a:gd name="T70" fmla="*/ 0 w 192"/>
                    <a:gd name="T71" fmla="*/ 0 h 83"/>
                    <a:gd name="T72" fmla="*/ 0 w 192"/>
                    <a:gd name="T73" fmla="*/ 0 h 83"/>
                    <a:gd name="T74" fmla="*/ 0 w 192"/>
                    <a:gd name="T75" fmla="*/ 0 h 83"/>
                    <a:gd name="T76" fmla="*/ 0 w 192"/>
                    <a:gd name="T77" fmla="*/ 0 h 83"/>
                    <a:gd name="T78" fmla="*/ 0 w 192"/>
                    <a:gd name="T79" fmla="*/ 0 h 83"/>
                    <a:gd name="T80" fmla="*/ 0 w 192"/>
                    <a:gd name="T81" fmla="*/ 0 h 83"/>
                    <a:gd name="T82" fmla="*/ 0 w 192"/>
                    <a:gd name="T83" fmla="*/ 0 h 83"/>
                    <a:gd name="T84" fmla="*/ 0 w 192"/>
                    <a:gd name="T85" fmla="*/ 0 h 8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92"/>
                    <a:gd name="T130" fmla="*/ 0 h 83"/>
                    <a:gd name="T131" fmla="*/ 192 w 192"/>
                    <a:gd name="T132" fmla="*/ 83 h 8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92" h="83">
                      <a:moveTo>
                        <a:pt x="188" y="0"/>
                      </a:moveTo>
                      <a:lnTo>
                        <a:pt x="191" y="6"/>
                      </a:lnTo>
                      <a:lnTo>
                        <a:pt x="192" y="11"/>
                      </a:lnTo>
                      <a:lnTo>
                        <a:pt x="192" y="16"/>
                      </a:lnTo>
                      <a:lnTo>
                        <a:pt x="192" y="21"/>
                      </a:lnTo>
                      <a:lnTo>
                        <a:pt x="191" y="27"/>
                      </a:lnTo>
                      <a:lnTo>
                        <a:pt x="189" y="30"/>
                      </a:lnTo>
                      <a:lnTo>
                        <a:pt x="188" y="36"/>
                      </a:lnTo>
                      <a:lnTo>
                        <a:pt x="187" y="41"/>
                      </a:lnTo>
                      <a:lnTo>
                        <a:pt x="185" y="47"/>
                      </a:lnTo>
                      <a:lnTo>
                        <a:pt x="185" y="53"/>
                      </a:lnTo>
                      <a:lnTo>
                        <a:pt x="170" y="62"/>
                      </a:lnTo>
                      <a:lnTo>
                        <a:pt x="154" y="70"/>
                      </a:lnTo>
                      <a:lnTo>
                        <a:pt x="137" y="76"/>
                      </a:lnTo>
                      <a:lnTo>
                        <a:pt x="119" y="80"/>
                      </a:lnTo>
                      <a:lnTo>
                        <a:pt x="101" y="83"/>
                      </a:lnTo>
                      <a:lnTo>
                        <a:pt x="82" y="83"/>
                      </a:lnTo>
                      <a:lnTo>
                        <a:pt x="64" y="81"/>
                      </a:lnTo>
                      <a:lnTo>
                        <a:pt x="46" y="79"/>
                      </a:lnTo>
                      <a:lnTo>
                        <a:pt x="27" y="74"/>
                      </a:lnTo>
                      <a:lnTo>
                        <a:pt x="10" y="67"/>
                      </a:lnTo>
                      <a:lnTo>
                        <a:pt x="7" y="66"/>
                      </a:lnTo>
                      <a:lnTo>
                        <a:pt x="3" y="63"/>
                      </a:lnTo>
                      <a:lnTo>
                        <a:pt x="1" y="59"/>
                      </a:lnTo>
                      <a:lnTo>
                        <a:pt x="0" y="55"/>
                      </a:lnTo>
                      <a:lnTo>
                        <a:pt x="1" y="51"/>
                      </a:lnTo>
                      <a:lnTo>
                        <a:pt x="1" y="46"/>
                      </a:lnTo>
                      <a:lnTo>
                        <a:pt x="3" y="42"/>
                      </a:lnTo>
                      <a:lnTo>
                        <a:pt x="4" y="37"/>
                      </a:lnTo>
                      <a:lnTo>
                        <a:pt x="5" y="33"/>
                      </a:lnTo>
                      <a:lnTo>
                        <a:pt x="5" y="29"/>
                      </a:lnTo>
                      <a:lnTo>
                        <a:pt x="18" y="24"/>
                      </a:lnTo>
                      <a:lnTo>
                        <a:pt x="31" y="21"/>
                      </a:lnTo>
                      <a:lnTo>
                        <a:pt x="44" y="17"/>
                      </a:lnTo>
                      <a:lnTo>
                        <a:pt x="56" y="16"/>
                      </a:lnTo>
                      <a:lnTo>
                        <a:pt x="69" y="14"/>
                      </a:lnTo>
                      <a:lnTo>
                        <a:pt x="82" y="12"/>
                      </a:lnTo>
                      <a:lnTo>
                        <a:pt x="97" y="11"/>
                      </a:lnTo>
                      <a:lnTo>
                        <a:pt x="110" y="8"/>
                      </a:lnTo>
                      <a:lnTo>
                        <a:pt x="124" y="6"/>
                      </a:lnTo>
                      <a:lnTo>
                        <a:pt x="138" y="2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Freeform 23">
                  <a:extLst>
                    <a:ext uri="{FF2B5EF4-FFF2-40B4-BE49-F238E27FC236}">
                      <a16:creationId xmlns="" xmlns:a16="http://schemas.microsoft.com/office/drawing/2014/main" id="{1EED0DC7-C7F6-43C3-AE0C-CD0F1427F6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0" y="1601"/>
                  <a:ext cx="14" cy="27"/>
                </a:xfrm>
                <a:custGeom>
                  <a:avLst/>
                  <a:gdLst>
                    <a:gd name="T0" fmla="*/ 0 w 44"/>
                    <a:gd name="T1" fmla="*/ 0 h 81"/>
                    <a:gd name="T2" fmla="*/ 0 w 44"/>
                    <a:gd name="T3" fmla="*/ 0 h 81"/>
                    <a:gd name="T4" fmla="*/ 0 w 44"/>
                    <a:gd name="T5" fmla="*/ 0 h 81"/>
                    <a:gd name="T6" fmla="*/ 0 w 44"/>
                    <a:gd name="T7" fmla="*/ 0 h 81"/>
                    <a:gd name="T8" fmla="*/ 0 w 44"/>
                    <a:gd name="T9" fmla="*/ 0 h 81"/>
                    <a:gd name="T10" fmla="*/ 0 w 44"/>
                    <a:gd name="T11" fmla="*/ 0 h 81"/>
                    <a:gd name="T12" fmla="*/ 0 w 44"/>
                    <a:gd name="T13" fmla="*/ 0 h 81"/>
                    <a:gd name="T14" fmla="*/ 0 w 44"/>
                    <a:gd name="T15" fmla="*/ 0 h 81"/>
                    <a:gd name="T16" fmla="*/ 0 w 44"/>
                    <a:gd name="T17" fmla="*/ 0 h 81"/>
                    <a:gd name="T18" fmla="*/ 0 w 44"/>
                    <a:gd name="T19" fmla="*/ 0 h 81"/>
                    <a:gd name="T20" fmla="*/ 0 w 44"/>
                    <a:gd name="T21" fmla="*/ 0 h 81"/>
                    <a:gd name="T22" fmla="*/ 0 w 44"/>
                    <a:gd name="T23" fmla="*/ 0 h 81"/>
                    <a:gd name="T24" fmla="*/ 0 w 44"/>
                    <a:gd name="T25" fmla="*/ 0 h 81"/>
                    <a:gd name="T26" fmla="*/ 0 w 44"/>
                    <a:gd name="T27" fmla="*/ 0 h 81"/>
                    <a:gd name="T28" fmla="*/ 0 w 44"/>
                    <a:gd name="T29" fmla="*/ 0 h 81"/>
                    <a:gd name="T30" fmla="*/ 0 w 44"/>
                    <a:gd name="T31" fmla="*/ 0 h 81"/>
                    <a:gd name="T32" fmla="*/ 0 w 44"/>
                    <a:gd name="T33" fmla="*/ 0 h 81"/>
                    <a:gd name="T34" fmla="*/ 0 w 44"/>
                    <a:gd name="T35" fmla="*/ 0 h 81"/>
                    <a:gd name="T36" fmla="*/ 0 w 44"/>
                    <a:gd name="T37" fmla="*/ 0 h 81"/>
                    <a:gd name="T38" fmla="*/ 0 w 44"/>
                    <a:gd name="T39" fmla="*/ 0 h 81"/>
                    <a:gd name="T40" fmla="*/ 0 w 44"/>
                    <a:gd name="T41" fmla="*/ 0 h 81"/>
                    <a:gd name="T42" fmla="*/ 0 w 44"/>
                    <a:gd name="T43" fmla="*/ 0 h 81"/>
                    <a:gd name="T44" fmla="*/ 0 w 44"/>
                    <a:gd name="T45" fmla="*/ 0 h 81"/>
                    <a:gd name="T46" fmla="*/ 0 w 44"/>
                    <a:gd name="T47" fmla="*/ 0 h 81"/>
                    <a:gd name="T48" fmla="*/ 0 w 44"/>
                    <a:gd name="T49" fmla="*/ 0 h 81"/>
                    <a:gd name="T50" fmla="*/ 0 w 44"/>
                    <a:gd name="T51" fmla="*/ 0 h 81"/>
                    <a:gd name="T52" fmla="*/ 0 w 44"/>
                    <a:gd name="T53" fmla="*/ 0 h 81"/>
                    <a:gd name="T54" fmla="*/ 0 w 44"/>
                    <a:gd name="T55" fmla="*/ 0 h 81"/>
                    <a:gd name="T56" fmla="*/ 0 w 44"/>
                    <a:gd name="T57" fmla="*/ 0 h 81"/>
                    <a:gd name="T58" fmla="*/ 0 w 44"/>
                    <a:gd name="T59" fmla="*/ 0 h 81"/>
                    <a:gd name="T60" fmla="*/ 0 w 44"/>
                    <a:gd name="T61" fmla="*/ 0 h 81"/>
                    <a:gd name="T62" fmla="*/ 0 w 44"/>
                    <a:gd name="T63" fmla="*/ 0 h 81"/>
                    <a:gd name="T64" fmla="*/ 0 w 44"/>
                    <a:gd name="T65" fmla="*/ 0 h 8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4"/>
                    <a:gd name="T100" fmla="*/ 0 h 81"/>
                    <a:gd name="T101" fmla="*/ 44 w 44"/>
                    <a:gd name="T102" fmla="*/ 81 h 8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4" h="81">
                      <a:moveTo>
                        <a:pt x="43" y="7"/>
                      </a:moveTo>
                      <a:lnTo>
                        <a:pt x="44" y="15"/>
                      </a:lnTo>
                      <a:lnTo>
                        <a:pt x="42" y="22"/>
                      </a:lnTo>
                      <a:lnTo>
                        <a:pt x="41" y="30"/>
                      </a:lnTo>
                      <a:lnTo>
                        <a:pt x="37" y="38"/>
                      </a:lnTo>
                      <a:lnTo>
                        <a:pt x="33" y="45"/>
                      </a:lnTo>
                      <a:lnTo>
                        <a:pt x="30" y="53"/>
                      </a:lnTo>
                      <a:lnTo>
                        <a:pt x="26" y="59"/>
                      </a:lnTo>
                      <a:lnTo>
                        <a:pt x="22" y="66"/>
                      </a:lnTo>
                      <a:lnTo>
                        <a:pt x="18" y="73"/>
                      </a:lnTo>
                      <a:lnTo>
                        <a:pt x="16" y="81"/>
                      </a:lnTo>
                      <a:lnTo>
                        <a:pt x="12" y="76"/>
                      </a:lnTo>
                      <a:lnTo>
                        <a:pt x="9" y="69"/>
                      </a:lnTo>
                      <a:lnTo>
                        <a:pt x="8" y="63"/>
                      </a:lnTo>
                      <a:lnTo>
                        <a:pt x="7" y="56"/>
                      </a:lnTo>
                      <a:lnTo>
                        <a:pt x="5" y="49"/>
                      </a:lnTo>
                      <a:lnTo>
                        <a:pt x="5" y="41"/>
                      </a:lnTo>
                      <a:lnTo>
                        <a:pt x="5" y="33"/>
                      </a:lnTo>
                      <a:lnTo>
                        <a:pt x="4" y="26"/>
                      </a:lnTo>
                      <a:lnTo>
                        <a:pt x="3" y="19"/>
                      </a:lnTo>
                      <a:lnTo>
                        <a:pt x="0" y="13"/>
                      </a:lnTo>
                      <a:lnTo>
                        <a:pt x="4" y="8"/>
                      </a:lnTo>
                      <a:lnTo>
                        <a:pt x="8" y="6"/>
                      </a:lnTo>
                      <a:lnTo>
                        <a:pt x="13" y="3"/>
                      </a:lnTo>
                      <a:lnTo>
                        <a:pt x="17" y="2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7" y="2"/>
                      </a:lnTo>
                      <a:lnTo>
                        <a:pt x="41" y="4"/>
                      </a:lnTo>
                      <a:lnTo>
                        <a:pt x="44" y="7"/>
                      </a:lnTo>
                      <a:lnTo>
                        <a:pt x="43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Freeform 24">
                  <a:extLst>
                    <a:ext uri="{FF2B5EF4-FFF2-40B4-BE49-F238E27FC236}">
                      <a16:creationId xmlns="" xmlns:a16="http://schemas.microsoft.com/office/drawing/2014/main" id="{D9AD93D9-FAE3-494E-AC99-FBDE97DF44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1" y="1604"/>
                  <a:ext cx="11" cy="24"/>
                </a:xfrm>
                <a:custGeom>
                  <a:avLst/>
                  <a:gdLst>
                    <a:gd name="T0" fmla="*/ 0 w 34"/>
                    <a:gd name="T1" fmla="*/ 0 h 72"/>
                    <a:gd name="T2" fmla="*/ 0 w 34"/>
                    <a:gd name="T3" fmla="*/ 0 h 72"/>
                    <a:gd name="T4" fmla="*/ 0 w 34"/>
                    <a:gd name="T5" fmla="*/ 0 h 72"/>
                    <a:gd name="T6" fmla="*/ 0 w 34"/>
                    <a:gd name="T7" fmla="*/ 0 h 72"/>
                    <a:gd name="T8" fmla="*/ 0 w 34"/>
                    <a:gd name="T9" fmla="*/ 0 h 72"/>
                    <a:gd name="T10" fmla="*/ 0 w 34"/>
                    <a:gd name="T11" fmla="*/ 0 h 72"/>
                    <a:gd name="T12" fmla="*/ 0 w 34"/>
                    <a:gd name="T13" fmla="*/ 0 h 72"/>
                    <a:gd name="T14" fmla="*/ 0 w 34"/>
                    <a:gd name="T15" fmla="*/ 0 h 72"/>
                    <a:gd name="T16" fmla="*/ 0 w 34"/>
                    <a:gd name="T17" fmla="*/ 0 h 72"/>
                    <a:gd name="T18" fmla="*/ 0 w 34"/>
                    <a:gd name="T19" fmla="*/ 0 h 72"/>
                    <a:gd name="T20" fmla="*/ 0 w 34"/>
                    <a:gd name="T21" fmla="*/ 0 h 72"/>
                    <a:gd name="T22" fmla="*/ 0 w 34"/>
                    <a:gd name="T23" fmla="*/ 0 h 72"/>
                    <a:gd name="T24" fmla="*/ 0 w 34"/>
                    <a:gd name="T25" fmla="*/ 0 h 72"/>
                    <a:gd name="T26" fmla="*/ 0 w 34"/>
                    <a:gd name="T27" fmla="*/ 0 h 72"/>
                    <a:gd name="T28" fmla="*/ 0 w 34"/>
                    <a:gd name="T29" fmla="*/ 0 h 72"/>
                    <a:gd name="T30" fmla="*/ 0 w 34"/>
                    <a:gd name="T31" fmla="*/ 0 h 72"/>
                    <a:gd name="T32" fmla="*/ 0 w 34"/>
                    <a:gd name="T33" fmla="*/ 0 h 72"/>
                    <a:gd name="T34" fmla="*/ 0 w 34"/>
                    <a:gd name="T35" fmla="*/ 0 h 72"/>
                    <a:gd name="T36" fmla="*/ 0 w 34"/>
                    <a:gd name="T37" fmla="*/ 0 h 72"/>
                    <a:gd name="T38" fmla="*/ 0 w 34"/>
                    <a:gd name="T39" fmla="*/ 0 h 72"/>
                    <a:gd name="T40" fmla="*/ 0 w 34"/>
                    <a:gd name="T41" fmla="*/ 0 h 72"/>
                    <a:gd name="T42" fmla="*/ 0 w 34"/>
                    <a:gd name="T43" fmla="*/ 0 h 72"/>
                    <a:gd name="T44" fmla="*/ 0 w 34"/>
                    <a:gd name="T45" fmla="*/ 0 h 72"/>
                    <a:gd name="T46" fmla="*/ 0 w 34"/>
                    <a:gd name="T47" fmla="*/ 0 h 72"/>
                    <a:gd name="T48" fmla="*/ 0 w 34"/>
                    <a:gd name="T49" fmla="*/ 0 h 72"/>
                    <a:gd name="T50" fmla="*/ 0 w 34"/>
                    <a:gd name="T51" fmla="*/ 0 h 72"/>
                    <a:gd name="T52" fmla="*/ 0 w 34"/>
                    <a:gd name="T53" fmla="*/ 0 h 72"/>
                    <a:gd name="T54" fmla="*/ 0 w 34"/>
                    <a:gd name="T55" fmla="*/ 0 h 72"/>
                    <a:gd name="T56" fmla="*/ 0 w 34"/>
                    <a:gd name="T57" fmla="*/ 0 h 72"/>
                    <a:gd name="T58" fmla="*/ 0 w 34"/>
                    <a:gd name="T59" fmla="*/ 0 h 72"/>
                    <a:gd name="T60" fmla="*/ 0 w 34"/>
                    <a:gd name="T61" fmla="*/ 0 h 72"/>
                    <a:gd name="T62" fmla="*/ 0 w 34"/>
                    <a:gd name="T63" fmla="*/ 0 h 72"/>
                    <a:gd name="T64" fmla="*/ 0 w 34"/>
                    <a:gd name="T65" fmla="*/ 0 h 72"/>
                    <a:gd name="T66" fmla="*/ 0 w 34"/>
                    <a:gd name="T67" fmla="*/ 0 h 7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4"/>
                    <a:gd name="T103" fmla="*/ 0 h 72"/>
                    <a:gd name="T104" fmla="*/ 34 w 34"/>
                    <a:gd name="T105" fmla="*/ 72 h 7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4" h="72">
                      <a:moveTo>
                        <a:pt x="31" y="8"/>
                      </a:moveTo>
                      <a:lnTo>
                        <a:pt x="34" y="72"/>
                      </a:lnTo>
                      <a:lnTo>
                        <a:pt x="28" y="68"/>
                      </a:lnTo>
                      <a:lnTo>
                        <a:pt x="24" y="64"/>
                      </a:lnTo>
                      <a:lnTo>
                        <a:pt x="22" y="59"/>
                      </a:lnTo>
                      <a:lnTo>
                        <a:pt x="18" y="54"/>
                      </a:lnTo>
                      <a:lnTo>
                        <a:pt x="14" y="48"/>
                      </a:lnTo>
                      <a:lnTo>
                        <a:pt x="11" y="43"/>
                      </a:lnTo>
                      <a:lnTo>
                        <a:pt x="9" y="38"/>
                      </a:lnTo>
                      <a:lnTo>
                        <a:pt x="6" y="31"/>
                      </a:lnTo>
                      <a:lnTo>
                        <a:pt x="4" y="26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1" y="12"/>
                      </a:lnTo>
                      <a:lnTo>
                        <a:pt x="1" y="9"/>
                      </a:lnTo>
                      <a:lnTo>
                        <a:pt x="2" y="8"/>
                      </a:lnTo>
                      <a:lnTo>
                        <a:pt x="4" y="7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6" y="3"/>
                      </a:lnTo>
                      <a:lnTo>
                        <a:pt x="27" y="4"/>
                      </a:lnTo>
                      <a:lnTo>
                        <a:pt x="30" y="7"/>
                      </a:lnTo>
                      <a:lnTo>
                        <a:pt x="31" y="9"/>
                      </a:lnTo>
                      <a:lnTo>
                        <a:pt x="31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25">
                  <a:extLst>
                    <a:ext uri="{FF2B5EF4-FFF2-40B4-BE49-F238E27FC236}">
                      <a16:creationId xmlns="" xmlns:a16="http://schemas.microsoft.com/office/drawing/2014/main" id="{4A99EF67-37B2-4AEA-ADAC-B8EFA46DC9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1" y="1604"/>
                  <a:ext cx="36" cy="38"/>
                </a:xfrm>
                <a:custGeom>
                  <a:avLst/>
                  <a:gdLst>
                    <a:gd name="T0" fmla="*/ 0 w 108"/>
                    <a:gd name="T1" fmla="*/ 0 h 115"/>
                    <a:gd name="T2" fmla="*/ 0 w 108"/>
                    <a:gd name="T3" fmla="*/ 0 h 115"/>
                    <a:gd name="T4" fmla="*/ 0 w 108"/>
                    <a:gd name="T5" fmla="*/ 0 h 115"/>
                    <a:gd name="T6" fmla="*/ 0 w 108"/>
                    <a:gd name="T7" fmla="*/ 0 h 115"/>
                    <a:gd name="T8" fmla="*/ 0 w 108"/>
                    <a:gd name="T9" fmla="*/ 0 h 115"/>
                    <a:gd name="T10" fmla="*/ 0 w 108"/>
                    <a:gd name="T11" fmla="*/ 0 h 115"/>
                    <a:gd name="T12" fmla="*/ 0 w 108"/>
                    <a:gd name="T13" fmla="*/ 0 h 115"/>
                    <a:gd name="T14" fmla="*/ 0 w 108"/>
                    <a:gd name="T15" fmla="*/ 0 h 115"/>
                    <a:gd name="T16" fmla="*/ 0 w 108"/>
                    <a:gd name="T17" fmla="*/ 0 h 115"/>
                    <a:gd name="T18" fmla="*/ 0 w 108"/>
                    <a:gd name="T19" fmla="*/ 0 h 115"/>
                    <a:gd name="T20" fmla="*/ 0 w 108"/>
                    <a:gd name="T21" fmla="*/ 0 h 115"/>
                    <a:gd name="T22" fmla="*/ 0 w 108"/>
                    <a:gd name="T23" fmla="*/ 0 h 115"/>
                    <a:gd name="T24" fmla="*/ 0 w 108"/>
                    <a:gd name="T25" fmla="*/ 0 h 115"/>
                    <a:gd name="T26" fmla="*/ 0 w 108"/>
                    <a:gd name="T27" fmla="*/ 0 h 115"/>
                    <a:gd name="T28" fmla="*/ 0 w 108"/>
                    <a:gd name="T29" fmla="*/ 0 h 115"/>
                    <a:gd name="T30" fmla="*/ 0 w 108"/>
                    <a:gd name="T31" fmla="*/ 0 h 115"/>
                    <a:gd name="T32" fmla="*/ 0 w 108"/>
                    <a:gd name="T33" fmla="*/ 0 h 115"/>
                    <a:gd name="T34" fmla="*/ 0 w 108"/>
                    <a:gd name="T35" fmla="*/ 0 h 115"/>
                    <a:gd name="T36" fmla="*/ 0 w 108"/>
                    <a:gd name="T37" fmla="*/ 0 h 115"/>
                    <a:gd name="T38" fmla="*/ 0 w 108"/>
                    <a:gd name="T39" fmla="*/ 0 h 115"/>
                    <a:gd name="T40" fmla="*/ 0 w 108"/>
                    <a:gd name="T41" fmla="*/ 0 h 115"/>
                    <a:gd name="T42" fmla="*/ 0 w 108"/>
                    <a:gd name="T43" fmla="*/ 0 h 115"/>
                    <a:gd name="T44" fmla="*/ 0 w 108"/>
                    <a:gd name="T45" fmla="*/ 0 h 115"/>
                    <a:gd name="T46" fmla="*/ 0 w 108"/>
                    <a:gd name="T47" fmla="*/ 0 h 115"/>
                    <a:gd name="T48" fmla="*/ 0 w 108"/>
                    <a:gd name="T49" fmla="*/ 0 h 115"/>
                    <a:gd name="T50" fmla="*/ 0 w 108"/>
                    <a:gd name="T51" fmla="*/ 0 h 11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08"/>
                    <a:gd name="T79" fmla="*/ 0 h 115"/>
                    <a:gd name="T80" fmla="*/ 108 w 108"/>
                    <a:gd name="T81" fmla="*/ 115 h 11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08" h="115">
                      <a:moveTo>
                        <a:pt x="107" y="9"/>
                      </a:moveTo>
                      <a:lnTo>
                        <a:pt x="108" y="18"/>
                      </a:lnTo>
                      <a:lnTo>
                        <a:pt x="9" y="115"/>
                      </a:lnTo>
                      <a:lnTo>
                        <a:pt x="0" y="113"/>
                      </a:lnTo>
                      <a:lnTo>
                        <a:pt x="4" y="100"/>
                      </a:lnTo>
                      <a:lnTo>
                        <a:pt x="8" y="87"/>
                      </a:lnTo>
                      <a:lnTo>
                        <a:pt x="13" y="76"/>
                      </a:lnTo>
                      <a:lnTo>
                        <a:pt x="20" y="62"/>
                      </a:lnTo>
                      <a:lnTo>
                        <a:pt x="27" y="52"/>
                      </a:lnTo>
                      <a:lnTo>
                        <a:pt x="34" y="40"/>
                      </a:lnTo>
                      <a:lnTo>
                        <a:pt x="43" y="30"/>
                      </a:lnTo>
                      <a:lnTo>
                        <a:pt x="52" y="19"/>
                      </a:lnTo>
                      <a:lnTo>
                        <a:pt x="63" y="10"/>
                      </a:lnTo>
                      <a:lnTo>
                        <a:pt x="73" y="1"/>
                      </a:lnTo>
                      <a:lnTo>
                        <a:pt x="77" y="0"/>
                      </a:lnTo>
                      <a:lnTo>
                        <a:pt x="81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91" y="1"/>
                      </a:lnTo>
                      <a:lnTo>
                        <a:pt x="95" y="2"/>
                      </a:lnTo>
                      <a:lnTo>
                        <a:pt x="98" y="4"/>
                      </a:lnTo>
                      <a:lnTo>
                        <a:pt x="102" y="5"/>
                      </a:lnTo>
                      <a:lnTo>
                        <a:pt x="104" y="6"/>
                      </a:lnTo>
                      <a:lnTo>
                        <a:pt x="108" y="9"/>
                      </a:lnTo>
                      <a:lnTo>
                        <a:pt x="107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Freeform 26">
                  <a:extLst>
                    <a:ext uri="{FF2B5EF4-FFF2-40B4-BE49-F238E27FC236}">
                      <a16:creationId xmlns="" xmlns:a16="http://schemas.microsoft.com/office/drawing/2014/main" id="{FFD54147-E29A-4434-AEB4-E2FBDA2D2E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5" y="1614"/>
                  <a:ext cx="30" cy="28"/>
                </a:xfrm>
                <a:custGeom>
                  <a:avLst/>
                  <a:gdLst>
                    <a:gd name="T0" fmla="*/ 0 w 90"/>
                    <a:gd name="T1" fmla="*/ 0 h 85"/>
                    <a:gd name="T2" fmla="*/ 0 w 90"/>
                    <a:gd name="T3" fmla="*/ 0 h 85"/>
                    <a:gd name="T4" fmla="*/ 0 w 90"/>
                    <a:gd name="T5" fmla="*/ 0 h 85"/>
                    <a:gd name="T6" fmla="*/ 0 w 90"/>
                    <a:gd name="T7" fmla="*/ 0 h 85"/>
                    <a:gd name="T8" fmla="*/ 0 w 90"/>
                    <a:gd name="T9" fmla="*/ 0 h 85"/>
                    <a:gd name="T10" fmla="*/ 0 w 90"/>
                    <a:gd name="T11" fmla="*/ 0 h 85"/>
                    <a:gd name="T12" fmla="*/ 0 w 90"/>
                    <a:gd name="T13" fmla="*/ 0 h 85"/>
                    <a:gd name="T14" fmla="*/ 0 w 90"/>
                    <a:gd name="T15" fmla="*/ 0 h 85"/>
                    <a:gd name="T16" fmla="*/ 0 w 90"/>
                    <a:gd name="T17" fmla="*/ 0 h 85"/>
                    <a:gd name="T18" fmla="*/ 0 w 90"/>
                    <a:gd name="T19" fmla="*/ 0 h 85"/>
                    <a:gd name="T20" fmla="*/ 0 w 90"/>
                    <a:gd name="T21" fmla="*/ 0 h 85"/>
                    <a:gd name="T22" fmla="*/ 0 w 90"/>
                    <a:gd name="T23" fmla="*/ 0 h 85"/>
                    <a:gd name="T24" fmla="*/ 0 w 90"/>
                    <a:gd name="T25" fmla="*/ 0 h 85"/>
                    <a:gd name="T26" fmla="*/ 0 w 90"/>
                    <a:gd name="T27" fmla="*/ 0 h 85"/>
                    <a:gd name="T28" fmla="*/ 0 w 90"/>
                    <a:gd name="T29" fmla="*/ 0 h 85"/>
                    <a:gd name="T30" fmla="*/ 0 w 90"/>
                    <a:gd name="T31" fmla="*/ 0 h 85"/>
                    <a:gd name="T32" fmla="*/ 0 w 90"/>
                    <a:gd name="T33" fmla="*/ 0 h 85"/>
                    <a:gd name="T34" fmla="*/ 0 w 90"/>
                    <a:gd name="T35" fmla="*/ 0 h 85"/>
                    <a:gd name="T36" fmla="*/ 0 w 90"/>
                    <a:gd name="T37" fmla="*/ 0 h 85"/>
                    <a:gd name="T38" fmla="*/ 0 w 90"/>
                    <a:gd name="T39" fmla="*/ 0 h 85"/>
                    <a:gd name="T40" fmla="*/ 0 w 90"/>
                    <a:gd name="T41" fmla="*/ 0 h 85"/>
                    <a:gd name="T42" fmla="*/ 0 w 90"/>
                    <a:gd name="T43" fmla="*/ 0 h 85"/>
                    <a:gd name="T44" fmla="*/ 0 w 90"/>
                    <a:gd name="T45" fmla="*/ 0 h 85"/>
                    <a:gd name="T46" fmla="*/ 0 w 90"/>
                    <a:gd name="T47" fmla="*/ 0 h 85"/>
                    <a:gd name="T48" fmla="*/ 0 w 90"/>
                    <a:gd name="T49" fmla="*/ 0 h 85"/>
                    <a:gd name="T50" fmla="*/ 0 w 90"/>
                    <a:gd name="T51" fmla="*/ 0 h 85"/>
                    <a:gd name="T52" fmla="*/ 0 w 90"/>
                    <a:gd name="T53" fmla="*/ 0 h 85"/>
                    <a:gd name="T54" fmla="*/ 0 w 90"/>
                    <a:gd name="T55" fmla="*/ 0 h 85"/>
                    <a:gd name="T56" fmla="*/ 0 w 90"/>
                    <a:gd name="T57" fmla="*/ 0 h 85"/>
                    <a:gd name="T58" fmla="*/ 0 w 90"/>
                    <a:gd name="T59" fmla="*/ 0 h 85"/>
                    <a:gd name="T60" fmla="*/ 0 w 90"/>
                    <a:gd name="T61" fmla="*/ 0 h 85"/>
                    <a:gd name="T62" fmla="*/ 0 w 90"/>
                    <a:gd name="T63" fmla="*/ 0 h 85"/>
                    <a:gd name="T64" fmla="*/ 0 w 90"/>
                    <a:gd name="T65" fmla="*/ 0 h 85"/>
                    <a:gd name="T66" fmla="*/ 0 w 90"/>
                    <a:gd name="T67" fmla="*/ 0 h 8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0"/>
                    <a:gd name="T103" fmla="*/ 0 h 85"/>
                    <a:gd name="T104" fmla="*/ 90 w 90"/>
                    <a:gd name="T105" fmla="*/ 85 h 8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0" h="85">
                      <a:moveTo>
                        <a:pt x="89" y="74"/>
                      </a:moveTo>
                      <a:lnTo>
                        <a:pt x="90" y="85"/>
                      </a:lnTo>
                      <a:lnTo>
                        <a:pt x="80" y="81"/>
                      </a:lnTo>
                      <a:lnTo>
                        <a:pt x="70" y="77"/>
                      </a:lnTo>
                      <a:lnTo>
                        <a:pt x="61" y="70"/>
                      </a:lnTo>
                      <a:lnTo>
                        <a:pt x="51" y="64"/>
                      </a:lnTo>
                      <a:lnTo>
                        <a:pt x="42" y="56"/>
                      </a:lnTo>
                      <a:lnTo>
                        <a:pt x="33" y="47"/>
                      </a:lnTo>
                      <a:lnTo>
                        <a:pt x="25" y="39"/>
                      </a:lnTo>
                      <a:lnTo>
                        <a:pt x="16" y="31"/>
                      </a:lnTo>
                      <a:lnTo>
                        <a:pt x="8" y="23"/>
                      </a:lnTo>
                      <a:lnTo>
                        <a:pt x="0" y="16"/>
                      </a:lnTo>
                      <a:lnTo>
                        <a:pt x="3" y="12"/>
                      </a:lnTo>
                      <a:lnTo>
                        <a:pt x="6" y="9"/>
                      </a:lnTo>
                      <a:lnTo>
                        <a:pt x="10" y="6"/>
                      </a:lnTo>
                      <a:lnTo>
                        <a:pt x="14" y="4"/>
                      </a:lnTo>
                      <a:lnTo>
                        <a:pt x="20" y="2"/>
                      </a:lnTo>
                      <a:lnTo>
                        <a:pt x="25" y="1"/>
                      </a:lnTo>
                      <a:lnTo>
                        <a:pt x="30" y="1"/>
                      </a:lnTo>
                      <a:lnTo>
                        <a:pt x="35" y="0"/>
                      </a:lnTo>
                      <a:lnTo>
                        <a:pt x="40" y="0"/>
                      </a:lnTo>
                      <a:lnTo>
                        <a:pt x="46" y="0"/>
                      </a:lnTo>
                      <a:lnTo>
                        <a:pt x="51" y="6"/>
                      </a:lnTo>
                      <a:lnTo>
                        <a:pt x="56" y="14"/>
                      </a:lnTo>
                      <a:lnTo>
                        <a:pt x="61" y="21"/>
                      </a:lnTo>
                      <a:lnTo>
                        <a:pt x="66" y="29"/>
                      </a:lnTo>
                      <a:lnTo>
                        <a:pt x="70" y="36"/>
                      </a:lnTo>
                      <a:lnTo>
                        <a:pt x="74" y="44"/>
                      </a:lnTo>
                      <a:lnTo>
                        <a:pt x="80" y="52"/>
                      </a:lnTo>
                      <a:lnTo>
                        <a:pt x="82" y="60"/>
                      </a:lnTo>
                      <a:lnTo>
                        <a:pt x="86" y="68"/>
                      </a:lnTo>
                      <a:lnTo>
                        <a:pt x="89" y="76"/>
                      </a:lnTo>
                      <a:lnTo>
                        <a:pt x="89" y="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27">
                  <a:extLst>
                    <a:ext uri="{FF2B5EF4-FFF2-40B4-BE49-F238E27FC236}">
                      <a16:creationId xmlns="" xmlns:a16="http://schemas.microsoft.com/office/drawing/2014/main" id="{B301B7FD-88F9-4FE7-A651-D042E6EB5D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" y="1652"/>
                  <a:ext cx="965" cy="1177"/>
                </a:xfrm>
                <a:custGeom>
                  <a:avLst/>
                  <a:gdLst>
                    <a:gd name="T0" fmla="*/ 0 w 2894"/>
                    <a:gd name="T1" fmla="*/ 0 h 3530"/>
                    <a:gd name="T2" fmla="*/ 0 w 2894"/>
                    <a:gd name="T3" fmla="*/ 0 h 3530"/>
                    <a:gd name="T4" fmla="*/ 0 w 2894"/>
                    <a:gd name="T5" fmla="*/ 0 h 3530"/>
                    <a:gd name="T6" fmla="*/ 0 w 2894"/>
                    <a:gd name="T7" fmla="*/ 0 h 3530"/>
                    <a:gd name="T8" fmla="*/ 0 w 2894"/>
                    <a:gd name="T9" fmla="*/ 0 h 3530"/>
                    <a:gd name="T10" fmla="*/ 0 w 2894"/>
                    <a:gd name="T11" fmla="*/ 0 h 3530"/>
                    <a:gd name="T12" fmla="*/ 0 w 2894"/>
                    <a:gd name="T13" fmla="*/ 0 h 3530"/>
                    <a:gd name="T14" fmla="*/ 0 w 2894"/>
                    <a:gd name="T15" fmla="*/ 0 h 3530"/>
                    <a:gd name="T16" fmla="*/ 0 w 2894"/>
                    <a:gd name="T17" fmla="*/ 0 h 3530"/>
                    <a:gd name="T18" fmla="*/ 0 w 2894"/>
                    <a:gd name="T19" fmla="*/ 0 h 3530"/>
                    <a:gd name="T20" fmla="*/ 0 w 2894"/>
                    <a:gd name="T21" fmla="*/ 0 h 3530"/>
                    <a:gd name="T22" fmla="*/ 0 w 2894"/>
                    <a:gd name="T23" fmla="*/ 0 h 3530"/>
                    <a:gd name="T24" fmla="*/ 0 w 2894"/>
                    <a:gd name="T25" fmla="*/ 0 h 3530"/>
                    <a:gd name="T26" fmla="*/ 0 w 2894"/>
                    <a:gd name="T27" fmla="*/ 0 h 3530"/>
                    <a:gd name="T28" fmla="*/ 0 w 2894"/>
                    <a:gd name="T29" fmla="*/ 0 h 3530"/>
                    <a:gd name="T30" fmla="*/ 0 w 2894"/>
                    <a:gd name="T31" fmla="*/ 0 h 3530"/>
                    <a:gd name="T32" fmla="*/ 0 w 2894"/>
                    <a:gd name="T33" fmla="*/ 0 h 3530"/>
                    <a:gd name="T34" fmla="*/ 0 w 2894"/>
                    <a:gd name="T35" fmla="*/ 0 h 3530"/>
                    <a:gd name="T36" fmla="*/ 0 w 2894"/>
                    <a:gd name="T37" fmla="*/ 0 h 3530"/>
                    <a:gd name="T38" fmla="*/ 0 w 2894"/>
                    <a:gd name="T39" fmla="*/ 0 h 3530"/>
                    <a:gd name="T40" fmla="*/ 0 w 2894"/>
                    <a:gd name="T41" fmla="*/ 0 h 3530"/>
                    <a:gd name="T42" fmla="*/ 0 w 2894"/>
                    <a:gd name="T43" fmla="*/ 0 h 3530"/>
                    <a:gd name="T44" fmla="*/ 0 w 2894"/>
                    <a:gd name="T45" fmla="*/ 0 h 3530"/>
                    <a:gd name="T46" fmla="*/ 0 w 2894"/>
                    <a:gd name="T47" fmla="*/ 0 h 3530"/>
                    <a:gd name="T48" fmla="*/ 0 w 2894"/>
                    <a:gd name="T49" fmla="*/ 0 h 3530"/>
                    <a:gd name="T50" fmla="*/ 0 w 2894"/>
                    <a:gd name="T51" fmla="*/ 0 h 3530"/>
                    <a:gd name="T52" fmla="*/ 0 w 2894"/>
                    <a:gd name="T53" fmla="*/ 0 h 3530"/>
                    <a:gd name="T54" fmla="*/ 0 w 2894"/>
                    <a:gd name="T55" fmla="*/ 0 h 3530"/>
                    <a:gd name="T56" fmla="*/ 0 w 2894"/>
                    <a:gd name="T57" fmla="*/ 0 h 3530"/>
                    <a:gd name="T58" fmla="*/ 0 w 2894"/>
                    <a:gd name="T59" fmla="*/ 0 h 3530"/>
                    <a:gd name="T60" fmla="*/ 0 w 2894"/>
                    <a:gd name="T61" fmla="*/ 0 h 3530"/>
                    <a:gd name="T62" fmla="*/ 0 w 2894"/>
                    <a:gd name="T63" fmla="*/ 0 h 3530"/>
                    <a:gd name="T64" fmla="*/ 0 w 2894"/>
                    <a:gd name="T65" fmla="*/ 0 h 3530"/>
                    <a:gd name="T66" fmla="*/ 0 w 2894"/>
                    <a:gd name="T67" fmla="*/ 0 h 3530"/>
                    <a:gd name="T68" fmla="*/ 0 w 2894"/>
                    <a:gd name="T69" fmla="*/ 0 h 3530"/>
                    <a:gd name="T70" fmla="*/ 0 w 2894"/>
                    <a:gd name="T71" fmla="*/ 0 h 3530"/>
                    <a:gd name="T72" fmla="*/ 0 w 2894"/>
                    <a:gd name="T73" fmla="*/ 0 h 3530"/>
                    <a:gd name="T74" fmla="*/ 0 w 2894"/>
                    <a:gd name="T75" fmla="*/ 0 h 3530"/>
                    <a:gd name="T76" fmla="*/ 0 w 2894"/>
                    <a:gd name="T77" fmla="*/ 0 h 3530"/>
                    <a:gd name="T78" fmla="*/ 0 w 2894"/>
                    <a:gd name="T79" fmla="*/ 0 h 3530"/>
                    <a:gd name="T80" fmla="*/ 0 w 2894"/>
                    <a:gd name="T81" fmla="*/ 0 h 3530"/>
                    <a:gd name="T82" fmla="*/ 0 w 2894"/>
                    <a:gd name="T83" fmla="*/ 0 h 3530"/>
                    <a:gd name="T84" fmla="*/ 0 w 2894"/>
                    <a:gd name="T85" fmla="*/ 0 h 3530"/>
                    <a:gd name="T86" fmla="*/ 0 w 2894"/>
                    <a:gd name="T87" fmla="*/ 0 h 3530"/>
                    <a:gd name="T88" fmla="*/ 0 w 2894"/>
                    <a:gd name="T89" fmla="*/ 0 h 3530"/>
                    <a:gd name="T90" fmla="*/ 0 w 2894"/>
                    <a:gd name="T91" fmla="*/ 0 h 3530"/>
                    <a:gd name="T92" fmla="*/ 0 w 2894"/>
                    <a:gd name="T93" fmla="*/ 0 h 3530"/>
                    <a:gd name="T94" fmla="*/ 0 w 2894"/>
                    <a:gd name="T95" fmla="*/ 0 h 3530"/>
                    <a:gd name="T96" fmla="*/ 0 w 2894"/>
                    <a:gd name="T97" fmla="*/ 0 h 3530"/>
                    <a:gd name="T98" fmla="*/ 0 w 2894"/>
                    <a:gd name="T99" fmla="*/ 0 h 3530"/>
                    <a:gd name="T100" fmla="*/ 0 w 2894"/>
                    <a:gd name="T101" fmla="*/ 0 h 3530"/>
                    <a:gd name="T102" fmla="*/ 0 w 2894"/>
                    <a:gd name="T103" fmla="*/ 0 h 353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894"/>
                    <a:gd name="T157" fmla="*/ 0 h 3530"/>
                    <a:gd name="T158" fmla="*/ 2894 w 2894"/>
                    <a:gd name="T159" fmla="*/ 3530 h 353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894" h="3530">
                      <a:moveTo>
                        <a:pt x="2418" y="58"/>
                      </a:moveTo>
                      <a:lnTo>
                        <a:pt x="2456" y="115"/>
                      </a:lnTo>
                      <a:lnTo>
                        <a:pt x="2490" y="172"/>
                      </a:lnTo>
                      <a:lnTo>
                        <a:pt x="2523" y="231"/>
                      </a:lnTo>
                      <a:lnTo>
                        <a:pt x="2555" y="289"/>
                      </a:lnTo>
                      <a:lnTo>
                        <a:pt x="2585" y="349"/>
                      </a:lnTo>
                      <a:lnTo>
                        <a:pt x="2612" y="409"/>
                      </a:lnTo>
                      <a:lnTo>
                        <a:pt x="2640" y="471"/>
                      </a:lnTo>
                      <a:lnTo>
                        <a:pt x="2664" y="533"/>
                      </a:lnTo>
                      <a:lnTo>
                        <a:pt x="2689" y="596"/>
                      </a:lnTo>
                      <a:lnTo>
                        <a:pt x="2711" y="659"/>
                      </a:lnTo>
                      <a:lnTo>
                        <a:pt x="2713" y="668"/>
                      </a:lnTo>
                      <a:lnTo>
                        <a:pt x="2713" y="676"/>
                      </a:lnTo>
                      <a:lnTo>
                        <a:pt x="2710" y="682"/>
                      </a:lnTo>
                      <a:lnTo>
                        <a:pt x="2707" y="690"/>
                      </a:lnTo>
                      <a:lnTo>
                        <a:pt x="2704" y="697"/>
                      </a:lnTo>
                      <a:lnTo>
                        <a:pt x="2698" y="702"/>
                      </a:lnTo>
                      <a:lnTo>
                        <a:pt x="2693" y="706"/>
                      </a:lnTo>
                      <a:lnTo>
                        <a:pt x="2687" y="710"/>
                      </a:lnTo>
                      <a:lnTo>
                        <a:pt x="2679" y="712"/>
                      </a:lnTo>
                      <a:lnTo>
                        <a:pt x="2671" y="714"/>
                      </a:lnTo>
                      <a:lnTo>
                        <a:pt x="2664" y="712"/>
                      </a:lnTo>
                      <a:lnTo>
                        <a:pt x="2659" y="714"/>
                      </a:lnTo>
                      <a:lnTo>
                        <a:pt x="2653" y="715"/>
                      </a:lnTo>
                      <a:lnTo>
                        <a:pt x="2647" y="718"/>
                      </a:lnTo>
                      <a:lnTo>
                        <a:pt x="2642" y="720"/>
                      </a:lnTo>
                      <a:lnTo>
                        <a:pt x="2638" y="724"/>
                      </a:lnTo>
                      <a:lnTo>
                        <a:pt x="2634" y="728"/>
                      </a:lnTo>
                      <a:lnTo>
                        <a:pt x="2630" y="733"/>
                      </a:lnTo>
                      <a:lnTo>
                        <a:pt x="2628" y="738"/>
                      </a:lnTo>
                      <a:lnTo>
                        <a:pt x="2625" y="744"/>
                      </a:lnTo>
                      <a:lnTo>
                        <a:pt x="2625" y="748"/>
                      </a:lnTo>
                      <a:lnTo>
                        <a:pt x="2625" y="751"/>
                      </a:lnTo>
                      <a:lnTo>
                        <a:pt x="2625" y="754"/>
                      </a:lnTo>
                      <a:lnTo>
                        <a:pt x="2627" y="757"/>
                      </a:lnTo>
                      <a:lnTo>
                        <a:pt x="2627" y="761"/>
                      </a:lnTo>
                      <a:lnTo>
                        <a:pt x="2628" y="763"/>
                      </a:lnTo>
                      <a:lnTo>
                        <a:pt x="2629" y="764"/>
                      </a:lnTo>
                      <a:lnTo>
                        <a:pt x="2632" y="767"/>
                      </a:lnTo>
                      <a:lnTo>
                        <a:pt x="2634" y="770"/>
                      </a:lnTo>
                      <a:lnTo>
                        <a:pt x="2637" y="772"/>
                      </a:lnTo>
                      <a:lnTo>
                        <a:pt x="2647" y="770"/>
                      </a:lnTo>
                      <a:lnTo>
                        <a:pt x="2658" y="771"/>
                      </a:lnTo>
                      <a:lnTo>
                        <a:pt x="2667" y="775"/>
                      </a:lnTo>
                      <a:lnTo>
                        <a:pt x="2675" y="779"/>
                      </a:lnTo>
                      <a:lnTo>
                        <a:pt x="2683" y="785"/>
                      </a:lnTo>
                      <a:lnTo>
                        <a:pt x="2689" y="792"/>
                      </a:lnTo>
                      <a:lnTo>
                        <a:pt x="2696" y="800"/>
                      </a:lnTo>
                      <a:lnTo>
                        <a:pt x="2702" y="808"/>
                      </a:lnTo>
                      <a:lnTo>
                        <a:pt x="2709" y="815"/>
                      </a:lnTo>
                      <a:lnTo>
                        <a:pt x="2714" y="823"/>
                      </a:lnTo>
                      <a:lnTo>
                        <a:pt x="2748" y="886"/>
                      </a:lnTo>
                      <a:lnTo>
                        <a:pt x="2775" y="954"/>
                      </a:lnTo>
                      <a:lnTo>
                        <a:pt x="2796" y="1026"/>
                      </a:lnTo>
                      <a:lnTo>
                        <a:pt x="2811" y="1101"/>
                      </a:lnTo>
                      <a:lnTo>
                        <a:pt x="2821" y="1178"/>
                      </a:lnTo>
                      <a:lnTo>
                        <a:pt x="2828" y="1257"/>
                      </a:lnTo>
                      <a:lnTo>
                        <a:pt x="2830" y="1335"/>
                      </a:lnTo>
                      <a:lnTo>
                        <a:pt x="2830" y="1412"/>
                      </a:lnTo>
                      <a:lnTo>
                        <a:pt x="2830" y="1489"/>
                      </a:lnTo>
                      <a:lnTo>
                        <a:pt x="2829" y="1562"/>
                      </a:lnTo>
                      <a:lnTo>
                        <a:pt x="2830" y="1572"/>
                      </a:lnTo>
                      <a:lnTo>
                        <a:pt x="2829" y="1583"/>
                      </a:lnTo>
                      <a:lnTo>
                        <a:pt x="2825" y="1593"/>
                      </a:lnTo>
                      <a:lnTo>
                        <a:pt x="2821" y="1602"/>
                      </a:lnTo>
                      <a:lnTo>
                        <a:pt x="2817" y="1612"/>
                      </a:lnTo>
                      <a:lnTo>
                        <a:pt x="2813" y="1621"/>
                      </a:lnTo>
                      <a:lnTo>
                        <a:pt x="2809" y="1630"/>
                      </a:lnTo>
                      <a:lnTo>
                        <a:pt x="2808" y="1639"/>
                      </a:lnTo>
                      <a:lnTo>
                        <a:pt x="2809" y="1648"/>
                      </a:lnTo>
                      <a:lnTo>
                        <a:pt x="2813" y="1657"/>
                      </a:lnTo>
                      <a:lnTo>
                        <a:pt x="2817" y="1656"/>
                      </a:lnTo>
                      <a:lnTo>
                        <a:pt x="2821" y="1655"/>
                      </a:lnTo>
                      <a:lnTo>
                        <a:pt x="2824" y="1652"/>
                      </a:lnTo>
                      <a:lnTo>
                        <a:pt x="2828" y="1648"/>
                      </a:lnTo>
                      <a:lnTo>
                        <a:pt x="2829" y="1644"/>
                      </a:lnTo>
                      <a:lnTo>
                        <a:pt x="2831" y="1640"/>
                      </a:lnTo>
                      <a:lnTo>
                        <a:pt x="2834" y="1635"/>
                      </a:lnTo>
                      <a:lnTo>
                        <a:pt x="2837" y="1631"/>
                      </a:lnTo>
                      <a:lnTo>
                        <a:pt x="2839" y="1627"/>
                      </a:lnTo>
                      <a:lnTo>
                        <a:pt x="2842" y="1623"/>
                      </a:lnTo>
                      <a:lnTo>
                        <a:pt x="2845" y="1619"/>
                      </a:lnTo>
                      <a:lnTo>
                        <a:pt x="2847" y="1617"/>
                      </a:lnTo>
                      <a:lnTo>
                        <a:pt x="2851" y="1613"/>
                      </a:lnTo>
                      <a:lnTo>
                        <a:pt x="2854" y="1610"/>
                      </a:lnTo>
                      <a:lnTo>
                        <a:pt x="2856" y="1608"/>
                      </a:lnTo>
                      <a:lnTo>
                        <a:pt x="2860" y="1605"/>
                      </a:lnTo>
                      <a:lnTo>
                        <a:pt x="2863" y="1602"/>
                      </a:lnTo>
                      <a:lnTo>
                        <a:pt x="2867" y="1601"/>
                      </a:lnTo>
                      <a:lnTo>
                        <a:pt x="2871" y="1598"/>
                      </a:lnTo>
                      <a:lnTo>
                        <a:pt x="2875" y="1596"/>
                      </a:lnTo>
                      <a:lnTo>
                        <a:pt x="2881" y="1614"/>
                      </a:lnTo>
                      <a:lnTo>
                        <a:pt x="2886" y="1632"/>
                      </a:lnTo>
                      <a:lnTo>
                        <a:pt x="2890" y="1652"/>
                      </a:lnTo>
                      <a:lnTo>
                        <a:pt x="2892" y="1672"/>
                      </a:lnTo>
                      <a:lnTo>
                        <a:pt x="2893" y="1692"/>
                      </a:lnTo>
                      <a:lnTo>
                        <a:pt x="2893" y="1713"/>
                      </a:lnTo>
                      <a:lnTo>
                        <a:pt x="2893" y="1734"/>
                      </a:lnTo>
                      <a:lnTo>
                        <a:pt x="2893" y="1755"/>
                      </a:lnTo>
                      <a:lnTo>
                        <a:pt x="2893" y="1776"/>
                      </a:lnTo>
                      <a:lnTo>
                        <a:pt x="2894" y="1797"/>
                      </a:lnTo>
                      <a:lnTo>
                        <a:pt x="2893" y="1965"/>
                      </a:lnTo>
                      <a:lnTo>
                        <a:pt x="2881" y="1977"/>
                      </a:lnTo>
                      <a:lnTo>
                        <a:pt x="2867" y="1985"/>
                      </a:lnTo>
                      <a:lnTo>
                        <a:pt x="2851" y="1990"/>
                      </a:lnTo>
                      <a:lnTo>
                        <a:pt x="2834" y="1993"/>
                      </a:lnTo>
                      <a:lnTo>
                        <a:pt x="2817" y="1994"/>
                      </a:lnTo>
                      <a:lnTo>
                        <a:pt x="2799" y="1997"/>
                      </a:lnTo>
                      <a:lnTo>
                        <a:pt x="2783" y="1999"/>
                      </a:lnTo>
                      <a:lnTo>
                        <a:pt x="2769" y="2006"/>
                      </a:lnTo>
                      <a:lnTo>
                        <a:pt x="2756" y="2015"/>
                      </a:lnTo>
                      <a:lnTo>
                        <a:pt x="2747" y="2029"/>
                      </a:lnTo>
                      <a:lnTo>
                        <a:pt x="2748" y="2037"/>
                      </a:lnTo>
                      <a:lnTo>
                        <a:pt x="2751" y="2042"/>
                      </a:lnTo>
                      <a:lnTo>
                        <a:pt x="2754" y="2047"/>
                      </a:lnTo>
                      <a:lnTo>
                        <a:pt x="2760" y="2051"/>
                      </a:lnTo>
                      <a:lnTo>
                        <a:pt x="2766" y="2054"/>
                      </a:lnTo>
                      <a:lnTo>
                        <a:pt x="2771" y="2057"/>
                      </a:lnTo>
                      <a:lnTo>
                        <a:pt x="2778" y="2059"/>
                      </a:lnTo>
                      <a:lnTo>
                        <a:pt x="2785" y="2062"/>
                      </a:lnTo>
                      <a:lnTo>
                        <a:pt x="2790" y="2064"/>
                      </a:lnTo>
                      <a:lnTo>
                        <a:pt x="2794" y="2067"/>
                      </a:lnTo>
                      <a:lnTo>
                        <a:pt x="2813" y="2144"/>
                      </a:lnTo>
                      <a:lnTo>
                        <a:pt x="2825" y="2222"/>
                      </a:lnTo>
                      <a:lnTo>
                        <a:pt x="2833" y="2299"/>
                      </a:lnTo>
                      <a:lnTo>
                        <a:pt x="2835" y="2378"/>
                      </a:lnTo>
                      <a:lnTo>
                        <a:pt x="2834" y="2455"/>
                      </a:lnTo>
                      <a:lnTo>
                        <a:pt x="2830" y="2532"/>
                      </a:lnTo>
                      <a:lnTo>
                        <a:pt x="2824" y="2609"/>
                      </a:lnTo>
                      <a:lnTo>
                        <a:pt x="2816" y="2686"/>
                      </a:lnTo>
                      <a:lnTo>
                        <a:pt x="2807" y="2760"/>
                      </a:lnTo>
                      <a:lnTo>
                        <a:pt x="2798" y="2836"/>
                      </a:lnTo>
                      <a:lnTo>
                        <a:pt x="2794" y="2846"/>
                      </a:lnTo>
                      <a:lnTo>
                        <a:pt x="2790" y="2857"/>
                      </a:lnTo>
                      <a:lnTo>
                        <a:pt x="2786" y="2867"/>
                      </a:lnTo>
                      <a:lnTo>
                        <a:pt x="2781" y="2877"/>
                      </a:lnTo>
                      <a:lnTo>
                        <a:pt x="2777" y="2889"/>
                      </a:lnTo>
                      <a:lnTo>
                        <a:pt x="2773" y="2900"/>
                      </a:lnTo>
                      <a:lnTo>
                        <a:pt x="2770" y="2910"/>
                      </a:lnTo>
                      <a:lnTo>
                        <a:pt x="2766" y="2921"/>
                      </a:lnTo>
                      <a:lnTo>
                        <a:pt x="2764" y="2931"/>
                      </a:lnTo>
                      <a:lnTo>
                        <a:pt x="2761" y="2941"/>
                      </a:lnTo>
                      <a:lnTo>
                        <a:pt x="2762" y="2943"/>
                      </a:lnTo>
                      <a:lnTo>
                        <a:pt x="2764" y="2944"/>
                      </a:lnTo>
                      <a:lnTo>
                        <a:pt x="2765" y="2945"/>
                      </a:lnTo>
                      <a:lnTo>
                        <a:pt x="2768" y="2947"/>
                      </a:lnTo>
                      <a:lnTo>
                        <a:pt x="2769" y="2947"/>
                      </a:lnTo>
                      <a:lnTo>
                        <a:pt x="2770" y="2948"/>
                      </a:lnTo>
                      <a:lnTo>
                        <a:pt x="2771" y="2948"/>
                      </a:lnTo>
                      <a:lnTo>
                        <a:pt x="2774" y="2948"/>
                      </a:lnTo>
                      <a:lnTo>
                        <a:pt x="2775" y="2947"/>
                      </a:lnTo>
                      <a:lnTo>
                        <a:pt x="2778" y="2947"/>
                      </a:lnTo>
                      <a:lnTo>
                        <a:pt x="2795" y="2927"/>
                      </a:lnTo>
                      <a:lnTo>
                        <a:pt x="2787" y="2988"/>
                      </a:lnTo>
                      <a:lnTo>
                        <a:pt x="2777" y="3050"/>
                      </a:lnTo>
                      <a:lnTo>
                        <a:pt x="2765" y="3110"/>
                      </a:lnTo>
                      <a:lnTo>
                        <a:pt x="2752" y="3171"/>
                      </a:lnTo>
                      <a:lnTo>
                        <a:pt x="2738" y="3232"/>
                      </a:lnTo>
                      <a:lnTo>
                        <a:pt x="2722" y="3292"/>
                      </a:lnTo>
                      <a:lnTo>
                        <a:pt x="2705" y="3353"/>
                      </a:lnTo>
                      <a:lnTo>
                        <a:pt x="2685" y="3413"/>
                      </a:lnTo>
                      <a:lnTo>
                        <a:pt x="2666" y="3471"/>
                      </a:lnTo>
                      <a:lnTo>
                        <a:pt x="2645" y="3530"/>
                      </a:lnTo>
                      <a:lnTo>
                        <a:pt x="305" y="3474"/>
                      </a:lnTo>
                      <a:lnTo>
                        <a:pt x="301" y="3473"/>
                      </a:lnTo>
                      <a:lnTo>
                        <a:pt x="297" y="3471"/>
                      </a:lnTo>
                      <a:lnTo>
                        <a:pt x="293" y="3470"/>
                      </a:lnTo>
                      <a:lnTo>
                        <a:pt x="288" y="3469"/>
                      </a:lnTo>
                      <a:lnTo>
                        <a:pt x="284" y="3467"/>
                      </a:lnTo>
                      <a:lnTo>
                        <a:pt x="279" y="3466"/>
                      </a:lnTo>
                      <a:lnTo>
                        <a:pt x="275" y="3463"/>
                      </a:lnTo>
                      <a:lnTo>
                        <a:pt x="271" y="3461"/>
                      </a:lnTo>
                      <a:lnTo>
                        <a:pt x="268" y="3457"/>
                      </a:lnTo>
                      <a:lnTo>
                        <a:pt x="265" y="3452"/>
                      </a:lnTo>
                      <a:lnTo>
                        <a:pt x="328" y="3196"/>
                      </a:lnTo>
                      <a:lnTo>
                        <a:pt x="380" y="2931"/>
                      </a:lnTo>
                      <a:lnTo>
                        <a:pt x="419" y="2660"/>
                      </a:lnTo>
                      <a:lnTo>
                        <a:pt x="446" y="2383"/>
                      </a:lnTo>
                      <a:lnTo>
                        <a:pt x="459" y="2105"/>
                      </a:lnTo>
                      <a:lnTo>
                        <a:pt x="455" y="1824"/>
                      </a:lnTo>
                      <a:lnTo>
                        <a:pt x="435" y="1545"/>
                      </a:lnTo>
                      <a:lnTo>
                        <a:pt x="399" y="1268"/>
                      </a:lnTo>
                      <a:lnTo>
                        <a:pt x="342" y="995"/>
                      </a:lnTo>
                      <a:lnTo>
                        <a:pt x="267" y="729"/>
                      </a:lnTo>
                      <a:lnTo>
                        <a:pt x="246" y="673"/>
                      </a:lnTo>
                      <a:lnTo>
                        <a:pt x="222" y="617"/>
                      </a:lnTo>
                      <a:lnTo>
                        <a:pt x="199" y="561"/>
                      </a:lnTo>
                      <a:lnTo>
                        <a:pt x="174" y="505"/>
                      </a:lnTo>
                      <a:lnTo>
                        <a:pt x="149" y="451"/>
                      </a:lnTo>
                      <a:lnTo>
                        <a:pt x="122" y="396"/>
                      </a:lnTo>
                      <a:lnTo>
                        <a:pt x="93" y="343"/>
                      </a:lnTo>
                      <a:lnTo>
                        <a:pt x="64" y="291"/>
                      </a:lnTo>
                      <a:lnTo>
                        <a:pt x="33" y="239"/>
                      </a:lnTo>
                      <a:lnTo>
                        <a:pt x="0" y="186"/>
                      </a:lnTo>
                      <a:lnTo>
                        <a:pt x="11" y="173"/>
                      </a:lnTo>
                      <a:lnTo>
                        <a:pt x="2174" y="13"/>
                      </a:lnTo>
                      <a:lnTo>
                        <a:pt x="2175" y="10"/>
                      </a:lnTo>
                      <a:lnTo>
                        <a:pt x="2200" y="10"/>
                      </a:lnTo>
                      <a:lnTo>
                        <a:pt x="2226" y="8"/>
                      </a:lnTo>
                      <a:lnTo>
                        <a:pt x="2253" y="5"/>
                      </a:lnTo>
                      <a:lnTo>
                        <a:pt x="2281" y="1"/>
                      </a:lnTo>
                      <a:lnTo>
                        <a:pt x="2309" y="0"/>
                      </a:lnTo>
                      <a:lnTo>
                        <a:pt x="2336" y="1"/>
                      </a:lnTo>
                      <a:lnTo>
                        <a:pt x="2360" y="5"/>
                      </a:lnTo>
                      <a:lnTo>
                        <a:pt x="2384" y="15"/>
                      </a:lnTo>
                      <a:lnTo>
                        <a:pt x="2403" y="34"/>
                      </a:lnTo>
                      <a:lnTo>
                        <a:pt x="2418" y="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28">
                  <a:extLst>
                    <a:ext uri="{FF2B5EF4-FFF2-40B4-BE49-F238E27FC236}">
                      <a16:creationId xmlns="" xmlns:a16="http://schemas.microsoft.com/office/drawing/2014/main" id="{90117012-AA22-489F-AAC7-52E9B3EA07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1" y="1889"/>
                  <a:ext cx="84" cy="93"/>
                </a:xfrm>
                <a:custGeom>
                  <a:avLst/>
                  <a:gdLst>
                    <a:gd name="T0" fmla="*/ 0 w 253"/>
                    <a:gd name="T1" fmla="*/ 0 h 278"/>
                    <a:gd name="T2" fmla="*/ 0 w 253"/>
                    <a:gd name="T3" fmla="*/ 0 h 278"/>
                    <a:gd name="T4" fmla="*/ 0 w 253"/>
                    <a:gd name="T5" fmla="*/ 0 h 278"/>
                    <a:gd name="T6" fmla="*/ 0 w 253"/>
                    <a:gd name="T7" fmla="*/ 0 h 278"/>
                    <a:gd name="T8" fmla="*/ 0 w 253"/>
                    <a:gd name="T9" fmla="*/ 0 h 278"/>
                    <a:gd name="T10" fmla="*/ 0 w 253"/>
                    <a:gd name="T11" fmla="*/ 0 h 278"/>
                    <a:gd name="T12" fmla="*/ 0 w 253"/>
                    <a:gd name="T13" fmla="*/ 0 h 278"/>
                    <a:gd name="T14" fmla="*/ 0 w 253"/>
                    <a:gd name="T15" fmla="*/ 0 h 278"/>
                    <a:gd name="T16" fmla="*/ 0 w 253"/>
                    <a:gd name="T17" fmla="*/ 0 h 278"/>
                    <a:gd name="T18" fmla="*/ 0 w 253"/>
                    <a:gd name="T19" fmla="*/ 0 h 278"/>
                    <a:gd name="T20" fmla="*/ 0 w 253"/>
                    <a:gd name="T21" fmla="*/ 0 h 278"/>
                    <a:gd name="T22" fmla="*/ 0 w 253"/>
                    <a:gd name="T23" fmla="*/ 0 h 278"/>
                    <a:gd name="T24" fmla="*/ 0 w 253"/>
                    <a:gd name="T25" fmla="*/ 0 h 278"/>
                    <a:gd name="T26" fmla="*/ 0 w 253"/>
                    <a:gd name="T27" fmla="*/ 0 h 278"/>
                    <a:gd name="T28" fmla="*/ 0 w 253"/>
                    <a:gd name="T29" fmla="*/ 0 h 278"/>
                    <a:gd name="T30" fmla="*/ 0 w 253"/>
                    <a:gd name="T31" fmla="*/ 0 h 278"/>
                    <a:gd name="T32" fmla="*/ 0 w 253"/>
                    <a:gd name="T33" fmla="*/ 0 h 278"/>
                    <a:gd name="T34" fmla="*/ 0 w 253"/>
                    <a:gd name="T35" fmla="*/ 0 h 278"/>
                    <a:gd name="T36" fmla="*/ 0 w 253"/>
                    <a:gd name="T37" fmla="*/ 0 h 278"/>
                    <a:gd name="T38" fmla="*/ 0 w 253"/>
                    <a:gd name="T39" fmla="*/ 0 h 278"/>
                    <a:gd name="T40" fmla="*/ 0 w 253"/>
                    <a:gd name="T41" fmla="*/ 0 h 278"/>
                    <a:gd name="T42" fmla="*/ 0 w 253"/>
                    <a:gd name="T43" fmla="*/ 0 h 278"/>
                    <a:gd name="T44" fmla="*/ 0 w 253"/>
                    <a:gd name="T45" fmla="*/ 0 h 278"/>
                    <a:gd name="T46" fmla="*/ 0 w 253"/>
                    <a:gd name="T47" fmla="*/ 0 h 278"/>
                    <a:gd name="T48" fmla="*/ 0 w 253"/>
                    <a:gd name="T49" fmla="*/ 0 h 278"/>
                    <a:gd name="T50" fmla="*/ 0 w 253"/>
                    <a:gd name="T51" fmla="*/ 0 h 278"/>
                    <a:gd name="T52" fmla="*/ 0 w 253"/>
                    <a:gd name="T53" fmla="*/ 0 h 278"/>
                    <a:gd name="T54" fmla="*/ 0 w 253"/>
                    <a:gd name="T55" fmla="*/ 0 h 278"/>
                    <a:gd name="T56" fmla="*/ 0 w 253"/>
                    <a:gd name="T57" fmla="*/ 0 h 278"/>
                    <a:gd name="T58" fmla="*/ 0 w 253"/>
                    <a:gd name="T59" fmla="*/ 0 h 278"/>
                    <a:gd name="T60" fmla="*/ 0 w 253"/>
                    <a:gd name="T61" fmla="*/ 0 h 278"/>
                    <a:gd name="T62" fmla="*/ 0 w 253"/>
                    <a:gd name="T63" fmla="*/ 0 h 278"/>
                    <a:gd name="T64" fmla="*/ 0 w 253"/>
                    <a:gd name="T65" fmla="*/ 0 h 278"/>
                    <a:gd name="T66" fmla="*/ 0 w 253"/>
                    <a:gd name="T67" fmla="*/ 0 h 278"/>
                    <a:gd name="T68" fmla="*/ 0 w 253"/>
                    <a:gd name="T69" fmla="*/ 0 h 278"/>
                    <a:gd name="T70" fmla="*/ 0 w 253"/>
                    <a:gd name="T71" fmla="*/ 0 h 278"/>
                    <a:gd name="T72" fmla="*/ 0 w 253"/>
                    <a:gd name="T73" fmla="*/ 0 h 278"/>
                    <a:gd name="T74" fmla="*/ 0 w 253"/>
                    <a:gd name="T75" fmla="*/ 0 h 278"/>
                    <a:gd name="T76" fmla="*/ 0 w 253"/>
                    <a:gd name="T77" fmla="*/ 0 h 278"/>
                    <a:gd name="T78" fmla="*/ 0 w 253"/>
                    <a:gd name="T79" fmla="*/ 0 h 278"/>
                    <a:gd name="T80" fmla="*/ 0 w 253"/>
                    <a:gd name="T81" fmla="*/ 0 h 278"/>
                    <a:gd name="T82" fmla="*/ 0 w 253"/>
                    <a:gd name="T83" fmla="*/ 0 h 278"/>
                    <a:gd name="T84" fmla="*/ 0 w 253"/>
                    <a:gd name="T85" fmla="*/ 0 h 278"/>
                    <a:gd name="T86" fmla="*/ 0 w 253"/>
                    <a:gd name="T87" fmla="*/ 0 h 278"/>
                    <a:gd name="T88" fmla="*/ 0 w 253"/>
                    <a:gd name="T89" fmla="*/ 0 h 278"/>
                    <a:gd name="T90" fmla="*/ 0 w 253"/>
                    <a:gd name="T91" fmla="*/ 0 h 278"/>
                    <a:gd name="T92" fmla="*/ 0 w 253"/>
                    <a:gd name="T93" fmla="*/ 0 h 278"/>
                    <a:gd name="T94" fmla="*/ 0 w 253"/>
                    <a:gd name="T95" fmla="*/ 0 h 278"/>
                    <a:gd name="T96" fmla="*/ 0 w 253"/>
                    <a:gd name="T97" fmla="*/ 0 h 278"/>
                    <a:gd name="T98" fmla="*/ 0 w 253"/>
                    <a:gd name="T99" fmla="*/ 0 h 278"/>
                    <a:gd name="T100" fmla="*/ 0 w 253"/>
                    <a:gd name="T101" fmla="*/ 0 h 278"/>
                    <a:gd name="T102" fmla="*/ 0 w 253"/>
                    <a:gd name="T103" fmla="*/ 0 h 278"/>
                    <a:gd name="T104" fmla="*/ 0 w 253"/>
                    <a:gd name="T105" fmla="*/ 0 h 278"/>
                    <a:gd name="T106" fmla="*/ 0 w 253"/>
                    <a:gd name="T107" fmla="*/ 0 h 278"/>
                    <a:gd name="T108" fmla="*/ 0 w 253"/>
                    <a:gd name="T109" fmla="*/ 0 h 278"/>
                    <a:gd name="T110" fmla="*/ 0 w 253"/>
                    <a:gd name="T111" fmla="*/ 0 h 278"/>
                    <a:gd name="T112" fmla="*/ 0 w 253"/>
                    <a:gd name="T113" fmla="*/ 0 h 278"/>
                    <a:gd name="T114" fmla="*/ 0 w 253"/>
                    <a:gd name="T115" fmla="*/ 0 h 278"/>
                    <a:gd name="T116" fmla="*/ 0 w 253"/>
                    <a:gd name="T117" fmla="*/ 0 h 278"/>
                    <a:gd name="T118" fmla="*/ 0 w 253"/>
                    <a:gd name="T119" fmla="*/ 0 h 278"/>
                    <a:gd name="T120" fmla="*/ 0 w 253"/>
                    <a:gd name="T121" fmla="*/ 0 h 278"/>
                    <a:gd name="T122" fmla="*/ 0 w 253"/>
                    <a:gd name="T123" fmla="*/ 0 h 27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53"/>
                    <a:gd name="T187" fmla="*/ 0 h 278"/>
                    <a:gd name="T188" fmla="*/ 253 w 253"/>
                    <a:gd name="T189" fmla="*/ 278 h 27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53" h="278">
                      <a:moveTo>
                        <a:pt x="235" y="74"/>
                      </a:moveTo>
                      <a:lnTo>
                        <a:pt x="242" y="93"/>
                      </a:lnTo>
                      <a:lnTo>
                        <a:pt x="249" y="112"/>
                      </a:lnTo>
                      <a:lnTo>
                        <a:pt x="252" y="132"/>
                      </a:lnTo>
                      <a:lnTo>
                        <a:pt x="253" y="151"/>
                      </a:lnTo>
                      <a:lnTo>
                        <a:pt x="253" y="171"/>
                      </a:lnTo>
                      <a:lnTo>
                        <a:pt x="250" y="192"/>
                      </a:lnTo>
                      <a:lnTo>
                        <a:pt x="246" y="211"/>
                      </a:lnTo>
                      <a:lnTo>
                        <a:pt x="240" y="230"/>
                      </a:lnTo>
                      <a:lnTo>
                        <a:pt x="233" y="248"/>
                      </a:lnTo>
                      <a:lnTo>
                        <a:pt x="224" y="265"/>
                      </a:lnTo>
                      <a:lnTo>
                        <a:pt x="199" y="278"/>
                      </a:lnTo>
                      <a:lnTo>
                        <a:pt x="203" y="258"/>
                      </a:lnTo>
                      <a:lnTo>
                        <a:pt x="206" y="236"/>
                      </a:lnTo>
                      <a:lnTo>
                        <a:pt x="207" y="213"/>
                      </a:lnTo>
                      <a:lnTo>
                        <a:pt x="207" y="189"/>
                      </a:lnTo>
                      <a:lnTo>
                        <a:pt x="205" y="166"/>
                      </a:lnTo>
                      <a:lnTo>
                        <a:pt x="199" y="142"/>
                      </a:lnTo>
                      <a:lnTo>
                        <a:pt x="193" y="120"/>
                      </a:lnTo>
                      <a:lnTo>
                        <a:pt x="184" y="99"/>
                      </a:lnTo>
                      <a:lnTo>
                        <a:pt x="171" y="81"/>
                      </a:lnTo>
                      <a:lnTo>
                        <a:pt x="154" y="65"/>
                      </a:lnTo>
                      <a:lnTo>
                        <a:pt x="147" y="59"/>
                      </a:lnTo>
                      <a:lnTo>
                        <a:pt x="141" y="53"/>
                      </a:lnTo>
                      <a:lnTo>
                        <a:pt x="134" y="47"/>
                      </a:lnTo>
                      <a:lnTo>
                        <a:pt x="126" y="43"/>
                      </a:lnTo>
                      <a:lnTo>
                        <a:pt x="120" y="39"/>
                      </a:lnTo>
                      <a:lnTo>
                        <a:pt x="112" y="35"/>
                      </a:lnTo>
                      <a:lnTo>
                        <a:pt x="104" y="33"/>
                      </a:lnTo>
                      <a:lnTo>
                        <a:pt x="96" y="33"/>
                      </a:lnTo>
                      <a:lnTo>
                        <a:pt x="87" y="33"/>
                      </a:lnTo>
                      <a:lnTo>
                        <a:pt x="78" y="35"/>
                      </a:lnTo>
                      <a:lnTo>
                        <a:pt x="75" y="39"/>
                      </a:lnTo>
                      <a:lnTo>
                        <a:pt x="71" y="44"/>
                      </a:lnTo>
                      <a:lnTo>
                        <a:pt x="68" y="48"/>
                      </a:lnTo>
                      <a:lnTo>
                        <a:pt x="64" y="52"/>
                      </a:lnTo>
                      <a:lnTo>
                        <a:pt x="60" y="57"/>
                      </a:lnTo>
                      <a:lnTo>
                        <a:pt x="57" y="61"/>
                      </a:lnTo>
                      <a:lnTo>
                        <a:pt x="54" y="67"/>
                      </a:lnTo>
                      <a:lnTo>
                        <a:pt x="54" y="70"/>
                      </a:lnTo>
                      <a:lnTo>
                        <a:pt x="54" y="76"/>
                      </a:lnTo>
                      <a:lnTo>
                        <a:pt x="57" y="81"/>
                      </a:lnTo>
                      <a:lnTo>
                        <a:pt x="58" y="82"/>
                      </a:lnTo>
                      <a:lnTo>
                        <a:pt x="60" y="84"/>
                      </a:lnTo>
                      <a:lnTo>
                        <a:pt x="62" y="85"/>
                      </a:lnTo>
                      <a:lnTo>
                        <a:pt x="64" y="87"/>
                      </a:lnTo>
                      <a:lnTo>
                        <a:pt x="65" y="87"/>
                      </a:lnTo>
                      <a:lnTo>
                        <a:pt x="68" y="89"/>
                      </a:lnTo>
                      <a:lnTo>
                        <a:pt x="70" y="90"/>
                      </a:lnTo>
                      <a:lnTo>
                        <a:pt x="71" y="90"/>
                      </a:lnTo>
                      <a:lnTo>
                        <a:pt x="74" y="90"/>
                      </a:lnTo>
                      <a:lnTo>
                        <a:pt x="77" y="89"/>
                      </a:lnTo>
                      <a:lnTo>
                        <a:pt x="79" y="87"/>
                      </a:lnTo>
                      <a:lnTo>
                        <a:pt x="82" y="84"/>
                      </a:lnTo>
                      <a:lnTo>
                        <a:pt x="84" y="81"/>
                      </a:lnTo>
                      <a:lnTo>
                        <a:pt x="86" y="77"/>
                      </a:lnTo>
                      <a:lnTo>
                        <a:pt x="87" y="74"/>
                      </a:lnTo>
                      <a:lnTo>
                        <a:pt x="88" y="72"/>
                      </a:lnTo>
                      <a:lnTo>
                        <a:pt x="91" y="69"/>
                      </a:lnTo>
                      <a:lnTo>
                        <a:pt x="94" y="69"/>
                      </a:lnTo>
                      <a:lnTo>
                        <a:pt x="96" y="69"/>
                      </a:lnTo>
                      <a:lnTo>
                        <a:pt x="100" y="72"/>
                      </a:lnTo>
                      <a:lnTo>
                        <a:pt x="104" y="74"/>
                      </a:lnTo>
                      <a:lnTo>
                        <a:pt x="108" y="78"/>
                      </a:lnTo>
                      <a:lnTo>
                        <a:pt x="109" y="81"/>
                      </a:lnTo>
                      <a:lnTo>
                        <a:pt x="109" y="85"/>
                      </a:lnTo>
                      <a:lnTo>
                        <a:pt x="109" y="89"/>
                      </a:lnTo>
                      <a:lnTo>
                        <a:pt x="109" y="94"/>
                      </a:lnTo>
                      <a:lnTo>
                        <a:pt x="108" y="98"/>
                      </a:lnTo>
                      <a:lnTo>
                        <a:pt x="107" y="102"/>
                      </a:lnTo>
                      <a:lnTo>
                        <a:pt x="104" y="106"/>
                      </a:lnTo>
                      <a:lnTo>
                        <a:pt x="103" y="110"/>
                      </a:lnTo>
                      <a:lnTo>
                        <a:pt x="98" y="115"/>
                      </a:lnTo>
                      <a:lnTo>
                        <a:pt x="91" y="119"/>
                      </a:lnTo>
                      <a:lnTo>
                        <a:pt x="84" y="123"/>
                      </a:lnTo>
                      <a:lnTo>
                        <a:pt x="78" y="125"/>
                      </a:lnTo>
                      <a:lnTo>
                        <a:pt x="70" y="127"/>
                      </a:lnTo>
                      <a:lnTo>
                        <a:pt x="62" y="128"/>
                      </a:lnTo>
                      <a:lnTo>
                        <a:pt x="54" y="128"/>
                      </a:lnTo>
                      <a:lnTo>
                        <a:pt x="47" y="128"/>
                      </a:lnTo>
                      <a:lnTo>
                        <a:pt x="39" y="125"/>
                      </a:lnTo>
                      <a:lnTo>
                        <a:pt x="32" y="123"/>
                      </a:lnTo>
                      <a:lnTo>
                        <a:pt x="28" y="121"/>
                      </a:lnTo>
                      <a:lnTo>
                        <a:pt x="24" y="119"/>
                      </a:lnTo>
                      <a:lnTo>
                        <a:pt x="22" y="117"/>
                      </a:lnTo>
                      <a:lnTo>
                        <a:pt x="18" y="115"/>
                      </a:lnTo>
                      <a:lnTo>
                        <a:pt x="15" y="112"/>
                      </a:lnTo>
                      <a:lnTo>
                        <a:pt x="13" y="110"/>
                      </a:lnTo>
                      <a:lnTo>
                        <a:pt x="11" y="107"/>
                      </a:lnTo>
                      <a:lnTo>
                        <a:pt x="9" y="104"/>
                      </a:lnTo>
                      <a:lnTo>
                        <a:pt x="6" y="102"/>
                      </a:lnTo>
                      <a:lnTo>
                        <a:pt x="4" y="98"/>
                      </a:lnTo>
                      <a:lnTo>
                        <a:pt x="1" y="86"/>
                      </a:lnTo>
                      <a:lnTo>
                        <a:pt x="0" y="76"/>
                      </a:lnTo>
                      <a:lnTo>
                        <a:pt x="1" y="67"/>
                      </a:lnTo>
                      <a:lnTo>
                        <a:pt x="4" y="56"/>
                      </a:lnTo>
                      <a:lnTo>
                        <a:pt x="9" y="48"/>
                      </a:lnTo>
                      <a:lnTo>
                        <a:pt x="14" y="39"/>
                      </a:lnTo>
                      <a:lnTo>
                        <a:pt x="21" y="33"/>
                      </a:lnTo>
                      <a:lnTo>
                        <a:pt x="27" y="25"/>
                      </a:lnTo>
                      <a:lnTo>
                        <a:pt x="35" y="18"/>
                      </a:lnTo>
                      <a:lnTo>
                        <a:pt x="43" y="13"/>
                      </a:lnTo>
                      <a:lnTo>
                        <a:pt x="56" y="8"/>
                      </a:lnTo>
                      <a:lnTo>
                        <a:pt x="69" y="4"/>
                      </a:lnTo>
                      <a:lnTo>
                        <a:pt x="82" y="1"/>
                      </a:lnTo>
                      <a:lnTo>
                        <a:pt x="95" y="0"/>
                      </a:lnTo>
                      <a:lnTo>
                        <a:pt x="109" y="0"/>
                      </a:lnTo>
                      <a:lnTo>
                        <a:pt x="122" y="0"/>
                      </a:lnTo>
                      <a:lnTo>
                        <a:pt x="135" y="3"/>
                      </a:lnTo>
                      <a:lnTo>
                        <a:pt x="148" y="5"/>
                      </a:lnTo>
                      <a:lnTo>
                        <a:pt x="161" y="8"/>
                      </a:lnTo>
                      <a:lnTo>
                        <a:pt x="175" y="13"/>
                      </a:lnTo>
                      <a:lnTo>
                        <a:pt x="181" y="17"/>
                      </a:lnTo>
                      <a:lnTo>
                        <a:pt x="189" y="22"/>
                      </a:lnTo>
                      <a:lnTo>
                        <a:pt x="197" y="27"/>
                      </a:lnTo>
                      <a:lnTo>
                        <a:pt x="205" y="33"/>
                      </a:lnTo>
                      <a:lnTo>
                        <a:pt x="211" y="38"/>
                      </a:lnTo>
                      <a:lnTo>
                        <a:pt x="219" y="44"/>
                      </a:lnTo>
                      <a:lnTo>
                        <a:pt x="224" y="52"/>
                      </a:lnTo>
                      <a:lnTo>
                        <a:pt x="229" y="59"/>
                      </a:lnTo>
                      <a:lnTo>
                        <a:pt x="233" y="67"/>
                      </a:lnTo>
                      <a:lnTo>
                        <a:pt x="236" y="76"/>
                      </a:lnTo>
                      <a:lnTo>
                        <a:pt x="235" y="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29">
                  <a:extLst>
                    <a:ext uri="{FF2B5EF4-FFF2-40B4-BE49-F238E27FC236}">
                      <a16:creationId xmlns="" xmlns:a16="http://schemas.microsoft.com/office/drawing/2014/main" id="{E7379FA6-09CB-4163-8B49-A047D4CC2D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9" y="1899"/>
                  <a:ext cx="27" cy="25"/>
                </a:xfrm>
                <a:custGeom>
                  <a:avLst/>
                  <a:gdLst>
                    <a:gd name="T0" fmla="*/ 0 w 81"/>
                    <a:gd name="T1" fmla="*/ 0 h 75"/>
                    <a:gd name="T2" fmla="*/ 0 w 81"/>
                    <a:gd name="T3" fmla="*/ 0 h 75"/>
                    <a:gd name="T4" fmla="*/ 0 w 81"/>
                    <a:gd name="T5" fmla="*/ 0 h 75"/>
                    <a:gd name="T6" fmla="*/ 0 w 81"/>
                    <a:gd name="T7" fmla="*/ 0 h 75"/>
                    <a:gd name="T8" fmla="*/ 0 w 81"/>
                    <a:gd name="T9" fmla="*/ 0 h 75"/>
                    <a:gd name="T10" fmla="*/ 0 w 81"/>
                    <a:gd name="T11" fmla="*/ 0 h 75"/>
                    <a:gd name="T12" fmla="*/ 0 w 81"/>
                    <a:gd name="T13" fmla="*/ 0 h 75"/>
                    <a:gd name="T14" fmla="*/ 0 w 81"/>
                    <a:gd name="T15" fmla="*/ 0 h 75"/>
                    <a:gd name="T16" fmla="*/ 0 w 81"/>
                    <a:gd name="T17" fmla="*/ 0 h 75"/>
                    <a:gd name="T18" fmla="*/ 0 w 81"/>
                    <a:gd name="T19" fmla="*/ 0 h 75"/>
                    <a:gd name="T20" fmla="*/ 0 w 81"/>
                    <a:gd name="T21" fmla="*/ 0 h 75"/>
                    <a:gd name="T22" fmla="*/ 0 w 81"/>
                    <a:gd name="T23" fmla="*/ 0 h 75"/>
                    <a:gd name="T24" fmla="*/ 0 w 81"/>
                    <a:gd name="T25" fmla="*/ 0 h 75"/>
                    <a:gd name="T26" fmla="*/ 0 w 81"/>
                    <a:gd name="T27" fmla="*/ 0 h 75"/>
                    <a:gd name="T28" fmla="*/ 0 w 81"/>
                    <a:gd name="T29" fmla="*/ 0 h 75"/>
                    <a:gd name="T30" fmla="*/ 0 w 81"/>
                    <a:gd name="T31" fmla="*/ 0 h 75"/>
                    <a:gd name="T32" fmla="*/ 0 w 81"/>
                    <a:gd name="T33" fmla="*/ 0 h 75"/>
                    <a:gd name="T34" fmla="*/ 0 w 81"/>
                    <a:gd name="T35" fmla="*/ 0 h 75"/>
                    <a:gd name="T36" fmla="*/ 0 w 81"/>
                    <a:gd name="T37" fmla="*/ 0 h 75"/>
                    <a:gd name="T38" fmla="*/ 0 w 81"/>
                    <a:gd name="T39" fmla="*/ 0 h 75"/>
                    <a:gd name="T40" fmla="*/ 0 w 81"/>
                    <a:gd name="T41" fmla="*/ 0 h 75"/>
                    <a:gd name="T42" fmla="*/ 0 w 81"/>
                    <a:gd name="T43" fmla="*/ 0 h 75"/>
                    <a:gd name="T44" fmla="*/ 0 w 81"/>
                    <a:gd name="T45" fmla="*/ 0 h 75"/>
                    <a:gd name="T46" fmla="*/ 0 w 81"/>
                    <a:gd name="T47" fmla="*/ 0 h 75"/>
                    <a:gd name="T48" fmla="*/ 0 w 81"/>
                    <a:gd name="T49" fmla="*/ 0 h 75"/>
                    <a:gd name="T50" fmla="*/ 0 w 81"/>
                    <a:gd name="T51" fmla="*/ 0 h 75"/>
                    <a:gd name="T52" fmla="*/ 0 w 81"/>
                    <a:gd name="T53" fmla="*/ 0 h 75"/>
                    <a:gd name="T54" fmla="*/ 0 w 81"/>
                    <a:gd name="T55" fmla="*/ 0 h 75"/>
                    <a:gd name="T56" fmla="*/ 0 w 81"/>
                    <a:gd name="T57" fmla="*/ 0 h 75"/>
                    <a:gd name="T58" fmla="*/ 0 w 81"/>
                    <a:gd name="T59" fmla="*/ 0 h 75"/>
                    <a:gd name="T60" fmla="*/ 0 w 81"/>
                    <a:gd name="T61" fmla="*/ 0 h 75"/>
                    <a:gd name="T62" fmla="*/ 0 w 81"/>
                    <a:gd name="T63" fmla="*/ 0 h 75"/>
                    <a:gd name="T64" fmla="*/ 0 w 81"/>
                    <a:gd name="T65" fmla="*/ 0 h 7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1"/>
                    <a:gd name="T100" fmla="*/ 0 h 75"/>
                    <a:gd name="T101" fmla="*/ 81 w 81"/>
                    <a:gd name="T102" fmla="*/ 75 h 7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1" h="75">
                      <a:moveTo>
                        <a:pt x="78" y="0"/>
                      </a:moveTo>
                      <a:lnTo>
                        <a:pt x="81" y="11"/>
                      </a:lnTo>
                      <a:lnTo>
                        <a:pt x="81" y="20"/>
                      </a:lnTo>
                      <a:lnTo>
                        <a:pt x="77" y="28"/>
                      </a:lnTo>
                      <a:lnTo>
                        <a:pt x="72" y="34"/>
                      </a:lnTo>
                      <a:lnTo>
                        <a:pt x="65" y="42"/>
                      </a:lnTo>
                      <a:lnTo>
                        <a:pt x="59" y="49"/>
                      </a:lnTo>
                      <a:lnTo>
                        <a:pt x="51" y="54"/>
                      </a:lnTo>
                      <a:lnTo>
                        <a:pt x="43" y="60"/>
                      </a:lnTo>
                      <a:lnTo>
                        <a:pt x="35" y="67"/>
                      </a:lnTo>
                      <a:lnTo>
                        <a:pt x="29" y="73"/>
                      </a:lnTo>
                      <a:lnTo>
                        <a:pt x="24" y="75"/>
                      </a:lnTo>
                      <a:lnTo>
                        <a:pt x="20" y="75"/>
                      </a:lnTo>
                      <a:lnTo>
                        <a:pt x="16" y="75"/>
                      </a:lnTo>
                      <a:lnTo>
                        <a:pt x="12" y="73"/>
                      </a:lnTo>
                      <a:lnTo>
                        <a:pt x="9" y="72"/>
                      </a:lnTo>
                      <a:lnTo>
                        <a:pt x="7" y="69"/>
                      </a:lnTo>
                      <a:lnTo>
                        <a:pt x="5" y="67"/>
                      </a:lnTo>
                      <a:lnTo>
                        <a:pt x="3" y="63"/>
                      </a:lnTo>
                      <a:lnTo>
                        <a:pt x="1" y="60"/>
                      </a:lnTo>
                      <a:lnTo>
                        <a:pt x="0" y="56"/>
                      </a:lnTo>
                      <a:lnTo>
                        <a:pt x="1" y="45"/>
                      </a:lnTo>
                      <a:lnTo>
                        <a:pt x="5" y="34"/>
                      </a:lnTo>
                      <a:lnTo>
                        <a:pt x="10" y="25"/>
                      </a:lnTo>
                      <a:lnTo>
                        <a:pt x="18" y="19"/>
                      </a:lnTo>
                      <a:lnTo>
                        <a:pt x="27" y="12"/>
                      </a:lnTo>
                      <a:lnTo>
                        <a:pt x="38" y="7"/>
                      </a:lnTo>
                      <a:lnTo>
                        <a:pt x="48" y="3"/>
                      </a:lnTo>
                      <a:lnTo>
                        <a:pt x="59" y="2"/>
                      </a:lnTo>
                      <a:lnTo>
                        <a:pt x="69" y="0"/>
                      </a:lnTo>
                      <a:lnTo>
                        <a:pt x="80" y="2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30">
                  <a:extLst>
                    <a:ext uri="{FF2B5EF4-FFF2-40B4-BE49-F238E27FC236}">
                      <a16:creationId xmlns="" xmlns:a16="http://schemas.microsoft.com/office/drawing/2014/main" id="{020E5565-FE02-43B1-AA0F-919B5F0370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0" y="1917"/>
                  <a:ext cx="13" cy="12"/>
                </a:xfrm>
                <a:custGeom>
                  <a:avLst/>
                  <a:gdLst>
                    <a:gd name="T0" fmla="*/ 0 w 39"/>
                    <a:gd name="T1" fmla="*/ 0 h 35"/>
                    <a:gd name="T2" fmla="*/ 0 w 39"/>
                    <a:gd name="T3" fmla="*/ 0 h 35"/>
                    <a:gd name="T4" fmla="*/ 0 w 39"/>
                    <a:gd name="T5" fmla="*/ 0 h 35"/>
                    <a:gd name="T6" fmla="*/ 0 w 39"/>
                    <a:gd name="T7" fmla="*/ 0 h 35"/>
                    <a:gd name="T8" fmla="*/ 0 w 39"/>
                    <a:gd name="T9" fmla="*/ 0 h 35"/>
                    <a:gd name="T10" fmla="*/ 0 w 39"/>
                    <a:gd name="T11" fmla="*/ 0 h 35"/>
                    <a:gd name="T12" fmla="*/ 0 w 39"/>
                    <a:gd name="T13" fmla="*/ 0 h 35"/>
                    <a:gd name="T14" fmla="*/ 0 w 39"/>
                    <a:gd name="T15" fmla="*/ 0 h 35"/>
                    <a:gd name="T16" fmla="*/ 0 w 39"/>
                    <a:gd name="T17" fmla="*/ 0 h 35"/>
                    <a:gd name="T18" fmla="*/ 0 w 39"/>
                    <a:gd name="T19" fmla="*/ 0 h 35"/>
                    <a:gd name="T20" fmla="*/ 0 w 39"/>
                    <a:gd name="T21" fmla="*/ 0 h 35"/>
                    <a:gd name="T22" fmla="*/ 0 w 39"/>
                    <a:gd name="T23" fmla="*/ 0 h 35"/>
                    <a:gd name="T24" fmla="*/ 0 w 39"/>
                    <a:gd name="T25" fmla="*/ 0 h 35"/>
                    <a:gd name="T26" fmla="*/ 0 w 39"/>
                    <a:gd name="T27" fmla="*/ 0 h 35"/>
                    <a:gd name="T28" fmla="*/ 0 w 39"/>
                    <a:gd name="T29" fmla="*/ 0 h 35"/>
                    <a:gd name="T30" fmla="*/ 0 w 39"/>
                    <a:gd name="T31" fmla="*/ 0 h 35"/>
                    <a:gd name="T32" fmla="*/ 0 w 39"/>
                    <a:gd name="T33" fmla="*/ 0 h 35"/>
                    <a:gd name="T34" fmla="*/ 0 w 39"/>
                    <a:gd name="T35" fmla="*/ 0 h 35"/>
                    <a:gd name="T36" fmla="*/ 0 w 39"/>
                    <a:gd name="T37" fmla="*/ 0 h 35"/>
                    <a:gd name="T38" fmla="*/ 0 w 39"/>
                    <a:gd name="T39" fmla="*/ 0 h 35"/>
                    <a:gd name="T40" fmla="*/ 0 w 39"/>
                    <a:gd name="T41" fmla="*/ 0 h 35"/>
                    <a:gd name="T42" fmla="*/ 0 w 39"/>
                    <a:gd name="T43" fmla="*/ 0 h 35"/>
                    <a:gd name="T44" fmla="*/ 0 w 39"/>
                    <a:gd name="T45" fmla="*/ 0 h 35"/>
                    <a:gd name="T46" fmla="*/ 0 w 39"/>
                    <a:gd name="T47" fmla="*/ 0 h 35"/>
                    <a:gd name="T48" fmla="*/ 0 w 39"/>
                    <a:gd name="T49" fmla="*/ 0 h 35"/>
                    <a:gd name="T50" fmla="*/ 0 w 39"/>
                    <a:gd name="T51" fmla="*/ 0 h 35"/>
                    <a:gd name="T52" fmla="*/ 0 w 39"/>
                    <a:gd name="T53" fmla="*/ 0 h 35"/>
                    <a:gd name="T54" fmla="*/ 0 w 39"/>
                    <a:gd name="T55" fmla="*/ 0 h 35"/>
                    <a:gd name="T56" fmla="*/ 0 w 39"/>
                    <a:gd name="T57" fmla="*/ 0 h 35"/>
                    <a:gd name="T58" fmla="*/ 0 w 39"/>
                    <a:gd name="T59" fmla="*/ 0 h 35"/>
                    <a:gd name="T60" fmla="*/ 0 w 39"/>
                    <a:gd name="T61" fmla="*/ 0 h 35"/>
                    <a:gd name="T62" fmla="*/ 0 w 39"/>
                    <a:gd name="T63" fmla="*/ 0 h 35"/>
                    <a:gd name="T64" fmla="*/ 0 w 39"/>
                    <a:gd name="T65" fmla="*/ 0 h 35"/>
                    <a:gd name="T66" fmla="*/ 0 w 39"/>
                    <a:gd name="T67" fmla="*/ 0 h 35"/>
                    <a:gd name="T68" fmla="*/ 0 w 39"/>
                    <a:gd name="T69" fmla="*/ 0 h 35"/>
                    <a:gd name="T70" fmla="*/ 0 w 39"/>
                    <a:gd name="T71" fmla="*/ 0 h 35"/>
                    <a:gd name="T72" fmla="*/ 0 w 39"/>
                    <a:gd name="T73" fmla="*/ 0 h 35"/>
                    <a:gd name="T74" fmla="*/ 0 w 39"/>
                    <a:gd name="T75" fmla="*/ 0 h 35"/>
                    <a:gd name="T76" fmla="*/ 0 w 39"/>
                    <a:gd name="T77" fmla="*/ 0 h 35"/>
                    <a:gd name="T78" fmla="*/ 0 w 39"/>
                    <a:gd name="T79" fmla="*/ 0 h 35"/>
                    <a:gd name="T80" fmla="*/ 0 w 39"/>
                    <a:gd name="T81" fmla="*/ 0 h 35"/>
                    <a:gd name="T82" fmla="*/ 0 w 39"/>
                    <a:gd name="T83" fmla="*/ 0 h 35"/>
                    <a:gd name="T84" fmla="*/ 0 w 39"/>
                    <a:gd name="T85" fmla="*/ 0 h 3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35"/>
                    <a:gd name="T131" fmla="*/ 39 w 39"/>
                    <a:gd name="T132" fmla="*/ 35 h 3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35">
                      <a:moveTo>
                        <a:pt x="36" y="14"/>
                      </a:moveTo>
                      <a:lnTo>
                        <a:pt x="38" y="18"/>
                      </a:lnTo>
                      <a:lnTo>
                        <a:pt x="39" y="19"/>
                      </a:lnTo>
                      <a:lnTo>
                        <a:pt x="39" y="22"/>
                      </a:lnTo>
                      <a:lnTo>
                        <a:pt x="38" y="25"/>
                      </a:lnTo>
                      <a:lnTo>
                        <a:pt x="36" y="27"/>
                      </a:lnTo>
                      <a:lnTo>
                        <a:pt x="35" y="29"/>
                      </a:lnTo>
                      <a:lnTo>
                        <a:pt x="32" y="30"/>
                      </a:lnTo>
                      <a:lnTo>
                        <a:pt x="31" y="31"/>
                      </a:lnTo>
                      <a:lnTo>
                        <a:pt x="28" y="32"/>
                      </a:lnTo>
                      <a:lnTo>
                        <a:pt x="26" y="34"/>
                      </a:lnTo>
                      <a:lnTo>
                        <a:pt x="23" y="34"/>
                      </a:lnTo>
                      <a:lnTo>
                        <a:pt x="21" y="34"/>
                      </a:lnTo>
                      <a:lnTo>
                        <a:pt x="18" y="35"/>
                      </a:lnTo>
                      <a:lnTo>
                        <a:pt x="14" y="35"/>
                      </a:lnTo>
                      <a:lnTo>
                        <a:pt x="11" y="35"/>
                      </a:lnTo>
                      <a:lnTo>
                        <a:pt x="9" y="35"/>
                      </a:lnTo>
                      <a:lnTo>
                        <a:pt x="6" y="34"/>
                      </a:lnTo>
                      <a:lnTo>
                        <a:pt x="4" y="32"/>
                      </a:lnTo>
                      <a:lnTo>
                        <a:pt x="2" y="30"/>
                      </a:lnTo>
                      <a:lnTo>
                        <a:pt x="1" y="27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1" y="17"/>
                      </a:lnTo>
                      <a:lnTo>
                        <a:pt x="2" y="14"/>
                      </a:lnTo>
                      <a:lnTo>
                        <a:pt x="4" y="12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1" y="5"/>
                      </a:lnTo>
                      <a:lnTo>
                        <a:pt x="13" y="4"/>
                      </a:lnTo>
                      <a:lnTo>
                        <a:pt x="15" y="1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31" y="1"/>
                      </a:lnTo>
                      <a:lnTo>
                        <a:pt x="32" y="4"/>
                      </a:lnTo>
                      <a:lnTo>
                        <a:pt x="34" y="6"/>
                      </a:lnTo>
                      <a:lnTo>
                        <a:pt x="35" y="9"/>
                      </a:lnTo>
                      <a:lnTo>
                        <a:pt x="36" y="12"/>
                      </a:lnTo>
                      <a:lnTo>
                        <a:pt x="36" y="15"/>
                      </a:lnTo>
                      <a:lnTo>
                        <a:pt x="36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31">
                  <a:extLst>
                    <a:ext uri="{FF2B5EF4-FFF2-40B4-BE49-F238E27FC236}">
                      <a16:creationId xmlns="" xmlns:a16="http://schemas.microsoft.com/office/drawing/2014/main" id="{2C169E01-FDBA-4996-A4C0-C039762A52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3" y="1922"/>
                  <a:ext cx="14" cy="13"/>
                </a:xfrm>
                <a:custGeom>
                  <a:avLst/>
                  <a:gdLst>
                    <a:gd name="T0" fmla="*/ 0 w 41"/>
                    <a:gd name="T1" fmla="*/ 0 h 38"/>
                    <a:gd name="T2" fmla="*/ 0 w 41"/>
                    <a:gd name="T3" fmla="*/ 0 h 38"/>
                    <a:gd name="T4" fmla="*/ 0 w 41"/>
                    <a:gd name="T5" fmla="*/ 0 h 38"/>
                    <a:gd name="T6" fmla="*/ 0 w 41"/>
                    <a:gd name="T7" fmla="*/ 0 h 38"/>
                    <a:gd name="T8" fmla="*/ 0 w 41"/>
                    <a:gd name="T9" fmla="*/ 0 h 38"/>
                    <a:gd name="T10" fmla="*/ 0 w 41"/>
                    <a:gd name="T11" fmla="*/ 0 h 38"/>
                    <a:gd name="T12" fmla="*/ 0 w 41"/>
                    <a:gd name="T13" fmla="*/ 0 h 38"/>
                    <a:gd name="T14" fmla="*/ 0 w 41"/>
                    <a:gd name="T15" fmla="*/ 0 h 38"/>
                    <a:gd name="T16" fmla="*/ 0 w 41"/>
                    <a:gd name="T17" fmla="*/ 0 h 38"/>
                    <a:gd name="T18" fmla="*/ 0 w 41"/>
                    <a:gd name="T19" fmla="*/ 0 h 38"/>
                    <a:gd name="T20" fmla="*/ 0 w 41"/>
                    <a:gd name="T21" fmla="*/ 0 h 38"/>
                    <a:gd name="T22" fmla="*/ 0 w 41"/>
                    <a:gd name="T23" fmla="*/ 0 h 38"/>
                    <a:gd name="T24" fmla="*/ 0 w 41"/>
                    <a:gd name="T25" fmla="*/ 0 h 38"/>
                    <a:gd name="T26" fmla="*/ 0 w 41"/>
                    <a:gd name="T27" fmla="*/ 0 h 38"/>
                    <a:gd name="T28" fmla="*/ 0 w 41"/>
                    <a:gd name="T29" fmla="*/ 0 h 38"/>
                    <a:gd name="T30" fmla="*/ 0 w 41"/>
                    <a:gd name="T31" fmla="*/ 0 h 38"/>
                    <a:gd name="T32" fmla="*/ 0 w 41"/>
                    <a:gd name="T33" fmla="*/ 0 h 38"/>
                    <a:gd name="T34" fmla="*/ 0 w 41"/>
                    <a:gd name="T35" fmla="*/ 0 h 38"/>
                    <a:gd name="T36" fmla="*/ 0 w 41"/>
                    <a:gd name="T37" fmla="*/ 0 h 38"/>
                    <a:gd name="T38" fmla="*/ 0 w 41"/>
                    <a:gd name="T39" fmla="*/ 0 h 38"/>
                    <a:gd name="T40" fmla="*/ 0 w 41"/>
                    <a:gd name="T41" fmla="*/ 0 h 38"/>
                    <a:gd name="T42" fmla="*/ 0 w 41"/>
                    <a:gd name="T43" fmla="*/ 0 h 38"/>
                    <a:gd name="T44" fmla="*/ 0 w 41"/>
                    <a:gd name="T45" fmla="*/ 0 h 38"/>
                    <a:gd name="T46" fmla="*/ 0 w 41"/>
                    <a:gd name="T47" fmla="*/ 0 h 38"/>
                    <a:gd name="T48" fmla="*/ 0 w 41"/>
                    <a:gd name="T49" fmla="*/ 0 h 38"/>
                    <a:gd name="T50" fmla="*/ 0 w 41"/>
                    <a:gd name="T51" fmla="*/ 0 h 38"/>
                    <a:gd name="T52" fmla="*/ 0 w 41"/>
                    <a:gd name="T53" fmla="*/ 0 h 38"/>
                    <a:gd name="T54" fmla="*/ 0 w 41"/>
                    <a:gd name="T55" fmla="*/ 0 h 38"/>
                    <a:gd name="T56" fmla="*/ 0 w 41"/>
                    <a:gd name="T57" fmla="*/ 0 h 38"/>
                    <a:gd name="T58" fmla="*/ 0 w 41"/>
                    <a:gd name="T59" fmla="*/ 0 h 38"/>
                    <a:gd name="T60" fmla="*/ 0 w 41"/>
                    <a:gd name="T61" fmla="*/ 0 h 38"/>
                    <a:gd name="T62" fmla="*/ 0 w 41"/>
                    <a:gd name="T63" fmla="*/ 0 h 38"/>
                    <a:gd name="T64" fmla="*/ 0 w 41"/>
                    <a:gd name="T65" fmla="*/ 0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1"/>
                    <a:gd name="T100" fmla="*/ 0 h 38"/>
                    <a:gd name="T101" fmla="*/ 41 w 41"/>
                    <a:gd name="T102" fmla="*/ 38 h 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1" h="38">
                      <a:moveTo>
                        <a:pt x="39" y="18"/>
                      </a:moveTo>
                      <a:lnTo>
                        <a:pt x="41" y="21"/>
                      </a:lnTo>
                      <a:lnTo>
                        <a:pt x="41" y="24"/>
                      </a:lnTo>
                      <a:lnTo>
                        <a:pt x="41" y="26"/>
                      </a:lnTo>
                      <a:lnTo>
                        <a:pt x="41" y="29"/>
                      </a:lnTo>
                      <a:lnTo>
                        <a:pt x="41" y="30"/>
                      </a:lnTo>
                      <a:lnTo>
                        <a:pt x="39" y="33"/>
                      </a:lnTo>
                      <a:lnTo>
                        <a:pt x="38" y="34"/>
                      </a:lnTo>
                      <a:lnTo>
                        <a:pt x="37" y="35"/>
                      </a:lnTo>
                      <a:lnTo>
                        <a:pt x="35" y="37"/>
                      </a:lnTo>
                      <a:lnTo>
                        <a:pt x="33" y="38"/>
                      </a:lnTo>
                      <a:lnTo>
                        <a:pt x="29" y="38"/>
                      </a:lnTo>
                      <a:lnTo>
                        <a:pt x="25" y="38"/>
                      </a:lnTo>
                      <a:lnTo>
                        <a:pt x="21" y="38"/>
                      </a:lnTo>
                      <a:lnTo>
                        <a:pt x="17" y="38"/>
                      </a:lnTo>
                      <a:lnTo>
                        <a:pt x="13" y="38"/>
                      </a:lnTo>
                      <a:lnTo>
                        <a:pt x="11" y="37"/>
                      </a:lnTo>
                      <a:lnTo>
                        <a:pt x="7" y="35"/>
                      </a:lnTo>
                      <a:lnTo>
                        <a:pt x="4" y="34"/>
                      </a:lnTo>
                      <a:lnTo>
                        <a:pt x="2" y="30"/>
                      </a:lnTo>
                      <a:lnTo>
                        <a:pt x="0" y="26"/>
                      </a:lnTo>
                      <a:lnTo>
                        <a:pt x="0" y="18"/>
                      </a:lnTo>
                      <a:lnTo>
                        <a:pt x="3" y="12"/>
                      </a:lnTo>
                      <a:lnTo>
                        <a:pt x="7" y="7"/>
                      </a:lnTo>
                      <a:lnTo>
                        <a:pt x="11" y="3"/>
                      </a:lnTo>
                      <a:lnTo>
                        <a:pt x="17" y="0"/>
                      </a:lnTo>
                      <a:lnTo>
                        <a:pt x="22" y="0"/>
                      </a:lnTo>
                      <a:lnTo>
                        <a:pt x="29" y="1"/>
                      </a:lnTo>
                      <a:lnTo>
                        <a:pt x="34" y="5"/>
                      </a:lnTo>
                      <a:lnTo>
                        <a:pt x="38" y="11"/>
                      </a:lnTo>
                      <a:lnTo>
                        <a:pt x="41" y="18"/>
                      </a:lnTo>
                      <a:lnTo>
                        <a:pt x="39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32">
                  <a:extLst>
                    <a:ext uri="{FF2B5EF4-FFF2-40B4-BE49-F238E27FC236}">
                      <a16:creationId xmlns="" xmlns:a16="http://schemas.microsoft.com/office/drawing/2014/main" id="{B81CE9A1-18D2-4F3E-A395-33F45078DD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5" y="1935"/>
                  <a:ext cx="75" cy="34"/>
                </a:xfrm>
                <a:custGeom>
                  <a:avLst/>
                  <a:gdLst>
                    <a:gd name="T0" fmla="*/ 0 w 223"/>
                    <a:gd name="T1" fmla="*/ 0 h 103"/>
                    <a:gd name="T2" fmla="*/ 0 w 223"/>
                    <a:gd name="T3" fmla="*/ 0 h 103"/>
                    <a:gd name="T4" fmla="*/ 0 w 223"/>
                    <a:gd name="T5" fmla="*/ 0 h 103"/>
                    <a:gd name="T6" fmla="*/ 0 w 223"/>
                    <a:gd name="T7" fmla="*/ 0 h 103"/>
                    <a:gd name="T8" fmla="*/ 0 w 223"/>
                    <a:gd name="T9" fmla="*/ 0 h 103"/>
                    <a:gd name="T10" fmla="*/ 0 w 223"/>
                    <a:gd name="T11" fmla="*/ 0 h 103"/>
                    <a:gd name="T12" fmla="*/ 0 w 223"/>
                    <a:gd name="T13" fmla="*/ 0 h 103"/>
                    <a:gd name="T14" fmla="*/ 0 w 223"/>
                    <a:gd name="T15" fmla="*/ 0 h 103"/>
                    <a:gd name="T16" fmla="*/ 0 w 223"/>
                    <a:gd name="T17" fmla="*/ 0 h 103"/>
                    <a:gd name="T18" fmla="*/ 0 w 223"/>
                    <a:gd name="T19" fmla="*/ 0 h 103"/>
                    <a:gd name="T20" fmla="*/ 0 w 223"/>
                    <a:gd name="T21" fmla="*/ 0 h 103"/>
                    <a:gd name="T22" fmla="*/ 0 w 223"/>
                    <a:gd name="T23" fmla="*/ 0 h 103"/>
                    <a:gd name="T24" fmla="*/ 0 w 223"/>
                    <a:gd name="T25" fmla="*/ 0 h 103"/>
                    <a:gd name="T26" fmla="*/ 0 w 223"/>
                    <a:gd name="T27" fmla="*/ 0 h 103"/>
                    <a:gd name="T28" fmla="*/ 0 w 223"/>
                    <a:gd name="T29" fmla="*/ 0 h 103"/>
                    <a:gd name="T30" fmla="*/ 0 w 223"/>
                    <a:gd name="T31" fmla="*/ 0 h 103"/>
                    <a:gd name="T32" fmla="*/ 0 w 223"/>
                    <a:gd name="T33" fmla="*/ 0 h 103"/>
                    <a:gd name="T34" fmla="*/ 0 w 223"/>
                    <a:gd name="T35" fmla="*/ 0 h 103"/>
                    <a:gd name="T36" fmla="*/ 0 w 223"/>
                    <a:gd name="T37" fmla="*/ 0 h 103"/>
                    <a:gd name="T38" fmla="*/ 0 w 223"/>
                    <a:gd name="T39" fmla="*/ 0 h 103"/>
                    <a:gd name="T40" fmla="*/ 0 w 223"/>
                    <a:gd name="T41" fmla="*/ 0 h 103"/>
                    <a:gd name="T42" fmla="*/ 0 w 223"/>
                    <a:gd name="T43" fmla="*/ 0 h 103"/>
                    <a:gd name="T44" fmla="*/ 0 w 223"/>
                    <a:gd name="T45" fmla="*/ 0 h 103"/>
                    <a:gd name="T46" fmla="*/ 0 w 223"/>
                    <a:gd name="T47" fmla="*/ 0 h 10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23"/>
                    <a:gd name="T73" fmla="*/ 0 h 103"/>
                    <a:gd name="T74" fmla="*/ 223 w 223"/>
                    <a:gd name="T75" fmla="*/ 103 h 10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23" h="103">
                      <a:moveTo>
                        <a:pt x="223" y="102"/>
                      </a:moveTo>
                      <a:lnTo>
                        <a:pt x="19" y="47"/>
                      </a:lnTo>
                      <a:lnTo>
                        <a:pt x="18" y="45"/>
                      </a:lnTo>
                      <a:lnTo>
                        <a:pt x="15" y="42"/>
                      </a:lnTo>
                      <a:lnTo>
                        <a:pt x="11" y="39"/>
                      </a:lnTo>
                      <a:lnTo>
                        <a:pt x="9" y="37"/>
                      </a:lnTo>
                      <a:lnTo>
                        <a:pt x="6" y="34"/>
                      </a:lnTo>
                      <a:lnTo>
                        <a:pt x="4" y="30"/>
                      </a:lnTo>
                      <a:lnTo>
                        <a:pt x="1" y="28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1" y="15"/>
                      </a:lnTo>
                      <a:lnTo>
                        <a:pt x="27" y="4"/>
                      </a:lnTo>
                      <a:lnTo>
                        <a:pt x="52" y="0"/>
                      </a:lnTo>
                      <a:lnTo>
                        <a:pt x="75" y="2"/>
                      </a:lnTo>
                      <a:lnTo>
                        <a:pt x="99" y="8"/>
                      </a:lnTo>
                      <a:lnTo>
                        <a:pt x="122" y="19"/>
                      </a:lnTo>
                      <a:lnTo>
                        <a:pt x="145" y="33"/>
                      </a:lnTo>
                      <a:lnTo>
                        <a:pt x="165" y="50"/>
                      </a:lnTo>
                      <a:lnTo>
                        <a:pt x="186" y="67"/>
                      </a:lnTo>
                      <a:lnTo>
                        <a:pt x="205" y="85"/>
                      </a:lnTo>
                      <a:lnTo>
                        <a:pt x="223" y="103"/>
                      </a:lnTo>
                      <a:lnTo>
                        <a:pt x="223" y="10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33">
                  <a:extLst>
                    <a:ext uri="{FF2B5EF4-FFF2-40B4-BE49-F238E27FC236}">
                      <a16:creationId xmlns="" xmlns:a16="http://schemas.microsoft.com/office/drawing/2014/main" id="{B783E364-1488-4B4C-94AF-D876160639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1" y="1938"/>
                  <a:ext cx="32" cy="20"/>
                </a:xfrm>
                <a:custGeom>
                  <a:avLst/>
                  <a:gdLst>
                    <a:gd name="T0" fmla="*/ 0 w 95"/>
                    <a:gd name="T1" fmla="*/ 0 h 59"/>
                    <a:gd name="T2" fmla="*/ 0 w 95"/>
                    <a:gd name="T3" fmla="*/ 0 h 59"/>
                    <a:gd name="T4" fmla="*/ 0 w 95"/>
                    <a:gd name="T5" fmla="*/ 0 h 59"/>
                    <a:gd name="T6" fmla="*/ 0 w 95"/>
                    <a:gd name="T7" fmla="*/ 0 h 59"/>
                    <a:gd name="T8" fmla="*/ 0 w 95"/>
                    <a:gd name="T9" fmla="*/ 0 h 59"/>
                    <a:gd name="T10" fmla="*/ 0 w 95"/>
                    <a:gd name="T11" fmla="*/ 0 h 59"/>
                    <a:gd name="T12" fmla="*/ 0 w 95"/>
                    <a:gd name="T13" fmla="*/ 0 h 59"/>
                    <a:gd name="T14" fmla="*/ 0 w 95"/>
                    <a:gd name="T15" fmla="*/ 0 h 59"/>
                    <a:gd name="T16" fmla="*/ 0 w 95"/>
                    <a:gd name="T17" fmla="*/ 0 h 59"/>
                    <a:gd name="T18" fmla="*/ 0 w 95"/>
                    <a:gd name="T19" fmla="*/ 0 h 59"/>
                    <a:gd name="T20" fmla="*/ 0 w 95"/>
                    <a:gd name="T21" fmla="*/ 0 h 59"/>
                    <a:gd name="T22" fmla="*/ 0 w 95"/>
                    <a:gd name="T23" fmla="*/ 0 h 59"/>
                    <a:gd name="T24" fmla="*/ 0 w 95"/>
                    <a:gd name="T25" fmla="*/ 0 h 59"/>
                    <a:gd name="T26" fmla="*/ 0 w 95"/>
                    <a:gd name="T27" fmla="*/ 0 h 59"/>
                    <a:gd name="T28" fmla="*/ 0 w 95"/>
                    <a:gd name="T29" fmla="*/ 0 h 59"/>
                    <a:gd name="T30" fmla="*/ 0 w 95"/>
                    <a:gd name="T31" fmla="*/ 0 h 59"/>
                    <a:gd name="T32" fmla="*/ 0 w 95"/>
                    <a:gd name="T33" fmla="*/ 0 h 59"/>
                    <a:gd name="T34" fmla="*/ 0 w 95"/>
                    <a:gd name="T35" fmla="*/ 0 h 59"/>
                    <a:gd name="T36" fmla="*/ 0 w 95"/>
                    <a:gd name="T37" fmla="*/ 0 h 59"/>
                    <a:gd name="T38" fmla="*/ 0 w 95"/>
                    <a:gd name="T39" fmla="*/ 0 h 59"/>
                    <a:gd name="T40" fmla="*/ 0 w 95"/>
                    <a:gd name="T41" fmla="*/ 0 h 59"/>
                    <a:gd name="T42" fmla="*/ 0 w 95"/>
                    <a:gd name="T43" fmla="*/ 0 h 59"/>
                    <a:gd name="T44" fmla="*/ 0 w 95"/>
                    <a:gd name="T45" fmla="*/ 0 h 59"/>
                    <a:gd name="T46" fmla="*/ 0 w 95"/>
                    <a:gd name="T47" fmla="*/ 0 h 59"/>
                    <a:gd name="T48" fmla="*/ 0 w 95"/>
                    <a:gd name="T49" fmla="*/ 0 h 59"/>
                    <a:gd name="T50" fmla="*/ 0 w 95"/>
                    <a:gd name="T51" fmla="*/ 0 h 59"/>
                    <a:gd name="T52" fmla="*/ 0 w 95"/>
                    <a:gd name="T53" fmla="*/ 0 h 59"/>
                    <a:gd name="T54" fmla="*/ 0 w 95"/>
                    <a:gd name="T55" fmla="*/ 0 h 59"/>
                    <a:gd name="T56" fmla="*/ 0 w 95"/>
                    <a:gd name="T57" fmla="*/ 0 h 59"/>
                    <a:gd name="T58" fmla="*/ 0 w 95"/>
                    <a:gd name="T59" fmla="*/ 0 h 59"/>
                    <a:gd name="T60" fmla="*/ 0 w 95"/>
                    <a:gd name="T61" fmla="*/ 0 h 59"/>
                    <a:gd name="T62" fmla="*/ 0 w 95"/>
                    <a:gd name="T63" fmla="*/ 0 h 59"/>
                    <a:gd name="T64" fmla="*/ 0 w 95"/>
                    <a:gd name="T65" fmla="*/ 0 h 59"/>
                    <a:gd name="T66" fmla="*/ 0 w 95"/>
                    <a:gd name="T67" fmla="*/ 0 h 59"/>
                    <a:gd name="T68" fmla="*/ 0 w 95"/>
                    <a:gd name="T69" fmla="*/ 0 h 59"/>
                    <a:gd name="T70" fmla="*/ 0 w 95"/>
                    <a:gd name="T71" fmla="*/ 0 h 59"/>
                    <a:gd name="T72" fmla="*/ 0 w 95"/>
                    <a:gd name="T73" fmla="*/ 0 h 59"/>
                    <a:gd name="T74" fmla="*/ 0 w 95"/>
                    <a:gd name="T75" fmla="*/ 0 h 59"/>
                    <a:gd name="T76" fmla="*/ 0 w 95"/>
                    <a:gd name="T77" fmla="*/ 0 h 59"/>
                    <a:gd name="T78" fmla="*/ 0 w 95"/>
                    <a:gd name="T79" fmla="*/ 0 h 59"/>
                    <a:gd name="T80" fmla="*/ 0 w 95"/>
                    <a:gd name="T81" fmla="*/ 0 h 59"/>
                    <a:gd name="T82" fmla="*/ 0 w 95"/>
                    <a:gd name="T83" fmla="*/ 0 h 59"/>
                    <a:gd name="T84" fmla="*/ 0 w 95"/>
                    <a:gd name="T85" fmla="*/ 0 h 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5"/>
                    <a:gd name="T130" fmla="*/ 0 h 59"/>
                    <a:gd name="T131" fmla="*/ 95 w 95"/>
                    <a:gd name="T132" fmla="*/ 59 h 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5" h="59">
                      <a:moveTo>
                        <a:pt x="85" y="16"/>
                      </a:moveTo>
                      <a:lnTo>
                        <a:pt x="87" y="19"/>
                      </a:lnTo>
                      <a:lnTo>
                        <a:pt x="89" y="21"/>
                      </a:lnTo>
                      <a:lnTo>
                        <a:pt x="91" y="24"/>
                      </a:lnTo>
                      <a:lnTo>
                        <a:pt x="93" y="27"/>
                      </a:lnTo>
                      <a:lnTo>
                        <a:pt x="94" y="29"/>
                      </a:lnTo>
                      <a:lnTo>
                        <a:pt x="95" y="32"/>
                      </a:lnTo>
                      <a:lnTo>
                        <a:pt x="95" y="36"/>
                      </a:lnTo>
                      <a:lnTo>
                        <a:pt x="95" y="38"/>
                      </a:lnTo>
                      <a:lnTo>
                        <a:pt x="94" y="41"/>
                      </a:lnTo>
                      <a:lnTo>
                        <a:pt x="93" y="45"/>
                      </a:lnTo>
                      <a:lnTo>
                        <a:pt x="89" y="50"/>
                      </a:lnTo>
                      <a:lnTo>
                        <a:pt x="85" y="54"/>
                      </a:lnTo>
                      <a:lnTo>
                        <a:pt x="81" y="57"/>
                      </a:lnTo>
                      <a:lnTo>
                        <a:pt x="76" y="59"/>
                      </a:lnTo>
                      <a:lnTo>
                        <a:pt x="70" y="59"/>
                      </a:lnTo>
                      <a:lnTo>
                        <a:pt x="65" y="59"/>
                      </a:lnTo>
                      <a:lnTo>
                        <a:pt x="60" y="59"/>
                      </a:lnTo>
                      <a:lnTo>
                        <a:pt x="54" y="58"/>
                      </a:lnTo>
                      <a:lnTo>
                        <a:pt x="48" y="57"/>
                      </a:lnTo>
                      <a:lnTo>
                        <a:pt x="43" y="54"/>
                      </a:lnTo>
                      <a:lnTo>
                        <a:pt x="39" y="49"/>
                      </a:lnTo>
                      <a:lnTo>
                        <a:pt x="33" y="44"/>
                      </a:lnTo>
                      <a:lnTo>
                        <a:pt x="26" y="38"/>
                      </a:lnTo>
                      <a:lnTo>
                        <a:pt x="18" y="33"/>
                      </a:lnTo>
                      <a:lnTo>
                        <a:pt x="12" y="29"/>
                      </a:lnTo>
                      <a:lnTo>
                        <a:pt x="5" y="25"/>
                      </a:lnTo>
                      <a:lnTo>
                        <a:pt x="1" y="20"/>
                      </a:lnTo>
                      <a:lnTo>
                        <a:pt x="0" y="15"/>
                      </a:lnTo>
                      <a:lnTo>
                        <a:pt x="1" y="8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22" y="2"/>
                      </a:lnTo>
                      <a:lnTo>
                        <a:pt x="30" y="4"/>
                      </a:lnTo>
                      <a:lnTo>
                        <a:pt x="38" y="7"/>
                      </a:lnTo>
                      <a:lnTo>
                        <a:pt x="44" y="11"/>
                      </a:lnTo>
                      <a:lnTo>
                        <a:pt x="52" y="14"/>
                      </a:lnTo>
                      <a:lnTo>
                        <a:pt x="60" y="16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85" y="17"/>
                      </a:lnTo>
                      <a:lnTo>
                        <a:pt x="85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34">
                  <a:extLst>
                    <a:ext uri="{FF2B5EF4-FFF2-40B4-BE49-F238E27FC236}">
                      <a16:creationId xmlns="" xmlns:a16="http://schemas.microsoft.com/office/drawing/2014/main" id="{DF301471-A7A5-4800-A3C3-6740F8DD0C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0" y="1954"/>
                  <a:ext cx="7" cy="7"/>
                </a:xfrm>
                <a:custGeom>
                  <a:avLst/>
                  <a:gdLst>
                    <a:gd name="T0" fmla="*/ 0 w 23"/>
                    <a:gd name="T1" fmla="*/ 0 h 23"/>
                    <a:gd name="T2" fmla="*/ 0 w 23"/>
                    <a:gd name="T3" fmla="*/ 0 h 23"/>
                    <a:gd name="T4" fmla="*/ 0 w 23"/>
                    <a:gd name="T5" fmla="*/ 0 h 23"/>
                    <a:gd name="T6" fmla="*/ 0 w 23"/>
                    <a:gd name="T7" fmla="*/ 0 h 23"/>
                    <a:gd name="T8" fmla="*/ 0 w 23"/>
                    <a:gd name="T9" fmla="*/ 0 h 23"/>
                    <a:gd name="T10" fmla="*/ 0 w 23"/>
                    <a:gd name="T11" fmla="*/ 0 h 23"/>
                    <a:gd name="T12" fmla="*/ 0 w 23"/>
                    <a:gd name="T13" fmla="*/ 0 h 23"/>
                    <a:gd name="T14" fmla="*/ 0 w 23"/>
                    <a:gd name="T15" fmla="*/ 0 h 23"/>
                    <a:gd name="T16" fmla="*/ 0 w 23"/>
                    <a:gd name="T17" fmla="*/ 0 h 23"/>
                    <a:gd name="T18" fmla="*/ 0 w 23"/>
                    <a:gd name="T19" fmla="*/ 0 h 23"/>
                    <a:gd name="T20" fmla="*/ 0 w 23"/>
                    <a:gd name="T21" fmla="*/ 0 h 23"/>
                    <a:gd name="T22" fmla="*/ 0 w 23"/>
                    <a:gd name="T23" fmla="*/ 0 h 23"/>
                    <a:gd name="T24" fmla="*/ 0 w 23"/>
                    <a:gd name="T25" fmla="*/ 0 h 23"/>
                    <a:gd name="T26" fmla="*/ 0 w 23"/>
                    <a:gd name="T27" fmla="*/ 0 h 23"/>
                    <a:gd name="T28" fmla="*/ 0 w 23"/>
                    <a:gd name="T29" fmla="*/ 0 h 23"/>
                    <a:gd name="T30" fmla="*/ 0 w 23"/>
                    <a:gd name="T31" fmla="*/ 0 h 23"/>
                    <a:gd name="T32" fmla="*/ 0 w 23"/>
                    <a:gd name="T33" fmla="*/ 0 h 23"/>
                    <a:gd name="T34" fmla="*/ 0 w 23"/>
                    <a:gd name="T35" fmla="*/ 0 h 23"/>
                    <a:gd name="T36" fmla="*/ 0 w 23"/>
                    <a:gd name="T37" fmla="*/ 0 h 23"/>
                    <a:gd name="T38" fmla="*/ 0 w 23"/>
                    <a:gd name="T39" fmla="*/ 0 h 23"/>
                    <a:gd name="T40" fmla="*/ 0 w 23"/>
                    <a:gd name="T41" fmla="*/ 0 h 23"/>
                    <a:gd name="T42" fmla="*/ 0 w 23"/>
                    <a:gd name="T43" fmla="*/ 0 h 23"/>
                    <a:gd name="T44" fmla="*/ 0 w 23"/>
                    <a:gd name="T45" fmla="*/ 0 h 23"/>
                    <a:gd name="T46" fmla="*/ 0 w 23"/>
                    <a:gd name="T47" fmla="*/ 0 h 23"/>
                    <a:gd name="T48" fmla="*/ 0 w 23"/>
                    <a:gd name="T49" fmla="*/ 0 h 23"/>
                    <a:gd name="T50" fmla="*/ 0 w 23"/>
                    <a:gd name="T51" fmla="*/ 0 h 23"/>
                    <a:gd name="T52" fmla="*/ 0 w 23"/>
                    <a:gd name="T53" fmla="*/ 0 h 23"/>
                    <a:gd name="T54" fmla="*/ 0 w 23"/>
                    <a:gd name="T55" fmla="*/ 0 h 23"/>
                    <a:gd name="T56" fmla="*/ 0 w 23"/>
                    <a:gd name="T57" fmla="*/ 0 h 23"/>
                    <a:gd name="T58" fmla="*/ 0 w 23"/>
                    <a:gd name="T59" fmla="*/ 0 h 23"/>
                    <a:gd name="T60" fmla="*/ 0 w 23"/>
                    <a:gd name="T61" fmla="*/ 0 h 23"/>
                    <a:gd name="T62" fmla="*/ 0 w 23"/>
                    <a:gd name="T63" fmla="*/ 0 h 23"/>
                    <a:gd name="T64" fmla="*/ 0 w 23"/>
                    <a:gd name="T65" fmla="*/ 0 h 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"/>
                    <a:gd name="T100" fmla="*/ 0 h 23"/>
                    <a:gd name="T101" fmla="*/ 23 w 23"/>
                    <a:gd name="T102" fmla="*/ 23 h 2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" h="23">
                      <a:moveTo>
                        <a:pt x="22" y="10"/>
                      </a:moveTo>
                      <a:lnTo>
                        <a:pt x="22" y="11"/>
                      </a:lnTo>
                      <a:lnTo>
                        <a:pt x="22" y="12"/>
                      </a:lnTo>
                      <a:lnTo>
                        <a:pt x="21" y="13"/>
                      </a:lnTo>
                      <a:lnTo>
                        <a:pt x="21" y="15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19" y="19"/>
                      </a:lnTo>
                      <a:lnTo>
                        <a:pt x="19" y="20"/>
                      </a:lnTo>
                      <a:lnTo>
                        <a:pt x="18" y="21"/>
                      </a:lnTo>
                      <a:lnTo>
                        <a:pt x="17" y="21"/>
                      </a:lnTo>
                      <a:lnTo>
                        <a:pt x="16" y="23"/>
                      </a:lnTo>
                      <a:lnTo>
                        <a:pt x="13" y="23"/>
                      </a:lnTo>
                      <a:lnTo>
                        <a:pt x="12" y="23"/>
                      </a:lnTo>
                      <a:lnTo>
                        <a:pt x="10" y="23"/>
                      </a:lnTo>
                      <a:lnTo>
                        <a:pt x="9" y="21"/>
                      </a:lnTo>
                      <a:lnTo>
                        <a:pt x="6" y="21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7"/>
                      </a:lnTo>
                      <a:lnTo>
                        <a:pt x="1" y="16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3" y="6"/>
                      </a:lnTo>
                      <a:lnTo>
                        <a:pt x="4" y="3"/>
                      </a:lnTo>
                      <a:lnTo>
                        <a:pt x="8" y="2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8" y="3"/>
                      </a:lnTo>
                      <a:lnTo>
                        <a:pt x="21" y="6"/>
                      </a:lnTo>
                      <a:lnTo>
                        <a:pt x="23" y="10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35">
                  <a:extLst>
                    <a:ext uri="{FF2B5EF4-FFF2-40B4-BE49-F238E27FC236}">
                      <a16:creationId xmlns="" xmlns:a16="http://schemas.microsoft.com/office/drawing/2014/main" id="{4CE55054-5161-437C-B25C-2ECEFF876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6" y="1963"/>
                  <a:ext cx="71" cy="26"/>
                </a:xfrm>
                <a:custGeom>
                  <a:avLst/>
                  <a:gdLst>
                    <a:gd name="T0" fmla="*/ 0 w 212"/>
                    <a:gd name="T1" fmla="*/ 0 h 79"/>
                    <a:gd name="T2" fmla="*/ 0 w 212"/>
                    <a:gd name="T3" fmla="*/ 0 h 79"/>
                    <a:gd name="T4" fmla="*/ 0 w 212"/>
                    <a:gd name="T5" fmla="*/ 0 h 79"/>
                    <a:gd name="T6" fmla="*/ 0 w 212"/>
                    <a:gd name="T7" fmla="*/ 0 h 79"/>
                    <a:gd name="T8" fmla="*/ 0 w 212"/>
                    <a:gd name="T9" fmla="*/ 0 h 79"/>
                    <a:gd name="T10" fmla="*/ 0 w 212"/>
                    <a:gd name="T11" fmla="*/ 0 h 79"/>
                    <a:gd name="T12" fmla="*/ 0 w 212"/>
                    <a:gd name="T13" fmla="*/ 0 h 79"/>
                    <a:gd name="T14" fmla="*/ 0 w 212"/>
                    <a:gd name="T15" fmla="*/ 0 h 79"/>
                    <a:gd name="T16" fmla="*/ 0 w 212"/>
                    <a:gd name="T17" fmla="*/ 0 h 79"/>
                    <a:gd name="T18" fmla="*/ 0 w 212"/>
                    <a:gd name="T19" fmla="*/ 0 h 79"/>
                    <a:gd name="T20" fmla="*/ 0 w 212"/>
                    <a:gd name="T21" fmla="*/ 0 h 79"/>
                    <a:gd name="T22" fmla="*/ 0 w 212"/>
                    <a:gd name="T23" fmla="*/ 0 h 79"/>
                    <a:gd name="T24" fmla="*/ 0 w 212"/>
                    <a:gd name="T25" fmla="*/ 0 h 79"/>
                    <a:gd name="T26" fmla="*/ 0 w 212"/>
                    <a:gd name="T27" fmla="*/ 0 h 79"/>
                    <a:gd name="T28" fmla="*/ 0 w 212"/>
                    <a:gd name="T29" fmla="*/ 0 h 79"/>
                    <a:gd name="T30" fmla="*/ 0 w 212"/>
                    <a:gd name="T31" fmla="*/ 0 h 79"/>
                    <a:gd name="T32" fmla="*/ 0 w 212"/>
                    <a:gd name="T33" fmla="*/ 0 h 79"/>
                    <a:gd name="T34" fmla="*/ 0 w 212"/>
                    <a:gd name="T35" fmla="*/ 0 h 79"/>
                    <a:gd name="T36" fmla="*/ 0 w 212"/>
                    <a:gd name="T37" fmla="*/ 0 h 79"/>
                    <a:gd name="T38" fmla="*/ 0 w 212"/>
                    <a:gd name="T39" fmla="*/ 0 h 79"/>
                    <a:gd name="T40" fmla="*/ 0 w 212"/>
                    <a:gd name="T41" fmla="*/ 0 h 79"/>
                    <a:gd name="T42" fmla="*/ 0 w 212"/>
                    <a:gd name="T43" fmla="*/ 0 h 79"/>
                    <a:gd name="T44" fmla="*/ 0 w 212"/>
                    <a:gd name="T45" fmla="*/ 0 h 79"/>
                    <a:gd name="T46" fmla="*/ 0 w 212"/>
                    <a:gd name="T47" fmla="*/ 0 h 79"/>
                    <a:gd name="T48" fmla="*/ 0 w 212"/>
                    <a:gd name="T49" fmla="*/ 0 h 79"/>
                    <a:gd name="T50" fmla="*/ 0 w 212"/>
                    <a:gd name="T51" fmla="*/ 0 h 79"/>
                    <a:gd name="T52" fmla="*/ 0 w 212"/>
                    <a:gd name="T53" fmla="*/ 0 h 79"/>
                    <a:gd name="T54" fmla="*/ 0 w 212"/>
                    <a:gd name="T55" fmla="*/ 0 h 79"/>
                    <a:gd name="T56" fmla="*/ 0 w 212"/>
                    <a:gd name="T57" fmla="*/ 0 h 79"/>
                    <a:gd name="T58" fmla="*/ 0 w 212"/>
                    <a:gd name="T59" fmla="*/ 0 h 79"/>
                    <a:gd name="T60" fmla="*/ 0 w 212"/>
                    <a:gd name="T61" fmla="*/ 0 h 79"/>
                    <a:gd name="T62" fmla="*/ 0 w 212"/>
                    <a:gd name="T63" fmla="*/ 0 h 79"/>
                    <a:gd name="T64" fmla="*/ 0 w 212"/>
                    <a:gd name="T65" fmla="*/ 0 h 79"/>
                    <a:gd name="T66" fmla="*/ 0 w 212"/>
                    <a:gd name="T67" fmla="*/ 0 h 79"/>
                    <a:gd name="T68" fmla="*/ 0 w 212"/>
                    <a:gd name="T69" fmla="*/ 0 h 79"/>
                    <a:gd name="T70" fmla="*/ 0 w 212"/>
                    <a:gd name="T71" fmla="*/ 0 h 79"/>
                    <a:gd name="T72" fmla="*/ 0 w 212"/>
                    <a:gd name="T73" fmla="*/ 0 h 79"/>
                    <a:gd name="T74" fmla="*/ 0 w 212"/>
                    <a:gd name="T75" fmla="*/ 0 h 79"/>
                    <a:gd name="T76" fmla="*/ 0 w 212"/>
                    <a:gd name="T77" fmla="*/ 0 h 79"/>
                    <a:gd name="T78" fmla="*/ 0 w 212"/>
                    <a:gd name="T79" fmla="*/ 0 h 79"/>
                    <a:gd name="T80" fmla="*/ 0 w 212"/>
                    <a:gd name="T81" fmla="*/ 0 h 79"/>
                    <a:gd name="T82" fmla="*/ 0 w 212"/>
                    <a:gd name="T83" fmla="*/ 0 h 79"/>
                    <a:gd name="T84" fmla="*/ 0 w 212"/>
                    <a:gd name="T85" fmla="*/ 0 h 79"/>
                    <a:gd name="T86" fmla="*/ 0 w 212"/>
                    <a:gd name="T87" fmla="*/ 0 h 79"/>
                    <a:gd name="T88" fmla="*/ 0 w 212"/>
                    <a:gd name="T89" fmla="*/ 0 h 79"/>
                    <a:gd name="T90" fmla="*/ 0 w 212"/>
                    <a:gd name="T91" fmla="*/ 0 h 79"/>
                    <a:gd name="T92" fmla="*/ 0 w 212"/>
                    <a:gd name="T93" fmla="*/ 0 h 79"/>
                    <a:gd name="T94" fmla="*/ 0 w 212"/>
                    <a:gd name="T95" fmla="*/ 0 h 79"/>
                    <a:gd name="T96" fmla="*/ 0 w 212"/>
                    <a:gd name="T97" fmla="*/ 0 h 79"/>
                    <a:gd name="T98" fmla="*/ 0 w 212"/>
                    <a:gd name="T99" fmla="*/ 0 h 79"/>
                    <a:gd name="T100" fmla="*/ 0 w 212"/>
                    <a:gd name="T101" fmla="*/ 0 h 79"/>
                    <a:gd name="T102" fmla="*/ 0 w 212"/>
                    <a:gd name="T103" fmla="*/ 0 h 79"/>
                    <a:gd name="T104" fmla="*/ 0 w 212"/>
                    <a:gd name="T105" fmla="*/ 0 h 7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2"/>
                    <a:gd name="T160" fmla="*/ 0 h 79"/>
                    <a:gd name="T161" fmla="*/ 212 w 212"/>
                    <a:gd name="T162" fmla="*/ 79 h 7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2" h="79">
                      <a:moveTo>
                        <a:pt x="132" y="20"/>
                      </a:moveTo>
                      <a:lnTo>
                        <a:pt x="131" y="22"/>
                      </a:lnTo>
                      <a:lnTo>
                        <a:pt x="129" y="22"/>
                      </a:lnTo>
                      <a:lnTo>
                        <a:pt x="128" y="23"/>
                      </a:lnTo>
                      <a:lnTo>
                        <a:pt x="127" y="24"/>
                      </a:lnTo>
                      <a:lnTo>
                        <a:pt x="126" y="26"/>
                      </a:lnTo>
                      <a:lnTo>
                        <a:pt x="124" y="27"/>
                      </a:lnTo>
                      <a:lnTo>
                        <a:pt x="123" y="28"/>
                      </a:lnTo>
                      <a:lnTo>
                        <a:pt x="122" y="30"/>
                      </a:lnTo>
                      <a:lnTo>
                        <a:pt x="122" y="31"/>
                      </a:lnTo>
                      <a:lnTo>
                        <a:pt x="120" y="31"/>
                      </a:lnTo>
                      <a:lnTo>
                        <a:pt x="120" y="33"/>
                      </a:lnTo>
                      <a:lnTo>
                        <a:pt x="120" y="35"/>
                      </a:lnTo>
                      <a:lnTo>
                        <a:pt x="120" y="37"/>
                      </a:lnTo>
                      <a:lnTo>
                        <a:pt x="120" y="39"/>
                      </a:lnTo>
                      <a:lnTo>
                        <a:pt x="122" y="40"/>
                      </a:lnTo>
                      <a:lnTo>
                        <a:pt x="123" y="41"/>
                      </a:lnTo>
                      <a:lnTo>
                        <a:pt x="123" y="43"/>
                      </a:lnTo>
                      <a:lnTo>
                        <a:pt x="124" y="44"/>
                      </a:lnTo>
                      <a:lnTo>
                        <a:pt x="126" y="45"/>
                      </a:lnTo>
                      <a:lnTo>
                        <a:pt x="128" y="47"/>
                      </a:lnTo>
                      <a:lnTo>
                        <a:pt x="131" y="47"/>
                      </a:lnTo>
                      <a:lnTo>
                        <a:pt x="133" y="47"/>
                      </a:lnTo>
                      <a:lnTo>
                        <a:pt x="135" y="47"/>
                      </a:lnTo>
                      <a:lnTo>
                        <a:pt x="137" y="45"/>
                      </a:lnTo>
                      <a:lnTo>
                        <a:pt x="140" y="44"/>
                      </a:lnTo>
                      <a:lnTo>
                        <a:pt x="141" y="43"/>
                      </a:lnTo>
                      <a:lnTo>
                        <a:pt x="144" y="41"/>
                      </a:lnTo>
                      <a:lnTo>
                        <a:pt x="145" y="40"/>
                      </a:lnTo>
                      <a:lnTo>
                        <a:pt x="148" y="37"/>
                      </a:lnTo>
                      <a:lnTo>
                        <a:pt x="149" y="36"/>
                      </a:lnTo>
                      <a:lnTo>
                        <a:pt x="148" y="23"/>
                      </a:lnTo>
                      <a:lnTo>
                        <a:pt x="156" y="26"/>
                      </a:lnTo>
                      <a:lnTo>
                        <a:pt x="163" y="30"/>
                      </a:lnTo>
                      <a:lnTo>
                        <a:pt x="173" y="33"/>
                      </a:lnTo>
                      <a:lnTo>
                        <a:pt x="179" y="37"/>
                      </a:lnTo>
                      <a:lnTo>
                        <a:pt x="187" y="43"/>
                      </a:lnTo>
                      <a:lnTo>
                        <a:pt x="193" y="48"/>
                      </a:lnTo>
                      <a:lnTo>
                        <a:pt x="200" y="54"/>
                      </a:lnTo>
                      <a:lnTo>
                        <a:pt x="205" y="61"/>
                      </a:lnTo>
                      <a:lnTo>
                        <a:pt x="209" y="70"/>
                      </a:lnTo>
                      <a:lnTo>
                        <a:pt x="212" y="79"/>
                      </a:lnTo>
                      <a:lnTo>
                        <a:pt x="199" y="78"/>
                      </a:lnTo>
                      <a:lnTo>
                        <a:pt x="187" y="75"/>
                      </a:lnTo>
                      <a:lnTo>
                        <a:pt x="175" y="71"/>
                      </a:lnTo>
                      <a:lnTo>
                        <a:pt x="163" y="65"/>
                      </a:lnTo>
                      <a:lnTo>
                        <a:pt x="152" y="60"/>
                      </a:lnTo>
                      <a:lnTo>
                        <a:pt x="140" y="53"/>
                      </a:lnTo>
                      <a:lnTo>
                        <a:pt x="128" y="48"/>
                      </a:lnTo>
                      <a:lnTo>
                        <a:pt x="116" y="44"/>
                      </a:lnTo>
                      <a:lnTo>
                        <a:pt x="105" y="41"/>
                      </a:lnTo>
                      <a:lnTo>
                        <a:pt x="92" y="40"/>
                      </a:lnTo>
                      <a:lnTo>
                        <a:pt x="102" y="26"/>
                      </a:lnTo>
                      <a:lnTo>
                        <a:pt x="99" y="24"/>
                      </a:lnTo>
                      <a:lnTo>
                        <a:pt x="97" y="23"/>
                      </a:lnTo>
                      <a:lnTo>
                        <a:pt x="94" y="20"/>
                      </a:lnTo>
                      <a:lnTo>
                        <a:pt x="93" y="19"/>
                      </a:lnTo>
                      <a:lnTo>
                        <a:pt x="90" y="17"/>
                      </a:lnTo>
                      <a:lnTo>
                        <a:pt x="88" y="15"/>
                      </a:lnTo>
                      <a:lnTo>
                        <a:pt x="86" y="15"/>
                      </a:lnTo>
                      <a:lnTo>
                        <a:pt x="84" y="15"/>
                      </a:lnTo>
                      <a:lnTo>
                        <a:pt x="81" y="17"/>
                      </a:lnTo>
                      <a:lnTo>
                        <a:pt x="79" y="19"/>
                      </a:lnTo>
                      <a:lnTo>
                        <a:pt x="77" y="20"/>
                      </a:lnTo>
                      <a:lnTo>
                        <a:pt x="76" y="22"/>
                      </a:lnTo>
                      <a:lnTo>
                        <a:pt x="73" y="24"/>
                      </a:lnTo>
                      <a:lnTo>
                        <a:pt x="72" y="26"/>
                      </a:lnTo>
                      <a:lnTo>
                        <a:pt x="71" y="28"/>
                      </a:lnTo>
                      <a:lnTo>
                        <a:pt x="71" y="30"/>
                      </a:lnTo>
                      <a:lnTo>
                        <a:pt x="69" y="32"/>
                      </a:lnTo>
                      <a:lnTo>
                        <a:pt x="71" y="33"/>
                      </a:lnTo>
                      <a:lnTo>
                        <a:pt x="72" y="36"/>
                      </a:lnTo>
                      <a:lnTo>
                        <a:pt x="73" y="37"/>
                      </a:lnTo>
                      <a:lnTo>
                        <a:pt x="73" y="41"/>
                      </a:lnTo>
                      <a:lnTo>
                        <a:pt x="66" y="41"/>
                      </a:lnTo>
                      <a:lnTo>
                        <a:pt x="58" y="43"/>
                      </a:lnTo>
                      <a:lnTo>
                        <a:pt x="50" y="45"/>
                      </a:lnTo>
                      <a:lnTo>
                        <a:pt x="42" y="48"/>
                      </a:lnTo>
                      <a:lnTo>
                        <a:pt x="34" y="52"/>
                      </a:lnTo>
                      <a:lnTo>
                        <a:pt x="28" y="53"/>
                      </a:lnTo>
                      <a:lnTo>
                        <a:pt x="20" y="54"/>
                      </a:lnTo>
                      <a:lnTo>
                        <a:pt x="13" y="53"/>
                      </a:lnTo>
                      <a:lnTo>
                        <a:pt x="7" y="48"/>
                      </a:lnTo>
                      <a:lnTo>
                        <a:pt x="2" y="40"/>
                      </a:lnTo>
                      <a:lnTo>
                        <a:pt x="0" y="33"/>
                      </a:lnTo>
                      <a:lnTo>
                        <a:pt x="2" y="28"/>
                      </a:lnTo>
                      <a:lnTo>
                        <a:pt x="3" y="23"/>
                      </a:lnTo>
                      <a:lnTo>
                        <a:pt x="5" y="19"/>
                      </a:lnTo>
                      <a:lnTo>
                        <a:pt x="8" y="14"/>
                      </a:lnTo>
                      <a:lnTo>
                        <a:pt x="12" y="10"/>
                      </a:lnTo>
                      <a:lnTo>
                        <a:pt x="16" y="7"/>
                      </a:lnTo>
                      <a:lnTo>
                        <a:pt x="21" y="5"/>
                      </a:lnTo>
                      <a:lnTo>
                        <a:pt x="25" y="2"/>
                      </a:lnTo>
                      <a:lnTo>
                        <a:pt x="30" y="0"/>
                      </a:lnTo>
                      <a:lnTo>
                        <a:pt x="41" y="1"/>
                      </a:lnTo>
                      <a:lnTo>
                        <a:pt x="51" y="1"/>
                      </a:lnTo>
                      <a:lnTo>
                        <a:pt x="62" y="3"/>
                      </a:lnTo>
                      <a:lnTo>
                        <a:pt x="72" y="6"/>
                      </a:lnTo>
                      <a:lnTo>
                        <a:pt x="82" y="9"/>
                      </a:lnTo>
                      <a:lnTo>
                        <a:pt x="92" y="11"/>
                      </a:lnTo>
                      <a:lnTo>
                        <a:pt x="102" y="14"/>
                      </a:lnTo>
                      <a:lnTo>
                        <a:pt x="113" y="17"/>
                      </a:lnTo>
                      <a:lnTo>
                        <a:pt x="122" y="19"/>
                      </a:lnTo>
                      <a:lnTo>
                        <a:pt x="132" y="22"/>
                      </a:lnTo>
                      <a:lnTo>
                        <a:pt x="132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Freeform 36">
                  <a:extLst>
                    <a:ext uri="{FF2B5EF4-FFF2-40B4-BE49-F238E27FC236}">
                      <a16:creationId xmlns="" xmlns:a16="http://schemas.microsoft.com/office/drawing/2014/main" id="{B7EE79CD-B909-4C18-B1C7-FDF56D167D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4" y="1969"/>
                  <a:ext cx="9" cy="6"/>
                </a:xfrm>
                <a:custGeom>
                  <a:avLst/>
                  <a:gdLst>
                    <a:gd name="T0" fmla="*/ 0 w 25"/>
                    <a:gd name="T1" fmla="*/ 0 h 19"/>
                    <a:gd name="T2" fmla="*/ 0 w 25"/>
                    <a:gd name="T3" fmla="*/ 0 h 19"/>
                    <a:gd name="T4" fmla="*/ 0 w 25"/>
                    <a:gd name="T5" fmla="*/ 0 h 19"/>
                    <a:gd name="T6" fmla="*/ 0 w 25"/>
                    <a:gd name="T7" fmla="*/ 0 h 19"/>
                    <a:gd name="T8" fmla="*/ 0 w 25"/>
                    <a:gd name="T9" fmla="*/ 0 h 19"/>
                    <a:gd name="T10" fmla="*/ 0 w 25"/>
                    <a:gd name="T11" fmla="*/ 0 h 19"/>
                    <a:gd name="T12" fmla="*/ 0 w 25"/>
                    <a:gd name="T13" fmla="*/ 0 h 19"/>
                    <a:gd name="T14" fmla="*/ 0 w 25"/>
                    <a:gd name="T15" fmla="*/ 0 h 19"/>
                    <a:gd name="T16" fmla="*/ 0 w 25"/>
                    <a:gd name="T17" fmla="*/ 0 h 19"/>
                    <a:gd name="T18" fmla="*/ 0 w 25"/>
                    <a:gd name="T19" fmla="*/ 0 h 19"/>
                    <a:gd name="T20" fmla="*/ 0 w 25"/>
                    <a:gd name="T21" fmla="*/ 0 h 19"/>
                    <a:gd name="T22" fmla="*/ 0 w 25"/>
                    <a:gd name="T23" fmla="*/ 0 h 19"/>
                    <a:gd name="T24" fmla="*/ 0 w 25"/>
                    <a:gd name="T25" fmla="*/ 0 h 19"/>
                    <a:gd name="T26" fmla="*/ 0 w 25"/>
                    <a:gd name="T27" fmla="*/ 0 h 19"/>
                    <a:gd name="T28" fmla="*/ 0 w 25"/>
                    <a:gd name="T29" fmla="*/ 0 h 19"/>
                    <a:gd name="T30" fmla="*/ 0 w 25"/>
                    <a:gd name="T31" fmla="*/ 0 h 19"/>
                    <a:gd name="T32" fmla="*/ 0 w 25"/>
                    <a:gd name="T33" fmla="*/ 0 h 19"/>
                    <a:gd name="T34" fmla="*/ 0 w 25"/>
                    <a:gd name="T35" fmla="*/ 0 h 19"/>
                    <a:gd name="T36" fmla="*/ 0 w 25"/>
                    <a:gd name="T37" fmla="*/ 0 h 19"/>
                    <a:gd name="T38" fmla="*/ 0 w 25"/>
                    <a:gd name="T39" fmla="*/ 0 h 19"/>
                    <a:gd name="T40" fmla="*/ 0 w 25"/>
                    <a:gd name="T41" fmla="*/ 0 h 19"/>
                    <a:gd name="T42" fmla="*/ 0 w 25"/>
                    <a:gd name="T43" fmla="*/ 0 h 19"/>
                    <a:gd name="T44" fmla="*/ 0 w 25"/>
                    <a:gd name="T45" fmla="*/ 0 h 19"/>
                    <a:gd name="T46" fmla="*/ 0 w 25"/>
                    <a:gd name="T47" fmla="*/ 0 h 19"/>
                    <a:gd name="T48" fmla="*/ 0 w 25"/>
                    <a:gd name="T49" fmla="*/ 0 h 19"/>
                    <a:gd name="T50" fmla="*/ 0 w 25"/>
                    <a:gd name="T51" fmla="*/ 0 h 19"/>
                    <a:gd name="T52" fmla="*/ 0 w 25"/>
                    <a:gd name="T53" fmla="*/ 0 h 19"/>
                    <a:gd name="T54" fmla="*/ 0 w 25"/>
                    <a:gd name="T55" fmla="*/ 0 h 19"/>
                    <a:gd name="T56" fmla="*/ 0 w 25"/>
                    <a:gd name="T57" fmla="*/ 0 h 19"/>
                    <a:gd name="T58" fmla="*/ 0 w 25"/>
                    <a:gd name="T59" fmla="*/ 0 h 19"/>
                    <a:gd name="T60" fmla="*/ 0 w 25"/>
                    <a:gd name="T61" fmla="*/ 0 h 19"/>
                    <a:gd name="T62" fmla="*/ 0 w 25"/>
                    <a:gd name="T63" fmla="*/ 0 h 1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5"/>
                    <a:gd name="T97" fmla="*/ 0 h 19"/>
                    <a:gd name="T98" fmla="*/ 25 w 25"/>
                    <a:gd name="T99" fmla="*/ 19 h 1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5" h="19">
                      <a:moveTo>
                        <a:pt x="25" y="2"/>
                      </a:moveTo>
                      <a:lnTo>
                        <a:pt x="25" y="6"/>
                      </a:lnTo>
                      <a:lnTo>
                        <a:pt x="25" y="9"/>
                      </a:lnTo>
                      <a:lnTo>
                        <a:pt x="24" y="12"/>
                      </a:lnTo>
                      <a:lnTo>
                        <a:pt x="21" y="13"/>
                      </a:lnTo>
                      <a:lnTo>
                        <a:pt x="18" y="14"/>
                      </a:lnTo>
                      <a:lnTo>
                        <a:pt x="16" y="15"/>
                      </a:lnTo>
                      <a:lnTo>
                        <a:pt x="13" y="17"/>
                      </a:lnTo>
                      <a:lnTo>
                        <a:pt x="9" y="17"/>
                      </a:lnTo>
                      <a:lnTo>
                        <a:pt x="7" y="18"/>
                      </a:lnTo>
                      <a:lnTo>
                        <a:pt x="4" y="19"/>
                      </a:lnTo>
                      <a:lnTo>
                        <a:pt x="3" y="19"/>
                      </a:lnTo>
                      <a:lnTo>
                        <a:pt x="1" y="18"/>
                      </a:lnTo>
                      <a:lnTo>
                        <a:pt x="1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1" y="10"/>
                      </a:lnTo>
                      <a:lnTo>
                        <a:pt x="1" y="9"/>
                      </a:lnTo>
                      <a:lnTo>
                        <a:pt x="0" y="6"/>
                      </a:lnTo>
                      <a:lnTo>
                        <a:pt x="3" y="5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2" y="1"/>
                      </a:lnTo>
                      <a:lnTo>
                        <a:pt x="25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37">
                  <a:extLst>
                    <a:ext uri="{FF2B5EF4-FFF2-40B4-BE49-F238E27FC236}">
                      <a16:creationId xmlns="" xmlns:a16="http://schemas.microsoft.com/office/drawing/2014/main" id="{01D69555-3D57-4C6A-87FF-237E0DA0E3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2" y="1973"/>
                  <a:ext cx="16" cy="20"/>
                </a:xfrm>
                <a:custGeom>
                  <a:avLst/>
                  <a:gdLst>
                    <a:gd name="T0" fmla="*/ 0 w 47"/>
                    <a:gd name="T1" fmla="*/ 0 h 59"/>
                    <a:gd name="T2" fmla="*/ 0 w 47"/>
                    <a:gd name="T3" fmla="*/ 0 h 59"/>
                    <a:gd name="T4" fmla="*/ 0 w 47"/>
                    <a:gd name="T5" fmla="*/ 0 h 59"/>
                    <a:gd name="T6" fmla="*/ 0 w 47"/>
                    <a:gd name="T7" fmla="*/ 0 h 59"/>
                    <a:gd name="T8" fmla="*/ 0 w 47"/>
                    <a:gd name="T9" fmla="*/ 0 h 59"/>
                    <a:gd name="T10" fmla="*/ 0 w 47"/>
                    <a:gd name="T11" fmla="*/ 0 h 59"/>
                    <a:gd name="T12" fmla="*/ 0 w 47"/>
                    <a:gd name="T13" fmla="*/ 0 h 59"/>
                    <a:gd name="T14" fmla="*/ 0 w 47"/>
                    <a:gd name="T15" fmla="*/ 0 h 59"/>
                    <a:gd name="T16" fmla="*/ 0 w 47"/>
                    <a:gd name="T17" fmla="*/ 0 h 59"/>
                    <a:gd name="T18" fmla="*/ 0 w 47"/>
                    <a:gd name="T19" fmla="*/ 0 h 59"/>
                    <a:gd name="T20" fmla="*/ 0 w 47"/>
                    <a:gd name="T21" fmla="*/ 0 h 59"/>
                    <a:gd name="T22" fmla="*/ 0 w 47"/>
                    <a:gd name="T23" fmla="*/ 0 h 59"/>
                    <a:gd name="T24" fmla="*/ 0 w 47"/>
                    <a:gd name="T25" fmla="*/ 0 h 59"/>
                    <a:gd name="T26" fmla="*/ 0 w 47"/>
                    <a:gd name="T27" fmla="*/ 0 h 59"/>
                    <a:gd name="T28" fmla="*/ 0 w 47"/>
                    <a:gd name="T29" fmla="*/ 0 h 59"/>
                    <a:gd name="T30" fmla="*/ 0 w 47"/>
                    <a:gd name="T31" fmla="*/ 0 h 59"/>
                    <a:gd name="T32" fmla="*/ 0 w 47"/>
                    <a:gd name="T33" fmla="*/ 0 h 59"/>
                    <a:gd name="T34" fmla="*/ 0 w 47"/>
                    <a:gd name="T35" fmla="*/ 0 h 59"/>
                    <a:gd name="T36" fmla="*/ 0 w 47"/>
                    <a:gd name="T37" fmla="*/ 0 h 59"/>
                    <a:gd name="T38" fmla="*/ 0 w 47"/>
                    <a:gd name="T39" fmla="*/ 0 h 59"/>
                    <a:gd name="T40" fmla="*/ 0 w 47"/>
                    <a:gd name="T41" fmla="*/ 0 h 59"/>
                    <a:gd name="T42" fmla="*/ 0 w 47"/>
                    <a:gd name="T43" fmla="*/ 0 h 59"/>
                    <a:gd name="T44" fmla="*/ 0 w 47"/>
                    <a:gd name="T45" fmla="*/ 0 h 59"/>
                    <a:gd name="T46" fmla="*/ 0 w 47"/>
                    <a:gd name="T47" fmla="*/ 0 h 59"/>
                    <a:gd name="T48" fmla="*/ 0 w 47"/>
                    <a:gd name="T49" fmla="*/ 0 h 59"/>
                    <a:gd name="T50" fmla="*/ 0 w 47"/>
                    <a:gd name="T51" fmla="*/ 0 h 59"/>
                    <a:gd name="T52" fmla="*/ 0 w 47"/>
                    <a:gd name="T53" fmla="*/ 0 h 59"/>
                    <a:gd name="T54" fmla="*/ 0 w 47"/>
                    <a:gd name="T55" fmla="*/ 0 h 59"/>
                    <a:gd name="T56" fmla="*/ 0 w 47"/>
                    <a:gd name="T57" fmla="*/ 0 h 59"/>
                    <a:gd name="T58" fmla="*/ 0 w 47"/>
                    <a:gd name="T59" fmla="*/ 0 h 59"/>
                    <a:gd name="T60" fmla="*/ 0 w 47"/>
                    <a:gd name="T61" fmla="*/ 0 h 59"/>
                    <a:gd name="T62" fmla="*/ 0 w 47"/>
                    <a:gd name="T63" fmla="*/ 0 h 59"/>
                    <a:gd name="T64" fmla="*/ 0 w 47"/>
                    <a:gd name="T65" fmla="*/ 0 h 59"/>
                    <a:gd name="T66" fmla="*/ 0 w 47"/>
                    <a:gd name="T67" fmla="*/ 0 h 59"/>
                    <a:gd name="T68" fmla="*/ 0 w 47"/>
                    <a:gd name="T69" fmla="*/ 0 h 59"/>
                    <a:gd name="T70" fmla="*/ 0 w 47"/>
                    <a:gd name="T71" fmla="*/ 0 h 59"/>
                    <a:gd name="T72" fmla="*/ 0 w 47"/>
                    <a:gd name="T73" fmla="*/ 0 h 59"/>
                    <a:gd name="T74" fmla="*/ 0 w 47"/>
                    <a:gd name="T75" fmla="*/ 0 h 59"/>
                    <a:gd name="T76" fmla="*/ 0 w 47"/>
                    <a:gd name="T77" fmla="*/ 0 h 59"/>
                    <a:gd name="T78" fmla="*/ 0 w 47"/>
                    <a:gd name="T79" fmla="*/ 0 h 59"/>
                    <a:gd name="T80" fmla="*/ 0 w 47"/>
                    <a:gd name="T81" fmla="*/ 0 h 59"/>
                    <a:gd name="T82" fmla="*/ 0 w 47"/>
                    <a:gd name="T83" fmla="*/ 0 h 5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7"/>
                    <a:gd name="T127" fmla="*/ 0 h 59"/>
                    <a:gd name="T128" fmla="*/ 47 w 47"/>
                    <a:gd name="T129" fmla="*/ 59 h 5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7" h="59">
                      <a:moveTo>
                        <a:pt x="45" y="22"/>
                      </a:moveTo>
                      <a:lnTo>
                        <a:pt x="47" y="28"/>
                      </a:lnTo>
                      <a:lnTo>
                        <a:pt x="47" y="31"/>
                      </a:lnTo>
                      <a:lnTo>
                        <a:pt x="45" y="35"/>
                      </a:lnTo>
                      <a:lnTo>
                        <a:pt x="43" y="39"/>
                      </a:lnTo>
                      <a:lnTo>
                        <a:pt x="40" y="42"/>
                      </a:lnTo>
                      <a:lnTo>
                        <a:pt x="38" y="45"/>
                      </a:lnTo>
                      <a:lnTo>
                        <a:pt x="35" y="48"/>
                      </a:lnTo>
                      <a:lnTo>
                        <a:pt x="31" y="51"/>
                      </a:lnTo>
                      <a:lnTo>
                        <a:pt x="28" y="54"/>
                      </a:lnTo>
                      <a:lnTo>
                        <a:pt x="26" y="58"/>
                      </a:lnTo>
                      <a:lnTo>
                        <a:pt x="23" y="59"/>
                      </a:lnTo>
                      <a:lnTo>
                        <a:pt x="19" y="59"/>
                      </a:lnTo>
                      <a:lnTo>
                        <a:pt x="15" y="59"/>
                      </a:lnTo>
                      <a:lnTo>
                        <a:pt x="13" y="59"/>
                      </a:lnTo>
                      <a:lnTo>
                        <a:pt x="9" y="58"/>
                      </a:lnTo>
                      <a:lnTo>
                        <a:pt x="6" y="55"/>
                      </a:lnTo>
                      <a:lnTo>
                        <a:pt x="4" y="52"/>
                      </a:lnTo>
                      <a:lnTo>
                        <a:pt x="2" y="50"/>
                      </a:lnTo>
                      <a:lnTo>
                        <a:pt x="1" y="47"/>
                      </a:lnTo>
                      <a:lnTo>
                        <a:pt x="1" y="43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4" y="20"/>
                      </a:lnTo>
                      <a:lnTo>
                        <a:pt x="5" y="16"/>
                      </a:lnTo>
                      <a:lnTo>
                        <a:pt x="8" y="12"/>
                      </a:lnTo>
                      <a:lnTo>
                        <a:pt x="11" y="8"/>
                      </a:lnTo>
                      <a:lnTo>
                        <a:pt x="15" y="5"/>
                      </a:lnTo>
                      <a:lnTo>
                        <a:pt x="19" y="1"/>
                      </a:lnTo>
                      <a:lnTo>
                        <a:pt x="25" y="0"/>
                      </a:lnTo>
                      <a:lnTo>
                        <a:pt x="28" y="0"/>
                      </a:lnTo>
                      <a:lnTo>
                        <a:pt x="32" y="0"/>
                      </a:lnTo>
                      <a:lnTo>
                        <a:pt x="36" y="3"/>
                      </a:lnTo>
                      <a:lnTo>
                        <a:pt x="39" y="5"/>
                      </a:lnTo>
                      <a:lnTo>
                        <a:pt x="41" y="8"/>
                      </a:lnTo>
                      <a:lnTo>
                        <a:pt x="43" y="12"/>
                      </a:lnTo>
                      <a:lnTo>
                        <a:pt x="44" y="15"/>
                      </a:lnTo>
                      <a:lnTo>
                        <a:pt x="45" y="18"/>
                      </a:lnTo>
                      <a:lnTo>
                        <a:pt x="45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Freeform 38">
                  <a:extLst>
                    <a:ext uri="{FF2B5EF4-FFF2-40B4-BE49-F238E27FC236}">
                      <a16:creationId xmlns="" xmlns:a16="http://schemas.microsoft.com/office/drawing/2014/main" id="{D020913D-E476-4C0A-B2D9-CEFEF546D8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3" y="1978"/>
                  <a:ext cx="5" cy="5"/>
                </a:xfrm>
                <a:custGeom>
                  <a:avLst/>
                  <a:gdLst>
                    <a:gd name="T0" fmla="*/ 0 w 17"/>
                    <a:gd name="T1" fmla="*/ 0 h 13"/>
                    <a:gd name="T2" fmla="*/ 0 w 17"/>
                    <a:gd name="T3" fmla="*/ 0 h 13"/>
                    <a:gd name="T4" fmla="*/ 0 w 17"/>
                    <a:gd name="T5" fmla="*/ 0 h 13"/>
                    <a:gd name="T6" fmla="*/ 0 w 17"/>
                    <a:gd name="T7" fmla="*/ 0 h 13"/>
                    <a:gd name="T8" fmla="*/ 0 w 17"/>
                    <a:gd name="T9" fmla="*/ 0 h 13"/>
                    <a:gd name="T10" fmla="*/ 0 w 17"/>
                    <a:gd name="T11" fmla="*/ 0 h 13"/>
                    <a:gd name="T12" fmla="*/ 0 w 17"/>
                    <a:gd name="T13" fmla="*/ 0 h 13"/>
                    <a:gd name="T14" fmla="*/ 0 w 17"/>
                    <a:gd name="T15" fmla="*/ 0 h 13"/>
                    <a:gd name="T16" fmla="*/ 0 w 17"/>
                    <a:gd name="T17" fmla="*/ 0 h 13"/>
                    <a:gd name="T18" fmla="*/ 0 w 17"/>
                    <a:gd name="T19" fmla="*/ 0 h 13"/>
                    <a:gd name="T20" fmla="*/ 0 w 17"/>
                    <a:gd name="T21" fmla="*/ 0 h 13"/>
                    <a:gd name="T22" fmla="*/ 0 w 17"/>
                    <a:gd name="T23" fmla="*/ 0 h 13"/>
                    <a:gd name="T24" fmla="*/ 0 w 17"/>
                    <a:gd name="T25" fmla="*/ 0 h 13"/>
                    <a:gd name="T26" fmla="*/ 0 w 17"/>
                    <a:gd name="T27" fmla="*/ 0 h 13"/>
                    <a:gd name="T28" fmla="*/ 0 w 17"/>
                    <a:gd name="T29" fmla="*/ 0 h 13"/>
                    <a:gd name="T30" fmla="*/ 0 w 17"/>
                    <a:gd name="T31" fmla="*/ 0 h 13"/>
                    <a:gd name="T32" fmla="*/ 0 w 17"/>
                    <a:gd name="T33" fmla="*/ 0 h 13"/>
                    <a:gd name="T34" fmla="*/ 0 w 17"/>
                    <a:gd name="T35" fmla="*/ 0 h 13"/>
                    <a:gd name="T36" fmla="*/ 0 w 17"/>
                    <a:gd name="T37" fmla="*/ 0 h 13"/>
                    <a:gd name="T38" fmla="*/ 0 w 17"/>
                    <a:gd name="T39" fmla="*/ 0 h 13"/>
                    <a:gd name="T40" fmla="*/ 0 w 17"/>
                    <a:gd name="T41" fmla="*/ 0 h 13"/>
                    <a:gd name="T42" fmla="*/ 0 w 17"/>
                    <a:gd name="T43" fmla="*/ 0 h 13"/>
                    <a:gd name="T44" fmla="*/ 0 w 17"/>
                    <a:gd name="T45" fmla="*/ 0 h 13"/>
                    <a:gd name="T46" fmla="*/ 0 w 17"/>
                    <a:gd name="T47" fmla="*/ 0 h 13"/>
                    <a:gd name="T48" fmla="*/ 0 w 17"/>
                    <a:gd name="T49" fmla="*/ 0 h 13"/>
                    <a:gd name="T50" fmla="*/ 0 w 17"/>
                    <a:gd name="T51" fmla="*/ 0 h 13"/>
                    <a:gd name="T52" fmla="*/ 0 w 17"/>
                    <a:gd name="T53" fmla="*/ 0 h 13"/>
                    <a:gd name="T54" fmla="*/ 0 w 17"/>
                    <a:gd name="T55" fmla="*/ 0 h 13"/>
                    <a:gd name="T56" fmla="*/ 0 w 17"/>
                    <a:gd name="T57" fmla="*/ 0 h 13"/>
                    <a:gd name="T58" fmla="*/ 0 w 17"/>
                    <a:gd name="T59" fmla="*/ 0 h 13"/>
                    <a:gd name="T60" fmla="*/ 0 w 17"/>
                    <a:gd name="T61" fmla="*/ 0 h 13"/>
                    <a:gd name="T62" fmla="*/ 0 w 17"/>
                    <a:gd name="T63" fmla="*/ 0 h 13"/>
                    <a:gd name="T64" fmla="*/ 0 w 17"/>
                    <a:gd name="T65" fmla="*/ 0 h 1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3"/>
                    <a:gd name="T101" fmla="*/ 17 w 17"/>
                    <a:gd name="T102" fmla="*/ 13 h 1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3">
                      <a:moveTo>
                        <a:pt x="17" y="3"/>
                      </a:moveTo>
                      <a:lnTo>
                        <a:pt x="16" y="6"/>
                      </a:lnTo>
                      <a:lnTo>
                        <a:pt x="16" y="7"/>
                      </a:lnTo>
                      <a:lnTo>
                        <a:pt x="14" y="9"/>
                      </a:lnTo>
                      <a:lnTo>
                        <a:pt x="13" y="10"/>
                      </a:lnTo>
                      <a:lnTo>
                        <a:pt x="13" y="11"/>
                      </a:lnTo>
                      <a:lnTo>
                        <a:pt x="12" y="11"/>
                      </a:lnTo>
                      <a:lnTo>
                        <a:pt x="10" y="13"/>
                      </a:lnTo>
                      <a:lnTo>
                        <a:pt x="9" y="13"/>
                      </a:lnTo>
                      <a:lnTo>
                        <a:pt x="8" y="13"/>
                      </a:lnTo>
                      <a:lnTo>
                        <a:pt x="5" y="13"/>
                      </a:lnTo>
                      <a:lnTo>
                        <a:pt x="4" y="11"/>
                      </a:lnTo>
                      <a:lnTo>
                        <a:pt x="3" y="10"/>
                      </a:lnTo>
                      <a:lnTo>
                        <a:pt x="1" y="9"/>
                      </a:lnTo>
                      <a:lnTo>
                        <a:pt x="1" y="7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3" y="1"/>
                      </a:lnTo>
                      <a:lnTo>
                        <a:pt x="14" y="2"/>
                      </a:lnTo>
                      <a:lnTo>
                        <a:pt x="16" y="3"/>
                      </a:lnTo>
                      <a:lnTo>
                        <a:pt x="17" y="5"/>
                      </a:lnTo>
                      <a:lnTo>
                        <a:pt x="17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39">
                  <a:extLst>
                    <a:ext uri="{FF2B5EF4-FFF2-40B4-BE49-F238E27FC236}">
                      <a16:creationId xmlns="" xmlns:a16="http://schemas.microsoft.com/office/drawing/2014/main" id="{3B780E4F-F65E-453B-BACA-E091DACC52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5" y="1983"/>
                  <a:ext cx="70" cy="21"/>
                </a:xfrm>
                <a:custGeom>
                  <a:avLst/>
                  <a:gdLst>
                    <a:gd name="T0" fmla="*/ 0 w 212"/>
                    <a:gd name="T1" fmla="*/ 0 h 63"/>
                    <a:gd name="T2" fmla="*/ 0 w 212"/>
                    <a:gd name="T3" fmla="*/ 0 h 63"/>
                    <a:gd name="T4" fmla="*/ 0 w 212"/>
                    <a:gd name="T5" fmla="*/ 0 h 63"/>
                    <a:gd name="T6" fmla="*/ 0 w 212"/>
                    <a:gd name="T7" fmla="*/ 0 h 63"/>
                    <a:gd name="T8" fmla="*/ 0 w 212"/>
                    <a:gd name="T9" fmla="*/ 0 h 63"/>
                    <a:gd name="T10" fmla="*/ 0 w 212"/>
                    <a:gd name="T11" fmla="*/ 0 h 63"/>
                    <a:gd name="T12" fmla="*/ 0 w 212"/>
                    <a:gd name="T13" fmla="*/ 0 h 63"/>
                    <a:gd name="T14" fmla="*/ 0 w 212"/>
                    <a:gd name="T15" fmla="*/ 0 h 63"/>
                    <a:gd name="T16" fmla="*/ 0 w 212"/>
                    <a:gd name="T17" fmla="*/ 0 h 63"/>
                    <a:gd name="T18" fmla="*/ 0 w 212"/>
                    <a:gd name="T19" fmla="*/ 0 h 63"/>
                    <a:gd name="T20" fmla="*/ 0 w 212"/>
                    <a:gd name="T21" fmla="*/ 0 h 63"/>
                    <a:gd name="T22" fmla="*/ 0 w 212"/>
                    <a:gd name="T23" fmla="*/ 0 h 63"/>
                    <a:gd name="T24" fmla="*/ 0 w 212"/>
                    <a:gd name="T25" fmla="*/ 0 h 63"/>
                    <a:gd name="T26" fmla="*/ 0 w 212"/>
                    <a:gd name="T27" fmla="*/ 0 h 63"/>
                    <a:gd name="T28" fmla="*/ 0 w 212"/>
                    <a:gd name="T29" fmla="*/ 0 h 63"/>
                    <a:gd name="T30" fmla="*/ 0 w 212"/>
                    <a:gd name="T31" fmla="*/ 0 h 63"/>
                    <a:gd name="T32" fmla="*/ 0 w 212"/>
                    <a:gd name="T33" fmla="*/ 0 h 63"/>
                    <a:gd name="T34" fmla="*/ 0 w 212"/>
                    <a:gd name="T35" fmla="*/ 0 h 63"/>
                    <a:gd name="T36" fmla="*/ 0 w 212"/>
                    <a:gd name="T37" fmla="*/ 0 h 63"/>
                    <a:gd name="T38" fmla="*/ 0 w 212"/>
                    <a:gd name="T39" fmla="*/ 0 h 63"/>
                    <a:gd name="T40" fmla="*/ 0 w 212"/>
                    <a:gd name="T41" fmla="*/ 0 h 63"/>
                    <a:gd name="T42" fmla="*/ 0 w 212"/>
                    <a:gd name="T43" fmla="*/ 0 h 63"/>
                    <a:gd name="T44" fmla="*/ 0 w 212"/>
                    <a:gd name="T45" fmla="*/ 0 h 63"/>
                    <a:gd name="T46" fmla="*/ 0 w 212"/>
                    <a:gd name="T47" fmla="*/ 0 h 63"/>
                    <a:gd name="T48" fmla="*/ 0 w 212"/>
                    <a:gd name="T49" fmla="*/ 0 h 63"/>
                    <a:gd name="T50" fmla="*/ 0 w 212"/>
                    <a:gd name="T51" fmla="*/ 0 h 63"/>
                    <a:gd name="T52" fmla="*/ 0 w 212"/>
                    <a:gd name="T53" fmla="*/ 0 h 63"/>
                    <a:gd name="T54" fmla="*/ 0 w 212"/>
                    <a:gd name="T55" fmla="*/ 0 h 63"/>
                    <a:gd name="T56" fmla="*/ 0 w 212"/>
                    <a:gd name="T57" fmla="*/ 0 h 63"/>
                    <a:gd name="T58" fmla="*/ 0 w 212"/>
                    <a:gd name="T59" fmla="*/ 0 h 63"/>
                    <a:gd name="T60" fmla="*/ 0 w 212"/>
                    <a:gd name="T61" fmla="*/ 0 h 63"/>
                    <a:gd name="T62" fmla="*/ 0 w 212"/>
                    <a:gd name="T63" fmla="*/ 0 h 63"/>
                    <a:gd name="T64" fmla="*/ 0 w 212"/>
                    <a:gd name="T65" fmla="*/ 0 h 63"/>
                    <a:gd name="T66" fmla="*/ 0 w 212"/>
                    <a:gd name="T67" fmla="*/ 0 h 63"/>
                    <a:gd name="T68" fmla="*/ 0 w 212"/>
                    <a:gd name="T69" fmla="*/ 0 h 63"/>
                    <a:gd name="T70" fmla="*/ 0 w 212"/>
                    <a:gd name="T71" fmla="*/ 0 h 63"/>
                    <a:gd name="T72" fmla="*/ 0 w 212"/>
                    <a:gd name="T73" fmla="*/ 0 h 63"/>
                    <a:gd name="T74" fmla="*/ 0 w 212"/>
                    <a:gd name="T75" fmla="*/ 0 h 63"/>
                    <a:gd name="T76" fmla="*/ 0 w 212"/>
                    <a:gd name="T77" fmla="*/ 0 h 63"/>
                    <a:gd name="T78" fmla="*/ 0 w 212"/>
                    <a:gd name="T79" fmla="*/ 0 h 63"/>
                    <a:gd name="T80" fmla="*/ 0 w 212"/>
                    <a:gd name="T81" fmla="*/ 0 h 63"/>
                    <a:gd name="T82" fmla="*/ 0 w 212"/>
                    <a:gd name="T83" fmla="*/ 0 h 63"/>
                    <a:gd name="T84" fmla="*/ 0 w 212"/>
                    <a:gd name="T85" fmla="*/ 0 h 63"/>
                    <a:gd name="T86" fmla="*/ 0 w 212"/>
                    <a:gd name="T87" fmla="*/ 0 h 63"/>
                    <a:gd name="T88" fmla="*/ 0 w 212"/>
                    <a:gd name="T89" fmla="*/ 0 h 63"/>
                    <a:gd name="T90" fmla="*/ 0 w 212"/>
                    <a:gd name="T91" fmla="*/ 0 h 63"/>
                    <a:gd name="T92" fmla="*/ 0 w 212"/>
                    <a:gd name="T93" fmla="*/ 0 h 63"/>
                    <a:gd name="T94" fmla="*/ 0 w 212"/>
                    <a:gd name="T95" fmla="*/ 0 h 63"/>
                    <a:gd name="T96" fmla="*/ 0 w 212"/>
                    <a:gd name="T97" fmla="*/ 0 h 63"/>
                    <a:gd name="T98" fmla="*/ 0 w 212"/>
                    <a:gd name="T99" fmla="*/ 0 h 63"/>
                    <a:gd name="T100" fmla="*/ 0 w 212"/>
                    <a:gd name="T101" fmla="*/ 0 h 63"/>
                    <a:gd name="T102" fmla="*/ 0 w 212"/>
                    <a:gd name="T103" fmla="*/ 0 h 63"/>
                    <a:gd name="T104" fmla="*/ 0 w 212"/>
                    <a:gd name="T105" fmla="*/ 0 h 6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2"/>
                    <a:gd name="T160" fmla="*/ 0 h 63"/>
                    <a:gd name="T161" fmla="*/ 212 w 212"/>
                    <a:gd name="T162" fmla="*/ 63 h 6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2" h="63">
                      <a:moveTo>
                        <a:pt x="210" y="58"/>
                      </a:moveTo>
                      <a:lnTo>
                        <a:pt x="208" y="59"/>
                      </a:lnTo>
                      <a:lnTo>
                        <a:pt x="205" y="59"/>
                      </a:lnTo>
                      <a:lnTo>
                        <a:pt x="203" y="58"/>
                      </a:lnTo>
                      <a:lnTo>
                        <a:pt x="200" y="56"/>
                      </a:lnTo>
                      <a:lnTo>
                        <a:pt x="197" y="54"/>
                      </a:lnTo>
                      <a:lnTo>
                        <a:pt x="194" y="51"/>
                      </a:lnTo>
                      <a:lnTo>
                        <a:pt x="191" y="48"/>
                      </a:lnTo>
                      <a:lnTo>
                        <a:pt x="187" y="47"/>
                      </a:lnTo>
                      <a:lnTo>
                        <a:pt x="183" y="46"/>
                      </a:lnTo>
                      <a:lnTo>
                        <a:pt x="179" y="47"/>
                      </a:lnTo>
                      <a:lnTo>
                        <a:pt x="162" y="42"/>
                      </a:lnTo>
                      <a:lnTo>
                        <a:pt x="145" y="42"/>
                      </a:lnTo>
                      <a:lnTo>
                        <a:pt x="130" y="43"/>
                      </a:lnTo>
                      <a:lnTo>
                        <a:pt x="113" y="46"/>
                      </a:lnTo>
                      <a:lnTo>
                        <a:pt x="96" y="50"/>
                      </a:lnTo>
                      <a:lnTo>
                        <a:pt x="80" y="55"/>
                      </a:lnTo>
                      <a:lnTo>
                        <a:pt x="63" y="59"/>
                      </a:lnTo>
                      <a:lnTo>
                        <a:pt x="46" y="62"/>
                      </a:lnTo>
                      <a:lnTo>
                        <a:pt x="29" y="63"/>
                      </a:lnTo>
                      <a:lnTo>
                        <a:pt x="12" y="63"/>
                      </a:lnTo>
                      <a:lnTo>
                        <a:pt x="6" y="59"/>
                      </a:lnTo>
                      <a:lnTo>
                        <a:pt x="2" y="54"/>
                      </a:lnTo>
                      <a:lnTo>
                        <a:pt x="0" y="50"/>
                      </a:lnTo>
                      <a:lnTo>
                        <a:pt x="2" y="45"/>
                      </a:lnTo>
                      <a:lnTo>
                        <a:pt x="3" y="41"/>
                      </a:lnTo>
                      <a:lnTo>
                        <a:pt x="6" y="35"/>
                      </a:lnTo>
                      <a:lnTo>
                        <a:pt x="8" y="30"/>
                      </a:lnTo>
                      <a:lnTo>
                        <a:pt x="12" y="26"/>
                      </a:lnTo>
                      <a:lnTo>
                        <a:pt x="15" y="21"/>
                      </a:lnTo>
                      <a:lnTo>
                        <a:pt x="17" y="17"/>
                      </a:lnTo>
                      <a:lnTo>
                        <a:pt x="37" y="8"/>
                      </a:lnTo>
                      <a:lnTo>
                        <a:pt x="56" y="3"/>
                      </a:lnTo>
                      <a:lnTo>
                        <a:pt x="76" y="0"/>
                      </a:lnTo>
                      <a:lnTo>
                        <a:pt x="96" y="0"/>
                      </a:lnTo>
                      <a:lnTo>
                        <a:pt x="115" y="3"/>
                      </a:lnTo>
                      <a:lnTo>
                        <a:pt x="133" y="7"/>
                      </a:lnTo>
                      <a:lnTo>
                        <a:pt x="153" y="15"/>
                      </a:lnTo>
                      <a:lnTo>
                        <a:pt x="171" y="22"/>
                      </a:lnTo>
                      <a:lnTo>
                        <a:pt x="188" y="33"/>
                      </a:lnTo>
                      <a:lnTo>
                        <a:pt x="205" y="45"/>
                      </a:lnTo>
                      <a:lnTo>
                        <a:pt x="207" y="46"/>
                      </a:lnTo>
                      <a:lnTo>
                        <a:pt x="208" y="47"/>
                      </a:lnTo>
                      <a:lnTo>
                        <a:pt x="208" y="48"/>
                      </a:lnTo>
                      <a:lnTo>
                        <a:pt x="209" y="50"/>
                      </a:lnTo>
                      <a:lnTo>
                        <a:pt x="210" y="51"/>
                      </a:lnTo>
                      <a:lnTo>
                        <a:pt x="210" y="52"/>
                      </a:lnTo>
                      <a:lnTo>
                        <a:pt x="212" y="54"/>
                      </a:lnTo>
                      <a:lnTo>
                        <a:pt x="212" y="55"/>
                      </a:lnTo>
                      <a:lnTo>
                        <a:pt x="212" y="56"/>
                      </a:lnTo>
                      <a:lnTo>
                        <a:pt x="212" y="58"/>
                      </a:lnTo>
                      <a:lnTo>
                        <a:pt x="210" y="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Freeform 40">
                  <a:extLst>
                    <a:ext uri="{FF2B5EF4-FFF2-40B4-BE49-F238E27FC236}">
                      <a16:creationId xmlns="" xmlns:a16="http://schemas.microsoft.com/office/drawing/2014/main" id="{97EDB0A4-876D-4338-97A3-B0474C7C0A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9" y="2050"/>
                  <a:ext cx="100" cy="75"/>
                </a:xfrm>
                <a:custGeom>
                  <a:avLst/>
                  <a:gdLst>
                    <a:gd name="T0" fmla="*/ 0 w 301"/>
                    <a:gd name="T1" fmla="*/ 0 h 225"/>
                    <a:gd name="T2" fmla="*/ 0 w 301"/>
                    <a:gd name="T3" fmla="*/ 0 h 225"/>
                    <a:gd name="T4" fmla="*/ 0 w 301"/>
                    <a:gd name="T5" fmla="*/ 0 h 225"/>
                    <a:gd name="T6" fmla="*/ 0 w 301"/>
                    <a:gd name="T7" fmla="*/ 0 h 225"/>
                    <a:gd name="T8" fmla="*/ 0 w 301"/>
                    <a:gd name="T9" fmla="*/ 0 h 225"/>
                    <a:gd name="T10" fmla="*/ 0 w 301"/>
                    <a:gd name="T11" fmla="*/ 0 h 225"/>
                    <a:gd name="T12" fmla="*/ 0 w 301"/>
                    <a:gd name="T13" fmla="*/ 0 h 225"/>
                    <a:gd name="T14" fmla="*/ 0 w 301"/>
                    <a:gd name="T15" fmla="*/ 0 h 225"/>
                    <a:gd name="T16" fmla="*/ 0 w 301"/>
                    <a:gd name="T17" fmla="*/ 0 h 225"/>
                    <a:gd name="T18" fmla="*/ 0 w 301"/>
                    <a:gd name="T19" fmla="*/ 0 h 225"/>
                    <a:gd name="T20" fmla="*/ 0 w 301"/>
                    <a:gd name="T21" fmla="*/ 0 h 225"/>
                    <a:gd name="T22" fmla="*/ 0 w 301"/>
                    <a:gd name="T23" fmla="*/ 0 h 225"/>
                    <a:gd name="T24" fmla="*/ 0 w 301"/>
                    <a:gd name="T25" fmla="*/ 0 h 225"/>
                    <a:gd name="T26" fmla="*/ 0 w 301"/>
                    <a:gd name="T27" fmla="*/ 0 h 225"/>
                    <a:gd name="T28" fmla="*/ 0 w 301"/>
                    <a:gd name="T29" fmla="*/ 0 h 225"/>
                    <a:gd name="T30" fmla="*/ 0 w 301"/>
                    <a:gd name="T31" fmla="*/ 0 h 225"/>
                    <a:gd name="T32" fmla="*/ 0 w 301"/>
                    <a:gd name="T33" fmla="*/ 0 h 225"/>
                    <a:gd name="T34" fmla="*/ 0 w 301"/>
                    <a:gd name="T35" fmla="*/ 0 h 225"/>
                    <a:gd name="T36" fmla="*/ 0 w 301"/>
                    <a:gd name="T37" fmla="*/ 0 h 225"/>
                    <a:gd name="T38" fmla="*/ 0 w 301"/>
                    <a:gd name="T39" fmla="*/ 0 h 225"/>
                    <a:gd name="T40" fmla="*/ 0 w 301"/>
                    <a:gd name="T41" fmla="*/ 0 h 225"/>
                    <a:gd name="T42" fmla="*/ 0 w 301"/>
                    <a:gd name="T43" fmla="*/ 0 h 225"/>
                    <a:gd name="T44" fmla="*/ 0 w 301"/>
                    <a:gd name="T45" fmla="*/ 0 h 225"/>
                    <a:gd name="T46" fmla="*/ 0 w 301"/>
                    <a:gd name="T47" fmla="*/ 0 h 225"/>
                    <a:gd name="T48" fmla="*/ 0 w 301"/>
                    <a:gd name="T49" fmla="*/ 0 h 225"/>
                    <a:gd name="T50" fmla="*/ 0 w 301"/>
                    <a:gd name="T51" fmla="*/ 0 h 225"/>
                    <a:gd name="T52" fmla="*/ 0 w 301"/>
                    <a:gd name="T53" fmla="*/ 0 h 225"/>
                    <a:gd name="T54" fmla="*/ 0 w 301"/>
                    <a:gd name="T55" fmla="*/ 0 h 225"/>
                    <a:gd name="T56" fmla="*/ 0 w 301"/>
                    <a:gd name="T57" fmla="*/ 0 h 225"/>
                    <a:gd name="T58" fmla="*/ 0 w 301"/>
                    <a:gd name="T59" fmla="*/ 0 h 225"/>
                    <a:gd name="T60" fmla="*/ 0 w 301"/>
                    <a:gd name="T61" fmla="*/ 0 h 225"/>
                    <a:gd name="T62" fmla="*/ 0 w 301"/>
                    <a:gd name="T63" fmla="*/ 0 h 225"/>
                    <a:gd name="T64" fmla="*/ 0 w 301"/>
                    <a:gd name="T65" fmla="*/ 0 h 225"/>
                    <a:gd name="T66" fmla="*/ 0 w 301"/>
                    <a:gd name="T67" fmla="*/ 0 h 225"/>
                    <a:gd name="T68" fmla="*/ 0 w 301"/>
                    <a:gd name="T69" fmla="*/ 0 h 225"/>
                    <a:gd name="T70" fmla="*/ 0 w 301"/>
                    <a:gd name="T71" fmla="*/ 0 h 2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01"/>
                    <a:gd name="T109" fmla="*/ 0 h 225"/>
                    <a:gd name="T110" fmla="*/ 301 w 301"/>
                    <a:gd name="T111" fmla="*/ 225 h 2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01" h="225">
                      <a:moveTo>
                        <a:pt x="202" y="60"/>
                      </a:moveTo>
                      <a:lnTo>
                        <a:pt x="210" y="56"/>
                      </a:lnTo>
                      <a:lnTo>
                        <a:pt x="218" y="52"/>
                      </a:lnTo>
                      <a:lnTo>
                        <a:pt x="224" y="47"/>
                      </a:lnTo>
                      <a:lnTo>
                        <a:pt x="232" y="43"/>
                      </a:lnTo>
                      <a:lnTo>
                        <a:pt x="239" y="39"/>
                      </a:lnTo>
                      <a:lnTo>
                        <a:pt x="247" y="35"/>
                      </a:lnTo>
                      <a:lnTo>
                        <a:pt x="254" y="31"/>
                      </a:lnTo>
                      <a:lnTo>
                        <a:pt x="264" y="29"/>
                      </a:lnTo>
                      <a:lnTo>
                        <a:pt x="273" y="28"/>
                      </a:lnTo>
                      <a:lnTo>
                        <a:pt x="282" y="28"/>
                      </a:lnTo>
                      <a:lnTo>
                        <a:pt x="283" y="45"/>
                      </a:lnTo>
                      <a:lnTo>
                        <a:pt x="286" y="62"/>
                      </a:lnTo>
                      <a:lnTo>
                        <a:pt x="291" y="78"/>
                      </a:lnTo>
                      <a:lnTo>
                        <a:pt x="295" y="95"/>
                      </a:lnTo>
                      <a:lnTo>
                        <a:pt x="299" y="114"/>
                      </a:lnTo>
                      <a:lnTo>
                        <a:pt x="301" y="131"/>
                      </a:lnTo>
                      <a:lnTo>
                        <a:pt x="301" y="148"/>
                      </a:lnTo>
                      <a:lnTo>
                        <a:pt x="299" y="163"/>
                      </a:lnTo>
                      <a:lnTo>
                        <a:pt x="292" y="179"/>
                      </a:lnTo>
                      <a:lnTo>
                        <a:pt x="280" y="193"/>
                      </a:lnTo>
                      <a:lnTo>
                        <a:pt x="253" y="196"/>
                      </a:lnTo>
                      <a:lnTo>
                        <a:pt x="227" y="200"/>
                      </a:lnTo>
                      <a:lnTo>
                        <a:pt x="200" y="205"/>
                      </a:lnTo>
                      <a:lnTo>
                        <a:pt x="173" y="210"/>
                      </a:lnTo>
                      <a:lnTo>
                        <a:pt x="147" y="216"/>
                      </a:lnTo>
                      <a:lnTo>
                        <a:pt x="121" y="219"/>
                      </a:lnTo>
                      <a:lnTo>
                        <a:pt x="94" y="223"/>
                      </a:lnTo>
                      <a:lnTo>
                        <a:pt x="68" y="225"/>
                      </a:lnTo>
                      <a:lnTo>
                        <a:pt x="42" y="225"/>
                      </a:lnTo>
                      <a:lnTo>
                        <a:pt x="16" y="221"/>
                      </a:lnTo>
                      <a:lnTo>
                        <a:pt x="9" y="213"/>
                      </a:lnTo>
                      <a:lnTo>
                        <a:pt x="8" y="196"/>
                      </a:lnTo>
                      <a:lnTo>
                        <a:pt x="6" y="178"/>
                      </a:lnTo>
                      <a:lnTo>
                        <a:pt x="5" y="161"/>
                      </a:lnTo>
                      <a:lnTo>
                        <a:pt x="4" y="142"/>
                      </a:lnTo>
                      <a:lnTo>
                        <a:pt x="2" y="125"/>
                      </a:lnTo>
                      <a:lnTo>
                        <a:pt x="1" y="108"/>
                      </a:lnTo>
                      <a:lnTo>
                        <a:pt x="0" y="90"/>
                      </a:lnTo>
                      <a:lnTo>
                        <a:pt x="0" y="73"/>
                      </a:lnTo>
                      <a:lnTo>
                        <a:pt x="1" y="56"/>
                      </a:lnTo>
                      <a:lnTo>
                        <a:pt x="2" y="41"/>
                      </a:lnTo>
                      <a:lnTo>
                        <a:pt x="12" y="38"/>
                      </a:lnTo>
                      <a:lnTo>
                        <a:pt x="19" y="39"/>
                      </a:lnTo>
                      <a:lnTo>
                        <a:pt x="23" y="45"/>
                      </a:lnTo>
                      <a:lnTo>
                        <a:pt x="27" y="51"/>
                      </a:lnTo>
                      <a:lnTo>
                        <a:pt x="30" y="59"/>
                      </a:lnTo>
                      <a:lnTo>
                        <a:pt x="31" y="68"/>
                      </a:lnTo>
                      <a:lnTo>
                        <a:pt x="34" y="76"/>
                      </a:lnTo>
                      <a:lnTo>
                        <a:pt x="38" y="82"/>
                      </a:lnTo>
                      <a:lnTo>
                        <a:pt x="44" y="86"/>
                      </a:lnTo>
                      <a:lnTo>
                        <a:pt x="53" y="86"/>
                      </a:lnTo>
                      <a:lnTo>
                        <a:pt x="61" y="76"/>
                      </a:lnTo>
                      <a:lnTo>
                        <a:pt x="70" y="65"/>
                      </a:lnTo>
                      <a:lnTo>
                        <a:pt x="79" y="54"/>
                      </a:lnTo>
                      <a:lnTo>
                        <a:pt x="89" y="43"/>
                      </a:lnTo>
                      <a:lnTo>
                        <a:pt x="99" y="33"/>
                      </a:lnTo>
                      <a:lnTo>
                        <a:pt x="110" y="22"/>
                      </a:lnTo>
                      <a:lnTo>
                        <a:pt x="121" y="15"/>
                      </a:lnTo>
                      <a:lnTo>
                        <a:pt x="133" y="8"/>
                      </a:lnTo>
                      <a:lnTo>
                        <a:pt x="146" y="3"/>
                      </a:lnTo>
                      <a:lnTo>
                        <a:pt x="160" y="0"/>
                      </a:lnTo>
                      <a:lnTo>
                        <a:pt x="166" y="7"/>
                      </a:lnTo>
                      <a:lnTo>
                        <a:pt x="170" y="12"/>
                      </a:lnTo>
                      <a:lnTo>
                        <a:pt x="173" y="20"/>
                      </a:lnTo>
                      <a:lnTo>
                        <a:pt x="176" y="26"/>
                      </a:lnTo>
                      <a:lnTo>
                        <a:pt x="179" y="33"/>
                      </a:lnTo>
                      <a:lnTo>
                        <a:pt x="181" y="41"/>
                      </a:lnTo>
                      <a:lnTo>
                        <a:pt x="185" y="46"/>
                      </a:lnTo>
                      <a:lnTo>
                        <a:pt x="189" y="52"/>
                      </a:lnTo>
                      <a:lnTo>
                        <a:pt x="196" y="56"/>
                      </a:lnTo>
                      <a:lnTo>
                        <a:pt x="202" y="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41">
                  <a:extLst>
                    <a:ext uri="{FF2B5EF4-FFF2-40B4-BE49-F238E27FC236}">
                      <a16:creationId xmlns="" xmlns:a16="http://schemas.microsoft.com/office/drawing/2014/main" id="{ADA4C91D-FEED-4F30-8CC0-318C1EE4A0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8" y="1993"/>
                  <a:ext cx="8" cy="6"/>
                </a:xfrm>
                <a:custGeom>
                  <a:avLst/>
                  <a:gdLst>
                    <a:gd name="T0" fmla="*/ 0 w 24"/>
                    <a:gd name="T1" fmla="*/ 0 h 19"/>
                    <a:gd name="T2" fmla="*/ 0 w 24"/>
                    <a:gd name="T3" fmla="*/ 0 h 19"/>
                    <a:gd name="T4" fmla="*/ 0 w 24"/>
                    <a:gd name="T5" fmla="*/ 0 h 19"/>
                    <a:gd name="T6" fmla="*/ 0 w 24"/>
                    <a:gd name="T7" fmla="*/ 0 h 19"/>
                    <a:gd name="T8" fmla="*/ 0 w 24"/>
                    <a:gd name="T9" fmla="*/ 0 h 19"/>
                    <a:gd name="T10" fmla="*/ 0 w 24"/>
                    <a:gd name="T11" fmla="*/ 0 h 19"/>
                    <a:gd name="T12" fmla="*/ 0 w 24"/>
                    <a:gd name="T13" fmla="*/ 0 h 19"/>
                    <a:gd name="T14" fmla="*/ 0 w 24"/>
                    <a:gd name="T15" fmla="*/ 0 h 19"/>
                    <a:gd name="T16" fmla="*/ 0 w 24"/>
                    <a:gd name="T17" fmla="*/ 0 h 19"/>
                    <a:gd name="T18" fmla="*/ 0 w 24"/>
                    <a:gd name="T19" fmla="*/ 0 h 19"/>
                    <a:gd name="T20" fmla="*/ 0 w 24"/>
                    <a:gd name="T21" fmla="*/ 0 h 19"/>
                    <a:gd name="T22" fmla="*/ 0 w 24"/>
                    <a:gd name="T23" fmla="*/ 0 h 19"/>
                    <a:gd name="T24" fmla="*/ 0 w 24"/>
                    <a:gd name="T25" fmla="*/ 0 h 19"/>
                    <a:gd name="T26" fmla="*/ 0 w 24"/>
                    <a:gd name="T27" fmla="*/ 0 h 19"/>
                    <a:gd name="T28" fmla="*/ 0 w 24"/>
                    <a:gd name="T29" fmla="*/ 0 h 19"/>
                    <a:gd name="T30" fmla="*/ 0 w 24"/>
                    <a:gd name="T31" fmla="*/ 0 h 19"/>
                    <a:gd name="T32" fmla="*/ 0 w 24"/>
                    <a:gd name="T33" fmla="*/ 0 h 19"/>
                    <a:gd name="T34" fmla="*/ 0 w 24"/>
                    <a:gd name="T35" fmla="*/ 0 h 19"/>
                    <a:gd name="T36" fmla="*/ 0 w 24"/>
                    <a:gd name="T37" fmla="*/ 0 h 19"/>
                    <a:gd name="T38" fmla="*/ 0 w 24"/>
                    <a:gd name="T39" fmla="*/ 0 h 19"/>
                    <a:gd name="T40" fmla="*/ 0 w 24"/>
                    <a:gd name="T41" fmla="*/ 0 h 19"/>
                    <a:gd name="T42" fmla="*/ 0 w 24"/>
                    <a:gd name="T43" fmla="*/ 0 h 19"/>
                    <a:gd name="T44" fmla="*/ 0 w 24"/>
                    <a:gd name="T45" fmla="*/ 0 h 19"/>
                    <a:gd name="T46" fmla="*/ 0 w 24"/>
                    <a:gd name="T47" fmla="*/ 0 h 19"/>
                    <a:gd name="T48" fmla="*/ 0 w 24"/>
                    <a:gd name="T49" fmla="*/ 0 h 19"/>
                    <a:gd name="T50" fmla="*/ 0 w 24"/>
                    <a:gd name="T51" fmla="*/ 0 h 19"/>
                    <a:gd name="T52" fmla="*/ 0 w 24"/>
                    <a:gd name="T53" fmla="*/ 0 h 19"/>
                    <a:gd name="T54" fmla="*/ 0 w 24"/>
                    <a:gd name="T55" fmla="*/ 0 h 19"/>
                    <a:gd name="T56" fmla="*/ 0 w 24"/>
                    <a:gd name="T57" fmla="*/ 0 h 19"/>
                    <a:gd name="T58" fmla="*/ 0 w 24"/>
                    <a:gd name="T59" fmla="*/ 0 h 19"/>
                    <a:gd name="T60" fmla="*/ 0 w 24"/>
                    <a:gd name="T61" fmla="*/ 0 h 19"/>
                    <a:gd name="T62" fmla="*/ 0 w 24"/>
                    <a:gd name="T63" fmla="*/ 0 h 19"/>
                    <a:gd name="T64" fmla="*/ 0 w 24"/>
                    <a:gd name="T65" fmla="*/ 0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19"/>
                    <a:gd name="T101" fmla="*/ 24 w 24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19">
                      <a:moveTo>
                        <a:pt x="22" y="1"/>
                      </a:moveTo>
                      <a:lnTo>
                        <a:pt x="22" y="4"/>
                      </a:lnTo>
                      <a:lnTo>
                        <a:pt x="22" y="5"/>
                      </a:lnTo>
                      <a:lnTo>
                        <a:pt x="21" y="8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0" y="13"/>
                      </a:lnTo>
                      <a:lnTo>
                        <a:pt x="20" y="14"/>
                      </a:lnTo>
                      <a:lnTo>
                        <a:pt x="18" y="16"/>
                      </a:lnTo>
                      <a:lnTo>
                        <a:pt x="17" y="17"/>
                      </a:lnTo>
                      <a:lnTo>
                        <a:pt x="14" y="18"/>
                      </a:lnTo>
                      <a:lnTo>
                        <a:pt x="13" y="18"/>
                      </a:lnTo>
                      <a:lnTo>
                        <a:pt x="12" y="18"/>
                      </a:lnTo>
                      <a:lnTo>
                        <a:pt x="10" y="18"/>
                      </a:lnTo>
                      <a:lnTo>
                        <a:pt x="9" y="18"/>
                      </a:lnTo>
                      <a:lnTo>
                        <a:pt x="8" y="19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4" y="18"/>
                      </a:lnTo>
                      <a:lnTo>
                        <a:pt x="3" y="18"/>
                      </a:lnTo>
                      <a:lnTo>
                        <a:pt x="1" y="17"/>
                      </a:lnTo>
                      <a:lnTo>
                        <a:pt x="0" y="13"/>
                      </a:lnTo>
                      <a:lnTo>
                        <a:pt x="1" y="9"/>
                      </a:lnTo>
                      <a:lnTo>
                        <a:pt x="3" y="6"/>
                      </a:lnTo>
                      <a:lnTo>
                        <a:pt x="4" y="4"/>
                      </a:ln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4" y="3"/>
                      </a:lnTo>
                      <a:lnTo>
                        <a:pt x="2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42">
                  <a:extLst>
                    <a:ext uri="{FF2B5EF4-FFF2-40B4-BE49-F238E27FC236}">
                      <a16:creationId xmlns="" xmlns:a16="http://schemas.microsoft.com/office/drawing/2014/main" id="{9E1F3E5F-576C-49C6-ACB4-BAE064482F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1" y="1999"/>
                  <a:ext cx="73" cy="66"/>
                </a:xfrm>
                <a:custGeom>
                  <a:avLst/>
                  <a:gdLst>
                    <a:gd name="T0" fmla="*/ 0 w 218"/>
                    <a:gd name="T1" fmla="*/ 0 h 197"/>
                    <a:gd name="T2" fmla="*/ 0 w 218"/>
                    <a:gd name="T3" fmla="*/ 0 h 197"/>
                    <a:gd name="T4" fmla="*/ 0 w 218"/>
                    <a:gd name="T5" fmla="*/ 0 h 197"/>
                    <a:gd name="T6" fmla="*/ 0 w 218"/>
                    <a:gd name="T7" fmla="*/ 0 h 197"/>
                    <a:gd name="T8" fmla="*/ 0 w 218"/>
                    <a:gd name="T9" fmla="*/ 0 h 197"/>
                    <a:gd name="T10" fmla="*/ 0 w 218"/>
                    <a:gd name="T11" fmla="*/ 0 h 197"/>
                    <a:gd name="T12" fmla="*/ 0 w 218"/>
                    <a:gd name="T13" fmla="*/ 0 h 197"/>
                    <a:gd name="T14" fmla="*/ 0 w 218"/>
                    <a:gd name="T15" fmla="*/ 0 h 197"/>
                    <a:gd name="T16" fmla="*/ 0 w 218"/>
                    <a:gd name="T17" fmla="*/ 0 h 197"/>
                    <a:gd name="T18" fmla="*/ 0 w 218"/>
                    <a:gd name="T19" fmla="*/ 0 h 197"/>
                    <a:gd name="T20" fmla="*/ 0 w 218"/>
                    <a:gd name="T21" fmla="*/ 0 h 197"/>
                    <a:gd name="T22" fmla="*/ 0 w 218"/>
                    <a:gd name="T23" fmla="*/ 0 h 197"/>
                    <a:gd name="T24" fmla="*/ 0 w 218"/>
                    <a:gd name="T25" fmla="*/ 0 h 197"/>
                    <a:gd name="T26" fmla="*/ 0 w 218"/>
                    <a:gd name="T27" fmla="*/ 0 h 197"/>
                    <a:gd name="T28" fmla="*/ 0 w 218"/>
                    <a:gd name="T29" fmla="*/ 0 h 197"/>
                    <a:gd name="T30" fmla="*/ 0 w 218"/>
                    <a:gd name="T31" fmla="*/ 0 h 197"/>
                    <a:gd name="T32" fmla="*/ 0 w 218"/>
                    <a:gd name="T33" fmla="*/ 0 h 197"/>
                    <a:gd name="T34" fmla="*/ 0 w 218"/>
                    <a:gd name="T35" fmla="*/ 0 h 197"/>
                    <a:gd name="T36" fmla="*/ 0 w 218"/>
                    <a:gd name="T37" fmla="*/ 0 h 197"/>
                    <a:gd name="T38" fmla="*/ 0 w 218"/>
                    <a:gd name="T39" fmla="*/ 0 h 197"/>
                    <a:gd name="T40" fmla="*/ 0 w 218"/>
                    <a:gd name="T41" fmla="*/ 0 h 197"/>
                    <a:gd name="T42" fmla="*/ 0 w 218"/>
                    <a:gd name="T43" fmla="*/ 0 h 197"/>
                    <a:gd name="T44" fmla="*/ 0 w 218"/>
                    <a:gd name="T45" fmla="*/ 0 h 197"/>
                    <a:gd name="T46" fmla="*/ 0 w 218"/>
                    <a:gd name="T47" fmla="*/ 0 h 197"/>
                    <a:gd name="T48" fmla="*/ 0 w 218"/>
                    <a:gd name="T49" fmla="*/ 0 h 197"/>
                    <a:gd name="T50" fmla="*/ 0 w 218"/>
                    <a:gd name="T51" fmla="*/ 0 h 197"/>
                    <a:gd name="T52" fmla="*/ 0 w 218"/>
                    <a:gd name="T53" fmla="*/ 0 h 197"/>
                    <a:gd name="T54" fmla="*/ 0 w 218"/>
                    <a:gd name="T55" fmla="*/ 0 h 197"/>
                    <a:gd name="T56" fmla="*/ 0 w 218"/>
                    <a:gd name="T57" fmla="*/ 0 h 197"/>
                    <a:gd name="T58" fmla="*/ 0 w 218"/>
                    <a:gd name="T59" fmla="*/ 0 h 197"/>
                    <a:gd name="T60" fmla="*/ 0 w 218"/>
                    <a:gd name="T61" fmla="*/ 0 h 197"/>
                    <a:gd name="T62" fmla="*/ 0 w 218"/>
                    <a:gd name="T63" fmla="*/ 0 h 197"/>
                    <a:gd name="T64" fmla="*/ 0 w 218"/>
                    <a:gd name="T65" fmla="*/ 0 h 197"/>
                    <a:gd name="T66" fmla="*/ 0 w 218"/>
                    <a:gd name="T67" fmla="*/ 0 h 197"/>
                    <a:gd name="T68" fmla="*/ 0 w 218"/>
                    <a:gd name="T69" fmla="*/ 0 h 197"/>
                    <a:gd name="T70" fmla="*/ 0 w 218"/>
                    <a:gd name="T71" fmla="*/ 0 h 197"/>
                    <a:gd name="T72" fmla="*/ 0 w 218"/>
                    <a:gd name="T73" fmla="*/ 0 h 197"/>
                    <a:gd name="T74" fmla="*/ 0 w 218"/>
                    <a:gd name="T75" fmla="*/ 0 h 197"/>
                    <a:gd name="T76" fmla="*/ 0 w 218"/>
                    <a:gd name="T77" fmla="*/ 0 h 197"/>
                    <a:gd name="T78" fmla="*/ 0 w 218"/>
                    <a:gd name="T79" fmla="*/ 0 h 197"/>
                    <a:gd name="T80" fmla="*/ 0 w 218"/>
                    <a:gd name="T81" fmla="*/ 0 h 197"/>
                    <a:gd name="T82" fmla="*/ 0 w 218"/>
                    <a:gd name="T83" fmla="*/ 0 h 197"/>
                    <a:gd name="T84" fmla="*/ 0 w 218"/>
                    <a:gd name="T85" fmla="*/ 0 h 197"/>
                    <a:gd name="T86" fmla="*/ 0 w 218"/>
                    <a:gd name="T87" fmla="*/ 0 h 197"/>
                    <a:gd name="T88" fmla="*/ 0 w 218"/>
                    <a:gd name="T89" fmla="*/ 0 h 197"/>
                    <a:gd name="T90" fmla="*/ 0 w 218"/>
                    <a:gd name="T91" fmla="*/ 0 h 19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18"/>
                    <a:gd name="T139" fmla="*/ 0 h 197"/>
                    <a:gd name="T140" fmla="*/ 218 w 218"/>
                    <a:gd name="T141" fmla="*/ 197 h 19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18" h="197">
                      <a:moveTo>
                        <a:pt x="205" y="34"/>
                      </a:moveTo>
                      <a:lnTo>
                        <a:pt x="210" y="41"/>
                      </a:lnTo>
                      <a:lnTo>
                        <a:pt x="214" y="47"/>
                      </a:lnTo>
                      <a:lnTo>
                        <a:pt x="215" y="55"/>
                      </a:lnTo>
                      <a:lnTo>
                        <a:pt x="218" y="63"/>
                      </a:lnTo>
                      <a:lnTo>
                        <a:pt x="218" y="69"/>
                      </a:lnTo>
                      <a:lnTo>
                        <a:pt x="218" y="77"/>
                      </a:lnTo>
                      <a:lnTo>
                        <a:pt x="218" y="86"/>
                      </a:lnTo>
                      <a:lnTo>
                        <a:pt x="217" y="93"/>
                      </a:lnTo>
                      <a:lnTo>
                        <a:pt x="215" y="101"/>
                      </a:lnTo>
                      <a:lnTo>
                        <a:pt x="214" y="107"/>
                      </a:lnTo>
                      <a:lnTo>
                        <a:pt x="210" y="112"/>
                      </a:lnTo>
                      <a:lnTo>
                        <a:pt x="208" y="118"/>
                      </a:lnTo>
                      <a:lnTo>
                        <a:pt x="204" y="122"/>
                      </a:lnTo>
                      <a:lnTo>
                        <a:pt x="200" y="127"/>
                      </a:lnTo>
                      <a:lnTo>
                        <a:pt x="197" y="132"/>
                      </a:lnTo>
                      <a:lnTo>
                        <a:pt x="193" y="137"/>
                      </a:lnTo>
                      <a:lnTo>
                        <a:pt x="189" y="141"/>
                      </a:lnTo>
                      <a:lnTo>
                        <a:pt x="185" y="145"/>
                      </a:lnTo>
                      <a:lnTo>
                        <a:pt x="181" y="149"/>
                      </a:lnTo>
                      <a:lnTo>
                        <a:pt x="175" y="152"/>
                      </a:lnTo>
                      <a:lnTo>
                        <a:pt x="172" y="153"/>
                      </a:lnTo>
                      <a:lnTo>
                        <a:pt x="168" y="154"/>
                      </a:lnTo>
                      <a:lnTo>
                        <a:pt x="163" y="155"/>
                      </a:lnTo>
                      <a:lnTo>
                        <a:pt x="159" y="155"/>
                      </a:lnTo>
                      <a:lnTo>
                        <a:pt x="154" y="157"/>
                      </a:lnTo>
                      <a:lnTo>
                        <a:pt x="150" y="155"/>
                      </a:lnTo>
                      <a:lnTo>
                        <a:pt x="146" y="155"/>
                      </a:lnTo>
                      <a:lnTo>
                        <a:pt x="142" y="153"/>
                      </a:lnTo>
                      <a:lnTo>
                        <a:pt x="138" y="152"/>
                      </a:lnTo>
                      <a:lnTo>
                        <a:pt x="134" y="148"/>
                      </a:lnTo>
                      <a:lnTo>
                        <a:pt x="133" y="145"/>
                      </a:lnTo>
                      <a:lnTo>
                        <a:pt x="132" y="142"/>
                      </a:lnTo>
                      <a:lnTo>
                        <a:pt x="131" y="139"/>
                      </a:lnTo>
                      <a:lnTo>
                        <a:pt x="129" y="135"/>
                      </a:lnTo>
                      <a:lnTo>
                        <a:pt x="128" y="131"/>
                      </a:lnTo>
                      <a:lnTo>
                        <a:pt x="128" y="127"/>
                      </a:lnTo>
                      <a:lnTo>
                        <a:pt x="127" y="123"/>
                      </a:lnTo>
                      <a:lnTo>
                        <a:pt x="127" y="119"/>
                      </a:lnTo>
                      <a:lnTo>
                        <a:pt x="125" y="115"/>
                      </a:lnTo>
                      <a:lnTo>
                        <a:pt x="125" y="110"/>
                      </a:lnTo>
                      <a:lnTo>
                        <a:pt x="131" y="112"/>
                      </a:lnTo>
                      <a:lnTo>
                        <a:pt x="134" y="114"/>
                      </a:lnTo>
                      <a:lnTo>
                        <a:pt x="138" y="112"/>
                      </a:lnTo>
                      <a:lnTo>
                        <a:pt x="141" y="110"/>
                      </a:lnTo>
                      <a:lnTo>
                        <a:pt x="145" y="107"/>
                      </a:lnTo>
                      <a:lnTo>
                        <a:pt x="147" y="103"/>
                      </a:lnTo>
                      <a:lnTo>
                        <a:pt x="150" y="99"/>
                      </a:lnTo>
                      <a:lnTo>
                        <a:pt x="151" y="97"/>
                      </a:lnTo>
                      <a:lnTo>
                        <a:pt x="154" y="93"/>
                      </a:lnTo>
                      <a:lnTo>
                        <a:pt x="155" y="90"/>
                      </a:lnTo>
                      <a:lnTo>
                        <a:pt x="157" y="86"/>
                      </a:lnTo>
                      <a:lnTo>
                        <a:pt x="157" y="84"/>
                      </a:lnTo>
                      <a:lnTo>
                        <a:pt x="155" y="81"/>
                      </a:lnTo>
                      <a:lnTo>
                        <a:pt x="153" y="78"/>
                      </a:lnTo>
                      <a:lnTo>
                        <a:pt x="151" y="76"/>
                      </a:lnTo>
                      <a:lnTo>
                        <a:pt x="149" y="75"/>
                      </a:lnTo>
                      <a:lnTo>
                        <a:pt x="146" y="72"/>
                      </a:lnTo>
                      <a:lnTo>
                        <a:pt x="144" y="71"/>
                      </a:lnTo>
                      <a:lnTo>
                        <a:pt x="141" y="69"/>
                      </a:lnTo>
                      <a:lnTo>
                        <a:pt x="138" y="68"/>
                      </a:lnTo>
                      <a:lnTo>
                        <a:pt x="120" y="73"/>
                      </a:lnTo>
                      <a:lnTo>
                        <a:pt x="103" y="81"/>
                      </a:lnTo>
                      <a:lnTo>
                        <a:pt x="87" y="93"/>
                      </a:lnTo>
                      <a:lnTo>
                        <a:pt x="73" y="106"/>
                      </a:lnTo>
                      <a:lnTo>
                        <a:pt x="60" y="120"/>
                      </a:lnTo>
                      <a:lnTo>
                        <a:pt x="47" y="136"/>
                      </a:lnTo>
                      <a:lnTo>
                        <a:pt x="35" y="152"/>
                      </a:lnTo>
                      <a:lnTo>
                        <a:pt x="24" y="167"/>
                      </a:lnTo>
                      <a:lnTo>
                        <a:pt x="12" y="183"/>
                      </a:lnTo>
                      <a:lnTo>
                        <a:pt x="1" y="197"/>
                      </a:lnTo>
                      <a:lnTo>
                        <a:pt x="0" y="176"/>
                      </a:lnTo>
                      <a:lnTo>
                        <a:pt x="1" y="155"/>
                      </a:lnTo>
                      <a:lnTo>
                        <a:pt x="5" y="135"/>
                      </a:lnTo>
                      <a:lnTo>
                        <a:pt x="13" y="115"/>
                      </a:lnTo>
                      <a:lnTo>
                        <a:pt x="22" y="94"/>
                      </a:lnTo>
                      <a:lnTo>
                        <a:pt x="34" y="75"/>
                      </a:lnTo>
                      <a:lnTo>
                        <a:pt x="47" y="56"/>
                      </a:lnTo>
                      <a:lnTo>
                        <a:pt x="63" y="39"/>
                      </a:lnTo>
                      <a:lnTo>
                        <a:pt x="80" y="25"/>
                      </a:lnTo>
                      <a:lnTo>
                        <a:pt x="98" y="12"/>
                      </a:lnTo>
                      <a:lnTo>
                        <a:pt x="108" y="5"/>
                      </a:lnTo>
                      <a:lnTo>
                        <a:pt x="120" y="1"/>
                      </a:lnTo>
                      <a:lnTo>
                        <a:pt x="132" y="0"/>
                      </a:lnTo>
                      <a:lnTo>
                        <a:pt x="144" y="0"/>
                      </a:lnTo>
                      <a:lnTo>
                        <a:pt x="155" y="1"/>
                      </a:lnTo>
                      <a:lnTo>
                        <a:pt x="167" y="5"/>
                      </a:lnTo>
                      <a:lnTo>
                        <a:pt x="178" y="11"/>
                      </a:lnTo>
                      <a:lnTo>
                        <a:pt x="188" y="17"/>
                      </a:lnTo>
                      <a:lnTo>
                        <a:pt x="197" y="25"/>
                      </a:lnTo>
                      <a:lnTo>
                        <a:pt x="205" y="35"/>
                      </a:lnTo>
                      <a:lnTo>
                        <a:pt x="205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Freeform 43">
                  <a:extLst>
                    <a:ext uri="{FF2B5EF4-FFF2-40B4-BE49-F238E27FC236}">
                      <a16:creationId xmlns="" xmlns:a16="http://schemas.microsoft.com/office/drawing/2014/main" id="{53A8BB3B-19E9-42C4-81CF-AF86C545A2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5" y="2009"/>
                  <a:ext cx="20" cy="13"/>
                </a:xfrm>
                <a:custGeom>
                  <a:avLst/>
                  <a:gdLst>
                    <a:gd name="T0" fmla="*/ 0 w 58"/>
                    <a:gd name="T1" fmla="*/ 0 h 39"/>
                    <a:gd name="T2" fmla="*/ 0 w 58"/>
                    <a:gd name="T3" fmla="*/ 0 h 39"/>
                    <a:gd name="T4" fmla="*/ 0 w 58"/>
                    <a:gd name="T5" fmla="*/ 0 h 39"/>
                    <a:gd name="T6" fmla="*/ 0 w 58"/>
                    <a:gd name="T7" fmla="*/ 0 h 39"/>
                    <a:gd name="T8" fmla="*/ 0 w 58"/>
                    <a:gd name="T9" fmla="*/ 0 h 39"/>
                    <a:gd name="T10" fmla="*/ 0 w 58"/>
                    <a:gd name="T11" fmla="*/ 0 h 39"/>
                    <a:gd name="T12" fmla="*/ 0 w 58"/>
                    <a:gd name="T13" fmla="*/ 0 h 39"/>
                    <a:gd name="T14" fmla="*/ 0 w 58"/>
                    <a:gd name="T15" fmla="*/ 0 h 39"/>
                    <a:gd name="T16" fmla="*/ 0 w 58"/>
                    <a:gd name="T17" fmla="*/ 0 h 39"/>
                    <a:gd name="T18" fmla="*/ 0 w 58"/>
                    <a:gd name="T19" fmla="*/ 0 h 39"/>
                    <a:gd name="T20" fmla="*/ 0 w 58"/>
                    <a:gd name="T21" fmla="*/ 0 h 39"/>
                    <a:gd name="T22" fmla="*/ 0 w 58"/>
                    <a:gd name="T23" fmla="*/ 0 h 39"/>
                    <a:gd name="T24" fmla="*/ 0 w 58"/>
                    <a:gd name="T25" fmla="*/ 0 h 39"/>
                    <a:gd name="T26" fmla="*/ 0 w 58"/>
                    <a:gd name="T27" fmla="*/ 0 h 39"/>
                    <a:gd name="T28" fmla="*/ 0 w 58"/>
                    <a:gd name="T29" fmla="*/ 0 h 39"/>
                    <a:gd name="T30" fmla="*/ 0 w 58"/>
                    <a:gd name="T31" fmla="*/ 0 h 39"/>
                    <a:gd name="T32" fmla="*/ 0 w 58"/>
                    <a:gd name="T33" fmla="*/ 0 h 39"/>
                    <a:gd name="T34" fmla="*/ 0 w 58"/>
                    <a:gd name="T35" fmla="*/ 0 h 39"/>
                    <a:gd name="T36" fmla="*/ 0 w 58"/>
                    <a:gd name="T37" fmla="*/ 0 h 39"/>
                    <a:gd name="T38" fmla="*/ 0 w 58"/>
                    <a:gd name="T39" fmla="*/ 0 h 39"/>
                    <a:gd name="T40" fmla="*/ 0 w 58"/>
                    <a:gd name="T41" fmla="*/ 0 h 39"/>
                    <a:gd name="T42" fmla="*/ 0 w 58"/>
                    <a:gd name="T43" fmla="*/ 0 h 39"/>
                    <a:gd name="T44" fmla="*/ 0 w 58"/>
                    <a:gd name="T45" fmla="*/ 0 h 39"/>
                    <a:gd name="T46" fmla="*/ 0 w 58"/>
                    <a:gd name="T47" fmla="*/ 0 h 39"/>
                    <a:gd name="T48" fmla="*/ 0 w 58"/>
                    <a:gd name="T49" fmla="*/ 0 h 39"/>
                    <a:gd name="T50" fmla="*/ 0 w 58"/>
                    <a:gd name="T51" fmla="*/ 0 h 39"/>
                    <a:gd name="T52" fmla="*/ 0 w 58"/>
                    <a:gd name="T53" fmla="*/ 0 h 39"/>
                    <a:gd name="T54" fmla="*/ 0 w 58"/>
                    <a:gd name="T55" fmla="*/ 0 h 39"/>
                    <a:gd name="T56" fmla="*/ 0 w 58"/>
                    <a:gd name="T57" fmla="*/ 0 h 39"/>
                    <a:gd name="T58" fmla="*/ 0 w 58"/>
                    <a:gd name="T59" fmla="*/ 0 h 39"/>
                    <a:gd name="T60" fmla="*/ 0 w 58"/>
                    <a:gd name="T61" fmla="*/ 0 h 39"/>
                    <a:gd name="T62" fmla="*/ 0 w 58"/>
                    <a:gd name="T63" fmla="*/ 0 h 39"/>
                    <a:gd name="T64" fmla="*/ 0 w 58"/>
                    <a:gd name="T65" fmla="*/ 0 h 39"/>
                    <a:gd name="T66" fmla="*/ 0 w 58"/>
                    <a:gd name="T67" fmla="*/ 0 h 39"/>
                    <a:gd name="T68" fmla="*/ 0 w 58"/>
                    <a:gd name="T69" fmla="*/ 0 h 39"/>
                    <a:gd name="T70" fmla="*/ 0 w 58"/>
                    <a:gd name="T71" fmla="*/ 0 h 39"/>
                    <a:gd name="T72" fmla="*/ 0 w 58"/>
                    <a:gd name="T73" fmla="*/ 0 h 39"/>
                    <a:gd name="T74" fmla="*/ 0 w 58"/>
                    <a:gd name="T75" fmla="*/ 0 h 39"/>
                    <a:gd name="T76" fmla="*/ 0 w 58"/>
                    <a:gd name="T77" fmla="*/ 0 h 39"/>
                    <a:gd name="T78" fmla="*/ 0 w 58"/>
                    <a:gd name="T79" fmla="*/ 0 h 39"/>
                    <a:gd name="T80" fmla="*/ 0 w 58"/>
                    <a:gd name="T81" fmla="*/ 0 h 39"/>
                    <a:gd name="T82" fmla="*/ 0 w 58"/>
                    <a:gd name="T83" fmla="*/ 0 h 3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8"/>
                    <a:gd name="T127" fmla="*/ 0 h 39"/>
                    <a:gd name="T128" fmla="*/ 58 w 58"/>
                    <a:gd name="T129" fmla="*/ 39 h 3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8" h="39">
                      <a:moveTo>
                        <a:pt x="58" y="8"/>
                      </a:moveTo>
                      <a:lnTo>
                        <a:pt x="58" y="12"/>
                      </a:lnTo>
                      <a:lnTo>
                        <a:pt x="58" y="16"/>
                      </a:lnTo>
                      <a:lnTo>
                        <a:pt x="57" y="19"/>
                      </a:lnTo>
                      <a:lnTo>
                        <a:pt x="56" y="23"/>
                      </a:lnTo>
                      <a:lnTo>
                        <a:pt x="53" y="26"/>
                      </a:lnTo>
                      <a:lnTo>
                        <a:pt x="49" y="29"/>
                      </a:lnTo>
                      <a:lnTo>
                        <a:pt x="47" y="31"/>
                      </a:lnTo>
                      <a:lnTo>
                        <a:pt x="43" y="34"/>
                      </a:lnTo>
                      <a:lnTo>
                        <a:pt x="39" y="36"/>
                      </a:lnTo>
                      <a:lnTo>
                        <a:pt x="36" y="38"/>
                      </a:lnTo>
                      <a:lnTo>
                        <a:pt x="31" y="38"/>
                      </a:lnTo>
                      <a:lnTo>
                        <a:pt x="27" y="39"/>
                      </a:lnTo>
                      <a:lnTo>
                        <a:pt x="23" y="39"/>
                      </a:lnTo>
                      <a:lnTo>
                        <a:pt x="19" y="39"/>
                      </a:lnTo>
                      <a:lnTo>
                        <a:pt x="15" y="38"/>
                      </a:lnTo>
                      <a:lnTo>
                        <a:pt x="11" y="36"/>
                      </a:lnTo>
                      <a:lnTo>
                        <a:pt x="8" y="34"/>
                      </a:lnTo>
                      <a:lnTo>
                        <a:pt x="5" y="31"/>
                      </a:lnTo>
                      <a:lnTo>
                        <a:pt x="2" y="29"/>
                      </a:lnTo>
                      <a:lnTo>
                        <a:pt x="1" y="23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1" y="10"/>
                      </a:lnTo>
                      <a:lnTo>
                        <a:pt x="2" y="9"/>
                      </a:lnTo>
                      <a:lnTo>
                        <a:pt x="2" y="6"/>
                      </a:lnTo>
                      <a:lnTo>
                        <a:pt x="5" y="5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4" y="2"/>
                      </a:lnTo>
                      <a:lnTo>
                        <a:pt x="19" y="2"/>
                      </a:lnTo>
                      <a:lnTo>
                        <a:pt x="25" y="1"/>
                      </a:lnTo>
                      <a:lnTo>
                        <a:pt x="31" y="0"/>
                      </a:lnTo>
                      <a:lnTo>
                        <a:pt x="36" y="0"/>
                      </a:lnTo>
                      <a:lnTo>
                        <a:pt x="41" y="0"/>
                      </a:lnTo>
                      <a:lnTo>
                        <a:pt x="47" y="0"/>
                      </a:lnTo>
                      <a:lnTo>
                        <a:pt x="52" y="1"/>
                      </a:lnTo>
                      <a:lnTo>
                        <a:pt x="56" y="4"/>
                      </a:lnTo>
                      <a:lnTo>
                        <a:pt x="5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Freeform 44">
                  <a:extLst>
                    <a:ext uri="{FF2B5EF4-FFF2-40B4-BE49-F238E27FC236}">
                      <a16:creationId xmlns="" xmlns:a16="http://schemas.microsoft.com/office/drawing/2014/main" id="{AC86657A-65DE-4321-ADB4-E81F30FBA1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3" y="2013"/>
                  <a:ext cx="12" cy="7"/>
                </a:xfrm>
                <a:custGeom>
                  <a:avLst/>
                  <a:gdLst>
                    <a:gd name="T0" fmla="*/ 0 w 37"/>
                    <a:gd name="T1" fmla="*/ 0 h 23"/>
                    <a:gd name="T2" fmla="*/ 0 w 37"/>
                    <a:gd name="T3" fmla="*/ 0 h 23"/>
                    <a:gd name="T4" fmla="*/ 0 w 37"/>
                    <a:gd name="T5" fmla="*/ 0 h 23"/>
                    <a:gd name="T6" fmla="*/ 0 w 37"/>
                    <a:gd name="T7" fmla="*/ 0 h 23"/>
                    <a:gd name="T8" fmla="*/ 0 w 37"/>
                    <a:gd name="T9" fmla="*/ 0 h 23"/>
                    <a:gd name="T10" fmla="*/ 0 w 37"/>
                    <a:gd name="T11" fmla="*/ 0 h 23"/>
                    <a:gd name="T12" fmla="*/ 0 w 37"/>
                    <a:gd name="T13" fmla="*/ 0 h 23"/>
                    <a:gd name="T14" fmla="*/ 0 w 37"/>
                    <a:gd name="T15" fmla="*/ 0 h 23"/>
                    <a:gd name="T16" fmla="*/ 0 w 37"/>
                    <a:gd name="T17" fmla="*/ 0 h 23"/>
                    <a:gd name="T18" fmla="*/ 0 w 37"/>
                    <a:gd name="T19" fmla="*/ 0 h 23"/>
                    <a:gd name="T20" fmla="*/ 0 w 37"/>
                    <a:gd name="T21" fmla="*/ 0 h 23"/>
                    <a:gd name="T22" fmla="*/ 0 w 37"/>
                    <a:gd name="T23" fmla="*/ 0 h 23"/>
                    <a:gd name="T24" fmla="*/ 0 w 37"/>
                    <a:gd name="T25" fmla="*/ 0 h 23"/>
                    <a:gd name="T26" fmla="*/ 0 w 37"/>
                    <a:gd name="T27" fmla="*/ 0 h 23"/>
                    <a:gd name="T28" fmla="*/ 0 w 37"/>
                    <a:gd name="T29" fmla="*/ 0 h 23"/>
                    <a:gd name="T30" fmla="*/ 0 w 37"/>
                    <a:gd name="T31" fmla="*/ 0 h 23"/>
                    <a:gd name="T32" fmla="*/ 0 w 37"/>
                    <a:gd name="T33" fmla="*/ 0 h 23"/>
                    <a:gd name="T34" fmla="*/ 0 w 37"/>
                    <a:gd name="T35" fmla="*/ 0 h 23"/>
                    <a:gd name="T36" fmla="*/ 0 w 37"/>
                    <a:gd name="T37" fmla="*/ 0 h 23"/>
                    <a:gd name="T38" fmla="*/ 0 w 37"/>
                    <a:gd name="T39" fmla="*/ 0 h 23"/>
                    <a:gd name="T40" fmla="*/ 0 w 37"/>
                    <a:gd name="T41" fmla="*/ 0 h 23"/>
                    <a:gd name="T42" fmla="*/ 0 w 37"/>
                    <a:gd name="T43" fmla="*/ 0 h 23"/>
                    <a:gd name="T44" fmla="*/ 0 w 37"/>
                    <a:gd name="T45" fmla="*/ 0 h 23"/>
                    <a:gd name="T46" fmla="*/ 0 w 37"/>
                    <a:gd name="T47" fmla="*/ 0 h 23"/>
                    <a:gd name="T48" fmla="*/ 0 w 37"/>
                    <a:gd name="T49" fmla="*/ 0 h 23"/>
                    <a:gd name="T50" fmla="*/ 0 w 37"/>
                    <a:gd name="T51" fmla="*/ 0 h 23"/>
                    <a:gd name="T52" fmla="*/ 0 w 37"/>
                    <a:gd name="T53" fmla="*/ 0 h 23"/>
                    <a:gd name="T54" fmla="*/ 0 w 37"/>
                    <a:gd name="T55" fmla="*/ 0 h 23"/>
                    <a:gd name="T56" fmla="*/ 0 w 37"/>
                    <a:gd name="T57" fmla="*/ 0 h 23"/>
                    <a:gd name="T58" fmla="*/ 0 w 37"/>
                    <a:gd name="T59" fmla="*/ 0 h 23"/>
                    <a:gd name="T60" fmla="*/ 0 w 37"/>
                    <a:gd name="T61" fmla="*/ 0 h 23"/>
                    <a:gd name="T62" fmla="*/ 0 w 37"/>
                    <a:gd name="T63" fmla="*/ 0 h 23"/>
                    <a:gd name="T64" fmla="*/ 0 w 37"/>
                    <a:gd name="T65" fmla="*/ 0 h 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7"/>
                    <a:gd name="T100" fmla="*/ 0 h 23"/>
                    <a:gd name="T101" fmla="*/ 37 w 37"/>
                    <a:gd name="T102" fmla="*/ 23 h 2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7" h="23">
                      <a:moveTo>
                        <a:pt x="35" y="14"/>
                      </a:moveTo>
                      <a:lnTo>
                        <a:pt x="33" y="15"/>
                      </a:lnTo>
                      <a:lnTo>
                        <a:pt x="30" y="17"/>
                      </a:lnTo>
                      <a:lnTo>
                        <a:pt x="26" y="18"/>
                      </a:lnTo>
                      <a:lnTo>
                        <a:pt x="24" y="19"/>
                      </a:lnTo>
                      <a:lnTo>
                        <a:pt x="20" y="21"/>
                      </a:lnTo>
                      <a:lnTo>
                        <a:pt x="17" y="22"/>
                      </a:lnTo>
                      <a:lnTo>
                        <a:pt x="13" y="22"/>
                      </a:lnTo>
                      <a:lnTo>
                        <a:pt x="9" y="23"/>
                      </a:lnTo>
                      <a:lnTo>
                        <a:pt x="5" y="23"/>
                      </a:lnTo>
                      <a:lnTo>
                        <a:pt x="1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1" y="11"/>
                      </a:lnTo>
                      <a:lnTo>
                        <a:pt x="4" y="10"/>
                      </a:lnTo>
                      <a:lnTo>
                        <a:pt x="5" y="7"/>
                      </a:lnTo>
                      <a:lnTo>
                        <a:pt x="7" y="6"/>
                      </a:lnTo>
                      <a:lnTo>
                        <a:pt x="9" y="5"/>
                      </a:lnTo>
                      <a:lnTo>
                        <a:pt x="12" y="2"/>
                      </a:lnTo>
                      <a:lnTo>
                        <a:pt x="13" y="0"/>
                      </a:lnTo>
                      <a:lnTo>
                        <a:pt x="16" y="2"/>
                      </a:lnTo>
                      <a:lnTo>
                        <a:pt x="18" y="2"/>
                      </a:lnTo>
                      <a:lnTo>
                        <a:pt x="22" y="2"/>
                      </a:lnTo>
                      <a:lnTo>
                        <a:pt x="26" y="2"/>
                      </a:lnTo>
                      <a:lnTo>
                        <a:pt x="29" y="2"/>
                      </a:lnTo>
                      <a:lnTo>
                        <a:pt x="33" y="4"/>
                      </a:lnTo>
                      <a:lnTo>
                        <a:pt x="35" y="4"/>
                      </a:lnTo>
                      <a:lnTo>
                        <a:pt x="37" y="6"/>
                      </a:lnTo>
                      <a:lnTo>
                        <a:pt x="37" y="9"/>
                      </a:lnTo>
                      <a:lnTo>
                        <a:pt x="37" y="14"/>
                      </a:lnTo>
                      <a:lnTo>
                        <a:pt x="35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Freeform 45">
                  <a:extLst>
                    <a:ext uri="{FF2B5EF4-FFF2-40B4-BE49-F238E27FC236}">
                      <a16:creationId xmlns="" xmlns:a16="http://schemas.microsoft.com/office/drawing/2014/main" id="{03698A08-B3FD-44AD-B6A6-CCF7CC4480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2" y="2026"/>
                  <a:ext cx="34" cy="64"/>
                </a:xfrm>
                <a:custGeom>
                  <a:avLst/>
                  <a:gdLst>
                    <a:gd name="T0" fmla="*/ 0 w 100"/>
                    <a:gd name="T1" fmla="*/ 0 h 191"/>
                    <a:gd name="T2" fmla="*/ 0 w 100"/>
                    <a:gd name="T3" fmla="*/ 0 h 191"/>
                    <a:gd name="T4" fmla="*/ 0 w 100"/>
                    <a:gd name="T5" fmla="*/ 0 h 191"/>
                    <a:gd name="T6" fmla="*/ 0 w 100"/>
                    <a:gd name="T7" fmla="*/ 0 h 191"/>
                    <a:gd name="T8" fmla="*/ 0 w 100"/>
                    <a:gd name="T9" fmla="*/ 0 h 191"/>
                    <a:gd name="T10" fmla="*/ 0 w 100"/>
                    <a:gd name="T11" fmla="*/ 0 h 191"/>
                    <a:gd name="T12" fmla="*/ 0 w 100"/>
                    <a:gd name="T13" fmla="*/ 0 h 191"/>
                    <a:gd name="T14" fmla="*/ 0 w 100"/>
                    <a:gd name="T15" fmla="*/ 0 h 191"/>
                    <a:gd name="T16" fmla="*/ 0 w 100"/>
                    <a:gd name="T17" fmla="*/ 0 h 191"/>
                    <a:gd name="T18" fmla="*/ 0 w 100"/>
                    <a:gd name="T19" fmla="*/ 0 h 191"/>
                    <a:gd name="T20" fmla="*/ 0 w 100"/>
                    <a:gd name="T21" fmla="*/ 0 h 191"/>
                    <a:gd name="T22" fmla="*/ 0 w 100"/>
                    <a:gd name="T23" fmla="*/ 0 h 191"/>
                    <a:gd name="T24" fmla="*/ 0 w 100"/>
                    <a:gd name="T25" fmla="*/ 0 h 191"/>
                    <a:gd name="T26" fmla="*/ 0 w 100"/>
                    <a:gd name="T27" fmla="*/ 0 h 191"/>
                    <a:gd name="T28" fmla="*/ 0 w 100"/>
                    <a:gd name="T29" fmla="*/ 0 h 191"/>
                    <a:gd name="T30" fmla="*/ 0 w 100"/>
                    <a:gd name="T31" fmla="*/ 0 h 191"/>
                    <a:gd name="T32" fmla="*/ 0 w 100"/>
                    <a:gd name="T33" fmla="*/ 0 h 191"/>
                    <a:gd name="T34" fmla="*/ 0 w 100"/>
                    <a:gd name="T35" fmla="*/ 0 h 191"/>
                    <a:gd name="T36" fmla="*/ 0 w 100"/>
                    <a:gd name="T37" fmla="*/ 0 h 191"/>
                    <a:gd name="T38" fmla="*/ 0 w 100"/>
                    <a:gd name="T39" fmla="*/ 0 h 191"/>
                    <a:gd name="T40" fmla="*/ 0 w 100"/>
                    <a:gd name="T41" fmla="*/ 0 h 191"/>
                    <a:gd name="T42" fmla="*/ 0 w 100"/>
                    <a:gd name="T43" fmla="*/ 0 h 191"/>
                    <a:gd name="T44" fmla="*/ 0 w 100"/>
                    <a:gd name="T45" fmla="*/ 0 h 191"/>
                    <a:gd name="T46" fmla="*/ 0 w 100"/>
                    <a:gd name="T47" fmla="*/ 0 h 191"/>
                    <a:gd name="T48" fmla="*/ 0 w 100"/>
                    <a:gd name="T49" fmla="*/ 0 h 191"/>
                    <a:gd name="T50" fmla="*/ 0 w 100"/>
                    <a:gd name="T51" fmla="*/ 0 h 191"/>
                    <a:gd name="T52" fmla="*/ 0 w 100"/>
                    <a:gd name="T53" fmla="*/ 0 h 191"/>
                    <a:gd name="T54" fmla="*/ 0 w 100"/>
                    <a:gd name="T55" fmla="*/ 0 h 191"/>
                    <a:gd name="T56" fmla="*/ 0 w 100"/>
                    <a:gd name="T57" fmla="*/ 0 h 191"/>
                    <a:gd name="T58" fmla="*/ 0 w 100"/>
                    <a:gd name="T59" fmla="*/ 0 h 191"/>
                    <a:gd name="T60" fmla="*/ 0 w 100"/>
                    <a:gd name="T61" fmla="*/ 0 h 191"/>
                    <a:gd name="T62" fmla="*/ 0 w 100"/>
                    <a:gd name="T63" fmla="*/ 0 h 19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00"/>
                    <a:gd name="T97" fmla="*/ 0 h 191"/>
                    <a:gd name="T98" fmla="*/ 100 w 100"/>
                    <a:gd name="T99" fmla="*/ 191 h 19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00" h="191">
                      <a:moveTo>
                        <a:pt x="78" y="8"/>
                      </a:moveTo>
                      <a:lnTo>
                        <a:pt x="87" y="23"/>
                      </a:lnTo>
                      <a:lnTo>
                        <a:pt x="92" y="40"/>
                      </a:lnTo>
                      <a:lnTo>
                        <a:pt x="97" y="57"/>
                      </a:lnTo>
                      <a:lnTo>
                        <a:pt x="100" y="73"/>
                      </a:lnTo>
                      <a:lnTo>
                        <a:pt x="100" y="92"/>
                      </a:lnTo>
                      <a:lnTo>
                        <a:pt x="100" y="110"/>
                      </a:lnTo>
                      <a:lnTo>
                        <a:pt x="97" y="128"/>
                      </a:lnTo>
                      <a:lnTo>
                        <a:pt x="95" y="147"/>
                      </a:lnTo>
                      <a:lnTo>
                        <a:pt x="90" y="162"/>
                      </a:lnTo>
                      <a:lnTo>
                        <a:pt x="84" y="178"/>
                      </a:lnTo>
                      <a:lnTo>
                        <a:pt x="83" y="179"/>
                      </a:lnTo>
                      <a:lnTo>
                        <a:pt x="80" y="182"/>
                      </a:lnTo>
                      <a:lnTo>
                        <a:pt x="79" y="183"/>
                      </a:lnTo>
                      <a:lnTo>
                        <a:pt x="78" y="184"/>
                      </a:lnTo>
                      <a:lnTo>
                        <a:pt x="75" y="186"/>
                      </a:lnTo>
                      <a:lnTo>
                        <a:pt x="74" y="187"/>
                      </a:lnTo>
                      <a:lnTo>
                        <a:pt x="71" y="188"/>
                      </a:lnTo>
                      <a:lnTo>
                        <a:pt x="70" y="190"/>
                      </a:lnTo>
                      <a:lnTo>
                        <a:pt x="67" y="190"/>
                      </a:lnTo>
                      <a:lnTo>
                        <a:pt x="65" y="191"/>
                      </a:lnTo>
                      <a:lnTo>
                        <a:pt x="60" y="186"/>
                      </a:lnTo>
                      <a:lnTo>
                        <a:pt x="61" y="174"/>
                      </a:lnTo>
                      <a:lnTo>
                        <a:pt x="62" y="161"/>
                      </a:lnTo>
                      <a:lnTo>
                        <a:pt x="63" y="148"/>
                      </a:lnTo>
                      <a:lnTo>
                        <a:pt x="65" y="135"/>
                      </a:lnTo>
                      <a:lnTo>
                        <a:pt x="66" y="122"/>
                      </a:lnTo>
                      <a:lnTo>
                        <a:pt x="66" y="110"/>
                      </a:lnTo>
                      <a:lnTo>
                        <a:pt x="66" y="97"/>
                      </a:lnTo>
                      <a:lnTo>
                        <a:pt x="63" y="84"/>
                      </a:lnTo>
                      <a:lnTo>
                        <a:pt x="60" y="72"/>
                      </a:lnTo>
                      <a:lnTo>
                        <a:pt x="54" y="60"/>
                      </a:lnTo>
                      <a:lnTo>
                        <a:pt x="47" y="60"/>
                      </a:lnTo>
                      <a:lnTo>
                        <a:pt x="41" y="63"/>
                      </a:lnTo>
                      <a:lnTo>
                        <a:pt x="39" y="67"/>
                      </a:lnTo>
                      <a:lnTo>
                        <a:pt x="36" y="72"/>
                      </a:lnTo>
                      <a:lnTo>
                        <a:pt x="36" y="77"/>
                      </a:lnTo>
                      <a:lnTo>
                        <a:pt x="35" y="84"/>
                      </a:lnTo>
                      <a:lnTo>
                        <a:pt x="32" y="89"/>
                      </a:lnTo>
                      <a:lnTo>
                        <a:pt x="30" y="93"/>
                      </a:lnTo>
                      <a:lnTo>
                        <a:pt x="26" y="97"/>
                      </a:lnTo>
                      <a:lnTo>
                        <a:pt x="18" y="97"/>
                      </a:lnTo>
                      <a:lnTo>
                        <a:pt x="11" y="92"/>
                      </a:lnTo>
                      <a:lnTo>
                        <a:pt x="7" y="87"/>
                      </a:lnTo>
                      <a:lnTo>
                        <a:pt x="3" y="80"/>
                      </a:lnTo>
                      <a:lnTo>
                        <a:pt x="2" y="73"/>
                      </a:lnTo>
                      <a:lnTo>
                        <a:pt x="1" y="67"/>
                      </a:lnTo>
                      <a:lnTo>
                        <a:pt x="0" y="59"/>
                      </a:lnTo>
                      <a:lnTo>
                        <a:pt x="1" y="53"/>
                      </a:lnTo>
                      <a:lnTo>
                        <a:pt x="1" y="45"/>
                      </a:lnTo>
                      <a:lnTo>
                        <a:pt x="1" y="37"/>
                      </a:lnTo>
                      <a:lnTo>
                        <a:pt x="2" y="29"/>
                      </a:lnTo>
                      <a:lnTo>
                        <a:pt x="7" y="21"/>
                      </a:lnTo>
                      <a:lnTo>
                        <a:pt x="13" y="15"/>
                      </a:lnTo>
                      <a:lnTo>
                        <a:pt x="20" y="10"/>
                      </a:lnTo>
                      <a:lnTo>
                        <a:pt x="28" y="6"/>
                      </a:lnTo>
                      <a:lnTo>
                        <a:pt x="36" y="3"/>
                      </a:lnTo>
                      <a:lnTo>
                        <a:pt x="45" y="2"/>
                      </a:lnTo>
                      <a:lnTo>
                        <a:pt x="53" y="0"/>
                      </a:lnTo>
                      <a:lnTo>
                        <a:pt x="62" y="2"/>
                      </a:lnTo>
                      <a:lnTo>
                        <a:pt x="71" y="4"/>
                      </a:lnTo>
                      <a:lnTo>
                        <a:pt x="79" y="8"/>
                      </a:lnTo>
                      <a:lnTo>
                        <a:pt x="7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46">
                  <a:extLst>
                    <a:ext uri="{FF2B5EF4-FFF2-40B4-BE49-F238E27FC236}">
                      <a16:creationId xmlns="" xmlns:a16="http://schemas.microsoft.com/office/drawing/2014/main" id="{20D3A962-0BD6-4730-992F-EC1479B5D2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" y="2042"/>
                  <a:ext cx="8" cy="15"/>
                </a:xfrm>
                <a:custGeom>
                  <a:avLst/>
                  <a:gdLst>
                    <a:gd name="T0" fmla="*/ 0 w 24"/>
                    <a:gd name="T1" fmla="*/ 0 h 47"/>
                    <a:gd name="T2" fmla="*/ 0 w 24"/>
                    <a:gd name="T3" fmla="*/ 0 h 47"/>
                    <a:gd name="T4" fmla="*/ 0 w 24"/>
                    <a:gd name="T5" fmla="*/ 0 h 47"/>
                    <a:gd name="T6" fmla="*/ 0 w 24"/>
                    <a:gd name="T7" fmla="*/ 0 h 47"/>
                    <a:gd name="T8" fmla="*/ 0 w 24"/>
                    <a:gd name="T9" fmla="*/ 0 h 47"/>
                    <a:gd name="T10" fmla="*/ 0 w 24"/>
                    <a:gd name="T11" fmla="*/ 0 h 47"/>
                    <a:gd name="T12" fmla="*/ 0 w 24"/>
                    <a:gd name="T13" fmla="*/ 0 h 47"/>
                    <a:gd name="T14" fmla="*/ 0 w 24"/>
                    <a:gd name="T15" fmla="*/ 0 h 47"/>
                    <a:gd name="T16" fmla="*/ 0 w 24"/>
                    <a:gd name="T17" fmla="*/ 0 h 47"/>
                    <a:gd name="T18" fmla="*/ 0 w 24"/>
                    <a:gd name="T19" fmla="*/ 0 h 47"/>
                    <a:gd name="T20" fmla="*/ 0 w 24"/>
                    <a:gd name="T21" fmla="*/ 0 h 47"/>
                    <a:gd name="T22" fmla="*/ 0 w 24"/>
                    <a:gd name="T23" fmla="*/ 0 h 47"/>
                    <a:gd name="T24" fmla="*/ 0 w 24"/>
                    <a:gd name="T25" fmla="*/ 0 h 47"/>
                    <a:gd name="T26" fmla="*/ 0 w 24"/>
                    <a:gd name="T27" fmla="*/ 0 h 47"/>
                    <a:gd name="T28" fmla="*/ 0 w 24"/>
                    <a:gd name="T29" fmla="*/ 0 h 47"/>
                    <a:gd name="T30" fmla="*/ 0 w 24"/>
                    <a:gd name="T31" fmla="*/ 0 h 47"/>
                    <a:gd name="T32" fmla="*/ 0 w 24"/>
                    <a:gd name="T33" fmla="*/ 0 h 47"/>
                    <a:gd name="T34" fmla="*/ 0 w 24"/>
                    <a:gd name="T35" fmla="*/ 0 h 47"/>
                    <a:gd name="T36" fmla="*/ 0 w 24"/>
                    <a:gd name="T37" fmla="*/ 0 h 47"/>
                    <a:gd name="T38" fmla="*/ 0 w 24"/>
                    <a:gd name="T39" fmla="*/ 0 h 47"/>
                    <a:gd name="T40" fmla="*/ 0 w 24"/>
                    <a:gd name="T41" fmla="*/ 0 h 47"/>
                    <a:gd name="T42" fmla="*/ 0 w 24"/>
                    <a:gd name="T43" fmla="*/ 0 h 47"/>
                    <a:gd name="T44" fmla="*/ 0 w 24"/>
                    <a:gd name="T45" fmla="*/ 0 h 47"/>
                    <a:gd name="T46" fmla="*/ 0 w 24"/>
                    <a:gd name="T47" fmla="*/ 0 h 47"/>
                    <a:gd name="T48" fmla="*/ 0 w 24"/>
                    <a:gd name="T49" fmla="*/ 0 h 47"/>
                    <a:gd name="T50" fmla="*/ 0 w 24"/>
                    <a:gd name="T51" fmla="*/ 0 h 47"/>
                    <a:gd name="T52" fmla="*/ 0 w 24"/>
                    <a:gd name="T53" fmla="*/ 0 h 47"/>
                    <a:gd name="T54" fmla="*/ 0 w 24"/>
                    <a:gd name="T55" fmla="*/ 0 h 47"/>
                    <a:gd name="T56" fmla="*/ 0 w 24"/>
                    <a:gd name="T57" fmla="*/ 0 h 47"/>
                    <a:gd name="T58" fmla="*/ 0 w 24"/>
                    <a:gd name="T59" fmla="*/ 0 h 47"/>
                    <a:gd name="T60" fmla="*/ 0 w 24"/>
                    <a:gd name="T61" fmla="*/ 0 h 47"/>
                    <a:gd name="T62" fmla="*/ 0 w 24"/>
                    <a:gd name="T63" fmla="*/ 0 h 47"/>
                    <a:gd name="T64" fmla="*/ 0 w 24"/>
                    <a:gd name="T65" fmla="*/ 0 h 4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47"/>
                    <a:gd name="T101" fmla="*/ 24 w 24"/>
                    <a:gd name="T102" fmla="*/ 47 h 4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47">
                      <a:moveTo>
                        <a:pt x="22" y="30"/>
                      </a:moveTo>
                      <a:lnTo>
                        <a:pt x="22" y="33"/>
                      </a:lnTo>
                      <a:lnTo>
                        <a:pt x="22" y="35"/>
                      </a:lnTo>
                      <a:lnTo>
                        <a:pt x="21" y="38"/>
                      </a:lnTo>
                      <a:lnTo>
                        <a:pt x="20" y="39"/>
                      </a:lnTo>
                      <a:lnTo>
                        <a:pt x="17" y="42"/>
                      </a:lnTo>
                      <a:lnTo>
                        <a:pt x="16" y="43"/>
                      </a:lnTo>
                      <a:lnTo>
                        <a:pt x="13" y="44"/>
                      </a:lnTo>
                      <a:lnTo>
                        <a:pt x="11" y="46"/>
                      </a:lnTo>
                      <a:lnTo>
                        <a:pt x="8" y="46"/>
                      </a:lnTo>
                      <a:lnTo>
                        <a:pt x="7" y="47"/>
                      </a:lnTo>
                      <a:lnTo>
                        <a:pt x="4" y="43"/>
                      </a:lnTo>
                      <a:lnTo>
                        <a:pt x="1" y="39"/>
                      </a:lnTo>
                      <a:lnTo>
                        <a:pt x="1" y="35"/>
                      </a:lnTo>
                      <a:lnTo>
                        <a:pt x="0" y="30"/>
                      </a:lnTo>
                      <a:lnTo>
                        <a:pt x="0" y="25"/>
                      </a:lnTo>
                      <a:lnTo>
                        <a:pt x="1" y="20"/>
                      </a:lnTo>
                      <a:lnTo>
                        <a:pt x="1" y="14"/>
                      </a:lnTo>
                      <a:lnTo>
                        <a:pt x="1" y="9"/>
                      </a:ln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7" y="3"/>
                      </a:lnTo>
                      <a:lnTo>
                        <a:pt x="9" y="4"/>
                      </a:lnTo>
                      <a:lnTo>
                        <a:pt x="12" y="8"/>
                      </a:lnTo>
                      <a:lnTo>
                        <a:pt x="13" y="11"/>
                      </a:lnTo>
                      <a:lnTo>
                        <a:pt x="16" y="14"/>
                      </a:lnTo>
                      <a:lnTo>
                        <a:pt x="17" y="20"/>
                      </a:lnTo>
                      <a:lnTo>
                        <a:pt x="20" y="24"/>
                      </a:lnTo>
                      <a:lnTo>
                        <a:pt x="21" y="26"/>
                      </a:lnTo>
                      <a:lnTo>
                        <a:pt x="24" y="30"/>
                      </a:lnTo>
                      <a:lnTo>
                        <a:pt x="22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47">
                  <a:extLst>
                    <a:ext uri="{FF2B5EF4-FFF2-40B4-BE49-F238E27FC236}">
                      <a16:creationId xmlns="" xmlns:a16="http://schemas.microsoft.com/office/drawing/2014/main" id="{EB0A5AE6-A2C4-4BC1-9466-38F5C5E027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5" y="2045"/>
                  <a:ext cx="11" cy="18"/>
                </a:xfrm>
                <a:custGeom>
                  <a:avLst/>
                  <a:gdLst>
                    <a:gd name="T0" fmla="*/ 0 w 33"/>
                    <a:gd name="T1" fmla="*/ 0 h 53"/>
                    <a:gd name="T2" fmla="*/ 0 w 33"/>
                    <a:gd name="T3" fmla="*/ 0 h 53"/>
                    <a:gd name="T4" fmla="*/ 0 w 33"/>
                    <a:gd name="T5" fmla="*/ 0 h 53"/>
                    <a:gd name="T6" fmla="*/ 0 w 33"/>
                    <a:gd name="T7" fmla="*/ 0 h 53"/>
                    <a:gd name="T8" fmla="*/ 0 w 33"/>
                    <a:gd name="T9" fmla="*/ 0 h 53"/>
                    <a:gd name="T10" fmla="*/ 0 w 33"/>
                    <a:gd name="T11" fmla="*/ 0 h 53"/>
                    <a:gd name="T12" fmla="*/ 0 w 33"/>
                    <a:gd name="T13" fmla="*/ 0 h 53"/>
                    <a:gd name="T14" fmla="*/ 0 w 33"/>
                    <a:gd name="T15" fmla="*/ 0 h 53"/>
                    <a:gd name="T16" fmla="*/ 0 w 33"/>
                    <a:gd name="T17" fmla="*/ 0 h 53"/>
                    <a:gd name="T18" fmla="*/ 0 w 33"/>
                    <a:gd name="T19" fmla="*/ 0 h 53"/>
                    <a:gd name="T20" fmla="*/ 0 w 33"/>
                    <a:gd name="T21" fmla="*/ 0 h 53"/>
                    <a:gd name="T22" fmla="*/ 0 w 33"/>
                    <a:gd name="T23" fmla="*/ 0 h 53"/>
                    <a:gd name="T24" fmla="*/ 0 w 33"/>
                    <a:gd name="T25" fmla="*/ 0 h 53"/>
                    <a:gd name="T26" fmla="*/ 0 w 33"/>
                    <a:gd name="T27" fmla="*/ 0 h 5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3"/>
                    <a:gd name="T43" fmla="*/ 0 h 53"/>
                    <a:gd name="T44" fmla="*/ 33 w 33"/>
                    <a:gd name="T45" fmla="*/ 53 h 5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3" h="53">
                      <a:moveTo>
                        <a:pt x="19" y="48"/>
                      </a:moveTo>
                      <a:lnTo>
                        <a:pt x="0" y="53"/>
                      </a:lnTo>
                      <a:lnTo>
                        <a:pt x="29" y="0"/>
                      </a:lnTo>
                      <a:lnTo>
                        <a:pt x="30" y="5"/>
                      </a:lnTo>
                      <a:lnTo>
                        <a:pt x="32" y="9"/>
                      </a:lnTo>
                      <a:lnTo>
                        <a:pt x="33" y="14"/>
                      </a:lnTo>
                      <a:lnTo>
                        <a:pt x="33" y="20"/>
                      </a:lnTo>
                      <a:lnTo>
                        <a:pt x="33" y="26"/>
                      </a:lnTo>
                      <a:lnTo>
                        <a:pt x="32" y="31"/>
                      </a:lnTo>
                      <a:lnTo>
                        <a:pt x="30" y="36"/>
                      </a:lnTo>
                      <a:lnTo>
                        <a:pt x="28" y="41"/>
                      </a:lnTo>
                      <a:lnTo>
                        <a:pt x="24" y="45"/>
                      </a:lnTo>
                      <a:lnTo>
                        <a:pt x="19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48">
                  <a:extLst>
                    <a:ext uri="{FF2B5EF4-FFF2-40B4-BE49-F238E27FC236}">
                      <a16:creationId xmlns="" xmlns:a16="http://schemas.microsoft.com/office/drawing/2014/main" id="{018B3E53-F479-4244-AD24-87FDC9E644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2" y="2050"/>
                  <a:ext cx="14" cy="14"/>
                </a:xfrm>
                <a:custGeom>
                  <a:avLst/>
                  <a:gdLst>
                    <a:gd name="T0" fmla="*/ 0 w 42"/>
                    <a:gd name="T1" fmla="*/ 0 h 44"/>
                    <a:gd name="T2" fmla="*/ 0 w 42"/>
                    <a:gd name="T3" fmla="*/ 0 h 44"/>
                    <a:gd name="T4" fmla="*/ 0 w 42"/>
                    <a:gd name="T5" fmla="*/ 0 h 44"/>
                    <a:gd name="T6" fmla="*/ 0 w 42"/>
                    <a:gd name="T7" fmla="*/ 0 h 44"/>
                    <a:gd name="T8" fmla="*/ 0 w 42"/>
                    <a:gd name="T9" fmla="*/ 0 h 44"/>
                    <a:gd name="T10" fmla="*/ 0 w 42"/>
                    <a:gd name="T11" fmla="*/ 0 h 44"/>
                    <a:gd name="T12" fmla="*/ 0 w 42"/>
                    <a:gd name="T13" fmla="*/ 0 h 44"/>
                    <a:gd name="T14" fmla="*/ 0 w 42"/>
                    <a:gd name="T15" fmla="*/ 0 h 44"/>
                    <a:gd name="T16" fmla="*/ 0 w 42"/>
                    <a:gd name="T17" fmla="*/ 0 h 44"/>
                    <a:gd name="T18" fmla="*/ 0 w 42"/>
                    <a:gd name="T19" fmla="*/ 0 h 44"/>
                    <a:gd name="T20" fmla="*/ 0 w 42"/>
                    <a:gd name="T21" fmla="*/ 0 h 44"/>
                    <a:gd name="T22" fmla="*/ 0 w 42"/>
                    <a:gd name="T23" fmla="*/ 0 h 44"/>
                    <a:gd name="T24" fmla="*/ 0 w 42"/>
                    <a:gd name="T25" fmla="*/ 0 h 44"/>
                    <a:gd name="T26" fmla="*/ 0 w 42"/>
                    <a:gd name="T27" fmla="*/ 0 h 44"/>
                    <a:gd name="T28" fmla="*/ 0 w 42"/>
                    <a:gd name="T29" fmla="*/ 0 h 44"/>
                    <a:gd name="T30" fmla="*/ 0 w 42"/>
                    <a:gd name="T31" fmla="*/ 0 h 44"/>
                    <a:gd name="T32" fmla="*/ 0 w 42"/>
                    <a:gd name="T33" fmla="*/ 0 h 44"/>
                    <a:gd name="T34" fmla="*/ 0 w 42"/>
                    <a:gd name="T35" fmla="*/ 0 h 44"/>
                    <a:gd name="T36" fmla="*/ 0 w 42"/>
                    <a:gd name="T37" fmla="*/ 0 h 44"/>
                    <a:gd name="T38" fmla="*/ 0 w 42"/>
                    <a:gd name="T39" fmla="*/ 0 h 44"/>
                    <a:gd name="T40" fmla="*/ 0 w 42"/>
                    <a:gd name="T41" fmla="*/ 0 h 44"/>
                    <a:gd name="T42" fmla="*/ 0 w 42"/>
                    <a:gd name="T43" fmla="*/ 0 h 44"/>
                    <a:gd name="T44" fmla="*/ 0 w 42"/>
                    <a:gd name="T45" fmla="*/ 0 h 44"/>
                    <a:gd name="T46" fmla="*/ 0 w 42"/>
                    <a:gd name="T47" fmla="*/ 0 h 44"/>
                    <a:gd name="T48" fmla="*/ 0 w 42"/>
                    <a:gd name="T49" fmla="*/ 0 h 44"/>
                    <a:gd name="T50" fmla="*/ 0 w 42"/>
                    <a:gd name="T51" fmla="*/ 0 h 44"/>
                    <a:gd name="T52" fmla="*/ 0 w 42"/>
                    <a:gd name="T53" fmla="*/ 0 h 44"/>
                    <a:gd name="T54" fmla="*/ 0 w 42"/>
                    <a:gd name="T55" fmla="*/ 0 h 44"/>
                    <a:gd name="T56" fmla="*/ 0 w 42"/>
                    <a:gd name="T57" fmla="*/ 0 h 44"/>
                    <a:gd name="T58" fmla="*/ 0 w 42"/>
                    <a:gd name="T59" fmla="*/ 0 h 44"/>
                    <a:gd name="T60" fmla="*/ 0 w 42"/>
                    <a:gd name="T61" fmla="*/ 0 h 44"/>
                    <a:gd name="T62" fmla="*/ 0 w 42"/>
                    <a:gd name="T63" fmla="*/ 0 h 44"/>
                    <a:gd name="T64" fmla="*/ 0 w 42"/>
                    <a:gd name="T65" fmla="*/ 0 h 44"/>
                    <a:gd name="T66" fmla="*/ 0 w 42"/>
                    <a:gd name="T67" fmla="*/ 0 h 44"/>
                    <a:gd name="T68" fmla="*/ 0 w 42"/>
                    <a:gd name="T69" fmla="*/ 0 h 44"/>
                    <a:gd name="T70" fmla="*/ 0 w 42"/>
                    <a:gd name="T71" fmla="*/ 0 h 44"/>
                    <a:gd name="T72" fmla="*/ 0 w 42"/>
                    <a:gd name="T73" fmla="*/ 0 h 44"/>
                    <a:gd name="T74" fmla="*/ 0 w 42"/>
                    <a:gd name="T75" fmla="*/ 0 h 44"/>
                    <a:gd name="T76" fmla="*/ 0 w 42"/>
                    <a:gd name="T77" fmla="*/ 0 h 44"/>
                    <a:gd name="T78" fmla="*/ 0 w 42"/>
                    <a:gd name="T79" fmla="*/ 0 h 44"/>
                    <a:gd name="T80" fmla="*/ 0 w 42"/>
                    <a:gd name="T81" fmla="*/ 0 h 44"/>
                    <a:gd name="T82" fmla="*/ 0 w 42"/>
                    <a:gd name="T83" fmla="*/ 0 h 4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2"/>
                    <a:gd name="T127" fmla="*/ 0 h 44"/>
                    <a:gd name="T128" fmla="*/ 42 w 42"/>
                    <a:gd name="T129" fmla="*/ 44 h 4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2" h="44">
                      <a:moveTo>
                        <a:pt x="40" y="7"/>
                      </a:moveTo>
                      <a:lnTo>
                        <a:pt x="40" y="13"/>
                      </a:lnTo>
                      <a:lnTo>
                        <a:pt x="42" y="17"/>
                      </a:lnTo>
                      <a:lnTo>
                        <a:pt x="42" y="22"/>
                      </a:lnTo>
                      <a:lnTo>
                        <a:pt x="42" y="26"/>
                      </a:lnTo>
                      <a:lnTo>
                        <a:pt x="42" y="31"/>
                      </a:lnTo>
                      <a:lnTo>
                        <a:pt x="40" y="35"/>
                      </a:lnTo>
                      <a:lnTo>
                        <a:pt x="39" y="37"/>
                      </a:lnTo>
                      <a:lnTo>
                        <a:pt x="36" y="41"/>
                      </a:lnTo>
                      <a:lnTo>
                        <a:pt x="32" y="43"/>
                      </a:lnTo>
                      <a:lnTo>
                        <a:pt x="27" y="44"/>
                      </a:lnTo>
                      <a:lnTo>
                        <a:pt x="25" y="43"/>
                      </a:lnTo>
                      <a:lnTo>
                        <a:pt x="22" y="43"/>
                      </a:lnTo>
                      <a:lnTo>
                        <a:pt x="18" y="41"/>
                      </a:lnTo>
                      <a:lnTo>
                        <a:pt x="15" y="41"/>
                      </a:lnTo>
                      <a:lnTo>
                        <a:pt x="13" y="40"/>
                      </a:lnTo>
                      <a:lnTo>
                        <a:pt x="9" y="39"/>
                      </a:lnTo>
                      <a:lnTo>
                        <a:pt x="6" y="37"/>
                      </a:lnTo>
                      <a:lnTo>
                        <a:pt x="5" y="36"/>
                      </a:lnTo>
                      <a:lnTo>
                        <a:pt x="2" y="33"/>
                      </a:lnTo>
                      <a:lnTo>
                        <a:pt x="1" y="30"/>
                      </a:lnTo>
                      <a:lnTo>
                        <a:pt x="0" y="26"/>
                      </a:lnTo>
                      <a:lnTo>
                        <a:pt x="1" y="22"/>
                      </a:lnTo>
                      <a:lnTo>
                        <a:pt x="1" y="19"/>
                      </a:lnTo>
                      <a:lnTo>
                        <a:pt x="4" y="17"/>
                      </a:lnTo>
                      <a:lnTo>
                        <a:pt x="6" y="13"/>
                      </a:lnTo>
                      <a:lnTo>
                        <a:pt x="9" y="10"/>
                      </a:lnTo>
                      <a:lnTo>
                        <a:pt x="11" y="7"/>
                      </a:lnTo>
                      <a:lnTo>
                        <a:pt x="14" y="5"/>
                      </a:lnTo>
                      <a:lnTo>
                        <a:pt x="17" y="2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9" y="2"/>
                      </a:lnTo>
                      <a:lnTo>
                        <a:pt x="40" y="5"/>
                      </a:ln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Freeform 49">
                  <a:extLst>
                    <a:ext uri="{FF2B5EF4-FFF2-40B4-BE49-F238E27FC236}">
                      <a16:creationId xmlns="" xmlns:a16="http://schemas.microsoft.com/office/drawing/2014/main" id="{960DEA8F-7E72-4A81-94FD-717FB46753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5" y="2065"/>
                  <a:ext cx="10" cy="12"/>
                </a:xfrm>
                <a:custGeom>
                  <a:avLst/>
                  <a:gdLst>
                    <a:gd name="T0" fmla="*/ 0 w 30"/>
                    <a:gd name="T1" fmla="*/ 0 h 37"/>
                    <a:gd name="T2" fmla="*/ 0 w 30"/>
                    <a:gd name="T3" fmla="*/ 0 h 37"/>
                    <a:gd name="T4" fmla="*/ 0 w 30"/>
                    <a:gd name="T5" fmla="*/ 0 h 37"/>
                    <a:gd name="T6" fmla="*/ 0 w 30"/>
                    <a:gd name="T7" fmla="*/ 0 h 37"/>
                    <a:gd name="T8" fmla="*/ 0 w 30"/>
                    <a:gd name="T9" fmla="*/ 0 h 37"/>
                    <a:gd name="T10" fmla="*/ 0 w 30"/>
                    <a:gd name="T11" fmla="*/ 0 h 37"/>
                    <a:gd name="T12" fmla="*/ 0 w 30"/>
                    <a:gd name="T13" fmla="*/ 0 h 37"/>
                    <a:gd name="T14" fmla="*/ 0 w 30"/>
                    <a:gd name="T15" fmla="*/ 0 h 37"/>
                    <a:gd name="T16" fmla="*/ 0 w 30"/>
                    <a:gd name="T17" fmla="*/ 0 h 37"/>
                    <a:gd name="T18" fmla="*/ 0 w 30"/>
                    <a:gd name="T19" fmla="*/ 0 h 37"/>
                    <a:gd name="T20" fmla="*/ 0 w 30"/>
                    <a:gd name="T21" fmla="*/ 0 h 37"/>
                    <a:gd name="T22" fmla="*/ 0 w 30"/>
                    <a:gd name="T23" fmla="*/ 0 h 37"/>
                    <a:gd name="T24" fmla="*/ 0 w 30"/>
                    <a:gd name="T25" fmla="*/ 0 h 37"/>
                    <a:gd name="T26" fmla="*/ 0 w 30"/>
                    <a:gd name="T27" fmla="*/ 0 h 37"/>
                    <a:gd name="T28" fmla="*/ 0 w 30"/>
                    <a:gd name="T29" fmla="*/ 0 h 37"/>
                    <a:gd name="T30" fmla="*/ 0 w 30"/>
                    <a:gd name="T31" fmla="*/ 0 h 37"/>
                    <a:gd name="T32" fmla="*/ 0 w 30"/>
                    <a:gd name="T33" fmla="*/ 0 h 37"/>
                    <a:gd name="T34" fmla="*/ 0 w 30"/>
                    <a:gd name="T35" fmla="*/ 0 h 37"/>
                    <a:gd name="T36" fmla="*/ 0 w 30"/>
                    <a:gd name="T37" fmla="*/ 0 h 37"/>
                    <a:gd name="T38" fmla="*/ 0 w 30"/>
                    <a:gd name="T39" fmla="*/ 0 h 37"/>
                    <a:gd name="T40" fmla="*/ 0 w 30"/>
                    <a:gd name="T41" fmla="*/ 0 h 37"/>
                    <a:gd name="T42" fmla="*/ 0 w 30"/>
                    <a:gd name="T43" fmla="*/ 0 h 37"/>
                    <a:gd name="T44" fmla="*/ 0 w 30"/>
                    <a:gd name="T45" fmla="*/ 0 h 37"/>
                    <a:gd name="T46" fmla="*/ 0 w 30"/>
                    <a:gd name="T47" fmla="*/ 0 h 37"/>
                    <a:gd name="T48" fmla="*/ 0 w 30"/>
                    <a:gd name="T49" fmla="*/ 0 h 37"/>
                    <a:gd name="T50" fmla="*/ 0 w 30"/>
                    <a:gd name="T51" fmla="*/ 0 h 37"/>
                    <a:gd name="T52" fmla="*/ 0 w 30"/>
                    <a:gd name="T53" fmla="*/ 0 h 37"/>
                    <a:gd name="T54" fmla="*/ 0 w 30"/>
                    <a:gd name="T55" fmla="*/ 0 h 37"/>
                    <a:gd name="T56" fmla="*/ 0 w 30"/>
                    <a:gd name="T57" fmla="*/ 0 h 37"/>
                    <a:gd name="T58" fmla="*/ 0 w 30"/>
                    <a:gd name="T59" fmla="*/ 0 h 37"/>
                    <a:gd name="T60" fmla="*/ 0 w 30"/>
                    <a:gd name="T61" fmla="*/ 0 h 37"/>
                    <a:gd name="T62" fmla="*/ 0 w 30"/>
                    <a:gd name="T63" fmla="*/ 0 h 37"/>
                    <a:gd name="T64" fmla="*/ 0 w 30"/>
                    <a:gd name="T65" fmla="*/ 0 h 3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0"/>
                    <a:gd name="T100" fmla="*/ 0 h 37"/>
                    <a:gd name="T101" fmla="*/ 30 w 30"/>
                    <a:gd name="T102" fmla="*/ 37 h 3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0" h="37">
                      <a:moveTo>
                        <a:pt x="29" y="12"/>
                      </a:moveTo>
                      <a:lnTo>
                        <a:pt x="30" y="16"/>
                      </a:lnTo>
                      <a:lnTo>
                        <a:pt x="30" y="19"/>
                      </a:lnTo>
                      <a:lnTo>
                        <a:pt x="30" y="21"/>
                      </a:lnTo>
                      <a:lnTo>
                        <a:pt x="29" y="24"/>
                      </a:lnTo>
                      <a:lnTo>
                        <a:pt x="26" y="26"/>
                      </a:lnTo>
                      <a:lnTo>
                        <a:pt x="24" y="29"/>
                      </a:lnTo>
                      <a:lnTo>
                        <a:pt x="23" y="32"/>
                      </a:lnTo>
                      <a:lnTo>
                        <a:pt x="20" y="33"/>
                      </a:lnTo>
                      <a:lnTo>
                        <a:pt x="17" y="34"/>
                      </a:lnTo>
                      <a:lnTo>
                        <a:pt x="15" y="35"/>
                      </a:lnTo>
                      <a:lnTo>
                        <a:pt x="6" y="37"/>
                      </a:lnTo>
                      <a:lnTo>
                        <a:pt x="4" y="33"/>
                      </a:lnTo>
                      <a:lnTo>
                        <a:pt x="3" y="30"/>
                      </a:lnTo>
                      <a:lnTo>
                        <a:pt x="2" y="26"/>
                      </a:lnTo>
                      <a:lnTo>
                        <a:pt x="2" y="22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6" y="2"/>
                      </a:ln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6" y="2"/>
                      </a:lnTo>
                      <a:lnTo>
                        <a:pt x="28" y="3"/>
                      </a:lnTo>
                      <a:lnTo>
                        <a:pt x="29" y="4"/>
                      </a:lnTo>
                      <a:lnTo>
                        <a:pt x="30" y="8"/>
                      </a:lnTo>
                      <a:lnTo>
                        <a:pt x="29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50">
                  <a:extLst>
                    <a:ext uri="{FF2B5EF4-FFF2-40B4-BE49-F238E27FC236}">
                      <a16:creationId xmlns="" xmlns:a16="http://schemas.microsoft.com/office/drawing/2014/main" id="{E610103B-A919-48FF-9F6A-3F6E44ADC3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0" y="2064"/>
                  <a:ext cx="91" cy="60"/>
                </a:xfrm>
                <a:custGeom>
                  <a:avLst/>
                  <a:gdLst>
                    <a:gd name="T0" fmla="*/ 0 w 273"/>
                    <a:gd name="T1" fmla="*/ 0 h 179"/>
                    <a:gd name="T2" fmla="*/ 0 w 273"/>
                    <a:gd name="T3" fmla="*/ 0 h 179"/>
                    <a:gd name="T4" fmla="*/ 0 w 273"/>
                    <a:gd name="T5" fmla="*/ 0 h 179"/>
                    <a:gd name="T6" fmla="*/ 0 w 273"/>
                    <a:gd name="T7" fmla="*/ 0 h 179"/>
                    <a:gd name="T8" fmla="*/ 0 w 273"/>
                    <a:gd name="T9" fmla="*/ 0 h 179"/>
                    <a:gd name="T10" fmla="*/ 0 w 273"/>
                    <a:gd name="T11" fmla="*/ 0 h 179"/>
                    <a:gd name="T12" fmla="*/ 0 w 273"/>
                    <a:gd name="T13" fmla="*/ 0 h 179"/>
                    <a:gd name="T14" fmla="*/ 0 w 273"/>
                    <a:gd name="T15" fmla="*/ 0 h 179"/>
                    <a:gd name="T16" fmla="*/ 0 w 273"/>
                    <a:gd name="T17" fmla="*/ 0 h 179"/>
                    <a:gd name="T18" fmla="*/ 0 w 273"/>
                    <a:gd name="T19" fmla="*/ 0 h 179"/>
                    <a:gd name="T20" fmla="*/ 0 w 273"/>
                    <a:gd name="T21" fmla="*/ 0 h 179"/>
                    <a:gd name="T22" fmla="*/ 0 w 273"/>
                    <a:gd name="T23" fmla="*/ 0 h 179"/>
                    <a:gd name="T24" fmla="*/ 0 w 273"/>
                    <a:gd name="T25" fmla="*/ 0 h 179"/>
                    <a:gd name="T26" fmla="*/ 0 w 273"/>
                    <a:gd name="T27" fmla="*/ 0 h 179"/>
                    <a:gd name="T28" fmla="*/ 0 w 273"/>
                    <a:gd name="T29" fmla="*/ 0 h 179"/>
                    <a:gd name="T30" fmla="*/ 0 w 273"/>
                    <a:gd name="T31" fmla="*/ 0 h 179"/>
                    <a:gd name="T32" fmla="*/ 0 w 273"/>
                    <a:gd name="T33" fmla="*/ 0 h 179"/>
                    <a:gd name="T34" fmla="*/ 0 w 273"/>
                    <a:gd name="T35" fmla="*/ 0 h 179"/>
                    <a:gd name="T36" fmla="*/ 0 w 273"/>
                    <a:gd name="T37" fmla="*/ 0 h 179"/>
                    <a:gd name="T38" fmla="*/ 0 w 273"/>
                    <a:gd name="T39" fmla="*/ 0 h 179"/>
                    <a:gd name="T40" fmla="*/ 0 w 273"/>
                    <a:gd name="T41" fmla="*/ 0 h 179"/>
                    <a:gd name="T42" fmla="*/ 0 w 273"/>
                    <a:gd name="T43" fmla="*/ 0 h 179"/>
                    <a:gd name="T44" fmla="*/ 0 w 273"/>
                    <a:gd name="T45" fmla="*/ 0 h 179"/>
                    <a:gd name="T46" fmla="*/ 0 w 273"/>
                    <a:gd name="T47" fmla="*/ 0 h 179"/>
                    <a:gd name="T48" fmla="*/ 0 w 273"/>
                    <a:gd name="T49" fmla="*/ 0 h 179"/>
                    <a:gd name="T50" fmla="*/ 0 w 273"/>
                    <a:gd name="T51" fmla="*/ 0 h 179"/>
                    <a:gd name="T52" fmla="*/ 0 w 273"/>
                    <a:gd name="T53" fmla="*/ 0 h 179"/>
                    <a:gd name="T54" fmla="*/ 0 w 273"/>
                    <a:gd name="T55" fmla="*/ 0 h 179"/>
                    <a:gd name="T56" fmla="*/ 0 w 273"/>
                    <a:gd name="T57" fmla="*/ 0 h 179"/>
                    <a:gd name="T58" fmla="*/ 0 w 273"/>
                    <a:gd name="T59" fmla="*/ 0 h 179"/>
                    <a:gd name="T60" fmla="*/ 0 w 273"/>
                    <a:gd name="T61" fmla="*/ 0 h 179"/>
                    <a:gd name="T62" fmla="*/ 0 w 273"/>
                    <a:gd name="T63" fmla="*/ 0 h 179"/>
                    <a:gd name="T64" fmla="*/ 0 w 273"/>
                    <a:gd name="T65" fmla="*/ 0 h 179"/>
                    <a:gd name="T66" fmla="*/ 0 w 273"/>
                    <a:gd name="T67" fmla="*/ 0 h 179"/>
                    <a:gd name="T68" fmla="*/ 0 w 273"/>
                    <a:gd name="T69" fmla="*/ 0 h 179"/>
                    <a:gd name="T70" fmla="*/ 0 w 273"/>
                    <a:gd name="T71" fmla="*/ 0 h 179"/>
                    <a:gd name="T72" fmla="*/ 0 w 273"/>
                    <a:gd name="T73" fmla="*/ 0 h 179"/>
                    <a:gd name="T74" fmla="*/ 0 w 273"/>
                    <a:gd name="T75" fmla="*/ 0 h 179"/>
                    <a:gd name="T76" fmla="*/ 0 w 273"/>
                    <a:gd name="T77" fmla="*/ 0 h 179"/>
                    <a:gd name="T78" fmla="*/ 0 w 273"/>
                    <a:gd name="T79" fmla="*/ 0 h 179"/>
                    <a:gd name="T80" fmla="*/ 0 w 273"/>
                    <a:gd name="T81" fmla="*/ 0 h 179"/>
                    <a:gd name="T82" fmla="*/ 0 w 273"/>
                    <a:gd name="T83" fmla="*/ 0 h 179"/>
                    <a:gd name="T84" fmla="*/ 0 w 273"/>
                    <a:gd name="T85" fmla="*/ 0 h 179"/>
                    <a:gd name="T86" fmla="*/ 0 w 273"/>
                    <a:gd name="T87" fmla="*/ 0 h 179"/>
                    <a:gd name="T88" fmla="*/ 0 w 273"/>
                    <a:gd name="T89" fmla="*/ 0 h 179"/>
                    <a:gd name="T90" fmla="*/ 0 w 273"/>
                    <a:gd name="T91" fmla="*/ 0 h 179"/>
                    <a:gd name="T92" fmla="*/ 0 w 273"/>
                    <a:gd name="T93" fmla="*/ 0 h 179"/>
                    <a:gd name="T94" fmla="*/ 0 w 273"/>
                    <a:gd name="T95" fmla="*/ 0 h 179"/>
                    <a:gd name="T96" fmla="*/ 0 w 273"/>
                    <a:gd name="T97" fmla="*/ 0 h 179"/>
                    <a:gd name="T98" fmla="*/ 0 w 273"/>
                    <a:gd name="T99" fmla="*/ 0 h 179"/>
                    <a:gd name="T100" fmla="*/ 0 w 273"/>
                    <a:gd name="T101" fmla="*/ 0 h 179"/>
                    <a:gd name="T102" fmla="*/ 0 w 273"/>
                    <a:gd name="T103" fmla="*/ 0 h 179"/>
                    <a:gd name="T104" fmla="*/ 0 w 273"/>
                    <a:gd name="T105" fmla="*/ 0 h 179"/>
                    <a:gd name="T106" fmla="*/ 0 w 273"/>
                    <a:gd name="T107" fmla="*/ 0 h 179"/>
                    <a:gd name="T108" fmla="*/ 0 w 273"/>
                    <a:gd name="T109" fmla="*/ 0 h 179"/>
                    <a:gd name="T110" fmla="*/ 0 w 273"/>
                    <a:gd name="T111" fmla="*/ 0 h 17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73"/>
                    <a:gd name="T169" fmla="*/ 0 h 179"/>
                    <a:gd name="T170" fmla="*/ 273 w 273"/>
                    <a:gd name="T171" fmla="*/ 179 h 17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73" h="179">
                      <a:moveTo>
                        <a:pt x="240" y="22"/>
                      </a:moveTo>
                      <a:lnTo>
                        <a:pt x="248" y="29"/>
                      </a:lnTo>
                      <a:lnTo>
                        <a:pt x="253" y="36"/>
                      </a:lnTo>
                      <a:lnTo>
                        <a:pt x="260" y="43"/>
                      </a:lnTo>
                      <a:lnTo>
                        <a:pt x="264" y="52"/>
                      </a:lnTo>
                      <a:lnTo>
                        <a:pt x="268" y="60"/>
                      </a:lnTo>
                      <a:lnTo>
                        <a:pt x="270" y="69"/>
                      </a:lnTo>
                      <a:lnTo>
                        <a:pt x="273" y="78"/>
                      </a:lnTo>
                      <a:lnTo>
                        <a:pt x="273" y="89"/>
                      </a:lnTo>
                      <a:lnTo>
                        <a:pt x="273" y="98"/>
                      </a:lnTo>
                      <a:lnTo>
                        <a:pt x="272" y="108"/>
                      </a:lnTo>
                      <a:lnTo>
                        <a:pt x="269" y="117"/>
                      </a:lnTo>
                      <a:lnTo>
                        <a:pt x="265" y="125"/>
                      </a:lnTo>
                      <a:lnTo>
                        <a:pt x="262" y="132"/>
                      </a:lnTo>
                      <a:lnTo>
                        <a:pt x="257" y="138"/>
                      </a:lnTo>
                      <a:lnTo>
                        <a:pt x="252" y="145"/>
                      </a:lnTo>
                      <a:lnTo>
                        <a:pt x="247" y="150"/>
                      </a:lnTo>
                      <a:lnTo>
                        <a:pt x="240" y="155"/>
                      </a:lnTo>
                      <a:lnTo>
                        <a:pt x="234" y="160"/>
                      </a:lnTo>
                      <a:lnTo>
                        <a:pt x="227" y="166"/>
                      </a:lnTo>
                      <a:lnTo>
                        <a:pt x="219" y="171"/>
                      </a:lnTo>
                      <a:lnTo>
                        <a:pt x="210" y="172"/>
                      </a:lnTo>
                      <a:lnTo>
                        <a:pt x="201" y="174"/>
                      </a:lnTo>
                      <a:lnTo>
                        <a:pt x="192" y="176"/>
                      </a:lnTo>
                      <a:lnTo>
                        <a:pt x="184" y="177"/>
                      </a:lnTo>
                      <a:lnTo>
                        <a:pt x="175" y="179"/>
                      </a:lnTo>
                      <a:lnTo>
                        <a:pt x="166" y="179"/>
                      </a:lnTo>
                      <a:lnTo>
                        <a:pt x="158" y="177"/>
                      </a:lnTo>
                      <a:lnTo>
                        <a:pt x="150" y="176"/>
                      </a:lnTo>
                      <a:lnTo>
                        <a:pt x="141" y="172"/>
                      </a:lnTo>
                      <a:lnTo>
                        <a:pt x="135" y="167"/>
                      </a:lnTo>
                      <a:lnTo>
                        <a:pt x="131" y="163"/>
                      </a:lnTo>
                      <a:lnTo>
                        <a:pt x="127" y="158"/>
                      </a:lnTo>
                      <a:lnTo>
                        <a:pt x="124" y="154"/>
                      </a:lnTo>
                      <a:lnTo>
                        <a:pt x="121" y="149"/>
                      </a:lnTo>
                      <a:lnTo>
                        <a:pt x="119" y="143"/>
                      </a:lnTo>
                      <a:lnTo>
                        <a:pt x="118" y="138"/>
                      </a:lnTo>
                      <a:lnTo>
                        <a:pt x="118" y="134"/>
                      </a:lnTo>
                      <a:lnTo>
                        <a:pt x="119" y="129"/>
                      </a:lnTo>
                      <a:lnTo>
                        <a:pt x="120" y="124"/>
                      </a:lnTo>
                      <a:lnTo>
                        <a:pt x="124" y="117"/>
                      </a:lnTo>
                      <a:lnTo>
                        <a:pt x="128" y="113"/>
                      </a:lnTo>
                      <a:lnTo>
                        <a:pt x="132" y="110"/>
                      </a:lnTo>
                      <a:lnTo>
                        <a:pt x="137" y="106"/>
                      </a:lnTo>
                      <a:lnTo>
                        <a:pt x="141" y="103"/>
                      </a:lnTo>
                      <a:lnTo>
                        <a:pt x="148" y="102"/>
                      </a:lnTo>
                      <a:lnTo>
                        <a:pt x="153" y="100"/>
                      </a:lnTo>
                      <a:lnTo>
                        <a:pt x="159" y="100"/>
                      </a:lnTo>
                      <a:lnTo>
                        <a:pt x="165" y="100"/>
                      </a:lnTo>
                      <a:lnTo>
                        <a:pt x="171" y="100"/>
                      </a:lnTo>
                      <a:lnTo>
                        <a:pt x="176" y="102"/>
                      </a:lnTo>
                      <a:lnTo>
                        <a:pt x="174" y="103"/>
                      </a:lnTo>
                      <a:lnTo>
                        <a:pt x="172" y="104"/>
                      </a:lnTo>
                      <a:lnTo>
                        <a:pt x="170" y="106"/>
                      </a:lnTo>
                      <a:lnTo>
                        <a:pt x="167" y="108"/>
                      </a:lnTo>
                      <a:lnTo>
                        <a:pt x="166" y="110"/>
                      </a:lnTo>
                      <a:lnTo>
                        <a:pt x="165" y="112"/>
                      </a:lnTo>
                      <a:lnTo>
                        <a:pt x="162" y="115"/>
                      </a:lnTo>
                      <a:lnTo>
                        <a:pt x="161" y="117"/>
                      </a:lnTo>
                      <a:lnTo>
                        <a:pt x="159" y="120"/>
                      </a:lnTo>
                      <a:lnTo>
                        <a:pt x="158" y="123"/>
                      </a:lnTo>
                      <a:lnTo>
                        <a:pt x="158" y="125"/>
                      </a:lnTo>
                      <a:lnTo>
                        <a:pt x="158" y="129"/>
                      </a:lnTo>
                      <a:lnTo>
                        <a:pt x="159" y="133"/>
                      </a:lnTo>
                      <a:lnTo>
                        <a:pt x="161" y="136"/>
                      </a:lnTo>
                      <a:lnTo>
                        <a:pt x="162" y="138"/>
                      </a:lnTo>
                      <a:lnTo>
                        <a:pt x="165" y="141"/>
                      </a:lnTo>
                      <a:lnTo>
                        <a:pt x="166" y="143"/>
                      </a:lnTo>
                      <a:lnTo>
                        <a:pt x="170" y="145"/>
                      </a:lnTo>
                      <a:lnTo>
                        <a:pt x="172" y="146"/>
                      </a:lnTo>
                      <a:lnTo>
                        <a:pt x="176" y="146"/>
                      </a:lnTo>
                      <a:lnTo>
                        <a:pt x="180" y="146"/>
                      </a:lnTo>
                      <a:lnTo>
                        <a:pt x="184" y="146"/>
                      </a:lnTo>
                      <a:lnTo>
                        <a:pt x="188" y="145"/>
                      </a:lnTo>
                      <a:lnTo>
                        <a:pt x="192" y="143"/>
                      </a:lnTo>
                      <a:lnTo>
                        <a:pt x="195" y="141"/>
                      </a:lnTo>
                      <a:lnTo>
                        <a:pt x="197" y="138"/>
                      </a:lnTo>
                      <a:lnTo>
                        <a:pt x="200" y="134"/>
                      </a:lnTo>
                      <a:lnTo>
                        <a:pt x="202" y="132"/>
                      </a:lnTo>
                      <a:lnTo>
                        <a:pt x="204" y="128"/>
                      </a:lnTo>
                      <a:lnTo>
                        <a:pt x="205" y="124"/>
                      </a:lnTo>
                      <a:lnTo>
                        <a:pt x="205" y="116"/>
                      </a:lnTo>
                      <a:lnTo>
                        <a:pt x="204" y="110"/>
                      </a:lnTo>
                      <a:lnTo>
                        <a:pt x="200" y="103"/>
                      </a:lnTo>
                      <a:lnTo>
                        <a:pt x="197" y="98"/>
                      </a:lnTo>
                      <a:lnTo>
                        <a:pt x="192" y="93"/>
                      </a:lnTo>
                      <a:lnTo>
                        <a:pt x="187" y="87"/>
                      </a:lnTo>
                      <a:lnTo>
                        <a:pt x="181" y="83"/>
                      </a:lnTo>
                      <a:lnTo>
                        <a:pt x="175" y="80"/>
                      </a:lnTo>
                      <a:lnTo>
                        <a:pt x="168" y="77"/>
                      </a:lnTo>
                      <a:lnTo>
                        <a:pt x="162" y="74"/>
                      </a:lnTo>
                      <a:lnTo>
                        <a:pt x="144" y="74"/>
                      </a:lnTo>
                      <a:lnTo>
                        <a:pt x="127" y="77"/>
                      </a:lnTo>
                      <a:lnTo>
                        <a:pt x="110" y="81"/>
                      </a:lnTo>
                      <a:lnTo>
                        <a:pt x="94" y="86"/>
                      </a:lnTo>
                      <a:lnTo>
                        <a:pt x="78" y="93"/>
                      </a:lnTo>
                      <a:lnTo>
                        <a:pt x="63" y="98"/>
                      </a:lnTo>
                      <a:lnTo>
                        <a:pt x="47" y="102"/>
                      </a:lnTo>
                      <a:lnTo>
                        <a:pt x="31" y="104"/>
                      </a:lnTo>
                      <a:lnTo>
                        <a:pt x="16" y="103"/>
                      </a:lnTo>
                      <a:lnTo>
                        <a:pt x="0" y="98"/>
                      </a:lnTo>
                      <a:lnTo>
                        <a:pt x="18" y="85"/>
                      </a:lnTo>
                      <a:lnTo>
                        <a:pt x="38" y="70"/>
                      </a:lnTo>
                      <a:lnTo>
                        <a:pt x="56" y="55"/>
                      </a:lnTo>
                      <a:lnTo>
                        <a:pt x="74" y="40"/>
                      </a:lnTo>
                      <a:lnTo>
                        <a:pt x="94" y="26"/>
                      </a:lnTo>
                      <a:lnTo>
                        <a:pt x="114" y="14"/>
                      </a:lnTo>
                      <a:lnTo>
                        <a:pt x="135" y="5"/>
                      </a:lnTo>
                      <a:lnTo>
                        <a:pt x="158" y="0"/>
                      </a:lnTo>
                      <a:lnTo>
                        <a:pt x="181" y="0"/>
                      </a:lnTo>
                      <a:lnTo>
                        <a:pt x="208" y="5"/>
                      </a:lnTo>
                      <a:lnTo>
                        <a:pt x="24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51">
                  <a:extLst>
                    <a:ext uri="{FF2B5EF4-FFF2-40B4-BE49-F238E27FC236}">
                      <a16:creationId xmlns="" xmlns:a16="http://schemas.microsoft.com/office/drawing/2014/main" id="{BF0537B5-EC50-43D0-BBB6-85E6D5F3CE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9" y="2139"/>
                  <a:ext cx="61" cy="67"/>
                </a:xfrm>
                <a:custGeom>
                  <a:avLst/>
                  <a:gdLst>
                    <a:gd name="T0" fmla="*/ 0 w 184"/>
                    <a:gd name="T1" fmla="*/ 0 h 202"/>
                    <a:gd name="T2" fmla="*/ 0 w 184"/>
                    <a:gd name="T3" fmla="*/ 0 h 202"/>
                    <a:gd name="T4" fmla="*/ 0 w 184"/>
                    <a:gd name="T5" fmla="*/ 0 h 202"/>
                    <a:gd name="T6" fmla="*/ 0 w 184"/>
                    <a:gd name="T7" fmla="*/ 0 h 202"/>
                    <a:gd name="T8" fmla="*/ 0 w 184"/>
                    <a:gd name="T9" fmla="*/ 0 h 202"/>
                    <a:gd name="T10" fmla="*/ 0 w 184"/>
                    <a:gd name="T11" fmla="*/ 0 h 202"/>
                    <a:gd name="T12" fmla="*/ 0 w 184"/>
                    <a:gd name="T13" fmla="*/ 0 h 202"/>
                    <a:gd name="T14" fmla="*/ 0 w 184"/>
                    <a:gd name="T15" fmla="*/ 0 h 202"/>
                    <a:gd name="T16" fmla="*/ 0 w 184"/>
                    <a:gd name="T17" fmla="*/ 0 h 202"/>
                    <a:gd name="T18" fmla="*/ 0 w 184"/>
                    <a:gd name="T19" fmla="*/ 0 h 202"/>
                    <a:gd name="T20" fmla="*/ 0 w 184"/>
                    <a:gd name="T21" fmla="*/ 0 h 202"/>
                    <a:gd name="T22" fmla="*/ 0 w 184"/>
                    <a:gd name="T23" fmla="*/ 0 h 202"/>
                    <a:gd name="T24" fmla="*/ 0 w 184"/>
                    <a:gd name="T25" fmla="*/ 0 h 202"/>
                    <a:gd name="T26" fmla="*/ 0 w 184"/>
                    <a:gd name="T27" fmla="*/ 0 h 202"/>
                    <a:gd name="T28" fmla="*/ 0 w 184"/>
                    <a:gd name="T29" fmla="*/ 0 h 202"/>
                    <a:gd name="T30" fmla="*/ 0 w 184"/>
                    <a:gd name="T31" fmla="*/ 0 h 202"/>
                    <a:gd name="T32" fmla="*/ 0 w 184"/>
                    <a:gd name="T33" fmla="*/ 0 h 202"/>
                    <a:gd name="T34" fmla="*/ 0 w 184"/>
                    <a:gd name="T35" fmla="*/ 0 h 202"/>
                    <a:gd name="T36" fmla="*/ 0 w 184"/>
                    <a:gd name="T37" fmla="*/ 0 h 202"/>
                    <a:gd name="T38" fmla="*/ 0 w 184"/>
                    <a:gd name="T39" fmla="*/ 0 h 202"/>
                    <a:gd name="T40" fmla="*/ 0 w 184"/>
                    <a:gd name="T41" fmla="*/ 0 h 202"/>
                    <a:gd name="T42" fmla="*/ 0 w 184"/>
                    <a:gd name="T43" fmla="*/ 0 h 202"/>
                    <a:gd name="T44" fmla="*/ 0 w 184"/>
                    <a:gd name="T45" fmla="*/ 0 h 202"/>
                    <a:gd name="T46" fmla="*/ 0 w 184"/>
                    <a:gd name="T47" fmla="*/ 0 h 202"/>
                    <a:gd name="T48" fmla="*/ 0 w 184"/>
                    <a:gd name="T49" fmla="*/ 0 h 202"/>
                    <a:gd name="T50" fmla="*/ 0 w 184"/>
                    <a:gd name="T51" fmla="*/ 0 h 202"/>
                    <a:gd name="T52" fmla="*/ 0 w 184"/>
                    <a:gd name="T53" fmla="*/ 0 h 202"/>
                    <a:gd name="T54" fmla="*/ 0 w 184"/>
                    <a:gd name="T55" fmla="*/ 0 h 202"/>
                    <a:gd name="T56" fmla="*/ 0 w 184"/>
                    <a:gd name="T57" fmla="*/ 0 h 202"/>
                    <a:gd name="T58" fmla="*/ 0 w 184"/>
                    <a:gd name="T59" fmla="*/ 0 h 202"/>
                    <a:gd name="T60" fmla="*/ 0 w 184"/>
                    <a:gd name="T61" fmla="*/ 0 h 202"/>
                    <a:gd name="T62" fmla="*/ 0 w 184"/>
                    <a:gd name="T63" fmla="*/ 0 h 202"/>
                    <a:gd name="T64" fmla="*/ 0 w 184"/>
                    <a:gd name="T65" fmla="*/ 0 h 202"/>
                    <a:gd name="T66" fmla="*/ 0 w 184"/>
                    <a:gd name="T67" fmla="*/ 0 h 202"/>
                    <a:gd name="T68" fmla="*/ 0 w 184"/>
                    <a:gd name="T69" fmla="*/ 0 h 202"/>
                    <a:gd name="T70" fmla="*/ 0 w 184"/>
                    <a:gd name="T71" fmla="*/ 0 h 202"/>
                    <a:gd name="T72" fmla="*/ 0 w 184"/>
                    <a:gd name="T73" fmla="*/ 0 h 202"/>
                    <a:gd name="T74" fmla="*/ 0 w 184"/>
                    <a:gd name="T75" fmla="*/ 0 h 202"/>
                    <a:gd name="T76" fmla="*/ 0 w 184"/>
                    <a:gd name="T77" fmla="*/ 0 h 202"/>
                    <a:gd name="T78" fmla="*/ 0 w 184"/>
                    <a:gd name="T79" fmla="*/ 0 h 202"/>
                    <a:gd name="T80" fmla="*/ 0 w 184"/>
                    <a:gd name="T81" fmla="*/ 0 h 202"/>
                    <a:gd name="T82" fmla="*/ 0 w 184"/>
                    <a:gd name="T83" fmla="*/ 0 h 202"/>
                    <a:gd name="T84" fmla="*/ 0 w 184"/>
                    <a:gd name="T85" fmla="*/ 0 h 202"/>
                    <a:gd name="T86" fmla="*/ 0 w 184"/>
                    <a:gd name="T87" fmla="*/ 0 h 202"/>
                    <a:gd name="T88" fmla="*/ 0 w 184"/>
                    <a:gd name="T89" fmla="*/ 0 h 202"/>
                    <a:gd name="T90" fmla="*/ 0 w 184"/>
                    <a:gd name="T91" fmla="*/ 0 h 202"/>
                    <a:gd name="T92" fmla="*/ 0 w 184"/>
                    <a:gd name="T93" fmla="*/ 0 h 202"/>
                    <a:gd name="T94" fmla="*/ 0 w 184"/>
                    <a:gd name="T95" fmla="*/ 0 h 202"/>
                    <a:gd name="T96" fmla="*/ 0 w 184"/>
                    <a:gd name="T97" fmla="*/ 0 h 202"/>
                    <a:gd name="T98" fmla="*/ 0 w 184"/>
                    <a:gd name="T99" fmla="*/ 0 h 202"/>
                    <a:gd name="T100" fmla="*/ 0 w 184"/>
                    <a:gd name="T101" fmla="*/ 0 h 202"/>
                    <a:gd name="T102" fmla="*/ 0 w 184"/>
                    <a:gd name="T103" fmla="*/ 0 h 202"/>
                    <a:gd name="T104" fmla="*/ 0 w 184"/>
                    <a:gd name="T105" fmla="*/ 0 h 202"/>
                    <a:gd name="T106" fmla="*/ 0 w 184"/>
                    <a:gd name="T107" fmla="*/ 0 h 202"/>
                    <a:gd name="T108" fmla="*/ 0 w 184"/>
                    <a:gd name="T109" fmla="*/ 0 h 202"/>
                    <a:gd name="T110" fmla="*/ 0 w 184"/>
                    <a:gd name="T111" fmla="*/ 0 h 202"/>
                    <a:gd name="T112" fmla="*/ 0 w 184"/>
                    <a:gd name="T113" fmla="*/ 0 h 202"/>
                    <a:gd name="T114" fmla="*/ 0 w 184"/>
                    <a:gd name="T115" fmla="*/ 0 h 202"/>
                    <a:gd name="T116" fmla="*/ 0 w 184"/>
                    <a:gd name="T117" fmla="*/ 0 h 202"/>
                    <a:gd name="T118" fmla="*/ 0 w 184"/>
                    <a:gd name="T119" fmla="*/ 0 h 202"/>
                    <a:gd name="T120" fmla="*/ 0 w 184"/>
                    <a:gd name="T121" fmla="*/ 0 h 20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4"/>
                    <a:gd name="T184" fmla="*/ 0 h 202"/>
                    <a:gd name="T185" fmla="*/ 184 w 184"/>
                    <a:gd name="T186" fmla="*/ 202 h 20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4" h="202">
                      <a:moveTo>
                        <a:pt x="182" y="48"/>
                      </a:moveTo>
                      <a:lnTo>
                        <a:pt x="184" y="56"/>
                      </a:lnTo>
                      <a:lnTo>
                        <a:pt x="184" y="64"/>
                      </a:lnTo>
                      <a:lnTo>
                        <a:pt x="182" y="71"/>
                      </a:lnTo>
                      <a:lnTo>
                        <a:pt x="178" y="77"/>
                      </a:lnTo>
                      <a:lnTo>
                        <a:pt x="176" y="82"/>
                      </a:lnTo>
                      <a:lnTo>
                        <a:pt x="171" y="88"/>
                      </a:lnTo>
                      <a:lnTo>
                        <a:pt x="165" y="93"/>
                      </a:lnTo>
                      <a:lnTo>
                        <a:pt x="160" y="97"/>
                      </a:lnTo>
                      <a:lnTo>
                        <a:pt x="154" y="101"/>
                      </a:lnTo>
                      <a:lnTo>
                        <a:pt x="148" y="105"/>
                      </a:lnTo>
                      <a:lnTo>
                        <a:pt x="142" y="107"/>
                      </a:lnTo>
                      <a:lnTo>
                        <a:pt x="135" y="107"/>
                      </a:lnTo>
                      <a:lnTo>
                        <a:pt x="128" y="107"/>
                      </a:lnTo>
                      <a:lnTo>
                        <a:pt x="121" y="106"/>
                      </a:lnTo>
                      <a:lnTo>
                        <a:pt x="115" y="105"/>
                      </a:lnTo>
                      <a:lnTo>
                        <a:pt x="108" y="102"/>
                      </a:lnTo>
                      <a:lnTo>
                        <a:pt x="101" y="98"/>
                      </a:lnTo>
                      <a:lnTo>
                        <a:pt x="95" y="94"/>
                      </a:lnTo>
                      <a:lnTo>
                        <a:pt x="90" y="89"/>
                      </a:lnTo>
                      <a:lnTo>
                        <a:pt x="84" y="85"/>
                      </a:lnTo>
                      <a:lnTo>
                        <a:pt x="83" y="80"/>
                      </a:lnTo>
                      <a:lnTo>
                        <a:pt x="83" y="75"/>
                      </a:lnTo>
                      <a:lnTo>
                        <a:pt x="83" y="71"/>
                      </a:lnTo>
                      <a:lnTo>
                        <a:pt x="84" y="65"/>
                      </a:lnTo>
                      <a:lnTo>
                        <a:pt x="86" y="61"/>
                      </a:lnTo>
                      <a:lnTo>
                        <a:pt x="88" y="58"/>
                      </a:lnTo>
                      <a:lnTo>
                        <a:pt x="91" y="54"/>
                      </a:lnTo>
                      <a:lnTo>
                        <a:pt x="94" y="51"/>
                      </a:lnTo>
                      <a:lnTo>
                        <a:pt x="98" y="48"/>
                      </a:lnTo>
                      <a:lnTo>
                        <a:pt x="101" y="46"/>
                      </a:lnTo>
                      <a:lnTo>
                        <a:pt x="107" y="48"/>
                      </a:lnTo>
                      <a:lnTo>
                        <a:pt x="109" y="51"/>
                      </a:lnTo>
                      <a:lnTo>
                        <a:pt x="111" y="56"/>
                      </a:lnTo>
                      <a:lnTo>
                        <a:pt x="111" y="60"/>
                      </a:lnTo>
                      <a:lnTo>
                        <a:pt x="111" y="65"/>
                      </a:lnTo>
                      <a:lnTo>
                        <a:pt x="112" y="72"/>
                      </a:lnTo>
                      <a:lnTo>
                        <a:pt x="112" y="76"/>
                      </a:lnTo>
                      <a:lnTo>
                        <a:pt x="115" y="81"/>
                      </a:lnTo>
                      <a:lnTo>
                        <a:pt x="118" y="85"/>
                      </a:lnTo>
                      <a:lnTo>
                        <a:pt x="125" y="88"/>
                      </a:lnTo>
                      <a:lnTo>
                        <a:pt x="130" y="89"/>
                      </a:lnTo>
                      <a:lnTo>
                        <a:pt x="134" y="89"/>
                      </a:lnTo>
                      <a:lnTo>
                        <a:pt x="138" y="88"/>
                      </a:lnTo>
                      <a:lnTo>
                        <a:pt x="142" y="86"/>
                      </a:lnTo>
                      <a:lnTo>
                        <a:pt x="146" y="84"/>
                      </a:lnTo>
                      <a:lnTo>
                        <a:pt x="148" y="81"/>
                      </a:lnTo>
                      <a:lnTo>
                        <a:pt x="151" y="78"/>
                      </a:lnTo>
                      <a:lnTo>
                        <a:pt x="154" y="75"/>
                      </a:lnTo>
                      <a:lnTo>
                        <a:pt x="155" y="71"/>
                      </a:lnTo>
                      <a:lnTo>
                        <a:pt x="155" y="67"/>
                      </a:lnTo>
                      <a:lnTo>
                        <a:pt x="152" y="60"/>
                      </a:lnTo>
                      <a:lnTo>
                        <a:pt x="150" y="55"/>
                      </a:lnTo>
                      <a:lnTo>
                        <a:pt x="146" y="50"/>
                      </a:lnTo>
                      <a:lnTo>
                        <a:pt x="141" y="44"/>
                      </a:lnTo>
                      <a:lnTo>
                        <a:pt x="135" y="41"/>
                      </a:lnTo>
                      <a:lnTo>
                        <a:pt x="130" y="37"/>
                      </a:lnTo>
                      <a:lnTo>
                        <a:pt x="124" y="34"/>
                      </a:lnTo>
                      <a:lnTo>
                        <a:pt x="117" y="31"/>
                      </a:lnTo>
                      <a:lnTo>
                        <a:pt x="112" y="29"/>
                      </a:lnTo>
                      <a:lnTo>
                        <a:pt x="105" y="26"/>
                      </a:lnTo>
                      <a:lnTo>
                        <a:pt x="98" y="28"/>
                      </a:lnTo>
                      <a:lnTo>
                        <a:pt x="91" y="30"/>
                      </a:lnTo>
                      <a:lnTo>
                        <a:pt x="84" y="33"/>
                      </a:lnTo>
                      <a:lnTo>
                        <a:pt x="78" y="37"/>
                      </a:lnTo>
                      <a:lnTo>
                        <a:pt x="71" y="41"/>
                      </a:lnTo>
                      <a:lnTo>
                        <a:pt x="66" y="46"/>
                      </a:lnTo>
                      <a:lnTo>
                        <a:pt x="61" y="51"/>
                      </a:lnTo>
                      <a:lnTo>
                        <a:pt x="56" y="58"/>
                      </a:lnTo>
                      <a:lnTo>
                        <a:pt x="52" y="64"/>
                      </a:lnTo>
                      <a:lnTo>
                        <a:pt x="49" y="72"/>
                      </a:lnTo>
                      <a:lnTo>
                        <a:pt x="48" y="86"/>
                      </a:lnTo>
                      <a:lnTo>
                        <a:pt x="49" y="101"/>
                      </a:lnTo>
                      <a:lnTo>
                        <a:pt x="51" y="114"/>
                      </a:lnTo>
                      <a:lnTo>
                        <a:pt x="56" y="127"/>
                      </a:lnTo>
                      <a:lnTo>
                        <a:pt x="61" y="140"/>
                      </a:lnTo>
                      <a:lnTo>
                        <a:pt x="66" y="153"/>
                      </a:lnTo>
                      <a:lnTo>
                        <a:pt x="74" y="165"/>
                      </a:lnTo>
                      <a:lnTo>
                        <a:pt x="81" y="176"/>
                      </a:lnTo>
                      <a:lnTo>
                        <a:pt x="88" y="188"/>
                      </a:lnTo>
                      <a:lnTo>
                        <a:pt x="96" y="200"/>
                      </a:lnTo>
                      <a:lnTo>
                        <a:pt x="90" y="202"/>
                      </a:lnTo>
                      <a:lnTo>
                        <a:pt x="83" y="201"/>
                      </a:lnTo>
                      <a:lnTo>
                        <a:pt x="75" y="200"/>
                      </a:lnTo>
                      <a:lnTo>
                        <a:pt x="69" y="196"/>
                      </a:lnTo>
                      <a:lnTo>
                        <a:pt x="62" y="192"/>
                      </a:lnTo>
                      <a:lnTo>
                        <a:pt x="54" y="188"/>
                      </a:lnTo>
                      <a:lnTo>
                        <a:pt x="48" y="183"/>
                      </a:lnTo>
                      <a:lnTo>
                        <a:pt x="41" y="178"/>
                      </a:lnTo>
                      <a:lnTo>
                        <a:pt x="35" y="174"/>
                      </a:lnTo>
                      <a:lnTo>
                        <a:pt x="27" y="170"/>
                      </a:lnTo>
                      <a:lnTo>
                        <a:pt x="19" y="159"/>
                      </a:lnTo>
                      <a:lnTo>
                        <a:pt x="13" y="148"/>
                      </a:lnTo>
                      <a:lnTo>
                        <a:pt x="7" y="136"/>
                      </a:lnTo>
                      <a:lnTo>
                        <a:pt x="4" y="123"/>
                      </a:lnTo>
                      <a:lnTo>
                        <a:pt x="1" y="108"/>
                      </a:lnTo>
                      <a:lnTo>
                        <a:pt x="0" y="95"/>
                      </a:lnTo>
                      <a:lnTo>
                        <a:pt x="0" y="81"/>
                      </a:lnTo>
                      <a:lnTo>
                        <a:pt x="1" y="68"/>
                      </a:lnTo>
                      <a:lnTo>
                        <a:pt x="5" y="55"/>
                      </a:lnTo>
                      <a:lnTo>
                        <a:pt x="9" y="43"/>
                      </a:lnTo>
                      <a:lnTo>
                        <a:pt x="14" y="35"/>
                      </a:lnTo>
                      <a:lnTo>
                        <a:pt x="21" y="29"/>
                      </a:lnTo>
                      <a:lnTo>
                        <a:pt x="26" y="24"/>
                      </a:lnTo>
                      <a:lnTo>
                        <a:pt x="32" y="18"/>
                      </a:lnTo>
                      <a:lnTo>
                        <a:pt x="39" y="14"/>
                      </a:lnTo>
                      <a:lnTo>
                        <a:pt x="47" y="11"/>
                      </a:lnTo>
                      <a:lnTo>
                        <a:pt x="53" y="8"/>
                      </a:lnTo>
                      <a:lnTo>
                        <a:pt x="61" y="5"/>
                      </a:lnTo>
                      <a:lnTo>
                        <a:pt x="68" y="3"/>
                      </a:lnTo>
                      <a:lnTo>
                        <a:pt x="75" y="0"/>
                      </a:lnTo>
                      <a:lnTo>
                        <a:pt x="88" y="1"/>
                      </a:lnTo>
                      <a:lnTo>
                        <a:pt x="100" y="1"/>
                      </a:lnTo>
                      <a:lnTo>
                        <a:pt x="113" y="3"/>
                      </a:lnTo>
                      <a:lnTo>
                        <a:pt x="126" y="5"/>
                      </a:lnTo>
                      <a:lnTo>
                        <a:pt x="139" y="8"/>
                      </a:lnTo>
                      <a:lnTo>
                        <a:pt x="151" y="12"/>
                      </a:lnTo>
                      <a:lnTo>
                        <a:pt x="161" y="18"/>
                      </a:lnTo>
                      <a:lnTo>
                        <a:pt x="169" y="26"/>
                      </a:lnTo>
                      <a:lnTo>
                        <a:pt x="177" y="37"/>
                      </a:lnTo>
                      <a:lnTo>
                        <a:pt x="182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52">
                  <a:extLst>
                    <a:ext uri="{FF2B5EF4-FFF2-40B4-BE49-F238E27FC236}">
                      <a16:creationId xmlns="" xmlns:a16="http://schemas.microsoft.com/office/drawing/2014/main" id="{714C389A-3264-4CED-99DF-24B4EE6B07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6" y="2145"/>
                  <a:ext cx="19" cy="15"/>
                </a:xfrm>
                <a:custGeom>
                  <a:avLst/>
                  <a:gdLst>
                    <a:gd name="T0" fmla="*/ 0 w 57"/>
                    <a:gd name="T1" fmla="*/ 0 h 44"/>
                    <a:gd name="T2" fmla="*/ 0 w 57"/>
                    <a:gd name="T3" fmla="*/ 0 h 44"/>
                    <a:gd name="T4" fmla="*/ 0 w 57"/>
                    <a:gd name="T5" fmla="*/ 0 h 44"/>
                    <a:gd name="T6" fmla="*/ 0 w 57"/>
                    <a:gd name="T7" fmla="*/ 0 h 44"/>
                    <a:gd name="T8" fmla="*/ 0 w 57"/>
                    <a:gd name="T9" fmla="*/ 0 h 44"/>
                    <a:gd name="T10" fmla="*/ 0 w 57"/>
                    <a:gd name="T11" fmla="*/ 0 h 44"/>
                    <a:gd name="T12" fmla="*/ 0 w 57"/>
                    <a:gd name="T13" fmla="*/ 0 h 44"/>
                    <a:gd name="T14" fmla="*/ 0 w 57"/>
                    <a:gd name="T15" fmla="*/ 0 h 44"/>
                    <a:gd name="T16" fmla="*/ 0 w 57"/>
                    <a:gd name="T17" fmla="*/ 0 h 44"/>
                    <a:gd name="T18" fmla="*/ 0 w 57"/>
                    <a:gd name="T19" fmla="*/ 0 h 44"/>
                    <a:gd name="T20" fmla="*/ 0 w 57"/>
                    <a:gd name="T21" fmla="*/ 0 h 44"/>
                    <a:gd name="T22" fmla="*/ 0 w 57"/>
                    <a:gd name="T23" fmla="*/ 0 h 44"/>
                    <a:gd name="T24" fmla="*/ 0 w 57"/>
                    <a:gd name="T25" fmla="*/ 0 h 44"/>
                    <a:gd name="T26" fmla="*/ 0 w 57"/>
                    <a:gd name="T27" fmla="*/ 0 h 44"/>
                    <a:gd name="T28" fmla="*/ 0 w 57"/>
                    <a:gd name="T29" fmla="*/ 0 h 44"/>
                    <a:gd name="T30" fmla="*/ 0 w 57"/>
                    <a:gd name="T31" fmla="*/ 0 h 44"/>
                    <a:gd name="T32" fmla="*/ 0 w 57"/>
                    <a:gd name="T33" fmla="*/ 0 h 44"/>
                    <a:gd name="T34" fmla="*/ 0 w 57"/>
                    <a:gd name="T35" fmla="*/ 0 h 44"/>
                    <a:gd name="T36" fmla="*/ 0 w 57"/>
                    <a:gd name="T37" fmla="*/ 0 h 44"/>
                    <a:gd name="T38" fmla="*/ 0 w 57"/>
                    <a:gd name="T39" fmla="*/ 0 h 44"/>
                    <a:gd name="T40" fmla="*/ 0 w 57"/>
                    <a:gd name="T41" fmla="*/ 0 h 44"/>
                    <a:gd name="T42" fmla="*/ 0 w 57"/>
                    <a:gd name="T43" fmla="*/ 0 h 44"/>
                    <a:gd name="T44" fmla="*/ 0 w 57"/>
                    <a:gd name="T45" fmla="*/ 0 h 44"/>
                    <a:gd name="T46" fmla="*/ 0 w 57"/>
                    <a:gd name="T47" fmla="*/ 0 h 44"/>
                    <a:gd name="T48" fmla="*/ 0 w 57"/>
                    <a:gd name="T49" fmla="*/ 0 h 44"/>
                    <a:gd name="T50" fmla="*/ 0 w 57"/>
                    <a:gd name="T51" fmla="*/ 0 h 44"/>
                    <a:gd name="T52" fmla="*/ 0 w 57"/>
                    <a:gd name="T53" fmla="*/ 0 h 44"/>
                    <a:gd name="T54" fmla="*/ 0 w 57"/>
                    <a:gd name="T55" fmla="*/ 0 h 44"/>
                    <a:gd name="T56" fmla="*/ 0 w 57"/>
                    <a:gd name="T57" fmla="*/ 0 h 44"/>
                    <a:gd name="T58" fmla="*/ 0 w 57"/>
                    <a:gd name="T59" fmla="*/ 0 h 44"/>
                    <a:gd name="T60" fmla="*/ 0 w 57"/>
                    <a:gd name="T61" fmla="*/ 0 h 44"/>
                    <a:gd name="T62" fmla="*/ 0 w 57"/>
                    <a:gd name="T63" fmla="*/ 0 h 44"/>
                    <a:gd name="T64" fmla="*/ 0 w 57"/>
                    <a:gd name="T65" fmla="*/ 0 h 44"/>
                    <a:gd name="T66" fmla="*/ 0 w 57"/>
                    <a:gd name="T67" fmla="*/ 0 h 44"/>
                    <a:gd name="T68" fmla="*/ 0 w 57"/>
                    <a:gd name="T69" fmla="*/ 0 h 44"/>
                    <a:gd name="T70" fmla="*/ 0 w 57"/>
                    <a:gd name="T71" fmla="*/ 0 h 44"/>
                    <a:gd name="T72" fmla="*/ 0 w 57"/>
                    <a:gd name="T73" fmla="*/ 0 h 44"/>
                    <a:gd name="T74" fmla="*/ 0 w 57"/>
                    <a:gd name="T75" fmla="*/ 0 h 44"/>
                    <a:gd name="T76" fmla="*/ 0 w 57"/>
                    <a:gd name="T77" fmla="*/ 0 h 44"/>
                    <a:gd name="T78" fmla="*/ 0 w 57"/>
                    <a:gd name="T79" fmla="*/ 0 h 44"/>
                    <a:gd name="T80" fmla="*/ 0 w 57"/>
                    <a:gd name="T81" fmla="*/ 0 h 44"/>
                    <a:gd name="T82" fmla="*/ 0 w 57"/>
                    <a:gd name="T83" fmla="*/ 0 h 4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7"/>
                    <a:gd name="T127" fmla="*/ 0 h 44"/>
                    <a:gd name="T128" fmla="*/ 57 w 57"/>
                    <a:gd name="T129" fmla="*/ 44 h 4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7" h="44">
                      <a:moveTo>
                        <a:pt x="57" y="17"/>
                      </a:moveTo>
                      <a:lnTo>
                        <a:pt x="56" y="21"/>
                      </a:lnTo>
                      <a:lnTo>
                        <a:pt x="55" y="23"/>
                      </a:lnTo>
                      <a:lnTo>
                        <a:pt x="53" y="27"/>
                      </a:lnTo>
                      <a:lnTo>
                        <a:pt x="52" y="30"/>
                      </a:lnTo>
                      <a:lnTo>
                        <a:pt x="49" y="32"/>
                      </a:lnTo>
                      <a:lnTo>
                        <a:pt x="48" y="35"/>
                      </a:lnTo>
                      <a:lnTo>
                        <a:pt x="45" y="38"/>
                      </a:lnTo>
                      <a:lnTo>
                        <a:pt x="43" y="39"/>
                      </a:lnTo>
                      <a:lnTo>
                        <a:pt x="40" y="41"/>
                      </a:lnTo>
                      <a:lnTo>
                        <a:pt x="36" y="43"/>
                      </a:lnTo>
                      <a:lnTo>
                        <a:pt x="32" y="44"/>
                      </a:lnTo>
                      <a:lnTo>
                        <a:pt x="28" y="44"/>
                      </a:lnTo>
                      <a:lnTo>
                        <a:pt x="25" y="44"/>
                      </a:lnTo>
                      <a:lnTo>
                        <a:pt x="21" y="43"/>
                      </a:lnTo>
                      <a:lnTo>
                        <a:pt x="18" y="41"/>
                      </a:lnTo>
                      <a:lnTo>
                        <a:pt x="14" y="40"/>
                      </a:lnTo>
                      <a:lnTo>
                        <a:pt x="11" y="38"/>
                      </a:lnTo>
                      <a:lnTo>
                        <a:pt x="8" y="36"/>
                      </a:lnTo>
                      <a:lnTo>
                        <a:pt x="5" y="34"/>
                      </a:lnTo>
                      <a:lnTo>
                        <a:pt x="1" y="32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2" y="18"/>
                      </a:lnTo>
                      <a:lnTo>
                        <a:pt x="5" y="15"/>
                      </a:lnTo>
                      <a:lnTo>
                        <a:pt x="10" y="14"/>
                      </a:lnTo>
                      <a:lnTo>
                        <a:pt x="14" y="11"/>
                      </a:lnTo>
                      <a:lnTo>
                        <a:pt x="19" y="9"/>
                      </a:lnTo>
                      <a:lnTo>
                        <a:pt x="23" y="6"/>
                      </a:lnTo>
                      <a:lnTo>
                        <a:pt x="27" y="4"/>
                      </a:lnTo>
                      <a:lnTo>
                        <a:pt x="30" y="0"/>
                      </a:lnTo>
                      <a:lnTo>
                        <a:pt x="34" y="0"/>
                      </a:lnTo>
                      <a:lnTo>
                        <a:pt x="36" y="1"/>
                      </a:lnTo>
                      <a:lnTo>
                        <a:pt x="40" y="2"/>
                      </a:lnTo>
                      <a:lnTo>
                        <a:pt x="44" y="2"/>
                      </a:lnTo>
                      <a:lnTo>
                        <a:pt x="47" y="4"/>
                      </a:lnTo>
                      <a:lnTo>
                        <a:pt x="51" y="5"/>
                      </a:lnTo>
                      <a:lnTo>
                        <a:pt x="53" y="8"/>
                      </a:lnTo>
                      <a:lnTo>
                        <a:pt x="55" y="10"/>
                      </a:lnTo>
                      <a:lnTo>
                        <a:pt x="57" y="13"/>
                      </a:lnTo>
                      <a:lnTo>
                        <a:pt x="57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53">
                  <a:extLst>
                    <a:ext uri="{FF2B5EF4-FFF2-40B4-BE49-F238E27FC236}">
                      <a16:creationId xmlns="" xmlns:a16="http://schemas.microsoft.com/office/drawing/2014/main" id="{54A1ACEC-3004-4506-A25A-2B01D97632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8" y="2083"/>
                  <a:ext cx="6" cy="11"/>
                </a:xfrm>
                <a:custGeom>
                  <a:avLst/>
                  <a:gdLst>
                    <a:gd name="T0" fmla="*/ 0 w 18"/>
                    <a:gd name="T1" fmla="*/ 0 h 35"/>
                    <a:gd name="T2" fmla="*/ 0 w 18"/>
                    <a:gd name="T3" fmla="*/ 0 h 35"/>
                    <a:gd name="T4" fmla="*/ 0 w 18"/>
                    <a:gd name="T5" fmla="*/ 0 h 35"/>
                    <a:gd name="T6" fmla="*/ 0 w 18"/>
                    <a:gd name="T7" fmla="*/ 0 h 35"/>
                    <a:gd name="T8" fmla="*/ 0 w 18"/>
                    <a:gd name="T9" fmla="*/ 0 h 35"/>
                    <a:gd name="T10" fmla="*/ 0 w 18"/>
                    <a:gd name="T11" fmla="*/ 0 h 35"/>
                    <a:gd name="T12" fmla="*/ 0 w 18"/>
                    <a:gd name="T13" fmla="*/ 0 h 35"/>
                    <a:gd name="T14" fmla="*/ 0 w 18"/>
                    <a:gd name="T15" fmla="*/ 0 h 35"/>
                    <a:gd name="T16" fmla="*/ 0 w 18"/>
                    <a:gd name="T17" fmla="*/ 0 h 35"/>
                    <a:gd name="T18" fmla="*/ 0 w 18"/>
                    <a:gd name="T19" fmla="*/ 0 h 35"/>
                    <a:gd name="T20" fmla="*/ 0 w 18"/>
                    <a:gd name="T21" fmla="*/ 0 h 35"/>
                    <a:gd name="T22" fmla="*/ 0 w 18"/>
                    <a:gd name="T23" fmla="*/ 0 h 35"/>
                    <a:gd name="T24" fmla="*/ 0 w 18"/>
                    <a:gd name="T25" fmla="*/ 0 h 35"/>
                    <a:gd name="T26" fmla="*/ 0 w 18"/>
                    <a:gd name="T27" fmla="*/ 0 h 35"/>
                    <a:gd name="T28" fmla="*/ 0 w 18"/>
                    <a:gd name="T29" fmla="*/ 0 h 35"/>
                    <a:gd name="T30" fmla="*/ 0 w 18"/>
                    <a:gd name="T31" fmla="*/ 0 h 35"/>
                    <a:gd name="T32" fmla="*/ 0 w 18"/>
                    <a:gd name="T33" fmla="*/ 0 h 35"/>
                    <a:gd name="T34" fmla="*/ 0 w 18"/>
                    <a:gd name="T35" fmla="*/ 0 h 35"/>
                    <a:gd name="T36" fmla="*/ 0 w 18"/>
                    <a:gd name="T37" fmla="*/ 0 h 35"/>
                    <a:gd name="T38" fmla="*/ 0 w 18"/>
                    <a:gd name="T39" fmla="*/ 0 h 35"/>
                    <a:gd name="T40" fmla="*/ 0 w 18"/>
                    <a:gd name="T41" fmla="*/ 0 h 35"/>
                    <a:gd name="T42" fmla="*/ 0 w 18"/>
                    <a:gd name="T43" fmla="*/ 0 h 35"/>
                    <a:gd name="T44" fmla="*/ 0 w 18"/>
                    <a:gd name="T45" fmla="*/ 0 h 35"/>
                    <a:gd name="T46" fmla="*/ 0 w 18"/>
                    <a:gd name="T47" fmla="*/ 0 h 35"/>
                    <a:gd name="T48" fmla="*/ 0 w 18"/>
                    <a:gd name="T49" fmla="*/ 0 h 35"/>
                    <a:gd name="T50" fmla="*/ 0 w 18"/>
                    <a:gd name="T51" fmla="*/ 0 h 35"/>
                    <a:gd name="T52" fmla="*/ 0 w 18"/>
                    <a:gd name="T53" fmla="*/ 0 h 35"/>
                    <a:gd name="T54" fmla="*/ 0 w 18"/>
                    <a:gd name="T55" fmla="*/ 0 h 35"/>
                    <a:gd name="T56" fmla="*/ 0 w 18"/>
                    <a:gd name="T57" fmla="*/ 0 h 35"/>
                    <a:gd name="T58" fmla="*/ 0 w 18"/>
                    <a:gd name="T59" fmla="*/ 0 h 35"/>
                    <a:gd name="T60" fmla="*/ 0 w 18"/>
                    <a:gd name="T61" fmla="*/ 0 h 35"/>
                    <a:gd name="T62" fmla="*/ 0 w 18"/>
                    <a:gd name="T63" fmla="*/ 0 h 35"/>
                    <a:gd name="T64" fmla="*/ 0 w 18"/>
                    <a:gd name="T65" fmla="*/ 0 h 35"/>
                    <a:gd name="T66" fmla="*/ 0 w 18"/>
                    <a:gd name="T67" fmla="*/ 0 h 3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"/>
                    <a:gd name="T103" fmla="*/ 0 h 35"/>
                    <a:gd name="T104" fmla="*/ 18 w 18"/>
                    <a:gd name="T105" fmla="*/ 35 h 3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" h="35">
                      <a:moveTo>
                        <a:pt x="16" y="14"/>
                      </a:moveTo>
                      <a:lnTo>
                        <a:pt x="18" y="18"/>
                      </a:lnTo>
                      <a:lnTo>
                        <a:pt x="18" y="19"/>
                      </a:lnTo>
                      <a:lnTo>
                        <a:pt x="18" y="22"/>
                      </a:lnTo>
                      <a:lnTo>
                        <a:pt x="18" y="25"/>
                      </a:lnTo>
                      <a:lnTo>
                        <a:pt x="16" y="26"/>
                      </a:lnTo>
                      <a:lnTo>
                        <a:pt x="15" y="27"/>
                      </a:lnTo>
                      <a:lnTo>
                        <a:pt x="14" y="30"/>
                      </a:lnTo>
                      <a:lnTo>
                        <a:pt x="11" y="31"/>
                      </a:lnTo>
                      <a:lnTo>
                        <a:pt x="10" y="34"/>
                      </a:lnTo>
                      <a:lnTo>
                        <a:pt x="9" y="35"/>
                      </a:lnTo>
                      <a:lnTo>
                        <a:pt x="7" y="35"/>
                      </a:lnTo>
                      <a:lnTo>
                        <a:pt x="6" y="35"/>
                      </a:lnTo>
                      <a:lnTo>
                        <a:pt x="5" y="34"/>
                      </a:lnTo>
                      <a:lnTo>
                        <a:pt x="3" y="34"/>
                      </a:lnTo>
                      <a:lnTo>
                        <a:pt x="2" y="32"/>
                      </a:lnTo>
                      <a:lnTo>
                        <a:pt x="2" y="31"/>
                      </a:lnTo>
                      <a:lnTo>
                        <a:pt x="1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6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9" y="2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4" y="9"/>
                      </a:lnTo>
                      <a:lnTo>
                        <a:pt x="15" y="10"/>
                      </a:lnTo>
                      <a:lnTo>
                        <a:pt x="15" y="13"/>
                      </a:lnTo>
                      <a:lnTo>
                        <a:pt x="16" y="15"/>
                      </a:lnTo>
                      <a:lnTo>
                        <a:pt x="16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54">
                  <a:extLst>
                    <a:ext uri="{FF2B5EF4-FFF2-40B4-BE49-F238E27FC236}">
                      <a16:creationId xmlns="" xmlns:a16="http://schemas.microsoft.com/office/drawing/2014/main" id="{57B02AD6-F0C5-4F22-884F-D894789DF7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8" y="2152"/>
                  <a:ext cx="81" cy="57"/>
                </a:xfrm>
                <a:custGeom>
                  <a:avLst/>
                  <a:gdLst>
                    <a:gd name="T0" fmla="*/ 0 w 243"/>
                    <a:gd name="T1" fmla="*/ 0 h 173"/>
                    <a:gd name="T2" fmla="*/ 0 w 243"/>
                    <a:gd name="T3" fmla="*/ 0 h 173"/>
                    <a:gd name="T4" fmla="*/ 0 w 243"/>
                    <a:gd name="T5" fmla="*/ 0 h 173"/>
                    <a:gd name="T6" fmla="*/ 0 w 243"/>
                    <a:gd name="T7" fmla="*/ 0 h 173"/>
                    <a:gd name="T8" fmla="*/ 0 w 243"/>
                    <a:gd name="T9" fmla="*/ 0 h 173"/>
                    <a:gd name="T10" fmla="*/ 0 w 243"/>
                    <a:gd name="T11" fmla="*/ 0 h 173"/>
                    <a:gd name="T12" fmla="*/ 0 w 243"/>
                    <a:gd name="T13" fmla="*/ 0 h 173"/>
                    <a:gd name="T14" fmla="*/ 0 w 243"/>
                    <a:gd name="T15" fmla="*/ 0 h 173"/>
                    <a:gd name="T16" fmla="*/ 0 w 243"/>
                    <a:gd name="T17" fmla="*/ 0 h 173"/>
                    <a:gd name="T18" fmla="*/ 0 w 243"/>
                    <a:gd name="T19" fmla="*/ 0 h 173"/>
                    <a:gd name="T20" fmla="*/ 0 w 243"/>
                    <a:gd name="T21" fmla="*/ 0 h 173"/>
                    <a:gd name="T22" fmla="*/ 0 w 243"/>
                    <a:gd name="T23" fmla="*/ 0 h 173"/>
                    <a:gd name="T24" fmla="*/ 0 w 243"/>
                    <a:gd name="T25" fmla="*/ 0 h 173"/>
                    <a:gd name="T26" fmla="*/ 0 w 243"/>
                    <a:gd name="T27" fmla="*/ 0 h 173"/>
                    <a:gd name="T28" fmla="*/ 0 w 243"/>
                    <a:gd name="T29" fmla="*/ 0 h 173"/>
                    <a:gd name="T30" fmla="*/ 0 w 243"/>
                    <a:gd name="T31" fmla="*/ 0 h 173"/>
                    <a:gd name="T32" fmla="*/ 0 w 243"/>
                    <a:gd name="T33" fmla="*/ 0 h 173"/>
                    <a:gd name="T34" fmla="*/ 0 w 243"/>
                    <a:gd name="T35" fmla="*/ 0 h 173"/>
                    <a:gd name="T36" fmla="*/ 0 w 243"/>
                    <a:gd name="T37" fmla="*/ 0 h 173"/>
                    <a:gd name="T38" fmla="*/ 0 w 243"/>
                    <a:gd name="T39" fmla="*/ 0 h 173"/>
                    <a:gd name="T40" fmla="*/ 0 w 243"/>
                    <a:gd name="T41" fmla="*/ 0 h 173"/>
                    <a:gd name="T42" fmla="*/ 0 w 243"/>
                    <a:gd name="T43" fmla="*/ 0 h 173"/>
                    <a:gd name="T44" fmla="*/ 0 w 243"/>
                    <a:gd name="T45" fmla="*/ 0 h 173"/>
                    <a:gd name="T46" fmla="*/ 0 w 243"/>
                    <a:gd name="T47" fmla="*/ 0 h 173"/>
                    <a:gd name="T48" fmla="*/ 0 w 243"/>
                    <a:gd name="T49" fmla="*/ 0 h 173"/>
                    <a:gd name="T50" fmla="*/ 0 w 243"/>
                    <a:gd name="T51" fmla="*/ 0 h 173"/>
                    <a:gd name="T52" fmla="*/ 0 w 243"/>
                    <a:gd name="T53" fmla="*/ 0 h 173"/>
                    <a:gd name="T54" fmla="*/ 0 w 243"/>
                    <a:gd name="T55" fmla="*/ 0 h 173"/>
                    <a:gd name="T56" fmla="*/ 0 w 243"/>
                    <a:gd name="T57" fmla="*/ 0 h 173"/>
                    <a:gd name="T58" fmla="*/ 0 w 243"/>
                    <a:gd name="T59" fmla="*/ 0 h 173"/>
                    <a:gd name="T60" fmla="*/ 0 w 243"/>
                    <a:gd name="T61" fmla="*/ 0 h 173"/>
                    <a:gd name="T62" fmla="*/ 0 w 243"/>
                    <a:gd name="T63" fmla="*/ 0 h 173"/>
                    <a:gd name="T64" fmla="*/ 0 w 243"/>
                    <a:gd name="T65" fmla="*/ 0 h 173"/>
                    <a:gd name="T66" fmla="*/ 0 w 243"/>
                    <a:gd name="T67" fmla="*/ 0 h 173"/>
                    <a:gd name="T68" fmla="*/ 0 w 243"/>
                    <a:gd name="T69" fmla="*/ 0 h 173"/>
                    <a:gd name="T70" fmla="*/ 0 w 243"/>
                    <a:gd name="T71" fmla="*/ 0 h 173"/>
                    <a:gd name="T72" fmla="*/ 0 w 243"/>
                    <a:gd name="T73" fmla="*/ 0 h 173"/>
                    <a:gd name="T74" fmla="*/ 0 w 243"/>
                    <a:gd name="T75" fmla="*/ 0 h 173"/>
                    <a:gd name="T76" fmla="*/ 0 w 243"/>
                    <a:gd name="T77" fmla="*/ 0 h 173"/>
                    <a:gd name="T78" fmla="*/ 0 w 243"/>
                    <a:gd name="T79" fmla="*/ 0 h 173"/>
                    <a:gd name="T80" fmla="*/ 0 w 243"/>
                    <a:gd name="T81" fmla="*/ 0 h 173"/>
                    <a:gd name="T82" fmla="*/ 0 w 243"/>
                    <a:gd name="T83" fmla="*/ 0 h 173"/>
                    <a:gd name="T84" fmla="*/ 0 w 243"/>
                    <a:gd name="T85" fmla="*/ 0 h 173"/>
                    <a:gd name="T86" fmla="*/ 0 w 243"/>
                    <a:gd name="T87" fmla="*/ 0 h 17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43"/>
                    <a:gd name="T133" fmla="*/ 0 h 173"/>
                    <a:gd name="T134" fmla="*/ 243 w 243"/>
                    <a:gd name="T135" fmla="*/ 173 h 17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43" h="173">
                      <a:moveTo>
                        <a:pt x="238" y="55"/>
                      </a:moveTo>
                      <a:lnTo>
                        <a:pt x="240" y="64"/>
                      </a:lnTo>
                      <a:lnTo>
                        <a:pt x="243" y="73"/>
                      </a:lnTo>
                      <a:lnTo>
                        <a:pt x="243" y="82"/>
                      </a:lnTo>
                      <a:lnTo>
                        <a:pt x="243" y="92"/>
                      </a:lnTo>
                      <a:lnTo>
                        <a:pt x="242" y="101"/>
                      </a:lnTo>
                      <a:lnTo>
                        <a:pt x="240" y="110"/>
                      </a:lnTo>
                      <a:lnTo>
                        <a:pt x="238" y="119"/>
                      </a:lnTo>
                      <a:lnTo>
                        <a:pt x="235" y="127"/>
                      </a:lnTo>
                      <a:lnTo>
                        <a:pt x="231" y="136"/>
                      </a:lnTo>
                      <a:lnTo>
                        <a:pt x="229" y="144"/>
                      </a:lnTo>
                      <a:lnTo>
                        <a:pt x="222" y="152"/>
                      </a:lnTo>
                      <a:lnTo>
                        <a:pt x="214" y="158"/>
                      </a:lnTo>
                      <a:lnTo>
                        <a:pt x="206" y="163"/>
                      </a:lnTo>
                      <a:lnTo>
                        <a:pt x="197" y="167"/>
                      </a:lnTo>
                      <a:lnTo>
                        <a:pt x="188" y="170"/>
                      </a:lnTo>
                      <a:lnTo>
                        <a:pt x="178" y="173"/>
                      </a:lnTo>
                      <a:lnTo>
                        <a:pt x="168" y="173"/>
                      </a:lnTo>
                      <a:lnTo>
                        <a:pt x="158" y="171"/>
                      </a:lnTo>
                      <a:lnTo>
                        <a:pt x="149" y="170"/>
                      </a:lnTo>
                      <a:lnTo>
                        <a:pt x="140" y="169"/>
                      </a:lnTo>
                      <a:lnTo>
                        <a:pt x="136" y="166"/>
                      </a:lnTo>
                      <a:lnTo>
                        <a:pt x="132" y="165"/>
                      </a:lnTo>
                      <a:lnTo>
                        <a:pt x="127" y="163"/>
                      </a:lnTo>
                      <a:lnTo>
                        <a:pt x="123" y="161"/>
                      </a:lnTo>
                      <a:lnTo>
                        <a:pt x="119" y="158"/>
                      </a:lnTo>
                      <a:lnTo>
                        <a:pt x="115" y="156"/>
                      </a:lnTo>
                      <a:lnTo>
                        <a:pt x="112" y="153"/>
                      </a:lnTo>
                      <a:lnTo>
                        <a:pt x="110" y="149"/>
                      </a:lnTo>
                      <a:lnTo>
                        <a:pt x="108" y="144"/>
                      </a:lnTo>
                      <a:lnTo>
                        <a:pt x="108" y="139"/>
                      </a:lnTo>
                      <a:lnTo>
                        <a:pt x="108" y="131"/>
                      </a:lnTo>
                      <a:lnTo>
                        <a:pt x="108" y="123"/>
                      </a:lnTo>
                      <a:lnTo>
                        <a:pt x="110" y="115"/>
                      </a:lnTo>
                      <a:lnTo>
                        <a:pt x="111" y="106"/>
                      </a:lnTo>
                      <a:lnTo>
                        <a:pt x="114" y="98"/>
                      </a:lnTo>
                      <a:lnTo>
                        <a:pt x="116" y="92"/>
                      </a:lnTo>
                      <a:lnTo>
                        <a:pt x="120" y="85"/>
                      </a:lnTo>
                      <a:lnTo>
                        <a:pt x="125" y="79"/>
                      </a:lnTo>
                      <a:lnTo>
                        <a:pt x="132" y="75"/>
                      </a:lnTo>
                      <a:lnTo>
                        <a:pt x="140" y="72"/>
                      </a:lnTo>
                      <a:lnTo>
                        <a:pt x="144" y="72"/>
                      </a:lnTo>
                      <a:lnTo>
                        <a:pt x="149" y="73"/>
                      </a:lnTo>
                      <a:lnTo>
                        <a:pt x="153" y="73"/>
                      </a:lnTo>
                      <a:lnTo>
                        <a:pt x="158" y="73"/>
                      </a:lnTo>
                      <a:lnTo>
                        <a:pt x="163" y="73"/>
                      </a:lnTo>
                      <a:lnTo>
                        <a:pt x="167" y="75"/>
                      </a:lnTo>
                      <a:lnTo>
                        <a:pt x="171" y="76"/>
                      </a:lnTo>
                      <a:lnTo>
                        <a:pt x="175" y="79"/>
                      </a:lnTo>
                      <a:lnTo>
                        <a:pt x="179" y="82"/>
                      </a:lnTo>
                      <a:lnTo>
                        <a:pt x="182" y="86"/>
                      </a:lnTo>
                      <a:lnTo>
                        <a:pt x="182" y="96"/>
                      </a:lnTo>
                      <a:lnTo>
                        <a:pt x="179" y="96"/>
                      </a:lnTo>
                      <a:lnTo>
                        <a:pt x="176" y="94"/>
                      </a:lnTo>
                      <a:lnTo>
                        <a:pt x="172" y="93"/>
                      </a:lnTo>
                      <a:lnTo>
                        <a:pt x="168" y="93"/>
                      </a:lnTo>
                      <a:lnTo>
                        <a:pt x="165" y="92"/>
                      </a:lnTo>
                      <a:lnTo>
                        <a:pt x="161" y="92"/>
                      </a:lnTo>
                      <a:lnTo>
                        <a:pt x="157" y="92"/>
                      </a:lnTo>
                      <a:lnTo>
                        <a:pt x="153" y="93"/>
                      </a:lnTo>
                      <a:lnTo>
                        <a:pt x="149" y="96"/>
                      </a:lnTo>
                      <a:lnTo>
                        <a:pt x="146" y="98"/>
                      </a:lnTo>
                      <a:lnTo>
                        <a:pt x="144" y="99"/>
                      </a:lnTo>
                      <a:lnTo>
                        <a:pt x="142" y="102"/>
                      </a:lnTo>
                      <a:lnTo>
                        <a:pt x="142" y="103"/>
                      </a:lnTo>
                      <a:lnTo>
                        <a:pt x="141" y="106"/>
                      </a:lnTo>
                      <a:lnTo>
                        <a:pt x="141" y="109"/>
                      </a:lnTo>
                      <a:lnTo>
                        <a:pt x="142" y="111"/>
                      </a:lnTo>
                      <a:lnTo>
                        <a:pt x="142" y="114"/>
                      </a:lnTo>
                      <a:lnTo>
                        <a:pt x="142" y="116"/>
                      </a:lnTo>
                      <a:lnTo>
                        <a:pt x="142" y="119"/>
                      </a:lnTo>
                      <a:lnTo>
                        <a:pt x="142" y="120"/>
                      </a:lnTo>
                      <a:lnTo>
                        <a:pt x="146" y="123"/>
                      </a:lnTo>
                      <a:lnTo>
                        <a:pt x="149" y="124"/>
                      </a:lnTo>
                      <a:lnTo>
                        <a:pt x="153" y="127"/>
                      </a:lnTo>
                      <a:lnTo>
                        <a:pt x="155" y="128"/>
                      </a:lnTo>
                      <a:lnTo>
                        <a:pt x="159" y="131"/>
                      </a:lnTo>
                      <a:lnTo>
                        <a:pt x="163" y="131"/>
                      </a:lnTo>
                      <a:lnTo>
                        <a:pt x="166" y="132"/>
                      </a:lnTo>
                      <a:lnTo>
                        <a:pt x="170" y="131"/>
                      </a:lnTo>
                      <a:lnTo>
                        <a:pt x="174" y="129"/>
                      </a:lnTo>
                      <a:lnTo>
                        <a:pt x="178" y="128"/>
                      </a:lnTo>
                      <a:lnTo>
                        <a:pt x="183" y="123"/>
                      </a:lnTo>
                      <a:lnTo>
                        <a:pt x="187" y="119"/>
                      </a:lnTo>
                      <a:lnTo>
                        <a:pt x="191" y="114"/>
                      </a:lnTo>
                      <a:lnTo>
                        <a:pt x="193" y="109"/>
                      </a:lnTo>
                      <a:lnTo>
                        <a:pt x="195" y="103"/>
                      </a:lnTo>
                      <a:lnTo>
                        <a:pt x="196" y="97"/>
                      </a:lnTo>
                      <a:lnTo>
                        <a:pt x="197" y="92"/>
                      </a:lnTo>
                      <a:lnTo>
                        <a:pt x="196" y="86"/>
                      </a:lnTo>
                      <a:lnTo>
                        <a:pt x="195" y="80"/>
                      </a:lnTo>
                      <a:lnTo>
                        <a:pt x="192" y="75"/>
                      </a:lnTo>
                      <a:lnTo>
                        <a:pt x="178" y="63"/>
                      </a:lnTo>
                      <a:lnTo>
                        <a:pt x="165" y="56"/>
                      </a:lnTo>
                      <a:lnTo>
                        <a:pt x="150" y="55"/>
                      </a:lnTo>
                      <a:lnTo>
                        <a:pt x="136" y="56"/>
                      </a:lnTo>
                      <a:lnTo>
                        <a:pt x="122" y="60"/>
                      </a:lnTo>
                      <a:lnTo>
                        <a:pt x="106" y="66"/>
                      </a:lnTo>
                      <a:lnTo>
                        <a:pt x="91" y="72"/>
                      </a:lnTo>
                      <a:lnTo>
                        <a:pt x="76" y="76"/>
                      </a:lnTo>
                      <a:lnTo>
                        <a:pt x="61" y="80"/>
                      </a:lnTo>
                      <a:lnTo>
                        <a:pt x="46" y="81"/>
                      </a:lnTo>
                      <a:lnTo>
                        <a:pt x="42" y="84"/>
                      </a:lnTo>
                      <a:lnTo>
                        <a:pt x="38" y="88"/>
                      </a:lnTo>
                      <a:lnTo>
                        <a:pt x="34" y="92"/>
                      </a:lnTo>
                      <a:lnTo>
                        <a:pt x="29" y="96"/>
                      </a:lnTo>
                      <a:lnTo>
                        <a:pt x="25" y="98"/>
                      </a:lnTo>
                      <a:lnTo>
                        <a:pt x="21" y="101"/>
                      </a:lnTo>
                      <a:lnTo>
                        <a:pt x="16" y="103"/>
                      </a:lnTo>
                      <a:lnTo>
                        <a:pt x="11" y="106"/>
                      </a:lnTo>
                      <a:lnTo>
                        <a:pt x="7" y="107"/>
                      </a:lnTo>
                      <a:lnTo>
                        <a:pt x="0" y="109"/>
                      </a:lnTo>
                      <a:lnTo>
                        <a:pt x="5" y="92"/>
                      </a:lnTo>
                      <a:lnTo>
                        <a:pt x="13" y="77"/>
                      </a:lnTo>
                      <a:lnTo>
                        <a:pt x="22" y="64"/>
                      </a:lnTo>
                      <a:lnTo>
                        <a:pt x="34" y="51"/>
                      </a:lnTo>
                      <a:lnTo>
                        <a:pt x="46" y="41"/>
                      </a:lnTo>
                      <a:lnTo>
                        <a:pt x="60" y="32"/>
                      </a:lnTo>
                      <a:lnTo>
                        <a:pt x="75" y="22"/>
                      </a:lnTo>
                      <a:lnTo>
                        <a:pt x="90" y="16"/>
                      </a:lnTo>
                      <a:lnTo>
                        <a:pt x="106" y="11"/>
                      </a:lnTo>
                      <a:lnTo>
                        <a:pt x="122" y="5"/>
                      </a:lnTo>
                      <a:lnTo>
                        <a:pt x="137" y="2"/>
                      </a:lnTo>
                      <a:lnTo>
                        <a:pt x="150" y="0"/>
                      </a:lnTo>
                      <a:lnTo>
                        <a:pt x="165" y="2"/>
                      </a:lnTo>
                      <a:lnTo>
                        <a:pt x="176" y="7"/>
                      </a:lnTo>
                      <a:lnTo>
                        <a:pt x="189" y="12"/>
                      </a:lnTo>
                      <a:lnTo>
                        <a:pt x="200" y="20"/>
                      </a:lnTo>
                      <a:lnTo>
                        <a:pt x="210" y="29"/>
                      </a:lnTo>
                      <a:lnTo>
                        <a:pt x="221" y="37"/>
                      </a:lnTo>
                      <a:lnTo>
                        <a:pt x="230" y="46"/>
                      </a:lnTo>
                      <a:lnTo>
                        <a:pt x="238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55">
                  <a:extLst>
                    <a:ext uri="{FF2B5EF4-FFF2-40B4-BE49-F238E27FC236}">
                      <a16:creationId xmlns="" xmlns:a16="http://schemas.microsoft.com/office/drawing/2014/main" id="{0346B76D-4A75-4D19-B264-476244A45E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" y="2161"/>
                  <a:ext cx="17" cy="15"/>
                </a:xfrm>
                <a:custGeom>
                  <a:avLst/>
                  <a:gdLst>
                    <a:gd name="T0" fmla="*/ 0 w 50"/>
                    <a:gd name="T1" fmla="*/ 0 h 45"/>
                    <a:gd name="T2" fmla="*/ 0 w 50"/>
                    <a:gd name="T3" fmla="*/ 0 h 45"/>
                    <a:gd name="T4" fmla="*/ 0 w 50"/>
                    <a:gd name="T5" fmla="*/ 0 h 45"/>
                    <a:gd name="T6" fmla="*/ 0 w 50"/>
                    <a:gd name="T7" fmla="*/ 0 h 45"/>
                    <a:gd name="T8" fmla="*/ 0 w 50"/>
                    <a:gd name="T9" fmla="*/ 0 h 45"/>
                    <a:gd name="T10" fmla="*/ 0 w 50"/>
                    <a:gd name="T11" fmla="*/ 0 h 45"/>
                    <a:gd name="T12" fmla="*/ 0 w 50"/>
                    <a:gd name="T13" fmla="*/ 0 h 45"/>
                    <a:gd name="T14" fmla="*/ 0 w 50"/>
                    <a:gd name="T15" fmla="*/ 0 h 45"/>
                    <a:gd name="T16" fmla="*/ 0 w 50"/>
                    <a:gd name="T17" fmla="*/ 0 h 45"/>
                    <a:gd name="T18" fmla="*/ 0 w 50"/>
                    <a:gd name="T19" fmla="*/ 0 h 45"/>
                    <a:gd name="T20" fmla="*/ 0 w 50"/>
                    <a:gd name="T21" fmla="*/ 0 h 45"/>
                    <a:gd name="T22" fmla="*/ 0 w 50"/>
                    <a:gd name="T23" fmla="*/ 0 h 45"/>
                    <a:gd name="T24" fmla="*/ 0 w 50"/>
                    <a:gd name="T25" fmla="*/ 0 h 45"/>
                    <a:gd name="T26" fmla="*/ 0 w 50"/>
                    <a:gd name="T27" fmla="*/ 0 h 45"/>
                    <a:gd name="T28" fmla="*/ 0 w 50"/>
                    <a:gd name="T29" fmla="*/ 0 h 45"/>
                    <a:gd name="T30" fmla="*/ 0 w 50"/>
                    <a:gd name="T31" fmla="*/ 0 h 45"/>
                    <a:gd name="T32" fmla="*/ 0 w 50"/>
                    <a:gd name="T33" fmla="*/ 0 h 45"/>
                    <a:gd name="T34" fmla="*/ 0 w 50"/>
                    <a:gd name="T35" fmla="*/ 0 h 45"/>
                    <a:gd name="T36" fmla="*/ 0 w 50"/>
                    <a:gd name="T37" fmla="*/ 0 h 45"/>
                    <a:gd name="T38" fmla="*/ 0 w 50"/>
                    <a:gd name="T39" fmla="*/ 0 h 45"/>
                    <a:gd name="T40" fmla="*/ 0 w 50"/>
                    <a:gd name="T41" fmla="*/ 0 h 45"/>
                    <a:gd name="T42" fmla="*/ 0 w 50"/>
                    <a:gd name="T43" fmla="*/ 0 h 45"/>
                    <a:gd name="T44" fmla="*/ 0 w 50"/>
                    <a:gd name="T45" fmla="*/ 0 h 45"/>
                    <a:gd name="T46" fmla="*/ 0 w 50"/>
                    <a:gd name="T47" fmla="*/ 0 h 45"/>
                    <a:gd name="T48" fmla="*/ 0 w 50"/>
                    <a:gd name="T49" fmla="*/ 0 h 45"/>
                    <a:gd name="T50" fmla="*/ 0 w 50"/>
                    <a:gd name="T51" fmla="*/ 0 h 45"/>
                    <a:gd name="T52" fmla="*/ 0 w 50"/>
                    <a:gd name="T53" fmla="*/ 0 h 45"/>
                    <a:gd name="T54" fmla="*/ 0 w 50"/>
                    <a:gd name="T55" fmla="*/ 0 h 45"/>
                    <a:gd name="T56" fmla="*/ 0 w 50"/>
                    <a:gd name="T57" fmla="*/ 0 h 45"/>
                    <a:gd name="T58" fmla="*/ 0 w 50"/>
                    <a:gd name="T59" fmla="*/ 0 h 45"/>
                    <a:gd name="T60" fmla="*/ 0 w 50"/>
                    <a:gd name="T61" fmla="*/ 0 h 45"/>
                    <a:gd name="T62" fmla="*/ 0 w 50"/>
                    <a:gd name="T63" fmla="*/ 0 h 4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0"/>
                    <a:gd name="T97" fmla="*/ 0 h 45"/>
                    <a:gd name="T98" fmla="*/ 50 w 50"/>
                    <a:gd name="T99" fmla="*/ 45 h 4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0" h="45">
                      <a:moveTo>
                        <a:pt x="50" y="18"/>
                      </a:moveTo>
                      <a:lnTo>
                        <a:pt x="50" y="22"/>
                      </a:lnTo>
                      <a:lnTo>
                        <a:pt x="50" y="27"/>
                      </a:lnTo>
                      <a:lnTo>
                        <a:pt x="49" y="31"/>
                      </a:lnTo>
                      <a:lnTo>
                        <a:pt x="46" y="34"/>
                      </a:lnTo>
                      <a:lnTo>
                        <a:pt x="45" y="36"/>
                      </a:lnTo>
                      <a:lnTo>
                        <a:pt x="42" y="39"/>
                      </a:lnTo>
                      <a:lnTo>
                        <a:pt x="38" y="41"/>
                      </a:lnTo>
                      <a:lnTo>
                        <a:pt x="35" y="44"/>
                      </a:lnTo>
                      <a:lnTo>
                        <a:pt x="32" y="45"/>
                      </a:lnTo>
                      <a:lnTo>
                        <a:pt x="28" y="45"/>
                      </a:lnTo>
                      <a:lnTo>
                        <a:pt x="22" y="45"/>
                      </a:lnTo>
                      <a:lnTo>
                        <a:pt x="18" y="44"/>
                      </a:lnTo>
                      <a:lnTo>
                        <a:pt x="15" y="43"/>
                      </a:lnTo>
                      <a:lnTo>
                        <a:pt x="12" y="41"/>
                      </a:lnTo>
                      <a:lnTo>
                        <a:pt x="9" y="39"/>
                      </a:lnTo>
                      <a:lnTo>
                        <a:pt x="7" y="36"/>
                      </a:lnTo>
                      <a:lnTo>
                        <a:pt x="4" y="32"/>
                      </a:lnTo>
                      <a:lnTo>
                        <a:pt x="3" y="30"/>
                      </a:lnTo>
                      <a:lnTo>
                        <a:pt x="2" y="26"/>
                      </a:lnTo>
                      <a:lnTo>
                        <a:pt x="0" y="22"/>
                      </a:lnTo>
                      <a:lnTo>
                        <a:pt x="4" y="15"/>
                      </a:lnTo>
                      <a:lnTo>
                        <a:pt x="8" y="10"/>
                      </a:lnTo>
                      <a:lnTo>
                        <a:pt x="13" y="6"/>
                      </a:lnTo>
                      <a:lnTo>
                        <a:pt x="20" y="2"/>
                      </a:lnTo>
                      <a:lnTo>
                        <a:pt x="26" y="1"/>
                      </a:lnTo>
                      <a:lnTo>
                        <a:pt x="32" y="0"/>
                      </a:lnTo>
                      <a:lnTo>
                        <a:pt x="38" y="1"/>
                      </a:lnTo>
                      <a:lnTo>
                        <a:pt x="43" y="4"/>
                      </a:lnTo>
                      <a:lnTo>
                        <a:pt x="47" y="10"/>
                      </a:lnTo>
                      <a:lnTo>
                        <a:pt x="5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Freeform 56">
                  <a:extLst>
                    <a:ext uri="{FF2B5EF4-FFF2-40B4-BE49-F238E27FC236}">
                      <a16:creationId xmlns="" xmlns:a16="http://schemas.microsoft.com/office/drawing/2014/main" id="{F7DBF095-5CBE-4BE9-B480-1A80C91134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9" y="2104"/>
                  <a:ext cx="43" cy="39"/>
                </a:xfrm>
                <a:custGeom>
                  <a:avLst/>
                  <a:gdLst>
                    <a:gd name="T0" fmla="*/ 0 w 129"/>
                    <a:gd name="T1" fmla="*/ 0 h 116"/>
                    <a:gd name="T2" fmla="*/ 0 w 129"/>
                    <a:gd name="T3" fmla="*/ 0 h 116"/>
                    <a:gd name="T4" fmla="*/ 0 w 129"/>
                    <a:gd name="T5" fmla="*/ 0 h 116"/>
                    <a:gd name="T6" fmla="*/ 0 w 129"/>
                    <a:gd name="T7" fmla="*/ 0 h 116"/>
                    <a:gd name="T8" fmla="*/ 0 w 129"/>
                    <a:gd name="T9" fmla="*/ 0 h 116"/>
                    <a:gd name="T10" fmla="*/ 0 w 129"/>
                    <a:gd name="T11" fmla="*/ 0 h 116"/>
                    <a:gd name="T12" fmla="*/ 0 w 129"/>
                    <a:gd name="T13" fmla="*/ 0 h 116"/>
                    <a:gd name="T14" fmla="*/ 0 w 129"/>
                    <a:gd name="T15" fmla="*/ 0 h 116"/>
                    <a:gd name="T16" fmla="*/ 0 w 129"/>
                    <a:gd name="T17" fmla="*/ 0 h 116"/>
                    <a:gd name="T18" fmla="*/ 0 w 129"/>
                    <a:gd name="T19" fmla="*/ 0 h 116"/>
                    <a:gd name="T20" fmla="*/ 0 w 129"/>
                    <a:gd name="T21" fmla="*/ 0 h 116"/>
                    <a:gd name="T22" fmla="*/ 0 w 129"/>
                    <a:gd name="T23" fmla="*/ 0 h 116"/>
                    <a:gd name="T24" fmla="*/ 0 w 129"/>
                    <a:gd name="T25" fmla="*/ 0 h 116"/>
                    <a:gd name="T26" fmla="*/ 0 w 129"/>
                    <a:gd name="T27" fmla="*/ 0 h 116"/>
                    <a:gd name="T28" fmla="*/ 0 w 129"/>
                    <a:gd name="T29" fmla="*/ 0 h 116"/>
                    <a:gd name="T30" fmla="*/ 0 w 129"/>
                    <a:gd name="T31" fmla="*/ 0 h 116"/>
                    <a:gd name="T32" fmla="*/ 0 w 129"/>
                    <a:gd name="T33" fmla="*/ 0 h 116"/>
                    <a:gd name="T34" fmla="*/ 0 w 129"/>
                    <a:gd name="T35" fmla="*/ 0 h 116"/>
                    <a:gd name="T36" fmla="*/ 0 w 129"/>
                    <a:gd name="T37" fmla="*/ 0 h 116"/>
                    <a:gd name="T38" fmla="*/ 0 w 129"/>
                    <a:gd name="T39" fmla="*/ 0 h 116"/>
                    <a:gd name="T40" fmla="*/ 0 w 129"/>
                    <a:gd name="T41" fmla="*/ 0 h 116"/>
                    <a:gd name="T42" fmla="*/ 0 w 129"/>
                    <a:gd name="T43" fmla="*/ 0 h 116"/>
                    <a:gd name="T44" fmla="*/ 0 w 129"/>
                    <a:gd name="T45" fmla="*/ 0 h 116"/>
                    <a:gd name="T46" fmla="*/ 0 w 129"/>
                    <a:gd name="T47" fmla="*/ 0 h 116"/>
                    <a:gd name="T48" fmla="*/ 0 w 129"/>
                    <a:gd name="T49" fmla="*/ 0 h 116"/>
                    <a:gd name="T50" fmla="*/ 0 w 129"/>
                    <a:gd name="T51" fmla="*/ 0 h 116"/>
                    <a:gd name="T52" fmla="*/ 0 w 129"/>
                    <a:gd name="T53" fmla="*/ 0 h 116"/>
                    <a:gd name="T54" fmla="*/ 0 w 129"/>
                    <a:gd name="T55" fmla="*/ 0 h 116"/>
                    <a:gd name="T56" fmla="*/ 0 w 129"/>
                    <a:gd name="T57" fmla="*/ 0 h 116"/>
                    <a:gd name="T58" fmla="*/ 0 w 129"/>
                    <a:gd name="T59" fmla="*/ 0 h 116"/>
                    <a:gd name="T60" fmla="*/ 0 w 129"/>
                    <a:gd name="T61" fmla="*/ 0 h 116"/>
                    <a:gd name="T62" fmla="*/ 0 w 129"/>
                    <a:gd name="T63" fmla="*/ 0 h 116"/>
                    <a:gd name="T64" fmla="*/ 0 w 129"/>
                    <a:gd name="T65" fmla="*/ 0 h 116"/>
                    <a:gd name="T66" fmla="*/ 0 w 129"/>
                    <a:gd name="T67" fmla="*/ 0 h 116"/>
                    <a:gd name="T68" fmla="*/ 0 w 129"/>
                    <a:gd name="T69" fmla="*/ 0 h 116"/>
                    <a:gd name="T70" fmla="*/ 0 w 129"/>
                    <a:gd name="T71" fmla="*/ 0 h 116"/>
                    <a:gd name="T72" fmla="*/ 0 w 129"/>
                    <a:gd name="T73" fmla="*/ 0 h 116"/>
                    <a:gd name="T74" fmla="*/ 0 w 129"/>
                    <a:gd name="T75" fmla="*/ 0 h 116"/>
                    <a:gd name="T76" fmla="*/ 0 w 129"/>
                    <a:gd name="T77" fmla="*/ 0 h 116"/>
                    <a:gd name="T78" fmla="*/ 0 w 129"/>
                    <a:gd name="T79" fmla="*/ 0 h 116"/>
                    <a:gd name="T80" fmla="*/ 0 w 129"/>
                    <a:gd name="T81" fmla="*/ 0 h 116"/>
                    <a:gd name="T82" fmla="*/ 0 w 129"/>
                    <a:gd name="T83" fmla="*/ 0 h 116"/>
                    <a:gd name="T84" fmla="*/ 0 w 129"/>
                    <a:gd name="T85" fmla="*/ 0 h 116"/>
                    <a:gd name="T86" fmla="*/ 0 w 129"/>
                    <a:gd name="T87" fmla="*/ 0 h 11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29"/>
                    <a:gd name="T133" fmla="*/ 0 h 116"/>
                    <a:gd name="T134" fmla="*/ 129 w 129"/>
                    <a:gd name="T135" fmla="*/ 116 h 11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29" h="116">
                      <a:moveTo>
                        <a:pt x="125" y="52"/>
                      </a:moveTo>
                      <a:lnTo>
                        <a:pt x="127" y="60"/>
                      </a:lnTo>
                      <a:lnTo>
                        <a:pt x="127" y="68"/>
                      </a:lnTo>
                      <a:lnTo>
                        <a:pt x="127" y="74"/>
                      </a:lnTo>
                      <a:lnTo>
                        <a:pt x="128" y="81"/>
                      </a:lnTo>
                      <a:lnTo>
                        <a:pt x="129" y="87"/>
                      </a:lnTo>
                      <a:lnTo>
                        <a:pt x="129" y="92"/>
                      </a:lnTo>
                      <a:lnTo>
                        <a:pt x="129" y="99"/>
                      </a:lnTo>
                      <a:lnTo>
                        <a:pt x="127" y="104"/>
                      </a:lnTo>
                      <a:lnTo>
                        <a:pt x="124" y="111"/>
                      </a:lnTo>
                      <a:lnTo>
                        <a:pt x="120" y="116"/>
                      </a:lnTo>
                      <a:lnTo>
                        <a:pt x="114" y="104"/>
                      </a:lnTo>
                      <a:lnTo>
                        <a:pt x="106" y="92"/>
                      </a:lnTo>
                      <a:lnTo>
                        <a:pt x="97" y="79"/>
                      </a:lnTo>
                      <a:lnTo>
                        <a:pt x="88" y="68"/>
                      </a:lnTo>
                      <a:lnTo>
                        <a:pt x="77" y="56"/>
                      </a:lnTo>
                      <a:lnTo>
                        <a:pt x="65" y="47"/>
                      </a:lnTo>
                      <a:lnTo>
                        <a:pt x="52" y="38"/>
                      </a:lnTo>
                      <a:lnTo>
                        <a:pt x="39" y="31"/>
                      </a:lnTo>
                      <a:lnTo>
                        <a:pt x="24" y="28"/>
                      </a:lnTo>
                      <a:lnTo>
                        <a:pt x="8" y="27"/>
                      </a:lnTo>
                      <a:lnTo>
                        <a:pt x="8" y="26"/>
                      </a:lnTo>
                      <a:lnTo>
                        <a:pt x="7" y="23"/>
                      </a:lnTo>
                      <a:lnTo>
                        <a:pt x="5" y="22"/>
                      </a:lnTo>
                      <a:lnTo>
                        <a:pt x="4" y="19"/>
                      </a:lnTo>
                      <a:lnTo>
                        <a:pt x="1" y="18"/>
                      </a:lnTo>
                      <a:lnTo>
                        <a:pt x="1" y="17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1" y="10"/>
                      </a:lnTo>
                      <a:lnTo>
                        <a:pt x="3" y="8"/>
                      </a:lnTo>
                      <a:lnTo>
                        <a:pt x="12" y="4"/>
                      </a:lnTo>
                      <a:lnTo>
                        <a:pt x="21" y="1"/>
                      </a:lnTo>
                      <a:lnTo>
                        <a:pt x="30" y="0"/>
                      </a:lnTo>
                      <a:lnTo>
                        <a:pt x="41" y="1"/>
                      </a:lnTo>
                      <a:lnTo>
                        <a:pt x="50" y="2"/>
                      </a:lnTo>
                      <a:lnTo>
                        <a:pt x="60" y="5"/>
                      </a:lnTo>
                      <a:lnTo>
                        <a:pt x="69" y="9"/>
                      </a:lnTo>
                      <a:lnTo>
                        <a:pt x="80" y="11"/>
                      </a:lnTo>
                      <a:lnTo>
                        <a:pt x="89" y="14"/>
                      </a:lnTo>
                      <a:lnTo>
                        <a:pt x="98" y="17"/>
                      </a:lnTo>
                      <a:lnTo>
                        <a:pt x="127" y="53"/>
                      </a:lnTo>
                      <a:lnTo>
                        <a:pt x="125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57">
                  <a:extLst>
                    <a:ext uri="{FF2B5EF4-FFF2-40B4-BE49-F238E27FC236}">
                      <a16:creationId xmlns="" xmlns:a16="http://schemas.microsoft.com/office/drawing/2014/main" id="{4B474DD0-39D8-4A4D-983B-E6018FAC3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1" y="2103"/>
                  <a:ext cx="12" cy="11"/>
                </a:xfrm>
                <a:custGeom>
                  <a:avLst/>
                  <a:gdLst>
                    <a:gd name="T0" fmla="*/ 0 w 34"/>
                    <a:gd name="T1" fmla="*/ 0 h 35"/>
                    <a:gd name="T2" fmla="*/ 0 w 34"/>
                    <a:gd name="T3" fmla="*/ 0 h 35"/>
                    <a:gd name="T4" fmla="*/ 0 w 34"/>
                    <a:gd name="T5" fmla="*/ 0 h 35"/>
                    <a:gd name="T6" fmla="*/ 0 w 34"/>
                    <a:gd name="T7" fmla="*/ 0 h 35"/>
                    <a:gd name="T8" fmla="*/ 0 w 34"/>
                    <a:gd name="T9" fmla="*/ 0 h 35"/>
                    <a:gd name="T10" fmla="*/ 0 w 34"/>
                    <a:gd name="T11" fmla="*/ 0 h 35"/>
                    <a:gd name="T12" fmla="*/ 0 w 34"/>
                    <a:gd name="T13" fmla="*/ 0 h 35"/>
                    <a:gd name="T14" fmla="*/ 0 w 34"/>
                    <a:gd name="T15" fmla="*/ 0 h 35"/>
                    <a:gd name="T16" fmla="*/ 0 w 34"/>
                    <a:gd name="T17" fmla="*/ 0 h 35"/>
                    <a:gd name="T18" fmla="*/ 0 w 34"/>
                    <a:gd name="T19" fmla="*/ 0 h 35"/>
                    <a:gd name="T20" fmla="*/ 0 w 34"/>
                    <a:gd name="T21" fmla="*/ 0 h 35"/>
                    <a:gd name="T22" fmla="*/ 0 w 34"/>
                    <a:gd name="T23" fmla="*/ 0 h 35"/>
                    <a:gd name="T24" fmla="*/ 0 w 34"/>
                    <a:gd name="T25" fmla="*/ 0 h 35"/>
                    <a:gd name="T26" fmla="*/ 0 w 34"/>
                    <a:gd name="T27" fmla="*/ 0 h 35"/>
                    <a:gd name="T28" fmla="*/ 0 w 34"/>
                    <a:gd name="T29" fmla="*/ 0 h 35"/>
                    <a:gd name="T30" fmla="*/ 0 w 34"/>
                    <a:gd name="T31" fmla="*/ 0 h 35"/>
                    <a:gd name="T32" fmla="*/ 0 w 34"/>
                    <a:gd name="T33" fmla="*/ 0 h 35"/>
                    <a:gd name="T34" fmla="*/ 0 w 34"/>
                    <a:gd name="T35" fmla="*/ 0 h 35"/>
                    <a:gd name="T36" fmla="*/ 0 w 34"/>
                    <a:gd name="T37" fmla="*/ 0 h 35"/>
                    <a:gd name="T38" fmla="*/ 0 w 34"/>
                    <a:gd name="T39" fmla="*/ 0 h 35"/>
                    <a:gd name="T40" fmla="*/ 0 w 34"/>
                    <a:gd name="T41" fmla="*/ 0 h 35"/>
                    <a:gd name="T42" fmla="*/ 0 w 34"/>
                    <a:gd name="T43" fmla="*/ 0 h 35"/>
                    <a:gd name="T44" fmla="*/ 0 w 34"/>
                    <a:gd name="T45" fmla="*/ 0 h 35"/>
                    <a:gd name="T46" fmla="*/ 0 w 34"/>
                    <a:gd name="T47" fmla="*/ 0 h 35"/>
                    <a:gd name="T48" fmla="*/ 0 w 34"/>
                    <a:gd name="T49" fmla="*/ 0 h 35"/>
                    <a:gd name="T50" fmla="*/ 0 w 34"/>
                    <a:gd name="T51" fmla="*/ 0 h 35"/>
                    <a:gd name="T52" fmla="*/ 0 w 34"/>
                    <a:gd name="T53" fmla="*/ 0 h 35"/>
                    <a:gd name="T54" fmla="*/ 0 w 34"/>
                    <a:gd name="T55" fmla="*/ 0 h 35"/>
                    <a:gd name="T56" fmla="*/ 0 w 34"/>
                    <a:gd name="T57" fmla="*/ 0 h 35"/>
                    <a:gd name="T58" fmla="*/ 0 w 34"/>
                    <a:gd name="T59" fmla="*/ 0 h 35"/>
                    <a:gd name="T60" fmla="*/ 0 w 34"/>
                    <a:gd name="T61" fmla="*/ 0 h 35"/>
                    <a:gd name="T62" fmla="*/ 0 w 34"/>
                    <a:gd name="T63" fmla="*/ 0 h 35"/>
                    <a:gd name="T64" fmla="*/ 0 w 34"/>
                    <a:gd name="T65" fmla="*/ 0 h 35"/>
                    <a:gd name="T66" fmla="*/ 0 w 34"/>
                    <a:gd name="T67" fmla="*/ 0 h 35"/>
                    <a:gd name="T68" fmla="*/ 0 w 34"/>
                    <a:gd name="T69" fmla="*/ 0 h 35"/>
                    <a:gd name="T70" fmla="*/ 0 w 34"/>
                    <a:gd name="T71" fmla="*/ 0 h 35"/>
                    <a:gd name="T72" fmla="*/ 0 w 34"/>
                    <a:gd name="T73" fmla="*/ 0 h 35"/>
                    <a:gd name="T74" fmla="*/ 0 w 34"/>
                    <a:gd name="T75" fmla="*/ 0 h 35"/>
                    <a:gd name="T76" fmla="*/ 0 w 34"/>
                    <a:gd name="T77" fmla="*/ 0 h 35"/>
                    <a:gd name="T78" fmla="*/ 0 w 34"/>
                    <a:gd name="T79" fmla="*/ 0 h 35"/>
                    <a:gd name="T80" fmla="*/ 0 w 34"/>
                    <a:gd name="T81" fmla="*/ 0 h 35"/>
                    <a:gd name="T82" fmla="*/ 0 w 34"/>
                    <a:gd name="T83" fmla="*/ 0 h 3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4"/>
                    <a:gd name="T127" fmla="*/ 0 h 35"/>
                    <a:gd name="T128" fmla="*/ 34 w 34"/>
                    <a:gd name="T129" fmla="*/ 35 h 3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4" h="35">
                      <a:moveTo>
                        <a:pt x="31" y="8"/>
                      </a:moveTo>
                      <a:lnTo>
                        <a:pt x="34" y="13"/>
                      </a:lnTo>
                      <a:lnTo>
                        <a:pt x="34" y="17"/>
                      </a:lnTo>
                      <a:lnTo>
                        <a:pt x="33" y="19"/>
                      </a:lnTo>
                      <a:lnTo>
                        <a:pt x="31" y="23"/>
                      </a:lnTo>
                      <a:lnTo>
                        <a:pt x="29" y="25"/>
                      </a:lnTo>
                      <a:lnTo>
                        <a:pt x="25" y="27"/>
                      </a:lnTo>
                      <a:lnTo>
                        <a:pt x="22" y="30"/>
                      </a:lnTo>
                      <a:lnTo>
                        <a:pt x="18" y="31"/>
                      </a:lnTo>
                      <a:lnTo>
                        <a:pt x="16" y="32"/>
                      </a:lnTo>
                      <a:lnTo>
                        <a:pt x="13" y="34"/>
                      </a:lnTo>
                      <a:lnTo>
                        <a:pt x="9" y="35"/>
                      </a:lnTo>
                      <a:lnTo>
                        <a:pt x="7" y="35"/>
                      </a:lnTo>
                      <a:lnTo>
                        <a:pt x="5" y="34"/>
                      </a:lnTo>
                      <a:lnTo>
                        <a:pt x="4" y="32"/>
                      </a:lnTo>
                      <a:lnTo>
                        <a:pt x="3" y="31"/>
                      </a:lnTo>
                      <a:lnTo>
                        <a:pt x="1" y="28"/>
                      </a:lnTo>
                      <a:lnTo>
                        <a:pt x="1" y="26"/>
                      </a:lnTo>
                      <a:lnTo>
                        <a:pt x="1" y="23"/>
                      </a:lnTo>
                      <a:lnTo>
                        <a:pt x="1" y="21"/>
                      </a:lnTo>
                      <a:lnTo>
                        <a:pt x="1" y="19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1" y="9"/>
                      </a:lnTo>
                      <a:lnTo>
                        <a:pt x="4" y="6"/>
                      </a:lnTo>
                      <a:lnTo>
                        <a:pt x="5" y="4"/>
                      </a:lnTo>
                      <a:lnTo>
                        <a:pt x="8" y="2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2" y="1"/>
                      </a:lnTo>
                      <a:lnTo>
                        <a:pt x="24" y="2"/>
                      </a:lnTo>
                      <a:lnTo>
                        <a:pt x="26" y="2"/>
                      </a:lnTo>
                      <a:lnTo>
                        <a:pt x="27" y="4"/>
                      </a:lnTo>
                      <a:lnTo>
                        <a:pt x="29" y="5"/>
                      </a:lnTo>
                      <a:lnTo>
                        <a:pt x="30" y="6"/>
                      </a:lnTo>
                      <a:lnTo>
                        <a:pt x="31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58">
                  <a:extLst>
                    <a:ext uri="{FF2B5EF4-FFF2-40B4-BE49-F238E27FC236}">
                      <a16:creationId xmlns="" xmlns:a16="http://schemas.microsoft.com/office/drawing/2014/main" id="{8F5CF0B3-7AB9-4AFF-91D1-14D80577A1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3" y="2172"/>
                  <a:ext cx="26" cy="45"/>
                </a:xfrm>
                <a:custGeom>
                  <a:avLst/>
                  <a:gdLst>
                    <a:gd name="T0" fmla="*/ 0 w 79"/>
                    <a:gd name="T1" fmla="*/ 0 h 135"/>
                    <a:gd name="T2" fmla="*/ 0 w 79"/>
                    <a:gd name="T3" fmla="*/ 0 h 135"/>
                    <a:gd name="T4" fmla="*/ 0 w 79"/>
                    <a:gd name="T5" fmla="*/ 0 h 135"/>
                    <a:gd name="T6" fmla="*/ 0 w 79"/>
                    <a:gd name="T7" fmla="*/ 0 h 135"/>
                    <a:gd name="T8" fmla="*/ 0 w 79"/>
                    <a:gd name="T9" fmla="*/ 0 h 135"/>
                    <a:gd name="T10" fmla="*/ 0 w 79"/>
                    <a:gd name="T11" fmla="*/ 0 h 135"/>
                    <a:gd name="T12" fmla="*/ 0 w 79"/>
                    <a:gd name="T13" fmla="*/ 0 h 135"/>
                    <a:gd name="T14" fmla="*/ 0 w 79"/>
                    <a:gd name="T15" fmla="*/ 0 h 135"/>
                    <a:gd name="T16" fmla="*/ 0 w 79"/>
                    <a:gd name="T17" fmla="*/ 0 h 135"/>
                    <a:gd name="T18" fmla="*/ 0 w 79"/>
                    <a:gd name="T19" fmla="*/ 0 h 135"/>
                    <a:gd name="T20" fmla="*/ 0 w 79"/>
                    <a:gd name="T21" fmla="*/ 0 h 135"/>
                    <a:gd name="T22" fmla="*/ 0 w 79"/>
                    <a:gd name="T23" fmla="*/ 0 h 135"/>
                    <a:gd name="T24" fmla="*/ 0 w 79"/>
                    <a:gd name="T25" fmla="*/ 0 h 135"/>
                    <a:gd name="T26" fmla="*/ 0 w 79"/>
                    <a:gd name="T27" fmla="*/ 0 h 135"/>
                    <a:gd name="T28" fmla="*/ 0 w 79"/>
                    <a:gd name="T29" fmla="*/ 0 h 135"/>
                    <a:gd name="T30" fmla="*/ 0 w 79"/>
                    <a:gd name="T31" fmla="*/ 0 h 135"/>
                    <a:gd name="T32" fmla="*/ 0 w 79"/>
                    <a:gd name="T33" fmla="*/ 0 h 135"/>
                    <a:gd name="T34" fmla="*/ 0 w 79"/>
                    <a:gd name="T35" fmla="*/ 0 h 135"/>
                    <a:gd name="T36" fmla="*/ 0 w 79"/>
                    <a:gd name="T37" fmla="*/ 0 h 135"/>
                    <a:gd name="T38" fmla="*/ 0 w 79"/>
                    <a:gd name="T39" fmla="*/ 0 h 135"/>
                    <a:gd name="T40" fmla="*/ 0 w 79"/>
                    <a:gd name="T41" fmla="*/ 0 h 135"/>
                    <a:gd name="T42" fmla="*/ 0 w 79"/>
                    <a:gd name="T43" fmla="*/ 0 h 135"/>
                    <a:gd name="T44" fmla="*/ 0 w 79"/>
                    <a:gd name="T45" fmla="*/ 0 h 135"/>
                    <a:gd name="T46" fmla="*/ 0 w 79"/>
                    <a:gd name="T47" fmla="*/ 0 h 135"/>
                    <a:gd name="T48" fmla="*/ 0 w 79"/>
                    <a:gd name="T49" fmla="*/ 0 h 135"/>
                    <a:gd name="T50" fmla="*/ 0 w 79"/>
                    <a:gd name="T51" fmla="*/ 0 h 135"/>
                    <a:gd name="T52" fmla="*/ 0 w 79"/>
                    <a:gd name="T53" fmla="*/ 0 h 135"/>
                    <a:gd name="T54" fmla="*/ 0 w 79"/>
                    <a:gd name="T55" fmla="*/ 0 h 135"/>
                    <a:gd name="T56" fmla="*/ 0 w 79"/>
                    <a:gd name="T57" fmla="*/ 0 h 135"/>
                    <a:gd name="T58" fmla="*/ 0 w 79"/>
                    <a:gd name="T59" fmla="*/ 0 h 135"/>
                    <a:gd name="T60" fmla="*/ 0 w 79"/>
                    <a:gd name="T61" fmla="*/ 0 h 135"/>
                    <a:gd name="T62" fmla="*/ 0 w 79"/>
                    <a:gd name="T63" fmla="*/ 0 h 135"/>
                    <a:gd name="T64" fmla="*/ 0 w 79"/>
                    <a:gd name="T65" fmla="*/ 0 h 13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"/>
                    <a:gd name="T100" fmla="*/ 0 h 135"/>
                    <a:gd name="T101" fmla="*/ 79 w 79"/>
                    <a:gd name="T102" fmla="*/ 135 h 13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" h="135">
                      <a:moveTo>
                        <a:pt x="37" y="77"/>
                      </a:moveTo>
                      <a:lnTo>
                        <a:pt x="37" y="83"/>
                      </a:lnTo>
                      <a:lnTo>
                        <a:pt x="36" y="88"/>
                      </a:lnTo>
                      <a:lnTo>
                        <a:pt x="34" y="92"/>
                      </a:lnTo>
                      <a:lnTo>
                        <a:pt x="31" y="97"/>
                      </a:lnTo>
                      <a:lnTo>
                        <a:pt x="30" y="102"/>
                      </a:lnTo>
                      <a:lnTo>
                        <a:pt x="28" y="107"/>
                      </a:lnTo>
                      <a:lnTo>
                        <a:pt x="28" y="111"/>
                      </a:lnTo>
                      <a:lnTo>
                        <a:pt x="30" y="115"/>
                      </a:lnTo>
                      <a:lnTo>
                        <a:pt x="34" y="119"/>
                      </a:lnTo>
                      <a:lnTo>
                        <a:pt x="41" y="122"/>
                      </a:lnTo>
                      <a:lnTo>
                        <a:pt x="41" y="131"/>
                      </a:lnTo>
                      <a:lnTo>
                        <a:pt x="36" y="133"/>
                      </a:lnTo>
                      <a:lnTo>
                        <a:pt x="32" y="135"/>
                      </a:lnTo>
                      <a:lnTo>
                        <a:pt x="27" y="135"/>
                      </a:lnTo>
                      <a:lnTo>
                        <a:pt x="23" y="133"/>
                      </a:lnTo>
                      <a:lnTo>
                        <a:pt x="18" y="131"/>
                      </a:lnTo>
                      <a:lnTo>
                        <a:pt x="14" y="128"/>
                      </a:lnTo>
                      <a:lnTo>
                        <a:pt x="10" y="124"/>
                      </a:lnTo>
                      <a:lnTo>
                        <a:pt x="6" y="122"/>
                      </a:lnTo>
                      <a:lnTo>
                        <a:pt x="4" y="118"/>
                      </a:lnTo>
                      <a:lnTo>
                        <a:pt x="0" y="115"/>
                      </a:lnTo>
                      <a:lnTo>
                        <a:pt x="2" y="107"/>
                      </a:lnTo>
                      <a:lnTo>
                        <a:pt x="7" y="101"/>
                      </a:lnTo>
                      <a:lnTo>
                        <a:pt x="13" y="96"/>
                      </a:lnTo>
                      <a:lnTo>
                        <a:pt x="20" y="90"/>
                      </a:lnTo>
                      <a:lnTo>
                        <a:pt x="27" y="86"/>
                      </a:lnTo>
                      <a:lnTo>
                        <a:pt x="32" y="83"/>
                      </a:lnTo>
                      <a:lnTo>
                        <a:pt x="36" y="79"/>
                      </a:lnTo>
                      <a:lnTo>
                        <a:pt x="37" y="72"/>
                      </a:lnTo>
                      <a:lnTo>
                        <a:pt x="36" y="66"/>
                      </a:lnTo>
                      <a:lnTo>
                        <a:pt x="30" y="56"/>
                      </a:lnTo>
                      <a:lnTo>
                        <a:pt x="31" y="54"/>
                      </a:lnTo>
                      <a:lnTo>
                        <a:pt x="35" y="50"/>
                      </a:lnTo>
                      <a:lnTo>
                        <a:pt x="39" y="47"/>
                      </a:lnTo>
                      <a:lnTo>
                        <a:pt x="44" y="45"/>
                      </a:lnTo>
                      <a:lnTo>
                        <a:pt x="48" y="42"/>
                      </a:lnTo>
                      <a:lnTo>
                        <a:pt x="52" y="38"/>
                      </a:lnTo>
                      <a:lnTo>
                        <a:pt x="54" y="34"/>
                      </a:lnTo>
                      <a:lnTo>
                        <a:pt x="54" y="30"/>
                      </a:lnTo>
                      <a:lnTo>
                        <a:pt x="52" y="26"/>
                      </a:lnTo>
                      <a:lnTo>
                        <a:pt x="45" y="21"/>
                      </a:lnTo>
                      <a:lnTo>
                        <a:pt x="34" y="21"/>
                      </a:lnTo>
                      <a:lnTo>
                        <a:pt x="40" y="15"/>
                      </a:lnTo>
                      <a:lnTo>
                        <a:pt x="43" y="19"/>
                      </a:lnTo>
                      <a:lnTo>
                        <a:pt x="45" y="21"/>
                      </a:lnTo>
                      <a:lnTo>
                        <a:pt x="48" y="22"/>
                      </a:lnTo>
                      <a:lnTo>
                        <a:pt x="52" y="22"/>
                      </a:lnTo>
                      <a:lnTo>
                        <a:pt x="56" y="22"/>
                      </a:lnTo>
                      <a:lnTo>
                        <a:pt x="60" y="21"/>
                      </a:lnTo>
                      <a:lnTo>
                        <a:pt x="64" y="19"/>
                      </a:lnTo>
                      <a:lnTo>
                        <a:pt x="67" y="16"/>
                      </a:lnTo>
                      <a:lnTo>
                        <a:pt x="71" y="15"/>
                      </a:lnTo>
                      <a:lnTo>
                        <a:pt x="74" y="12"/>
                      </a:lnTo>
                      <a:lnTo>
                        <a:pt x="75" y="0"/>
                      </a:lnTo>
                      <a:lnTo>
                        <a:pt x="79" y="9"/>
                      </a:lnTo>
                      <a:lnTo>
                        <a:pt x="79" y="17"/>
                      </a:lnTo>
                      <a:lnTo>
                        <a:pt x="77" y="25"/>
                      </a:lnTo>
                      <a:lnTo>
                        <a:pt x="73" y="33"/>
                      </a:lnTo>
                      <a:lnTo>
                        <a:pt x="66" y="39"/>
                      </a:lnTo>
                      <a:lnTo>
                        <a:pt x="60" y="46"/>
                      </a:lnTo>
                      <a:lnTo>
                        <a:pt x="53" y="54"/>
                      </a:lnTo>
                      <a:lnTo>
                        <a:pt x="47" y="60"/>
                      </a:lnTo>
                      <a:lnTo>
                        <a:pt x="41" y="68"/>
                      </a:lnTo>
                      <a:lnTo>
                        <a:pt x="37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59">
                  <a:extLst>
                    <a:ext uri="{FF2B5EF4-FFF2-40B4-BE49-F238E27FC236}">
                      <a16:creationId xmlns="" xmlns:a16="http://schemas.microsoft.com/office/drawing/2014/main" id="{AE640968-C459-40A8-9FB2-E59BCDFB2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2" y="2167"/>
                  <a:ext cx="10" cy="12"/>
                </a:xfrm>
                <a:custGeom>
                  <a:avLst/>
                  <a:gdLst>
                    <a:gd name="T0" fmla="*/ 0 w 31"/>
                    <a:gd name="T1" fmla="*/ 0 h 34"/>
                    <a:gd name="T2" fmla="*/ 0 w 31"/>
                    <a:gd name="T3" fmla="*/ 0 h 34"/>
                    <a:gd name="T4" fmla="*/ 0 w 31"/>
                    <a:gd name="T5" fmla="*/ 0 h 34"/>
                    <a:gd name="T6" fmla="*/ 0 w 31"/>
                    <a:gd name="T7" fmla="*/ 0 h 34"/>
                    <a:gd name="T8" fmla="*/ 0 w 31"/>
                    <a:gd name="T9" fmla="*/ 0 h 34"/>
                    <a:gd name="T10" fmla="*/ 0 w 31"/>
                    <a:gd name="T11" fmla="*/ 0 h 34"/>
                    <a:gd name="T12" fmla="*/ 0 w 31"/>
                    <a:gd name="T13" fmla="*/ 0 h 34"/>
                    <a:gd name="T14" fmla="*/ 0 w 31"/>
                    <a:gd name="T15" fmla="*/ 0 h 34"/>
                    <a:gd name="T16" fmla="*/ 0 w 31"/>
                    <a:gd name="T17" fmla="*/ 0 h 34"/>
                    <a:gd name="T18" fmla="*/ 0 w 31"/>
                    <a:gd name="T19" fmla="*/ 0 h 34"/>
                    <a:gd name="T20" fmla="*/ 0 w 31"/>
                    <a:gd name="T21" fmla="*/ 0 h 34"/>
                    <a:gd name="T22" fmla="*/ 0 w 31"/>
                    <a:gd name="T23" fmla="*/ 0 h 34"/>
                    <a:gd name="T24" fmla="*/ 0 w 31"/>
                    <a:gd name="T25" fmla="*/ 0 h 34"/>
                    <a:gd name="T26" fmla="*/ 0 w 31"/>
                    <a:gd name="T27" fmla="*/ 0 h 34"/>
                    <a:gd name="T28" fmla="*/ 0 w 31"/>
                    <a:gd name="T29" fmla="*/ 0 h 34"/>
                    <a:gd name="T30" fmla="*/ 0 w 31"/>
                    <a:gd name="T31" fmla="*/ 0 h 34"/>
                    <a:gd name="T32" fmla="*/ 0 w 31"/>
                    <a:gd name="T33" fmla="*/ 0 h 34"/>
                    <a:gd name="T34" fmla="*/ 0 w 31"/>
                    <a:gd name="T35" fmla="*/ 0 h 34"/>
                    <a:gd name="T36" fmla="*/ 0 w 31"/>
                    <a:gd name="T37" fmla="*/ 0 h 34"/>
                    <a:gd name="T38" fmla="*/ 0 w 31"/>
                    <a:gd name="T39" fmla="*/ 0 h 34"/>
                    <a:gd name="T40" fmla="*/ 0 w 31"/>
                    <a:gd name="T41" fmla="*/ 0 h 34"/>
                    <a:gd name="T42" fmla="*/ 0 w 31"/>
                    <a:gd name="T43" fmla="*/ 0 h 34"/>
                    <a:gd name="T44" fmla="*/ 0 w 31"/>
                    <a:gd name="T45" fmla="*/ 0 h 34"/>
                    <a:gd name="T46" fmla="*/ 0 w 31"/>
                    <a:gd name="T47" fmla="*/ 0 h 3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1"/>
                    <a:gd name="T73" fmla="*/ 0 h 34"/>
                    <a:gd name="T74" fmla="*/ 31 w 31"/>
                    <a:gd name="T75" fmla="*/ 34 h 3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1" h="34">
                      <a:moveTo>
                        <a:pt x="30" y="11"/>
                      </a:moveTo>
                      <a:lnTo>
                        <a:pt x="30" y="30"/>
                      </a:lnTo>
                      <a:lnTo>
                        <a:pt x="26" y="32"/>
                      </a:lnTo>
                      <a:lnTo>
                        <a:pt x="23" y="33"/>
                      </a:lnTo>
                      <a:lnTo>
                        <a:pt x="19" y="34"/>
                      </a:lnTo>
                      <a:lnTo>
                        <a:pt x="16" y="34"/>
                      </a:lnTo>
                      <a:lnTo>
                        <a:pt x="12" y="33"/>
                      </a:lnTo>
                      <a:lnTo>
                        <a:pt x="8" y="32"/>
                      </a:lnTo>
                      <a:lnTo>
                        <a:pt x="5" y="29"/>
                      </a:lnTo>
                      <a:lnTo>
                        <a:pt x="3" y="26"/>
                      </a:lnTo>
                      <a:lnTo>
                        <a:pt x="1" y="24"/>
                      </a:lnTo>
                      <a:lnTo>
                        <a:pt x="0" y="20"/>
                      </a:lnTo>
                      <a:lnTo>
                        <a:pt x="0" y="13"/>
                      </a:lnTo>
                      <a:lnTo>
                        <a:pt x="1" y="9"/>
                      </a:lnTo>
                      <a:lnTo>
                        <a:pt x="4" y="5"/>
                      </a:lnTo>
                      <a:lnTo>
                        <a:pt x="8" y="3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6" y="3"/>
                      </a:lnTo>
                      <a:lnTo>
                        <a:pt x="29" y="7"/>
                      </a:lnTo>
                      <a:lnTo>
                        <a:pt x="31" y="11"/>
                      </a:lnTo>
                      <a:lnTo>
                        <a:pt x="30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Freeform 60">
                  <a:extLst>
                    <a:ext uri="{FF2B5EF4-FFF2-40B4-BE49-F238E27FC236}">
                      <a16:creationId xmlns="" xmlns:a16="http://schemas.microsoft.com/office/drawing/2014/main" id="{C62398B5-6160-4BD8-AABB-8B9EA5D547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2" y="2187"/>
                  <a:ext cx="10" cy="9"/>
                </a:xfrm>
                <a:custGeom>
                  <a:avLst/>
                  <a:gdLst>
                    <a:gd name="T0" fmla="*/ 0 w 31"/>
                    <a:gd name="T1" fmla="*/ 0 h 28"/>
                    <a:gd name="T2" fmla="*/ 0 w 31"/>
                    <a:gd name="T3" fmla="*/ 0 h 28"/>
                    <a:gd name="T4" fmla="*/ 0 w 31"/>
                    <a:gd name="T5" fmla="*/ 0 h 28"/>
                    <a:gd name="T6" fmla="*/ 0 w 31"/>
                    <a:gd name="T7" fmla="*/ 0 h 28"/>
                    <a:gd name="T8" fmla="*/ 0 w 31"/>
                    <a:gd name="T9" fmla="*/ 0 h 28"/>
                    <a:gd name="T10" fmla="*/ 0 w 31"/>
                    <a:gd name="T11" fmla="*/ 0 h 28"/>
                    <a:gd name="T12" fmla="*/ 0 w 31"/>
                    <a:gd name="T13" fmla="*/ 0 h 28"/>
                    <a:gd name="T14" fmla="*/ 0 w 31"/>
                    <a:gd name="T15" fmla="*/ 0 h 28"/>
                    <a:gd name="T16" fmla="*/ 0 w 31"/>
                    <a:gd name="T17" fmla="*/ 0 h 28"/>
                    <a:gd name="T18" fmla="*/ 0 w 31"/>
                    <a:gd name="T19" fmla="*/ 0 h 28"/>
                    <a:gd name="T20" fmla="*/ 0 w 31"/>
                    <a:gd name="T21" fmla="*/ 0 h 28"/>
                    <a:gd name="T22" fmla="*/ 0 w 31"/>
                    <a:gd name="T23" fmla="*/ 0 h 28"/>
                    <a:gd name="T24" fmla="*/ 0 w 31"/>
                    <a:gd name="T25" fmla="*/ 0 h 28"/>
                    <a:gd name="T26" fmla="*/ 0 w 31"/>
                    <a:gd name="T27" fmla="*/ 0 h 28"/>
                    <a:gd name="T28" fmla="*/ 0 w 31"/>
                    <a:gd name="T29" fmla="*/ 0 h 28"/>
                    <a:gd name="T30" fmla="*/ 0 w 31"/>
                    <a:gd name="T31" fmla="*/ 0 h 28"/>
                    <a:gd name="T32" fmla="*/ 0 w 31"/>
                    <a:gd name="T33" fmla="*/ 0 h 28"/>
                    <a:gd name="T34" fmla="*/ 0 w 31"/>
                    <a:gd name="T35" fmla="*/ 0 h 28"/>
                    <a:gd name="T36" fmla="*/ 0 w 31"/>
                    <a:gd name="T37" fmla="*/ 0 h 28"/>
                    <a:gd name="T38" fmla="*/ 0 w 31"/>
                    <a:gd name="T39" fmla="*/ 0 h 28"/>
                    <a:gd name="T40" fmla="*/ 0 w 31"/>
                    <a:gd name="T41" fmla="*/ 0 h 28"/>
                    <a:gd name="T42" fmla="*/ 0 w 31"/>
                    <a:gd name="T43" fmla="*/ 0 h 28"/>
                    <a:gd name="T44" fmla="*/ 0 w 31"/>
                    <a:gd name="T45" fmla="*/ 0 h 28"/>
                    <a:gd name="T46" fmla="*/ 0 w 31"/>
                    <a:gd name="T47" fmla="*/ 0 h 2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1"/>
                    <a:gd name="T73" fmla="*/ 0 h 28"/>
                    <a:gd name="T74" fmla="*/ 31 w 31"/>
                    <a:gd name="T75" fmla="*/ 28 h 2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1" h="28">
                      <a:moveTo>
                        <a:pt x="30" y="2"/>
                      </a:moveTo>
                      <a:lnTo>
                        <a:pt x="31" y="8"/>
                      </a:lnTo>
                      <a:lnTo>
                        <a:pt x="31" y="11"/>
                      </a:lnTo>
                      <a:lnTo>
                        <a:pt x="31" y="15"/>
                      </a:lnTo>
                      <a:lnTo>
                        <a:pt x="30" y="18"/>
                      </a:lnTo>
                      <a:lnTo>
                        <a:pt x="27" y="21"/>
                      </a:lnTo>
                      <a:lnTo>
                        <a:pt x="25" y="23"/>
                      </a:lnTo>
                      <a:lnTo>
                        <a:pt x="21" y="26"/>
                      </a:lnTo>
                      <a:lnTo>
                        <a:pt x="18" y="27"/>
                      </a:lnTo>
                      <a:lnTo>
                        <a:pt x="14" y="28"/>
                      </a:lnTo>
                      <a:lnTo>
                        <a:pt x="10" y="28"/>
                      </a:lnTo>
                      <a:lnTo>
                        <a:pt x="0" y="21"/>
                      </a:lnTo>
                      <a:lnTo>
                        <a:pt x="1" y="17"/>
                      </a:lnTo>
                      <a:lnTo>
                        <a:pt x="2" y="13"/>
                      </a:lnTo>
                      <a:lnTo>
                        <a:pt x="5" y="9"/>
                      </a:lnTo>
                      <a:lnTo>
                        <a:pt x="8" y="6"/>
                      </a:lnTo>
                      <a:lnTo>
                        <a:pt x="12" y="4"/>
                      </a:lnTo>
                      <a:lnTo>
                        <a:pt x="14" y="1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6" y="1"/>
                      </a:lnTo>
                      <a:lnTo>
                        <a:pt x="31" y="2"/>
                      </a:lnTo>
                      <a:lnTo>
                        <a:pt x="3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61">
                  <a:extLst>
                    <a:ext uri="{FF2B5EF4-FFF2-40B4-BE49-F238E27FC236}">
                      <a16:creationId xmlns="" xmlns:a16="http://schemas.microsoft.com/office/drawing/2014/main" id="{1D4AC400-C449-4B38-AFE8-576BE14AF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2" y="2186"/>
                  <a:ext cx="18" cy="35"/>
                </a:xfrm>
                <a:custGeom>
                  <a:avLst/>
                  <a:gdLst>
                    <a:gd name="T0" fmla="*/ 0 w 54"/>
                    <a:gd name="T1" fmla="*/ 0 h 107"/>
                    <a:gd name="T2" fmla="*/ 0 w 54"/>
                    <a:gd name="T3" fmla="*/ 0 h 107"/>
                    <a:gd name="T4" fmla="*/ 0 w 54"/>
                    <a:gd name="T5" fmla="*/ 0 h 107"/>
                    <a:gd name="T6" fmla="*/ 0 w 54"/>
                    <a:gd name="T7" fmla="*/ 0 h 107"/>
                    <a:gd name="T8" fmla="*/ 0 w 54"/>
                    <a:gd name="T9" fmla="*/ 0 h 107"/>
                    <a:gd name="T10" fmla="*/ 0 w 54"/>
                    <a:gd name="T11" fmla="*/ 0 h 107"/>
                    <a:gd name="T12" fmla="*/ 0 w 54"/>
                    <a:gd name="T13" fmla="*/ 0 h 107"/>
                    <a:gd name="T14" fmla="*/ 0 w 54"/>
                    <a:gd name="T15" fmla="*/ 0 h 107"/>
                    <a:gd name="T16" fmla="*/ 0 w 54"/>
                    <a:gd name="T17" fmla="*/ 0 h 107"/>
                    <a:gd name="T18" fmla="*/ 0 w 54"/>
                    <a:gd name="T19" fmla="*/ 0 h 107"/>
                    <a:gd name="T20" fmla="*/ 0 w 54"/>
                    <a:gd name="T21" fmla="*/ 0 h 107"/>
                    <a:gd name="T22" fmla="*/ 0 w 54"/>
                    <a:gd name="T23" fmla="*/ 0 h 107"/>
                    <a:gd name="T24" fmla="*/ 0 w 54"/>
                    <a:gd name="T25" fmla="*/ 0 h 107"/>
                    <a:gd name="T26" fmla="*/ 0 w 54"/>
                    <a:gd name="T27" fmla="*/ 0 h 107"/>
                    <a:gd name="T28" fmla="*/ 0 w 54"/>
                    <a:gd name="T29" fmla="*/ 0 h 107"/>
                    <a:gd name="T30" fmla="*/ 0 w 54"/>
                    <a:gd name="T31" fmla="*/ 0 h 107"/>
                    <a:gd name="T32" fmla="*/ 0 w 54"/>
                    <a:gd name="T33" fmla="*/ 0 h 107"/>
                    <a:gd name="T34" fmla="*/ 0 w 54"/>
                    <a:gd name="T35" fmla="*/ 0 h 107"/>
                    <a:gd name="T36" fmla="*/ 0 w 54"/>
                    <a:gd name="T37" fmla="*/ 0 h 107"/>
                    <a:gd name="T38" fmla="*/ 0 w 54"/>
                    <a:gd name="T39" fmla="*/ 0 h 107"/>
                    <a:gd name="T40" fmla="*/ 0 w 54"/>
                    <a:gd name="T41" fmla="*/ 0 h 107"/>
                    <a:gd name="T42" fmla="*/ 0 w 54"/>
                    <a:gd name="T43" fmla="*/ 0 h 107"/>
                    <a:gd name="T44" fmla="*/ 0 w 54"/>
                    <a:gd name="T45" fmla="*/ 0 h 107"/>
                    <a:gd name="T46" fmla="*/ 0 w 54"/>
                    <a:gd name="T47" fmla="*/ 0 h 107"/>
                    <a:gd name="T48" fmla="*/ 0 w 54"/>
                    <a:gd name="T49" fmla="*/ 0 h 107"/>
                    <a:gd name="T50" fmla="*/ 0 w 54"/>
                    <a:gd name="T51" fmla="*/ 0 h 107"/>
                    <a:gd name="T52" fmla="*/ 0 w 54"/>
                    <a:gd name="T53" fmla="*/ 0 h 107"/>
                    <a:gd name="T54" fmla="*/ 0 w 54"/>
                    <a:gd name="T55" fmla="*/ 0 h 107"/>
                    <a:gd name="T56" fmla="*/ 0 w 54"/>
                    <a:gd name="T57" fmla="*/ 0 h 107"/>
                    <a:gd name="T58" fmla="*/ 0 w 54"/>
                    <a:gd name="T59" fmla="*/ 0 h 107"/>
                    <a:gd name="T60" fmla="*/ 0 w 54"/>
                    <a:gd name="T61" fmla="*/ 0 h 107"/>
                    <a:gd name="T62" fmla="*/ 0 w 54"/>
                    <a:gd name="T63" fmla="*/ 0 h 107"/>
                    <a:gd name="T64" fmla="*/ 0 w 54"/>
                    <a:gd name="T65" fmla="*/ 0 h 107"/>
                    <a:gd name="T66" fmla="*/ 0 w 54"/>
                    <a:gd name="T67" fmla="*/ 0 h 10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4"/>
                    <a:gd name="T103" fmla="*/ 0 h 107"/>
                    <a:gd name="T104" fmla="*/ 54 w 54"/>
                    <a:gd name="T105" fmla="*/ 107 h 10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4" h="107">
                      <a:moveTo>
                        <a:pt x="53" y="93"/>
                      </a:moveTo>
                      <a:lnTo>
                        <a:pt x="51" y="95"/>
                      </a:lnTo>
                      <a:lnTo>
                        <a:pt x="49" y="98"/>
                      </a:lnTo>
                      <a:lnTo>
                        <a:pt x="45" y="99"/>
                      </a:lnTo>
                      <a:lnTo>
                        <a:pt x="42" y="102"/>
                      </a:lnTo>
                      <a:lnTo>
                        <a:pt x="40" y="103"/>
                      </a:lnTo>
                      <a:lnTo>
                        <a:pt x="36" y="106"/>
                      </a:lnTo>
                      <a:lnTo>
                        <a:pt x="33" y="106"/>
                      </a:lnTo>
                      <a:lnTo>
                        <a:pt x="29" y="107"/>
                      </a:lnTo>
                      <a:lnTo>
                        <a:pt x="26" y="107"/>
                      </a:lnTo>
                      <a:lnTo>
                        <a:pt x="23" y="106"/>
                      </a:lnTo>
                      <a:lnTo>
                        <a:pt x="15" y="102"/>
                      </a:lnTo>
                      <a:lnTo>
                        <a:pt x="8" y="95"/>
                      </a:lnTo>
                      <a:lnTo>
                        <a:pt x="4" y="89"/>
                      </a:lnTo>
                      <a:lnTo>
                        <a:pt x="2" y="80"/>
                      </a:lnTo>
                      <a:lnTo>
                        <a:pt x="0" y="72"/>
                      </a:lnTo>
                      <a:lnTo>
                        <a:pt x="0" y="63"/>
                      </a:lnTo>
                      <a:lnTo>
                        <a:pt x="0" y="54"/>
                      </a:lnTo>
                      <a:lnTo>
                        <a:pt x="2" y="44"/>
                      </a:lnTo>
                      <a:lnTo>
                        <a:pt x="3" y="35"/>
                      </a:lnTo>
                      <a:lnTo>
                        <a:pt x="4" y="29"/>
                      </a:lnTo>
                      <a:lnTo>
                        <a:pt x="34" y="0"/>
                      </a:lnTo>
                      <a:lnTo>
                        <a:pt x="41" y="8"/>
                      </a:lnTo>
                      <a:lnTo>
                        <a:pt x="45" y="16"/>
                      </a:lnTo>
                      <a:lnTo>
                        <a:pt x="46" y="25"/>
                      </a:lnTo>
                      <a:lnTo>
                        <a:pt x="43" y="35"/>
                      </a:lnTo>
                      <a:lnTo>
                        <a:pt x="42" y="46"/>
                      </a:lnTo>
                      <a:lnTo>
                        <a:pt x="40" y="56"/>
                      </a:lnTo>
                      <a:lnTo>
                        <a:pt x="38" y="65"/>
                      </a:lnTo>
                      <a:lnTo>
                        <a:pt x="40" y="76"/>
                      </a:lnTo>
                      <a:lnTo>
                        <a:pt x="45" y="85"/>
                      </a:lnTo>
                      <a:lnTo>
                        <a:pt x="54" y="93"/>
                      </a:lnTo>
                      <a:lnTo>
                        <a:pt x="53" y="9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62">
                  <a:extLst>
                    <a:ext uri="{FF2B5EF4-FFF2-40B4-BE49-F238E27FC236}">
                      <a16:creationId xmlns="" xmlns:a16="http://schemas.microsoft.com/office/drawing/2014/main" id="{8980A8F9-40B9-408F-AA9A-D2EC4C1A0F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5" y="2122"/>
                  <a:ext cx="33" cy="30"/>
                </a:xfrm>
                <a:custGeom>
                  <a:avLst/>
                  <a:gdLst>
                    <a:gd name="T0" fmla="*/ 0 w 100"/>
                    <a:gd name="T1" fmla="*/ 0 h 92"/>
                    <a:gd name="T2" fmla="*/ 0 w 100"/>
                    <a:gd name="T3" fmla="*/ 0 h 92"/>
                    <a:gd name="T4" fmla="*/ 0 w 100"/>
                    <a:gd name="T5" fmla="*/ 0 h 92"/>
                    <a:gd name="T6" fmla="*/ 0 w 100"/>
                    <a:gd name="T7" fmla="*/ 0 h 92"/>
                    <a:gd name="T8" fmla="*/ 0 w 100"/>
                    <a:gd name="T9" fmla="*/ 0 h 92"/>
                    <a:gd name="T10" fmla="*/ 0 w 100"/>
                    <a:gd name="T11" fmla="*/ 0 h 92"/>
                    <a:gd name="T12" fmla="*/ 0 w 100"/>
                    <a:gd name="T13" fmla="*/ 0 h 92"/>
                    <a:gd name="T14" fmla="*/ 0 w 100"/>
                    <a:gd name="T15" fmla="*/ 0 h 92"/>
                    <a:gd name="T16" fmla="*/ 0 w 100"/>
                    <a:gd name="T17" fmla="*/ 0 h 92"/>
                    <a:gd name="T18" fmla="*/ 0 w 100"/>
                    <a:gd name="T19" fmla="*/ 0 h 92"/>
                    <a:gd name="T20" fmla="*/ 0 w 100"/>
                    <a:gd name="T21" fmla="*/ 0 h 92"/>
                    <a:gd name="T22" fmla="*/ 0 w 100"/>
                    <a:gd name="T23" fmla="*/ 0 h 92"/>
                    <a:gd name="T24" fmla="*/ 0 w 100"/>
                    <a:gd name="T25" fmla="*/ 0 h 92"/>
                    <a:gd name="T26" fmla="*/ 0 w 100"/>
                    <a:gd name="T27" fmla="*/ 0 h 92"/>
                    <a:gd name="T28" fmla="*/ 0 w 100"/>
                    <a:gd name="T29" fmla="*/ 0 h 92"/>
                    <a:gd name="T30" fmla="*/ 0 w 100"/>
                    <a:gd name="T31" fmla="*/ 0 h 92"/>
                    <a:gd name="T32" fmla="*/ 0 w 100"/>
                    <a:gd name="T33" fmla="*/ 0 h 92"/>
                    <a:gd name="T34" fmla="*/ 0 w 100"/>
                    <a:gd name="T35" fmla="*/ 0 h 92"/>
                    <a:gd name="T36" fmla="*/ 0 w 100"/>
                    <a:gd name="T37" fmla="*/ 0 h 92"/>
                    <a:gd name="T38" fmla="*/ 0 w 100"/>
                    <a:gd name="T39" fmla="*/ 0 h 92"/>
                    <a:gd name="T40" fmla="*/ 0 w 100"/>
                    <a:gd name="T41" fmla="*/ 0 h 92"/>
                    <a:gd name="T42" fmla="*/ 0 w 100"/>
                    <a:gd name="T43" fmla="*/ 0 h 92"/>
                    <a:gd name="T44" fmla="*/ 0 w 100"/>
                    <a:gd name="T45" fmla="*/ 0 h 92"/>
                    <a:gd name="T46" fmla="*/ 0 w 100"/>
                    <a:gd name="T47" fmla="*/ 0 h 92"/>
                    <a:gd name="T48" fmla="*/ 0 w 100"/>
                    <a:gd name="T49" fmla="*/ 0 h 92"/>
                    <a:gd name="T50" fmla="*/ 0 w 100"/>
                    <a:gd name="T51" fmla="*/ 0 h 92"/>
                    <a:gd name="T52" fmla="*/ 0 w 100"/>
                    <a:gd name="T53" fmla="*/ 0 h 92"/>
                    <a:gd name="T54" fmla="*/ 0 w 100"/>
                    <a:gd name="T55" fmla="*/ 0 h 92"/>
                    <a:gd name="T56" fmla="*/ 0 w 100"/>
                    <a:gd name="T57" fmla="*/ 0 h 92"/>
                    <a:gd name="T58" fmla="*/ 0 w 100"/>
                    <a:gd name="T59" fmla="*/ 0 h 92"/>
                    <a:gd name="T60" fmla="*/ 0 w 100"/>
                    <a:gd name="T61" fmla="*/ 0 h 92"/>
                    <a:gd name="T62" fmla="*/ 0 w 100"/>
                    <a:gd name="T63" fmla="*/ 0 h 92"/>
                    <a:gd name="T64" fmla="*/ 0 w 100"/>
                    <a:gd name="T65" fmla="*/ 0 h 9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0"/>
                    <a:gd name="T100" fmla="*/ 0 h 92"/>
                    <a:gd name="T101" fmla="*/ 100 w 100"/>
                    <a:gd name="T102" fmla="*/ 92 h 9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0" h="92">
                      <a:moveTo>
                        <a:pt x="97" y="59"/>
                      </a:moveTo>
                      <a:lnTo>
                        <a:pt x="100" y="64"/>
                      </a:lnTo>
                      <a:lnTo>
                        <a:pt x="100" y="68"/>
                      </a:lnTo>
                      <a:lnTo>
                        <a:pt x="98" y="72"/>
                      </a:lnTo>
                      <a:lnTo>
                        <a:pt x="97" y="76"/>
                      </a:lnTo>
                      <a:lnTo>
                        <a:pt x="96" y="80"/>
                      </a:lnTo>
                      <a:lnTo>
                        <a:pt x="93" y="82"/>
                      </a:lnTo>
                      <a:lnTo>
                        <a:pt x="90" y="85"/>
                      </a:lnTo>
                      <a:lnTo>
                        <a:pt x="88" y="88"/>
                      </a:lnTo>
                      <a:lnTo>
                        <a:pt x="85" y="90"/>
                      </a:lnTo>
                      <a:lnTo>
                        <a:pt x="83" y="92"/>
                      </a:lnTo>
                      <a:lnTo>
                        <a:pt x="73" y="84"/>
                      </a:lnTo>
                      <a:lnTo>
                        <a:pt x="66" y="76"/>
                      </a:lnTo>
                      <a:lnTo>
                        <a:pt x="56" y="69"/>
                      </a:lnTo>
                      <a:lnTo>
                        <a:pt x="46" y="63"/>
                      </a:lnTo>
                      <a:lnTo>
                        <a:pt x="37" y="56"/>
                      </a:lnTo>
                      <a:lnTo>
                        <a:pt x="28" y="50"/>
                      </a:lnTo>
                      <a:lnTo>
                        <a:pt x="19" y="43"/>
                      </a:lnTo>
                      <a:lnTo>
                        <a:pt x="11" y="35"/>
                      </a:lnTo>
                      <a:lnTo>
                        <a:pt x="6" y="26"/>
                      </a:lnTo>
                      <a:lnTo>
                        <a:pt x="0" y="16"/>
                      </a:lnTo>
                      <a:lnTo>
                        <a:pt x="13" y="5"/>
                      </a:lnTo>
                      <a:lnTo>
                        <a:pt x="25" y="0"/>
                      </a:lnTo>
                      <a:lnTo>
                        <a:pt x="36" y="0"/>
                      </a:lnTo>
                      <a:lnTo>
                        <a:pt x="47" y="3"/>
                      </a:lnTo>
                      <a:lnTo>
                        <a:pt x="56" y="9"/>
                      </a:lnTo>
                      <a:lnTo>
                        <a:pt x="66" y="18"/>
                      </a:lnTo>
                      <a:lnTo>
                        <a:pt x="75" y="29"/>
                      </a:lnTo>
                      <a:lnTo>
                        <a:pt x="83" y="39"/>
                      </a:lnTo>
                      <a:lnTo>
                        <a:pt x="90" y="50"/>
                      </a:lnTo>
                      <a:lnTo>
                        <a:pt x="98" y="59"/>
                      </a:lnTo>
                      <a:lnTo>
                        <a:pt x="97" y="5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63">
                  <a:extLst>
                    <a:ext uri="{FF2B5EF4-FFF2-40B4-BE49-F238E27FC236}">
                      <a16:creationId xmlns="" xmlns:a16="http://schemas.microsoft.com/office/drawing/2014/main" id="{04663E82-698C-45BA-807E-58E77C61DE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2183"/>
                  <a:ext cx="22" cy="17"/>
                </a:xfrm>
                <a:custGeom>
                  <a:avLst/>
                  <a:gdLst>
                    <a:gd name="T0" fmla="*/ 0 w 66"/>
                    <a:gd name="T1" fmla="*/ 0 h 51"/>
                    <a:gd name="T2" fmla="*/ 0 w 66"/>
                    <a:gd name="T3" fmla="*/ 0 h 51"/>
                    <a:gd name="T4" fmla="*/ 0 w 66"/>
                    <a:gd name="T5" fmla="*/ 0 h 51"/>
                    <a:gd name="T6" fmla="*/ 0 w 66"/>
                    <a:gd name="T7" fmla="*/ 0 h 51"/>
                    <a:gd name="T8" fmla="*/ 0 w 66"/>
                    <a:gd name="T9" fmla="*/ 0 h 51"/>
                    <a:gd name="T10" fmla="*/ 0 w 66"/>
                    <a:gd name="T11" fmla="*/ 0 h 51"/>
                    <a:gd name="T12" fmla="*/ 0 w 66"/>
                    <a:gd name="T13" fmla="*/ 0 h 51"/>
                    <a:gd name="T14" fmla="*/ 0 w 66"/>
                    <a:gd name="T15" fmla="*/ 0 h 51"/>
                    <a:gd name="T16" fmla="*/ 0 w 66"/>
                    <a:gd name="T17" fmla="*/ 0 h 51"/>
                    <a:gd name="T18" fmla="*/ 0 w 66"/>
                    <a:gd name="T19" fmla="*/ 0 h 51"/>
                    <a:gd name="T20" fmla="*/ 0 w 66"/>
                    <a:gd name="T21" fmla="*/ 0 h 51"/>
                    <a:gd name="T22" fmla="*/ 0 w 66"/>
                    <a:gd name="T23" fmla="*/ 0 h 51"/>
                    <a:gd name="T24" fmla="*/ 0 w 66"/>
                    <a:gd name="T25" fmla="*/ 0 h 51"/>
                    <a:gd name="T26" fmla="*/ 0 w 66"/>
                    <a:gd name="T27" fmla="*/ 0 h 51"/>
                    <a:gd name="T28" fmla="*/ 0 w 66"/>
                    <a:gd name="T29" fmla="*/ 0 h 51"/>
                    <a:gd name="T30" fmla="*/ 0 w 66"/>
                    <a:gd name="T31" fmla="*/ 0 h 51"/>
                    <a:gd name="T32" fmla="*/ 0 w 66"/>
                    <a:gd name="T33" fmla="*/ 0 h 51"/>
                    <a:gd name="T34" fmla="*/ 0 w 66"/>
                    <a:gd name="T35" fmla="*/ 0 h 51"/>
                    <a:gd name="T36" fmla="*/ 0 w 66"/>
                    <a:gd name="T37" fmla="*/ 0 h 51"/>
                    <a:gd name="T38" fmla="*/ 0 w 66"/>
                    <a:gd name="T39" fmla="*/ 0 h 51"/>
                    <a:gd name="T40" fmla="*/ 0 w 66"/>
                    <a:gd name="T41" fmla="*/ 0 h 51"/>
                    <a:gd name="T42" fmla="*/ 0 w 66"/>
                    <a:gd name="T43" fmla="*/ 0 h 51"/>
                    <a:gd name="T44" fmla="*/ 0 w 66"/>
                    <a:gd name="T45" fmla="*/ 0 h 51"/>
                    <a:gd name="T46" fmla="*/ 0 w 66"/>
                    <a:gd name="T47" fmla="*/ 0 h 51"/>
                    <a:gd name="T48" fmla="*/ 0 w 66"/>
                    <a:gd name="T49" fmla="*/ 0 h 51"/>
                    <a:gd name="T50" fmla="*/ 0 w 66"/>
                    <a:gd name="T51" fmla="*/ 0 h 51"/>
                    <a:gd name="T52" fmla="*/ 0 w 66"/>
                    <a:gd name="T53" fmla="*/ 0 h 51"/>
                    <a:gd name="T54" fmla="*/ 0 w 66"/>
                    <a:gd name="T55" fmla="*/ 0 h 51"/>
                    <a:gd name="T56" fmla="*/ 0 w 66"/>
                    <a:gd name="T57" fmla="*/ 0 h 51"/>
                    <a:gd name="T58" fmla="*/ 0 w 66"/>
                    <a:gd name="T59" fmla="*/ 0 h 51"/>
                    <a:gd name="T60" fmla="*/ 0 w 66"/>
                    <a:gd name="T61" fmla="*/ 0 h 51"/>
                    <a:gd name="T62" fmla="*/ 0 w 66"/>
                    <a:gd name="T63" fmla="*/ 0 h 51"/>
                    <a:gd name="T64" fmla="*/ 0 w 66"/>
                    <a:gd name="T65" fmla="*/ 0 h 51"/>
                    <a:gd name="T66" fmla="*/ 0 w 66"/>
                    <a:gd name="T67" fmla="*/ 0 h 51"/>
                    <a:gd name="T68" fmla="*/ 0 w 66"/>
                    <a:gd name="T69" fmla="*/ 0 h 51"/>
                    <a:gd name="T70" fmla="*/ 0 w 66"/>
                    <a:gd name="T71" fmla="*/ 0 h 51"/>
                    <a:gd name="T72" fmla="*/ 0 w 66"/>
                    <a:gd name="T73" fmla="*/ 0 h 51"/>
                    <a:gd name="T74" fmla="*/ 0 w 66"/>
                    <a:gd name="T75" fmla="*/ 0 h 51"/>
                    <a:gd name="T76" fmla="*/ 0 w 66"/>
                    <a:gd name="T77" fmla="*/ 0 h 51"/>
                    <a:gd name="T78" fmla="*/ 0 w 66"/>
                    <a:gd name="T79" fmla="*/ 0 h 51"/>
                    <a:gd name="T80" fmla="*/ 0 w 66"/>
                    <a:gd name="T81" fmla="*/ 0 h 51"/>
                    <a:gd name="T82" fmla="*/ 0 w 66"/>
                    <a:gd name="T83" fmla="*/ 0 h 51"/>
                    <a:gd name="T84" fmla="*/ 0 w 66"/>
                    <a:gd name="T85" fmla="*/ 0 h 5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6"/>
                    <a:gd name="T130" fmla="*/ 0 h 51"/>
                    <a:gd name="T131" fmla="*/ 66 w 66"/>
                    <a:gd name="T132" fmla="*/ 51 h 5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6" h="51">
                      <a:moveTo>
                        <a:pt x="63" y="21"/>
                      </a:moveTo>
                      <a:lnTo>
                        <a:pt x="66" y="26"/>
                      </a:lnTo>
                      <a:lnTo>
                        <a:pt x="66" y="30"/>
                      </a:lnTo>
                      <a:lnTo>
                        <a:pt x="64" y="33"/>
                      </a:lnTo>
                      <a:lnTo>
                        <a:pt x="63" y="36"/>
                      </a:lnTo>
                      <a:lnTo>
                        <a:pt x="62" y="39"/>
                      </a:lnTo>
                      <a:lnTo>
                        <a:pt x="59" y="42"/>
                      </a:lnTo>
                      <a:lnTo>
                        <a:pt x="56" y="44"/>
                      </a:lnTo>
                      <a:lnTo>
                        <a:pt x="54" y="46"/>
                      </a:lnTo>
                      <a:lnTo>
                        <a:pt x="51" y="48"/>
                      </a:lnTo>
                      <a:lnTo>
                        <a:pt x="47" y="50"/>
                      </a:lnTo>
                      <a:lnTo>
                        <a:pt x="42" y="50"/>
                      </a:lnTo>
                      <a:lnTo>
                        <a:pt x="37" y="51"/>
                      </a:lnTo>
                      <a:lnTo>
                        <a:pt x="32" y="51"/>
                      </a:lnTo>
                      <a:lnTo>
                        <a:pt x="25" y="51"/>
                      </a:lnTo>
                      <a:lnTo>
                        <a:pt x="20" y="51"/>
                      </a:lnTo>
                      <a:lnTo>
                        <a:pt x="15" y="50"/>
                      </a:lnTo>
                      <a:lnTo>
                        <a:pt x="11" y="48"/>
                      </a:lnTo>
                      <a:lnTo>
                        <a:pt x="7" y="44"/>
                      </a:lnTo>
                      <a:lnTo>
                        <a:pt x="4" y="40"/>
                      </a:lnTo>
                      <a:lnTo>
                        <a:pt x="2" y="34"/>
                      </a:lnTo>
                      <a:lnTo>
                        <a:pt x="2" y="30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" y="18"/>
                      </a:lnTo>
                      <a:lnTo>
                        <a:pt x="3" y="14"/>
                      </a:lnTo>
                      <a:lnTo>
                        <a:pt x="4" y="12"/>
                      </a:lnTo>
                      <a:lnTo>
                        <a:pt x="7" y="9"/>
                      </a:lnTo>
                      <a:lnTo>
                        <a:pt x="9" y="6"/>
                      </a:lnTo>
                      <a:lnTo>
                        <a:pt x="12" y="4"/>
                      </a:lnTo>
                      <a:lnTo>
                        <a:pt x="16" y="3"/>
                      </a:lnTo>
                      <a:lnTo>
                        <a:pt x="21" y="1"/>
                      </a:lnTo>
                      <a:lnTo>
                        <a:pt x="28" y="0"/>
                      </a:lnTo>
                      <a:lnTo>
                        <a:pt x="33" y="0"/>
                      </a:lnTo>
                      <a:lnTo>
                        <a:pt x="39" y="1"/>
                      </a:lnTo>
                      <a:lnTo>
                        <a:pt x="45" y="3"/>
                      </a:lnTo>
                      <a:lnTo>
                        <a:pt x="50" y="4"/>
                      </a:lnTo>
                      <a:lnTo>
                        <a:pt x="55" y="6"/>
                      </a:lnTo>
                      <a:lnTo>
                        <a:pt x="59" y="10"/>
                      </a:lnTo>
                      <a:lnTo>
                        <a:pt x="62" y="16"/>
                      </a:lnTo>
                      <a:lnTo>
                        <a:pt x="64" y="21"/>
                      </a:lnTo>
                      <a:lnTo>
                        <a:pt x="63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64">
                  <a:extLst>
                    <a:ext uri="{FF2B5EF4-FFF2-40B4-BE49-F238E27FC236}">
                      <a16:creationId xmlns="" xmlns:a16="http://schemas.microsoft.com/office/drawing/2014/main" id="{A1181DB3-3AFA-42C0-80CB-D9D665CB45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0" y="2125"/>
                  <a:ext cx="17" cy="15"/>
                </a:xfrm>
                <a:custGeom>
                  <a:avLst/>
                  <a:gdLst>
                    <a:gd name="T0" fmla="*/ 0 w 53"/>
                    <a:gd name="T1" fmla="*/ 0 h 47"/>
                    <a:gd name="T2" fmla="*/ 0 w 53"/>
                    <a:gd name="T3" fmla="*/ 0 h 47"/>
                    <a:gd name="T4" fmla="*/ 0 w 53"/>
                    <a:gd name="T5" fmla="*/ 0 h 47"/>
                    <a:gd name="T6" fmla="*/ 0 w 53"/>
                    <a:gd name="T7" fmla="*/ 0 h 47"/>
                    <a:gd name="T8" fmla="*/ 0 w 53"/>
                    <a:gd name="T9" fmla="*/ 0 h 47"/>
                    <a:gd name="T10" fmla="*/ 0 w 53"/>
                    <a:gd name="T11" fmla="*/ 0 h 47"/>
                    <a:gd name="T12" fmla="*/ 0 w 53"/>
                    <a:gd name="T13" fmla="*/ 0 h 47"/>
                    <a:gd name="T14" fmla="*/ 0 w 53"/>
                    <a:gd name="T15" fmla="*/ 0 h 47"/>
                    <a:gd name="T16" fmla="*/ 0 w 53"/>
                    <a:gd name="T17" fmla="*/ 0 h 47"/>
                    <a:gd name="T18" fmla="*/ 0 w 53"/>
                    <a:gd name="T19" fmla="*/ 0 h 47"/>
                    <a:gd name="T20" fmla="*/ 0 w 53"/>
                    <a:gd name="T21" fmla="*/ 0 h 47"/>
                    <a:gd name="T22" fmla="*/ 0 w 53"/>
                    <a:gd name="T23" fmla="*/ 0 h 47"/>
                    <a:gd name="T24" fmla="*/ 0 w 53"/>
                    <a:gd name="T25" fmla="*/ 0 h 47"/>
                    <a:gd name="T26" fmla="*/ 0 w 53"/>
                    <a:gd name="T27" fmla="*/ 0 h 47"/>
                    <a:gd name="T28" fmla="*/ 0 w 53"/>
                    <a:gd name="T29" fmla="*/ 0 h 47"/>
                    <a:gd name="T30" fmla="*/ 0 w 53"/>
                    <a:gd name="T31" fmla="*/ 0 h 47"/>
                    <a:gd name="T32" fmla="*/ 0 w 53"/>
                    <a:gd name="T33" fmla="*/ 0 h 47"/>
                    <a:gd name="T34" fmla="*/ 0 w 53"/>
                    <a:gd name="T35" fmla="*/ 0 h 47"/>
                    <a:gd name="T36" fmla="*/ 0 w 53"/>
                    <a:gd name="T37" fmla="*/ 0 h 47"/>
                    <a:gd name="T38" fmla="*/ 0 w 53"/>
                    <a:gd name="T39" fmla="*/ 0 h 47"/>
                    <a:gd name="T40" fmla="*/ 0 w 53"/>
                    <a:gd name="T41" fmla="*/ 0 h 47"/>
                    <a:gd name="T42" fmla="*/ 0 w 53"/>
                    <a:gd name="T43" fmla="*/ 0 h 47"/>
                    <a:gd name="T44" fmla="*/ 0 w 53"/>
                    <a:gd name="T45" fmla="*/ 0 h 47"/>
                    <a:gd name="T46" fmla="*/ 0 w 53"/>
                    <a:gd name="T47" fmla="*/ 0 h 47"/>
                    <a:gd name="T48" fmla="*/ 0 w 53"/>
                    <a:gd name="T49" fmla="*/ 0 h 47"/>
                    <a:gd name="T50" fmla="*/ 0 w 53"/>
                    <a:gd name="T51" fmla="*/ 0 h 47"/>
                    <a:gd name="T52" fmla="*/ 0 w 53"/>
                    <a:gd name="T53" fmla="*/ 0 h 47"/>
                    <a:gd name="T54" fmla="*/ 0 w 53"/>
                    <a:gd name="T55" fmla="*/ 0 h 47"/>
                    <a:gd name="T56" fmla="*/ 0 w 53"/>
                    <a:gd name="T57" fmla="*/ 0 h 47"/>
                    <a:gd name="T58" fmla="*/ 0 w 53"/>
                    <a:gd name="T59" fmla="*/ 0 h 47"/>
                    <a:gd name="T60" fmla="*/ 0 w 53"/>
                    <a:gd name="T61" fmla="*/ 0 h 47"/>
                    <a:gd name="T62" fmla="*/ 0 w 53"/>
                    <a:gd name="T63" fmla="*/ 0 h 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3"/>
                    <a:gd name="T97" fmla="*/ 0 h 47"/>
                    <a:gd name="T98" fmla="*/ 53 w 53"/>
                    <a:gd name="T99" fmla="*/ 47 h 4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3" h="47">
                      <a:moveTo>
                        <a:pt x="48" y="33"/>
                      </a:moveTo>
                      <a:lnTo>
                        <a:pt x="46" y="36"/>
                      </a:lnTo>
                      <a:lnTo>
                        <a:pt x="42" y="38"/>
                      </a:lnTo>
                      <a:lnTo>
                        <a:pt x="39" y="41"/>
                      </a:lnTo>
                      <a:lnTo>
                        <a:pt x="35" y="43"/>
                      </a:lnTo>
                      <a:lnTo>
                        <a:pt x="31" y="46"/>
                      </a:lnTo>
                      <a:lnTo>
                        <a:pt x="27" y="47"/>
                      </a:lnTo>
                      <a:lnTo>
                        <a:pt x="23" y="47"/>
                      </a:lnTo>
                      <a:lnTo>
                        <a:pt x="19" y="47"/>
                      </a:lnTo>
                      <a:lnTo>
                        <a:pt x="15" y="46"/>
                      </a:lnTo>
                      <a:lnTo>
                        <a:pt x="12" y="45"/>
                      </a:lnTo>
                      <a:lnTo>
                        <a:pt x="6" y="42"/>
                      </a:lnTo>
                      <a:lnTo>
                        <a:pt x="4" y="38"/>
                      </a:lnTo>
                      <a:lnTo>
                        <a:pt x="1" y="36"/>
                      </a:lnTo>
                      <a:lnTo>
                        <a:pt x="0" y="32"/>
                      </a:lnTo>
                      <a:lnTo>
                        <a:pt x="0" y="28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1" y="16"/>
                      </a:lnTo>
                      <a:lnTo>
                        <a:pt x="4" y="12"/>
                      </a:lnTo>
                      <a:lnTo>
                        <a:pt x="6" y="8"/>
                      </a:lnTo>
                      <a:lnTo>
                        <a:pt x="12" y="4"/>
                      </a:lnTo>
                      <a:lnTo>
                        <a:pt x="18" y="2"/>
                      </a:lnTo>
                      <a:lnTo>
                        <a:pt x="26" y="0"/>
                      </a:lnTo>
                      <a:lnTo>
                        <a:pt x="32" y="0"/>
                      </a:lnTo>
                      <a:lnTo>
                        <a:pt x="40" y="3"/>
                      </a:lnTo>
                      <a:lnTo>
                        <a:pt x="47" y="6"/>
                      </a:lnTo>
                      <a:lnTo>
                        <a:pt x="51" y="11"/>
                      </a:lnTo>
                      <a:lnTo>
                        <a:pt x="53" y="17"/>
                      </a:lnTo>
                      <a:lnTo>
                        <a:pt x="52" y="24"/>
                      </a:lnTo>
                      <a:lnTo>
                        <a:pt x="48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65">
                  <a:extLst>
                    <a:ext uri="{FF2B5EF4-FFF2-40B4-BE49-F238E27FC236}">
                      <a16:creationId xmlns="" xmlns:a16="http://schemas.microsoft.com/office/drawing/2014/main" id="{9FE3BEEE-8DF6-4051-859F-2E4BB372FD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" y="2205"/>
                  <a:ext cx="29" cy="47"/>
                </a:xfrm>
                <a:custGeom>
                  <a:avLst/>
                  <a:gdLst>
                    <a:gd name="T0" fmla="*/ 0 w 85"/>
                    <a:gd name="T1" fmla="*/ 0 h 143"/>
                    <a:gd name="T2" fmla="*/ 0 w 85"/>
                    <a:gd name="T3" fmla="*/ 0 h 143"/>
                    <a:gd name="T4" fmla="*/ 0 w 85"/>
                    <a:gd name="T5" fmla="*/ 0 h 143"/>
                    <a:gd name="T6" fmla="*/ 0 w 85"/>
                    <a:gd name="T7" fmla="*/ 0 h 143"/>
                    <a:gd name="T8" fmla="*/ 0 w 85"/>
                    <a:gd name="T9" fmla="*/ 0 h 143"/>
                    <a:gd name="T10" fmla="*/ 0 w 85"/>
                    <a:gd name="T11" fmla="*/ 0 h 143"/>
                    <a:gd name="T12" fmla="*/ 0 w 85"/>
                    <a:gd name="T13" fmla="*/ 0 h 143"/>
                    <a:gd name="T14" fmla="*/ 0 w 85"/>
                    <a:gd name="T15" fmla="*/ 0 h 143"/>
                    <a:gd name="T16" fmla="*/ 0 w 85"/>
                    <a:gd name="T17" fmla="*/ 0 h 143"/>
                    <a:gd name="T18" fmla="*/ 0 w 85"/>
                    <a:gd name="T19" fmla="*/ 0 h 143"/>
                    <a:gd name="T20" fmla="*/ 0 w 85"/>
                    <a:gd name="T21" fmla="*/ 0 h 143"/>
                    <a:gd name="T22" fmla="*/ 0 w 85"/>
                    <a:gd name="T23" fmla="*/ 0 h 143"/>
                    <a:gd name="T24" fmla="*/ 0 w 85"/>
                    <a:gd name="T25" fmla="*/ 0 h 143"/>
                    <a:gd name="T26" fmla="*/ 0 w 85"/>
                    <a:gd name="T27" fmla="*/ 0 h 143"/>
                    <a:gd name="T28" fmla="*/ 0 w 85"/>
                    <a:gd name="T29" fmla="*/ 0 h 143"/>
                    <a:gd name="T30" fmla="*/ 0 w 85"/>
                    <a:gd name="T31" fmla="*/ 0 h 143"/>
                    <a:gd name="T32" fmla="*/ 0 w 85"/>
                    <a:gd name="T33" fmla="*/ 0 h 143"/>
                    <a:gd name="T34" fmla="*/ 0 w 85"/>
                    <a:gd name="T35" fmla="*/ 0 h 143"/>
                    <a:gd name="T36" fmla="*/ 0 w 85"/>
                    <a:gd name="T37" fmla="*/ 0 h 143"/>
                    <a:gd name="T38" fmla="*/ 0 w 85"/>
                    <a:gd name="T39" fmla="*/ 0 h 143"/>
                    <a:gd name="T40" fmla="*/ 0 w 85"/>
                    <a:gd name="T41" fmla="*/ 0 h 143"/>
                    <a:gd name="T42" fmla="*/ 0 w 85"/>
                    <a:gd name="T43" fmla="*/ 0 h 143"/>
                    <a:gd name="T44" fmla="*/ 0 w 85"/>
                    <a:gd name="T45" fmla="*/ 0 h 143"/>
                    <a:gd name="T46" fmla="*/ 0 w 85"/>
                    <a:gd name="T47" fmla="*/ 0 h 143"/>
                    <a:gd name="T48" fmla="*/ 0 w 85"/>
                    <a:gd name="T49" fmla="*/ 0 h 143"/>
                    <a:gd name="T50" fmla="*/ 0 w 85"/>
                    <a:gd name="T51" fmla="*/ 0 h 143"/>
                    <a:gd name="T52" fmla="*/ 0 w 85"/>
                    <a:gd name="T53" fmla="*/ 0 h 143"/>
                    <a:gd name="T54" fmla="*/ 0 w 85"/>
                    <a:gd name="T55" fmla="*/ 0 h 143"/>
                    <a:gd name="T56" fmla="*/ 0 w 85"/>
                    <a:gd name="T57" fmla="*/ 0 h 143"/>
                    <a:gd name="T58" fmla="*/ 0 w 85"/>
                    <a:gd name="T59" fmla="*/ 0 h 143"/>
                    <a:gd name="T60" fmla="*/ 0 w 85"/>
                    <a:gd name="T61" fmla="*/ 0 h 143"/>
                    <a:gd name="T62" fmla="*/ 0 w 85"/>
                    <a:gd name="T63" fmla="*/ 0 h 143"/>
                    <a:gd name="T64" fmla="*/ 0 w 85"/>
                    <a:gd name="T65" fmla="*/ 0 h 143"/>
                    <a:gd name="T66" fmla="*/ 0 w 85"/>
                    <a:gd name="T67" fmla="*/ 0 h 143"/>
                    <a:gd name="T68" fmla="*/ 0 w 85"/>
                    <a:gd name="T69" fmla="*/ 0 h 143"/>
                    <a:gd name="T70" fmla="*/ 0 w 85"/>
                    <a:gd name="T71" fmla="*/ 0 h 143"/>
                    <a:gd name="T72" fmla="*/ 0 w 85"/>
                    <a:gd name="T73" fmla="*/ 0 h 143"/>
                    <a:gd name="T74" fmla="*/ 0 w 85"/>
                    <a:gd name="T75" fmla="*/ 0 h 143"/>
                    <a:gd name="T76" fmla="*/ 0 w 85"/>
                    <a:gd name="T77" fmla="*/ 0 h 143"/>
                    <a:gd name="T78" fmla="*/ 0 w 85"/>
                    <a:gd name="T79" fmla="*/ 0 h 143"/>
                    <a:gd name="T80" fmla="*/ 0 w 85"/>
                    <a:gd name="T81" fmla="*/ 0 h 143"/>
                    <a:gd name="T82" fmla="*/ 0 w 85"/>
                    <a:gd name="T83" fmla="*/ 0 h 143"/>
                    <a:gd name="T84" fmla="*/ 0 w 85"/>
                    <a:gd name="T85" fmla="*/ 0 h 143"/>
                    <a:gd name="T86" fmla="*/ 0 w 85"/>
                    <a:gd name="T87" fmla="*/ 0 h 14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85"/>
                    <a:gd name="T133" fmla="*/ 0 h 143"/>
                    <a:gd name="T134" fmla="*/ 85 w 85"/>
                    <a:gd name="T135" fmla="*/ 143 h 14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85" h="143">
                      <a:moveTo>
                        <a:pt x="72" y="33"/>
                      </a:moveTo>
                      <a:lnTo>
                        <a:pt x="77" y="42"/>
                      </a:lnTo>
                      <a:lnTo>
                        <a:pt x="81" y="51"/>
                      </a:lnTo>
                      <a:lnTo>
                        <a:pt x="84" y="62"/>
                      </a:lnTo>
                      <a:lnTo>
                        <a:pt x="85" y="72"/>
                      </a:lnTo>
                      <a:lnTo>
                        <a:pt x="85" y="83"/>
                      </a:lnTo>
                      <a:lnTo>
                        <a:pt x="84" y="93"/>
                      </a:lnTo>
                      <a:lnTo>
                        <a:pt x="83" y="104"/>
                      </a:lnTo>
                      <a:lnTo>
                        <a:pt x="80" y="113"/>
                      </a:lnTo>
                      <a:lnTo>
                        <a:pt x="77" y="122"/>
                      </a:lnTo>
                      <a:lnTo>
                        <a:pt x="72" y="131"/>
                      </a:lnTo>
                      <a:lnTo>
                        <a:pt x="72" y="134"/>
                      </a:lnTo>
                      <a:lnTo>
                        <a:pt x="71" y="135"/>
                      </a:lnTo>
                      <a:lnTo>
                        <a:pt x="71" y="136"/>
                      </a:lnTo>
                      <a:lnTo>
                        <a:pt x="70" y="138"/>
                      </a:lnTo>
                      <a:lnTo>
                        <a:pt x="68" y="139"/>
                      </a:lnTo>
                      <a:lnTo>
                        <a:pt x="66" y="140"/>
                      </a:lnTo>
                      <a:lnTo>
                        <a:pt x="64" y="141"/>
                      </a:lnTo>
                      <a:lnTo>
                        <a:pt x="62" y="141"/>
                      </a:lnTo>
                      <a:lnTo>
                        <a:pt x="60" y="141"/>
                      </a:lnTo>
                      <a:lnTo>
                        <a:pt x="58" y="143"/>
                      </a:lnTo>
                      <a:lnTo>
                        <a:pt x="55" y="127"/>
                      </a:lnTo>
                      <a:lnTo>
                        <a:pt x="54" y="111"/>
                      </a:lnTo>
                      <a:lnTo>
                        <a:pt x="53" y="96"/>
                      </a:lnTo>
                      <a:lnTo>
                        <a:pt x="51" y="80"/>
                      </a:lnTo>
                      <a:lnTo>
                        <a:pt x="49" y="63"/>
                      </a:lnTo>
                      <a:lnTo>
                        <a:pt x="45" y="49"/>
                      </a:lnTo>
                      <a:lnTo>
                        <a:pt x="38" y="34"/>
                      </a:lnTo>
                      <a:lnTo>
                        <a:pt x="29" y="23"/>
                      </a:lnTo>
                      <a:lnTo>
                        <a:pt x="17" y="12"/>
                      </a:lnTo>
                      <a:lnTo>
                        <a:pt x="0" y="4"/>
                      </a:lnTo>
                      <a:lnTo>
                        <a:pt x="4" y="3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4" y="2"/>
                      </a:lnTo>
                      <a:lnTo>
                        <a:pt x="28" y="3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0" y="4"/>
                      </a:lnTo>
                      <a:lnTo>
                        <a:pt x="72" y="34"/>
                      </a:lnTo>
                      <a:lnTo>
                        <a:pt x="72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66">
                  <a:extLst>
                    <a:ext uri="{FF2B5EF4-FFF2-40B4-BE49-F238E27FC236}">
                      <a16:creationId xmlns="" xmlns:a16="http://schemas.microsoft.com/office/drawing/2014/main" id="{DE7B48A0-DB30-468A-A12F-F2024207F0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7" y="2130"/>
                  <a:ext cx="25" cy="66"/>
                </a:xfrm>
                <a:custGeom>
                  <a:avLst/>
                  <a:gdLst>
                    <a:gd name="T0" fmla="*/ 0 w 76"/>
                    <a:gd name="T1" fmla="*/ 0 h 198"/>
                    <a:gd name="T2" fmla="*/ 0 w 76"/>
                    <a:gd name="T3" fmla="*/ 0 h 198"/>
                    <a:gd name="T4" fmla="*/ 0 w 76"/>
                    <a:gd name="T5" fmla="*/ 0 h 198"/>
                    <a:gd name="T6" fmla="*/ 0 w 76"/>
                    <a:gd name="T7" fmla="*/ 0 h 198"/>
                    <a:gd name="T8" fmla="*/ 0 w 76"/>
                    <a:gd name="T9" fmla="*/ 0 h 198"/>
                    <a:gd name="T10" fmla="*/ 0 w 76"/>
                    <a:gd name="T11" fmla="*/ 0 h 198"/>
                    <a:gd name="T12" fmla="*/ 0 w 76"/>
                    <a:gd name="T13" fmla="*/ 0 h 198"/>
                    <a:gd name="T14" fmla="*/ 0 w 76"/>
                    <a:gd name="T15" fmla="*/ 0 h 198"/>
                    <a:gd name="T16" fmla="*/ 0 w 76"/>
                    <a:gd name="T17" fmla="*/ 0 h 198"/>
                    <a:gd name="T18" fmla="*/ 0 w 76"/>
                    <a:gd name="T19" fmla="*/ 0 h 198"/>
                    <a:gd name="T20" fmla="*/ 0 w 76"/>
                    <a:gd name="T21" fmla="*/ 0 h 198"/>
                    <a:gd name="T22" fmla="*/ 0 w 76"/>
                    <a:gd name="T23" fmla="*/ 0 h 198"/>
                    <a:gd name="T24" fmla="*/ 0 w 76"/>
                    <a:gd name="T25" fmla="*/ 0 h 198"/>
                    <a:gd name="T26" fmla="*/ 0 w 76"/>
                    <a:gd name="T27" fmla="*/ 0 h 198"/>
                    <a:gd name="T28" fmla="*/ 0 w 76"/>
                    <a:gd name="T29" fmla="*/ 0 h 198"/>
                    <a:gd name="T30" fmla="*/ 0 w 76"/>
                    <a:gd name="T31" fmla="*/ 0 h 198"/>
                    <a:gd name="T32" fmla="*/ 0 w 76"/>
                    <a:gd name="T33" fmla="*/ 0 h 198"/>
                    <a:gd name="T34" fmla="*/ 0 w 76"/>
                    <a:gd name="T35" fmla="*/ 0 h 198"/>
                    <a:gd name="T36" fmla="*/ 0 w 76"/>
                    <a:gd name="T37" fmla="*/ 0 h 198"/>
                    <a:gd name="T38" fmla="*/ 0 w 76"/>
                    <a:gd name="T39" fmla="*/ 0 h 198"/>
                    <a:gd name="T40" fmla="*/ 0 w 76"/>
                    <a:gd name="T41" fmla="*/ 0 h 198"/>
                    <a:gd name="T42" fmla="*/ 0 w 76"/>
                    <a:gd name="T43" fmla="*/ 0 h 198"/>
                    <a:gd name="T44" fmla="*/ 0 w 76"/>
                    <a:gd name="T45" fmla="*/ 0 h 198"/>
                    <a:gd name="T46" fmla="*/ 0 w 76"/>
                    <a:gd name="T47" fmla="*/ 0 h 198"/>
                    <a:gd name="T48" fmla="*/ 0 w 76"/>
                    <a:gd name="T49" fmla="*/ 0 h 198"/>
                    <a:gd name="T50" fmla="*/ 0 w 76"/>
                    <a:gd name="T51" fmla="*/ 0 h 198"/>
                    <a:gd name="T52" fmla="*/ 0 w 76"/>
                    <a:gd name="T53" fmla="*/ 0 h 198"/>
                    <a:gd name="T54" fmla="*/ 0 w 76"/>
                    <a:gd name="T55" fmla="*/ 0 h 198"/>
                    <a:gd name="T56" fmla="*/ 0 w 76"/>
                    <a:gd name="T57" fmla="*/ 0 h 198"/>
                    <a:gd name="T58" fmla="*/ 0 w 76"/>
                    <a:gd name="T59" fmla="*/ 0 h 198"/>
                    <a:gd name="T60" fmla="*/ 0 w 76"/>
                    <a:gd name="T61" fmla="*/ 0 h 198"/>
                    <a:gd name="T62" fmla="*/ 0 w 76"/>
                    <a:gd name="T63" fmla="*/ 0 h 198"/>
                    <a:gd name="T64" fmla="*/ 0 w 76"/>
                    <a:gd name="T65" fmla="*/ 0 h 198"/>
                    <a:gd name="T66" fmla="*/ 0 w 76"/>
                    <a:gd name="T67" fmla="*/ 0 h 198"/>
                    <a:gd name="T68" fmla="*/ 0 w 76"/>
                    <a:gd name="T69" fmla="*/ 0 h 198"/>
                    <a:gd name="T70" fmla="*/ 0 w 76"/>
                    <a:gd name="T71" fmla="*/ 0 h 198"/>
                    <a:gd name="T72" fmla="*/ 0 w 76"/>
                    <a:gd name="T73" fmla="*/ 0 h 198"/>
                    <a:gd name="T74" fmla="*/ 0 w 76"/>
                    <a:gd name="T75" fmla="*/ 0 h 198"/>
                    <a:gd name="T76" fmla="*/ 0 w 76"/>
                    <a:gd name="T77" fmla="*/ 0 h 198"/>
                    <a:gd name="T78" fmla="*/ 0 w 76"/>
                    <a:gd name="T79" fmla="*/ 0 h 198"/>
                    <a:gd name="T80" fmla="*/ 0 w 76"/>
                    <a:gd name="T81" fmla="*/ 0 h 198"/>
                    <a:gd name="T82" fmla="*/ 0 w 76"/>
                    <a:gd name="T83" fmla="*/ 0 h 198"/>
                    <a:gd name="T84" fmla="*/ 0 w 76"/>
                    <a:gd name="T85" fmla="*/ 0 h 198"/>
                    <a:gd name="T86" fmla="*/ 0 w 76"/>
                    <a:gd name="T87" fmla="*/ 0 h 198"/>
                    <a:gd name="T88" fmla="*/ 0 w 76"/>
                    <a:gd name="T89" fmla="*/ 0 h 198"/>
                    <a:gd name="T90" fmla="*/ 0 w 76"/>
                    <a:gd name="T91" fmla="*/ 0 h 198"/>
                    <a:gd name="T92" fmla="*/ 0 w 76"/>
                    <a:gd name="T93" fmla="*/ 0 h 198"/>
                    <a:gd name="T94" fmla="*/ 0 w 76"/>
                    <a:gd name="T95" fmla="*/ 0 h 198"/>
                    <a:gd name="T96" fmla="*/ 0 w 76"/>
                    <a:gd name="T97" fmla="*/ 0 h 198"/>
                    <a:gd name="T98" fmla="*/ 0 w 76"/>
                    <a:gd name="T99" fmla="*/ 0 h 198"/>
                    <a:gd name="T100" fmla="*/ 0 w 76"/>
                    <a:gd name="T101" fmla="*/ 0 h 198"/>
                    <a:gd name="T102" fmla="*/ 0 w 76"/>
                    <a:gd name="T103" fmla="*/ 0 h 198"/>
                    <a:gd name="T104" fmla="*/ 0 w 76"/>
                    <a:gd name="T105" fmla="*/ 0 h 19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6"/>
                    <a:gd name="T160" fmla="*/ 0 h 198"/>
                    <a:gd name="T161" fmla="*/ 76 w 76"/>
                    <a:gd name="T162" fmla="*/ 198 h 19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6" h="198">
                      <a:moveTo>
                        <a:pt x="44" y="15"/>
                      </a:moveTo>
                      <a:lnTo>
                        <a:pt x="44" y="21"/>
                      </a:lnTo>
                      <a:lnTo>
                        <a:pt x="46" y="25"/>
                      </a:lnTo>
                      <a:lnTo>
                        <a:pt x="47" y="27"/>
                      </a:lnTo>
                      <a:lnTo>
                        <a:pt x="48" y="28"/>
                      </a:lnTo>
                      <a:lnTo>
                        <a:pt x="51" y="31"/>
                      </a:lnTo>
                      <a:lnTo>
                        <a:pt x="54" y="32"/>
                      </a:lnTo>
                      <a:lnTo>
                        <a:pt x="56" y="35"/>
                      </a:lnTo>
                      <a:lnTo>
                        <a:pt x="59" y="36"/>
                      </a:lnTo>
                      <a:lnTo>
                        <a:pt x="60" y="39"/>
                      </a:lnTo>
                      <a:lnTo>
                        <a:pt x="63" y="43"/>
                      </a:lnTo>
                      <a:lnTo>
                        <a:pt x="68" y="57"/>
                      </a:lnTo>
                      <a:lnTo>
                        <a:pt x="72" y="73"/>
                      </a:lnTo>
                      <a:lnTo>
                        <a:pt x="74" y="90"/>
                      </a:lnTo>
                      <a:lnTo>
                        <a:pt x="76" y="105"/>
                      </a:lnTo>
                      <a:lnTo>
                        <a:pt x="76" y="122"/>
                      </a:lnTo>
                      <a:lnTo>
                        <a:pt x="74" y="138"/>
                      </a:lnTo>
                      <a:lnTo>
                        <a:pt x="71" y="154"/>
                      </a:lnTo>
                      <a:lnTo>
                        <a:pt x="67" y="169"/>
                      </a:lnTo>
                      <a:lnTo>
                        <a:pt x="61" y="184"/>
                      </a:lnTo>
                      <a:lnTo>
                        <a:pt x="54" y="198"/>
                      </a:lnTo>
                      <a:lnTo>
                        <a:pt x="51" y="194"/>
                      </a:lnTo>
                      <a:lnTo>
                        <a:pt x="48" y="189"/>
                      </a:lnTo>
                      <a:lnTo>
                        <a:pt x="47" y="185"/>
                      </a:lnTo>
                      <a:lnTo>
                        <a:pt x="46" y="181"/>
                      </a:lnTo>
                      <a:lnTo>
                        <a:pt x="46" y="177"/>
                      </a:lnTo>
                      <a:lnTo>
                        <a:pt x="46" y="172"/>
                      </a:lnTo>
                      <a:lnTo>
                        <a:pt x="46" y="168"/>
                      </a:lnTo>
                      <a:lnTo>
                        <a:pt x="46" y="163"/>
                      </a:lnTo>
                      <a:lnTo>
                        <a:pt x="47" y="159"/>
                      </a:lnTo>
                      <a:lnTo>
                        <a:pt x="48" y="154"/>
                      </a:lnTo>
                      <a:lnTo>
                        <a:pt x="44" y="141"/>
                      </a:lnTo>
                      <a:lnTo>
                        <a:pt x="42" y="126"/>
                      </a:lnTo>
                      <a:lnTo>
                        <a:pt x="38" y="113"/>
                      </a:lnTo>
                      <a:lnTo>
                        <a:pt x="34" y="100"/>
                      </a:lnTo>
                      <a:lnTo>
                        <a:pt x="30" y="87"/>
                      </a:lnTo>
                      <a:lnTo>
                        <a:pt x="25" y="75"/>
                      </a:lnTo>
                      <a:lnTo>
                        <a:pt x="20" y="64"/>
                      </a:lnTo>
                      <a:lnTo>
                        <a:pt x="14" y="51"/>
                      </a:lnTo>
                      <a:lnTo>
                        <a:pt x="8" y="40"/>
                      </a:lnTo>
                      <a:lnTo>
                        <a:pt x="1" y="28"/>
                      </a:lnTo>
                      <a:lnTo>
                        <a:pt x="0" y="21"/>
                      </a:lnTo>
                      <a:lnTo>
                        <a:pt x="1" y="14"/>
                      </a:lnTo>
                      <a:lnTo>
                        <a:pt x="4" y="8"/>
                      </a:lnTo>
                      <a:lnTo>
                        <a:pt x="9" y="4"/>
                      </a:lnTo>
                      <a:lnTo>
                        <a:pt x="16" y="1"/>
                      </a:lnTo>
                      <a:lnTo>
                        <a:pt x="22" y="0"/>
                      </a:lnTo>
                      <a:lnTo>
                        <a:pt x="29" y="1"/>
                      </a:lnTo>
                      <a:lnTo>
                        <a:pt x="35" y="4"/>
                      </a:lnTo>
                      <a:lnTo>
                        <a:pt x="41" y="9"/>
                      </a:lnTo>
                      <a:lnTo>
                        <a:pt x="44" y="17"/>
                      </a:lnTo>
                      <a:lnTo>
                        <a:pt x="44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67">
                  <a:extLst>
                    <a:ext uri="{FF2B5EF4-FFF2-40B4-BE49-F238E27FC236}">
                      <a16:creationId xmlns="" xmlns:a16="http://schemas.microsoft.com/office/drawing/2014/main" id="{8C90C8CE-7F92-4E60-9AAA-7FF22A63F9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1" y="2128"/>
                  <a:ext cx="12" cy="29"/>
                </a:xfrm>
                <a:custGeom>
                  <a:avLst/>
                  <a:gdLst>
                    <a:gd name="T0" fmla="*/ 0 w 37"/>
                    <a:gd name="T1" fmla="*/ 0 h 85"/>
                    <a:gd name="T2" fmla="*/ 0 w 37"/>
                    <a:gd name="T3" fmla="*/ 0 h 85"/>
                    <a:gd name="T4" fmla="*/ 0 w 37"/>
                    <a:gd name="T5" fmla="*/ 0 h 85"/>
                    <a:gd name="T6" fmla="*/ 0 w 37"/>
                    <a:gd name="T7" fmla="*/ 0 h 85"/>
                    <a:gd name="T8" fmla="*/ 0 w 37"/>
                    <a:gd name="T9" fmla="*/ 0 h 85"/>
                    <a:gd name="T10" fmla="*/ 0 w 37"/>
                    <a:gd name="T11" fmla="*/ 0 h 85"/>
                    <a:gd name="T12" fmla="*/ 0 w 37"/>
                    <a:gd name="T13" fmla="*/ 0 h 85"/>
                    <a:gd name="T14" fmla="*/ 0 w 37"/>
                    <a:gd name="T15" fmla="*/ 0 h 85"/>
                    <a:gd name="T16" fmla="*/ 0 w 37"/>
                    <a:gd name="T17" fmla="*/ 0 h 85"/>
                    <a:gd name="T18" fmla="*/ 0 w 37"/>
                    <a:gd name="T19" fmla="*/ 0 h 85"/>
                    <a:gd name="T20" fmla="*/ 0 w 37"/>
                    <a:gd name="T21" fmla="*/ 0 h 85"/>
                    <a:gd name="T22" fmla="*/ 0 w 37"/>
                    <a:gd name="T23" fmla="*/ 0 h 85"/>
                    <a:gd name="T24" fmla="*/ 0 w 37"/>
                    <a:gd name="T25" fmla="*/ 0 h 85"/>
                    <a:gd name="T26" fmla="*/ 0 w 37"/>
                    <a:gd name="T27" fmla="*/ 0 h 85"/>
                    <a:gd name="T28" fmla="*/ 0 w 37"/>
                    <a:gd name="T29" fmla="*/ 0 h 85"/>
                    <a:gd name="T30" fmla="*/ 0 w 37"/>
                    <a:gd name="T31" fmla="*/ 0 h 85"/>
                    <a:gd name="T32" fmla="*/ 0 w 37"/>
                    <a:gd name="T33" fmla="*/ 0 h 85"/>
                    <a:gd name="T34" fmla="*/ 0 w 37"/>
                    <a:gd name="T35" fmla="*/ 0 h 85"/>
                    <a:gd name="T36" fmla="*/ 0 w 37"/>
                    <a:gd name="T37" fmla="*/ 0 h 85"/>
                    <a:gd name="T38" fmla="*/ 0 w 37"/>
                    <a:gd name="T39" fmla="*/ 0 h 85"/>
                    <a:gd name="T40" fmla="*/ 0 w 37"/>
                    <a:gd name="T41" fmla="*/ 0 h 85"/>
                    <a:gd name="T42" fmla="*/ 0 w 37"/>
                    <a:gd name="T43" fmla="*/ 0 h 85"/>
                    <a:gd name="T44" fmla="*/ 0 w 37"/>
                    <a:gd name="T45" fmla="*/ 0 h 85"/>
                    <a:gd name="T46" fmla="*/ 0 w 37"/>
                    <a:gd name="T47" fmla="*/ 0 h 85"/>
                    <a:gd name="T48" fmla="*/ 0 w 37"/>
                    <a:gd name="T49" fmla="*/ 0 h 85"/>
                    <a:gd name="T50" fmla="*/ 0 w 37"/>
                    <a:gd name="T51" fmla="*/ 0 h 85"/>
                    <a:gd name="T52" fmla="*/ 0 w 37"/>
                    <a:gd name="T53" fmla="*/ 0 h 85"/>
                    <a:gd name="T54" fmla="*/ 0 w 37"/>
                    <a:gd name="T55" fmla="*/ 0 h 85"/>
                    <a:gd name="T56" fmla="*/ 0 w 37"/>
                    <a:gd name="T57" fmla="*/ 0 h 85"/>
                    <a:gd name="T58" fmla="*/ 0 w 37"/>
                    <a:gd name="T59" fmla="*/ 0 h 85"/>
                    <a:gd name="T60" fmla="*/ 0 w 37"/>
                    <a:gd name="T61" fmla="*/ 0 h 85"/>
                    <a:gd name="T62" fmla="*/ 0 w 37"/>
                    <a:gd name="T63" fmla="*/ 0 h 8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7"/>
                    <a:gd name="T97" fmla="*/ 0 h 85"/>
                    <a:gd name="T98" fmla="*/ 37 w 37"/>
                    <a:gd name="T99" fmla="*/ 85 h 8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7" h="85">
                      <a:moveTo>
                        <a:pt x="37" y="36"/>
                      </a:moveTo>
                      <a:lnTo>
                        <a:pt x="36" y="42"/>
                      </a:lnTo>
                      <a:lnTo>
                        <a:pt x="36" y="47"/>
                      </a:lnTo>
                      <a:lnTo>
                        <a:pt x="36" y="52"/>
                      </a:lnTo>
                      <a:lnTo>
                        <a:pt x="35" y="57"/>
                      </a:lnTo>
                      <a:lnTo>
                        <a:pt x="35" y="62"/>
                      </a:lnTo>
                      <a:lnTo>
                        <a:pt x="35" y="68"/>
                      </a:lnTo>
                      <a:lnTo>
                        <a:pt x="32" y="73"/>
                      </a:lnTo>
                      <a:lnTo>
                        <a:pt x="31" y="78"/>
                      </a:lnTo>
                      <a:lnTo>
                        <a:pt x="27" y="82"/>
                      </a:lnTo>
                      <a:lnTo>
                        <a:pt x="22" y="85"/>
                      </a:lnTo>
                      <a:lnTo>
                        <a:pt x="19" y="78"/>
                      </a:lnTo>
                      <a:lnTo>
                        <a:pt x="17" y="70"/>
                      </a:lnTo>
                      <a:lnTo>
                        <a:pt x="14" y="62"/>
                      </a:lnTo>
                      <a:lnTo>
                        <a:pt x="11" y="55"/>
                      </a:lnTo>
                      <a:lnTo>
                        <a:pt x="7" y="47"/>
                      </a:lnTo>
                      <a:lnTo>
                        <a:pt x="5" y="39"/>
                      </a:lnTo>
                      <a:lnTo>
                        <a:pt x="2" y="31"/>
                      </a:lnTo>
                      <a:lnTo>
                        <a:pt x="1" y="23"/>
                      </a:lnTo>
                      <a:lnTo>
                        <a:pt x="0" y="15"/>
                      </a:lnTo>
                      <a:lnTo>
                        <a:pt x="1" y="8"/>
                      </a:lnTo>
                      <a:lnTo>
                        <a:pt x="7" y="2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3" y="2"/>
                      </a:lnTo>
                      <a:lnTo>
                        <a:pt x="28" y="6"/>
                      </a:lnTo>
                      <a:lnTo>
                        <a:pt x="31" y="12"/>
                      </a:lnTo>
                      <a:lnTo>
                        <a:pt x="33" y="18"/>
                      </a:lnTo>
                      <a:lnTo>
                        <a:pt x="36" y="25"/>
                      </a:lnTo>
                      <a:lnTo>
                        <a:pt x="37" y="31"/>
                      </a:lnTo>
                      <a:lnTo>
                        <a:pt x="37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Freeform 68">
                  <a:extLst>
                    <a:ext uri="{FF2B5EF4-FFF2-40B4-BE49-F238E27FC236}">
                      <a16:creationId xmlns="" xmlns:a16="http://schemas.microsoft.com/office/drawing/2014/main" id="{18A7CDE2-7E67-490C-B3EA-5F01734BC5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1" y="2201"/>
                  <a:ext cx="9" cy="9"/>
                </a:xfrm>
                <a:custGeom>
                  <a:avLst/>
                  <a:gdLst>
                    <a:gd name="T0" fmla="*/ 0 w 27"/>
                    <a:gd name="T1" fmla="*/ 0 h 28"/>
                    <a:gd name="T2" fmla="*/ 0 w 27"/>
                    <a:gd name="T3" fmla="*/ 0 h 28"/>
                    <a:gd name="T4" fmla="*/ 0 w 27"/>
                    <a:gd name="T5" fmla="*/ 0 h 28"/>
                    <a:gd name="T6" fmla="*/ 0 w 27"/>
                    <a:gd name="T7" fmla="*/ 0 h 28"/>
                    <a:gd name="T8" fmla="*/ 0 w 27"/>
                    <a:gd name="T9" fmla="*/ 0 h 28"/>
                    <a:gd name="T10" fmla="*/ 0 w 27"/>
                    <a:gd name="T11" fmla="*/ 0 h 28"/>
                    <a:gd name="T12" fmla="*/ 0 w 27"/>
                    <a:gd name="T13" fmla="*/ 0 h 28"/>
                    <a:gd name="T14" fmla="*/ 0 w 27"/>
                    <a:gd name="T15" fmla="*/ 0 h 28"/>
                    <a:gd name="T16" fmla="*/ 0 w 27"/>
                    <a:gd name="T17" fmla="*/ 0 h 28"/>
                    <a:gd name="T18" fmla="*/ 0 w 27"/>
                    <a:gd name="T19" fmla="*/ 0 h 28"/>
                    <a:gd name="T20" fmla="*/ 0 w 27"/>
                    <a:gd name="T21" fmla="*/ 0 h 28"/>
                    <a:gd name="T22" fmla="*/ 0 w 27"/>
                    <a:gd name="T23" fmla="*/ 0 h 28"/>
                    <a:gd name="T24" fmla="*/ 0 w 27"/>
                    <a:gd name="T25" fmla="*/ 0 h 28"/>
                    <a:gd name="T26" fmla="*/ 0 w 27"/>
                    <a:gd name="T27" fmla="*/ 0 h 28"/>
                    <a:gd name="T28" fmla="*/ 0 w 27"/>
                    <a:gd name="T29" fmla="*/ 0 h 28"/>
                    <a:gd name="T30" fmla="*/ 0 w 27"/>
                    <a:gd name="T31" fmla="*/ 0 h 28"/>
                    <a:gd name="T32" fmla="*/ 0 w 27"/>
                    <a:gd name="T33" fmla="*/ 0 h 28"/>
                    <a:gd name="T34" fmla="*/ 0 w 27"/>
                    <a:gd name="T35" fmla="*/ 0 h 28"/>
                    <a:gd name="T36" fmla="*/ 0 w 27"/>
                    <a:gd name="T37" fmla="*/ 0 h 28"/>
                    <a:gd name="T38" fmla="*/ 0 w 27"/>
                    <a:gd name="T39" fmla="*/ 0 h 28"/>
                    <a:gd name="T40" fmla="*/ 0 w 27"/>
                    <a:gd name="T41" fmla="*/ 0 h 28"/>
                    <a:gd name="T42" fmla="*/ 0 w 27"/>
                    <a:gd name="T43" fmla="*/ 0 h 28"/>
                    <a:gd name="T44" fmla="*/ 0 w 27"/>
                    <a:gd name="T45" fmla="*/ 0 h 28"/>
                    <a:gd name="T46" fmla="*/ 0 w 27"/>
                    <a:gd name="T47" fmla="*/ 0 h 28"/>
                    <a:gd name="T48" fmla="*/ 0 w 27"/>
                    <a:gd name="T49" fmla="*/ 0 h 28"/>
                    <a:gd name="T50" fmla="*/ 0 w 27"/>
                    <a:gd name="T51" fmla="*/ 0 h 28"/>
                    <a:gd name="T52" fmla="*/ 0 w 27"/>
                    <a:gd name="T53" fmla="*/ 0 h 28"/>
                    <a:gd name="T54" fmla="*/ 0 w 27"/>
                    <a:gd name="T55" fmla="*/ 0 h 28"/>
                    <a:gd name="T56" fmla="*/ 0 w 27"/>
                    <a:gd name="T57" fmla="*/ 0 h 28"/>
                    <a:gd name="T58" fmla="*/ 0 w 27"/>
                    <a:gd name="T59" fmla="*/ 0 h 28"/>
                    <a:gd name="T60" fmla="*/ 0 w 27"/>
                    <a:gd name="T61" fmla="*/ 0 h 28"/>
                    <a:gd name="T62" fmla="*/ 0 w 27"/>
                    <a:gd name="T63" fmla="*/ 0 h 28"/>
                    <a:gd name="T64" fmla="*/ 0 w 27"/>
                    <a:gd name="T65" fmla="*/ 0 h 28"/>
                    <a:gd name="T66" fmla="*/ 0 w 27"/>
                    <a:gd name="T67" fmla="*/ 0 h 2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"/>
                    <a:gd name="T103" fmla="*/ 0 h 28"/>
                    <a:gd name="T104" fmla="*/ 27 w 27"/>
                    <a:gd name="T105" fmla="*/ 28 h 2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" h="28">
                      <a:moveTo>
                        <a:pt x="25" y="10"/>
                      </a:moveTo>
                      <a:lnTo>
                        <a:pt x="27" y="13"/>
                      </a:lnTo>
                      <a:lnTo>
                        <a:pt x="27" y="14"/>
                      </a:lnTo>
                      <a:lnTo>
                        <a:pt x="27" y="17"/>
                      </a:lnTo>
                      <a:lnTo>
                        <a:pt x="27" y="18"/>
                      </a:lnTo>
                      <a:lnTo>
                        <a:pt x="25" y="19"/>
                      </a:lnTo>
                      <a:lnTo>
                        <a:pt x="25" y="22"/>
                      </a:lnTo>
                      <a:lnTo>
                        <a:pt x="24" y="23"/>
                      </a:lnTo>
                      <a:lnTo>
                        <a:pt x="24" y="25"/>
                      </a:lnTo>
                      <a:lnTo>
                        <a:pt x="23" y="26"/>
                      </a:lnTo>
                      <a:lnTo>
                        <a:pt x="21" y="27"/>
                      </a:lnTo>
                      <a:lnTo>
                        <a:pt x="19" y="27"/>
                      </a:lnTo>
                      <a:lnTo>
                        <a:pt x="16" y="28"/>
                      </a:lnTo>
                      <a:lnTo>
                        <a:pt x="14" y="28"/>
                      </a:lnTo>
                      <a:lnTo>
                        <a:pt x="11" y="27"/>
                      </a:lnTo>
                      <a:lnTo>
                        <a:pt x="8" y="27"/>
                      </a:lnTo>
                      <a:lnTo>
                        <a:pt x="7" y="26"/>
                      </a:lnTo>
                      <a:lnTo>
                        <a:pt x="4" y="26"/>
                      </a:lnTo>
                      <a:lnTo>
                        <a:pt x="3" y="23"/>
                      </a:lnTo>
                      <a:lnTo>
                        <a:pt x="2" y="22"/>
                      </a:lnTo>
                      <a:lnTo>
                        <a:pt x="0" y="19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1"/>
                      </a:lnTo>
                      <a:lnTo>
                        <a:pt x="12" y="2"/>
                      </a:lnTo>
                      <a:lnTo>
                        <a:pt x="15" y="4"/>
                      </a:lnTo>
                      <a:lnTo>
                        <a:pt x="16" y="4"/>
                      </a:lnTo>
                      <a:lnTo>
                        <a:pt x="19" y="5"/>
                      </a:lnTo>
                      <a:lnTo>
                        <a:pt x="21" y="6"/>
                      </a:lnTo>
                      <a:lnTo>
                        <a:pt x="23" y="8"/>
                      </a:lnTo>
                      <a:lnTo>
                        <a:pt x="24" y="9"/>
                      </a:lnTo>
                      <a:lnTo>
                        <a:pt x="27" y="11"/>
                      </a:ln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69">
                  <a:extLst>
                    <a:ext uri="{FF2B5EF4-FFF2-40B4-BE49-F238E27FC236}">
                      <a16:creationId xmlns="" xmlns:a16="http://schemas.microsoft.com/office/drawing/2014/main" id="{3BD484F9-187A-4D3F-AF3F-2D83CC5485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" y="2204"/>
                  <a:ext cx="12" cy="11"/>
                </a:xfrm>
                <a:custGeom>
                  <a:avLst/>
                  <a:gdLst>
                    <a:gd name="T0" fmla="*/ 0 w 35"/>
                    <a:gd name="T1" fmla="*/ 0 h 35"/>
                    <a:gd name="T2" fmla="*/ 0 w 35"/>
                    <a:gd name="T3" fmla="*/ 0 h 35"/>
                    <a:gd name="T4" fmla="*/ 0 w 35"/>
                    <a:gd name="T5" fmla="*/ 0 h 35"/>
                    <a:gd name="T6" fmla="*/ 0 w 35"/>
                    <a:gd name="T7" fmla="*/ 0 h 35"/>
                    <a:gd name="T8" fmla="*/ 0 w 35"/>
                    <a:gd name="T9" fmla="*/ 0 h 35"/>
                    <a:gd name="T10" fmla="*/ 0 w 35"/>
                    <a:gd name="T11" fmla="*/ 0 h 35"/>
                    <a:gd name="T12" fmla="*/ 0 w 35"/>
                    <a:gd name="T13" fmla="*/ 0 h 35"/>
                    <a:gd name="T14" fmla="*/ 0 w 35"/>
                    <a:gd name="T15" fmla="*/ 0 h 35"/>
                    <a:gd name="T16" fmla="*/ 0 w 35"/>
                    <a:gd name="T17" fmla="*/ 0 h 35"/>
                    <a:gd name="T18" fmla="*/ 0 w 35"/>
                    <a:gd name="T19" fmla="*/ 0 h 35"/>
                    <a:gd name="T20" fmla="*/ 0 w 35"/>
                    <a:gd name="T21" fmla="*/ 0 h 35"/>
                    <a:gd name="T22" fmla="*/ 0 w 35"/>
                    <a:gd name="T23" fmla="*/ 0 h 35"/>
                    <a:gd name="T24" fmla="*/ 0 w 35"/>
                    <a:gd name="T25" fmla="*/ 0 h 35"/>
                    <a:gd name="T26" fmla="*/ 0 w 35"/>
                    <a:gd name="T27" fmla="*/ 0 h 35"/>
                    <a:gd name="T28" fmla="*/ 0 w 35"/>
                    <a:gd name="T29" fmla="*/ 0 h 35"/>
                    <a:gd name="T30" fmla="*/ 0 w 35"/>
                    <a:gd name="T31" fmla="*/ 0 h 35"/>
                    <a:gd name="T32" fmla="*/ 0 w 35"/>
                    <a:gd name="T33" fmla="*/ 0 h 35"/>
                    <a:gd name="T34" fmla="*/ 0 w 35"/>
                    <a:gd name="T35" fmla="*/ 0 h 35"/>
                    <a:gd name="T36" fmla="*/ 0 w 35"/>
                    <a:gd name="T37" fmla="*/ 0 h 35"/>
                    <a:gd name="T38" fmla="*/ 0 w 35"/>
                    <a:gd name="T39" fmla="*/ 0 h 35"/>
                    <a:gd name="T40" fmla="*/ 0 w 35"/>
                    <a:gd name="T41" fmla="*/ 0 h 35"/>
                    <a:gd name="T42" fmla="*/ 0 w 35"/>
                    <a:gd name="T43" fmla="*/ 0 h 35"/>
                    <a:gd name="T44" fmla="*/ 0 w 35"/>
                    <a:gd name="T45" fmla="*/ 0 h 35"/>
                    <a:gd name="T46" fmla="*/ 0 w 35"/>
                    <a:gd name="T47" fmla="*/ 0 h 35"/>
                    <a:gd name="T48" fmla="*/ 0 w 35"/>
                    <a:gd name="T49" fmla="*/ 0 h 35"/>
                    <a:gd name="T50" fmla="*/ 0 w 35"/>
                    <a:gd name="T51" fmla="*/ 0 h 35"/>
                    <a:gd name="T52" fmla="*/ 0 w 35"/>
                    <a:gd name="T53" fmla="*/ 0 h 35"/>
                    <a:gd name="T54" fmla="*/ 0 w 35"/>
                    <a:gd name="T55" fmla="*/ 0 h 35"/>
                    <a:gd name="T56" fmla="*/ 0 w 35"/>
                    <a:gd name="T57" fmla="*/ 0 h 35"/>
                    <a:gd name="T58" fmla="*/ 0 w 35"/>
                    <a:gd name="T59" fmla="*/ 0 h 35"/>
                    <a:gd name="T60" fmla="*/ 0 w 35"/>
                    <a:gd name="T61" fmla="*/ 0 h 35"/>
                    <a:gd name="T62" fmla="*/ 0 w 35"/>
                    <a:gd name="T63" fmla="*/ 0 h 35"/>
                    <a:gd name="T64" fmla="*/ 0 w 35"/>
                    <a:gd name="T65" fmla="*/ 0 h 35"/>
                    <a:gd name="T66" fmla="*/ 0 w 35"/>
                    <a:gd name="T67" fmla="*/ 0 h 35"/>
                    <a:gd name="T68" fmla="*/ 0 w 35"/>
                    <a:gd name="T69" fmla="*/ 0 h 35"/>
                    <a:gd name="T70" fmla="*/ 0 w 35"/>
                    <a:gd name="T71" fmla="*/ 0 h 35"/>
                    <a:gd name="T72" fmla="*/ 0 w 35"/>
                    <a:gd name="T73" fmla="*/ 0 h 35"/>
                    <a:gd name="T74" fmla="*/ 0 w 35"/>
                    <a:gd name="T75" fmla="*/ 0 h 35"/>
                    <a:gd name="T76" fmla="*/ 0 w 35"/>
                    <a:gd name="T77" fmla="*/ 0 h 35"/>
                    <a:gd name="T78" fmla="*/ 0 w 35"/>
                    <a:gd name="T79" fmla="*/ 0 h 35"/>
                    <a:gd name="T80" fmla="*/ 0 w 35"/>
                    <a:gd name="T81" fmla="*/ 0 h 35"/>
                    <a:gd name="T82" fmla="*/ 0 w 35"/>
                    <a:gd name="T83" fmla="*/ 0 h 35"/>
                    <a:gd name="T84" fmla="*/ 0 w 35"/>
                    <a:gd name="T85" fmla="*/ 0 h 3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5"/>
                    <a:gd name="T130" fmla="*/ 0 h 35"/>
                    <a:gd name="T131" fmla="*/ 35 w 35"/>
                    <a:gd name="T132" fmla="*/ 35 h 3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5" h="35">
                      <a:moveTo>
                        <a:pt x="34" y="14"/>
                      </a:moveTo>
                      <a:lnTo>
                        <a:pt x="34" y="17"/>
                      </a:lnTo>
                      <a:lnTo>
                        <a:pt x="32" y="19"/>
                      </a:lnTo>
                      <a:lnTo>
                        <a:pt x="32" y="20"/>
                      </a:lnTo>
                      <a:lnTo>
                        <a:pt x="32" y="23"/>
                      </a:lnTo>
                      <a:lnTo>
                        <a:pt x="32" y="26"/>
                      </a:lnTo>
                      <a:lnTo>
                        <a:pt x="32" y="27"/>
                      </a:lnTo>
                      <a:lnTo>
                        <a:pt x="31" y="30"/>
                      </a:lnTo>
                      <a:lnTo>
                        <a:pt x="31" y="32"/>
                      </a:lnTo>
                      <a:lnTo>
                        <a:pt x="30" y="34"/>
                      </a:lnTo>
                      <a:lnTo>
                        <a:pt x="27" y="35"/>
                      </a:lnTo>
                      <a:lnTo>
                        <a:pt x="24" y="35"/>
                      </a:lnTo>
                      <a:lnTo>
                        <a:pt x="21" y="35"/>
                      </a:lnTo>
                      <a:lnTo>
                        <a:pt x="18" y="35"/>
                      </a:lnTo>
                      <a:lnTo>
                        <a:pt x="15" y="34"/>
                      </a:lnTo>
                      <a:lnTo>
                        <a:pt x="11" y="34"/>
                      </a:lnTo>
                      <a:lnTo>
                        <a:pt x="9" y="32"/>
                      </a:lnTo>
                      <a:lnTo>
                        <a:pt x="6" y="31"/>
                      </a:lnTo>
                      <a:lnTo>
                        <a:pt x="5" y="30"/>
                      </a:lnTo>
                      <a:lnTo>
                        <a:pt x="2" y="27"/>
                      </a:lnTo>
                      <a:lnTo>
                        <a:pt x="1" y="24"/>
                      </a:lnTo>
                      <a:lnTo>
                        <a:pt x="1" y="20"/>
                      </a:lnTo>
                      <a:lnTo>
                        <a:pt x="1" y="18"/>
                      </a:lnTo>
                      <a:lnTo>
                        <a:pt x="1" y="15"/>
                      </a:lnTo>
                      <a:lnTo>
                        <a:pt x="0" y="13"/>
                      </a:lnTo>
                      <a:lnTo>
                        <a:pt x="1" y="10"/>
                      </a:lnTo>
                      <a:lnTo>
                        <a:pt x="1" y="7"/>
                      </a:lnTo>
                      <a:lnTo>
                        <a:pt x="2" y="5"/>
                      </a:lnTo>
                      <a:lnTo>
                        <a:pt x="4" y="3"/>
                      </a:lnTo>
                      <a:lnTo>
                        <a:pt x="6" y="2"/>
                      </a:lnTo>
                      <a:lnTo>
                        <a:pt x="9" y="1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9" y="1"/>
                      </a:lnTo>
                      <a:lnTo>
                        <a:pt x="23" y="1"/>
                      </a:lnTo>
                      <a:lnTo>
                        <a:pt x="26" y="2"/>
                      </a:lnTo>
                      <a:lnTo>
                        <a:pt x="28" y="3"/>
                      </a:lnTo>
                      <a:lnTo>
                        <a:pt x="31" y="6"/>
                      </a:lnTo>
                      <a:lnTo>
                        <a:pt x="32" y="9"/>
                      </a:lnTo>
                      <a:lnTo>
                        <a:pt x="34" y="11"/>
                      </a:lnTo>
                      <a:lnTo>
                        <a:pt x="35" y="15"/>
                      </a:lnTo>
                      <a:lnTo>
                        <a:pt x="3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70">
                  <a:extLst>
                    <a:ext uri="{FF2B5EF4-FFF2-40B4-BE49-F238E27FC236}">
                      <a16:creationId xmlns="" xmlns:a16="http://schemas.microsoft.com/office/drawing/2014/main" id="{38155EEC-09B1-42A5-9BC3-ACF8BE41AB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0" y="2214"/>
                  <a:ext cx="11" cy="10"/>
                </a:xfrm>
                <a:custGeom>
                  <a:avLst/>
                  <a:gdLst>
                    <a:gd name="T0" fmla="*/ 0 w 33"/>
                    <a:gd name="T1" fmla="*/ 0 h 29"/>
                    <a:gd name="T2" fmla="*/ 0 w 33"/>
                    <a:gd name="T3" fmla="*/ 0 h 29"/>
                    <a:gd name="T4" fmla="*/ 0 w 33"/>
                    <a:gd name="T5" fmla="*/ 0 h 29"/>
                    <a:gd name="T6" fmla="*/ 0 w 33"/>
                    <a:gd name="T7" fmla="*/ 0 h 29"/>
                    <a:gd name="T8" fmla="*/ 0 w 33"/>
                    <a:gd name="T9" fmla="*/ 0 h 29"/>
                    <a:gd name="T10" fmla="*/ 0 w 33"/>
                    <a:gd name="T11" fmla="*/ 0 h 29"/>
                    <a:gd name="T12" fmla="*/ 0 w 33"/>
                    <a:gd name="T13" fmla="*/ 0 h 29"/>
                    <a:gd name="T14" fmla="*/ 0 w 33"/>
                    <a:gd name="T15" fmla="*/ 0 h 29"/>
                    <a:gd name="T16" fmla="*/ 0 w 33"/>
                    <a:gd name="T17" fmla="*/ 0 h 29"/>
                    <a:gd name="T18" fmla="*/ 0 w 33"/>
                    <a:gd name="T19" fmla="*/ 0 h 29"/>
                    <a:gd name="T20" fmla="*/ 0 w 33"/>
                    <a:gd name="T21" fmla="*/ 0 h 29"/>
                    <a:gd name="T22" fmla="*/ 0 w 33"/>
                    <a:gd name="T23" fmla="*/ 0 h 29"/>
                    <a:gd name="T24" fmla="*/ 0 w 33"/>
                    <a:gd name="T25" fmla="*/ 0 h 29"/>
                    <a:gd name="T26" fmla="*/ 0 w 33"/>
                    <a:gd name="T27" fmla="*/ 0 h 29"/>
                    <a:gd name="T28" fmla="*/ 0 w 33"/>
                    <a:gd name="T29" fmla="*/ 0 h 29"/>
                    <a:gd name="T30" fmla="*/ 0 w 33"/>
                    <a:gd name="T31" fmla="*/ 0 h 29"/>
                    <a:gd name="T32" fmla="*/ 0 w 33"/>
                    <a:gd name="T33" fmla="*/ 0 h 29"/>
                    <a:gd name="T34" fmla="*/ 0 w 33"/>
                    <a:gd name="T35" fmla="*/ 0 h 29"/>
                    <a:gd name="T36" fmla="*/ 0 w 33"/>
                    <a:gd name="T37" fmla="*/ 0 h 29"/>
                    <a:gd name="T38" fmla="*/ 0 w 33"/>
                    <a:gd name="T39" fmla="*/ 0 h 29"/>
                    <a:gd name="T40" fmla="*/ 0 w 33"/>
                    <a:gd name="T41" fmla="*/ 0 h 29"/>
                    <a:gd name="T42" fmla="*/ 0 w 33"/>
                    <a:gd name="T43" fmla="*/ 0 h 29"/>
                    <a:gd name="T44" fmla="*/ 0 w 33"/>
                    <a:gd name="T45" fmla="*/ 0 h 29"/>
                    <a:gd name="T46" fmla="*/ 0 w 33"/>
                    <a:gd name="T47" fmla="*/ 0 h 29"/>
                    <a:gd name="T48" fmla="*/ 0 w 33"/>
                    <a:gd name="T49" fmla="*/ 0 h 29"/>
                    <a:gd name="T50" fmla="*/ 0 w 33"/>
                    <a:gd name="T51" fmla="*/ 0 h 29"/>
                    <a:gd name="T52" fmla="*/ 0 w 33"/>
                    <a:gd name="T53" fmla="*/ 0 h 29"/>
                    <a:gd name="T54" fmla="*/ 0 w 33"/>
                    <a:gd name="T55" fmla="*/ 0 h 29"/>
                    <a:gd name="T56" fmla="*/ 0 w 33"/>
                    <a:gd name="T57" fmla="*/ 0 h 29"/>
                    <a:gd name="T58" fmla="*/ 0 w 33"/>
                    <a:gd name="T59" fmla="*/ 0 h 29"/>
                    <a:gd name="T60" fmla="*/ 0 w 33"/>
                    <a:gd name="T61" fmla="*/ 0 h 29"/>
                    <a:gd name="T62" fmla="*/ 0 w 33"/>
                    <a:gd name="T63" fmla="*/ 0 h 29"/>
                    <a:gd name="T64" fmla="*/ 0 w 33"/>
                    <a:gd name="T65" fmla="*/ 0 h 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"/>
                    <a:gd name="T100" fmla="*/ 0 h 29"/>
                    <a:gd name="T101" fmla="*/ 33 w 33"/>
                    <a:gd name="T102" fmla="*/ 29 h 2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" h="29">
                      <a:moveTo>
                        <a:pt x="32" y="8"/>
                      </a:moveTo>
                      <a:lnTo>
                        <a:pt x="33" y="12"/>
                      </a:lnTo>
                      <a:lnTo>
                        <a:pt x="33" y="14"/>
                      </a:lnTo>
                      <a:lnTo>
                        <a:pt x="33" y="17"/>
                      </a:lnTo>
                      <a:lnTo>
                        <a:pt x="32" y="18"/>
                      </a:lnTo>
                      <a:lnTo>
                        <a:pt x="30" y="21"/>
                      </a:lnTo>
                      <a:lnTo>
                        <a:pt x="29" y="22"/>
                      </a:lnTo>
                      <a:lnTo>
                        <a:pt x="27" y="25"/>
                      </a:lnTo>
                      <a:lnTo>
                        <a:pt x="25" y="26"/>
                      </a:lnTo>
                      <a:lnTo>
                        <a:pt x="23" y="27"/>
                      </a:lnTo>
                      <a:lnTo>
                        <a:pt x="20" y="27"/>
                      </a:lnTo>
                      <a:lnTo>
                        <a:pt x="16" y="29"/>
                      </a:lnTo>
                      <a:lnTo>
                        <a:pt x="12" y="29"/>
                      </a:lnTo>
                      <a:lnTo>
                        <a:pt x="8" y="27"/>
                      </a:lnTo>
                      <a:lnTo>
                        <a:pt x="6" y="25"/>
                      </a:lnTo>
                      <a:lnTo>
                        <a:pt x="3" y="21"/>
                      </a:lnTo>
                      <a:lnTo>
                        <a:pt x="2" y="18"/>
                      </a:lnTo>
                      <a:lnTo>
                        <a:pt x="2" y="14"/>
                      </a:lnTo>
                      <a:lnTo>
                        <a:pt x="0" y="9"/>
                      </a:lnTo>
                      <a:lnTo>
                        <a:pt x="2" y="5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7" y="0"/>
                      </a:lnTo>
                      <a:lnTo>
                        <a:pt x="29" y="3"/>
                      </a:lnTo>
                      <a:lnTo>
                        <a:pt x="32" y="5"/>
                      </a:lnTo>
                      <a:lnTo>
                        <a:pt x="32" y="9"/>
                      </a:lnTo>
                      <a:lnTo>
                        <a:pt x="32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Freeform 71">
                  <a:extLst>
                    <a:ext uri="{FF2B5EF4-FFF2-40B4-BE49-F238E27FC236}">
                      <a16:creationId xmlns="" xmlns:a16="http://schemas.microsoft.com/office/drawing/2014/main" id="{ADB4900E-847D-49FD-BD14-60C4F1A007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8" y="2147"/>
                  <a:ext cx="12" cy="18"/>
                </a:xfrm>
                <a:custGeom>
                  <a:avLst/>
                  <a:gdLst>
                    <a:gd name="T0" fmla="*/ 0 w 37"/>
                    <a:gd name="T1" fmla="*/ 0 h 56"/>
                    <a:gd name="T2" fmla="*/ 0 w 37"/>
                    <a:gd name="T3" fmla="*/ 0 h 56"/>
                    <a:gd name="T4" fmla="*/ 0 w 37"/>
                    <a:gd name="T5" fmla="*/ 0 h 56"/>
                    <a:gd name="T6" fmla="*/ 0 w 37"/>
                    <a:gd name="T7" fmla="*/ 0 h 56"/>
                    <a:gd name="T8" fmla="*/ 0 w 37"/>
                    <a:gd name="T9" fmla="*/ 0 h 56"/>
                    <a:gd name="T10" fmla="*/ 0 w 37"/>
                    <a:gd name="T11" fmla="*/ 0 h 56"/>
                    <a:gd name="T12" fmla="*/ 0 w 37"/>
                    <a:gd name="T13" fmla="*/ 0 h 56"/>
                    <a:gd name="T14" fmla="*/ 0 w 37"/>
                    <a:gd name="T15" fmla="*/ 0 h 56"/>
                    <a:gd name="T16" fmla="*/ 0 w 37"/>
                    <a:gd name="T17" fmla="*/ 0 h 56"/>
                    <a:gd name="T18" fmla="*/ 0 w 37"/>
                    <a:gd name="T19" fmla="*/ 0 h 56"/>
                    <a:gd name="T20" fmla="*/ 0 w 37"/>
                    <a:gd name="T21" fmla="*/ 0 h 56"/>
                    <a:gd name="T22" fmla="*/ 0 w 37"/>
                    <a:gd name="T23" fmla="*/ 0 h 56"/>
                    <a:gd name="T24" fmla="*/ 0 w 37"/>
                    <a:gd name="T25" fmla="*/ 0 h 56"/>
                    <a:gd name="T26" fmla="*/ 0 w 37"/>
                    <a:gd name="T27" fmla="*/ 0 h 56"/>
                    <a:gd name="T28" fmla="*/ 0 w 37"/>
                    <a:gd name="T29" fmla="*/ 0 h 56"/>
                    <a:gd name="T30" fmla="*/ 0 w 37"/>
                    <a:gd name="T31" fmla="*/ 0 h 56"/>
                    <a:gd name="T32" fmla="*/ 0 w 37"/>
                    <a:gd name="T33" fmla="*/ 0 h 56"/>
                    <a:gd name="T34" fmla="*/ 0 w 37"/>
                    <a:gd name="T35" fmla="*/ 0 h 56"/>
                    <a:gd name="T36" fmla="*/ 0 w 37"/>
                    <a:gd name="T37" fmla="*/ 0 h 56"/>
                    <a:gd name="T38" fmla="*/ 0 w 37"/>
                    <a:gd name="T39" fmla="*/ 0 h 56"/>
                    <a:gd name="T40" fmla="*/ 0 w 37"/>
                    <a:gd name="T41" fmla="*/ 0 h 56"/>
                    <a:gd name="T42" fmla="*/ 0 w 37"/>
                    <a:gd name="T43" fmla="*/ 0 h 56"/>
                    <a:gd name="T44" fmla="*/ 0 w 37"/>
                    <a:gd name="T45" fmla="*/ 0 h 56"/>
                    <a:gd name="T46" fmla="*/ 0 w 37"/>
                    <a:gd name="T47" fmla="*/ 0 h 56"/>
                    <a:gd name="T48" fmla="*/ 0 w 37"/>
                    <a:gd name="T49" fmla="*/ 0 h 56"/>
                    <a:gd name="T50" fmla="*/ 0 w 37"/>
                    <a:gd name="T51" fmla="*/ 0 h 56"/>
                    <a:gd name="T52" fmla="*/ 0 w 37"/>
                    <a:gd name="T53" fmla="*/ 0 h 56"/>
                    <a:gd name="T54" fmla="*/ 0 w 37"/>
                    <a:gd name="T55" fmla="*/ 0 h 56"/>
                    <a:gd name="T56" fmla="*/ 0 w 37"/>
                    <a:gd name="T57" fmla="*/ 0 h 56"/>
                    <a:gd name="T58" fmla="*/ 0 w 37"/>
                    <a:gd name="T59" fmla="*/ 0 h 56"/>
                    <a:gd name="T60" fmla="*/ 0 w 37"/>
                    <a:gd name="T61" fmla="*/ 0 h 56"/>
                    <a:gd name="T62" fmla="*/ 0 w 37"/>
                    <a:gd name="T63" fmla="*/ 0 h 56"/>
                    <a:gd name="T64" fmla="*/ 0 w 37"/>
                    <a:gd name="T65" fmla="*/ 0 h 5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7"/>
                    <a:gd name="T100" fmla="*/ 0 h 56"/>
                    <a:gd name="T101" fmla="*/ 37 w 37"/>
                    <a:gd name="T102" fmla="*/ 56 h 5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7" h="56">
                      <a:moveTo>
                        <a:pt x="32" y="48"/>
                      </a:moveTo>
                      <a:lnTo>
                        <a:pt x="31" y="49"/>
                      </a:lnTo>
                      <a:lnTo>
                        <a:pt x="30" y="51"/>
                      </a:lnTo>
                      <a:lnTo>
                        <a:pt x="27" y="52"/>
                      </a:lnTo>
                      <a:lnTo>
                        <a:pt x="26" y="53"/>
                      </a:lnTo>
                      <a:lnTo>
                        <a:pt x="24" y="54"/>
                      </a:lnTo>
                      <a:lnTo>
                        <a:pt x="22" y="54"/>
                      </a:lnTo>
                      <a:lnTo>
                        <a:pt x="20" y="56"/>
                      </a:lnTo>
                      <a:lnTo>
                        <a:pt x="18" y="56"/>
                      </a:lnTo>
                      <a:lnTo>
                        <a:pt x="16" y="54"/>
                      </a:lnTo>
                      <a:lnTo>
                        <a:pt x="14" y="52"/>
                      </a:lnTo>
                      <a:lnTo>
                        <a:pt x="10" y="51"/>
                      </a:lnTo>
                      <a:lnTo>
                        <a:pt x="7" y="48"/>
                      </a:lnTo>
                      <a:lnTo>
                        <a:pt x="5" y="45"/>
                      </a:lnTo>
                      <a:lnTo>
                        <a:pt x="3" y="41"/>
                      </a:lnTo>
                      <a:lnTo>
                        <a:pt x="2" y="39"/>
                      </a:lnTo>
                      <a:lnTo>
                        <a:pt x="1" y="35"/>
                      </a:lnTo>
                      <a:lnTo>
                        <a:pt x="0" y="31"/>
                      </a:lnTo>
                      <a:lnTo>
                        <a:pt x="0" y="27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20" y="0"/>
                      </a:lnTo>
                      <a:lnTo>
                        <a:pt x="26" y="2"/>
                      </a:lnTo>
                      <a:lnTo>
                        <a:pt x="30" y="6"/>
                      </a:lnTo>
                      <a:lnTo>
                        <a:pt x="33" y="10"/>
                      </a:lnTo>
                      <a:lnTo>
                        <a:pt x="36" y="15"/>
                      </a:lnTo>
                      <a:lnTo>
                        <a:pt x="37" y="20"/>
                      </a:lnTo>
                      <a:lnTo>
                        <a:pt x="37" y="26"/>
                      </a:lnTo>
                      <a:lnTo>
                        <a:pt x="37" y="31"/>
                      </a:lnTo>
                      <a:lnTo>
                        <a:pt x="36" y="36"/>
                      </a:lnTo>
                      <a:lnTo>
                        <a:pt x="35" y="43"/>
                      </a:lnTo>
                      <a:lnTo>
                        <a:pt x="32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 72">
                  <a:extLst>
                    <a:ext uri="{FF2B5EF4-FFF2-40B4-BE49-F238E27FC236}">
                      <a16:creationId xmlns="" xmlns:a16="http://schemas.microsoft.com/office/drawing/2014/main" id="{A0D0EE91-746B-4959-B08F-9A31B437CF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0" y="2212"/>
                  <a:ext cx="72" cy="81"/>
                </a:xfrm>
                <a:custGeom>
                  <a:avLst/>
                  <a:gdLst>
                    <a:gd name="T0" fmla="*/ 0 w 214"/>
                    <a:gd name="T1" fmla="*/ 0 h 244"/>
                    <a:gd name="T2" fmla="*/ 0 w 214"/>
                    <a:gd name="T3" fmla="*/ 0 h 244"/>
                    <a:gd name="T4" fmla="*/ 0 w 214"/>
                    <a:gd name="T5" fmla="*/ 0 h 244"/>
                    <a:gd name="T6" fmla="*/ 0 w 214"/>
                    <a:gd name="T7" fmla="*/ 0 h 244"/>
                    <a:gd name="T8" fmla="*/ 0 w 214"/>
                    <a:gd name="T9" fmla="*/ 0 h 244"/>
                    <a:gd name="T10" fmla="*/ 0 w 214"/>
                    <a:gd name="T11" fmla="*/ 0 h 244"/>
                    <a:gd name="T12" fmla="*/ 0 w 214"/>
                    <a:gd name="T13" fmla="*/ 0 h 244"/>
                    <a:gd name="T14" fmla="*/ 0 w 214"/>
                    <a:gd name="T15" fmla="*/ 0 h 244"/>
                    <a:gd name="T16" fmla="*/ 0 w 214"/>
                    <a:gd name="T17" fmla="*/ 0 h 244"/>
                    <a:gd name="T18" fmla="*/ 0 w 214"/>
                    <a:gd name="T19" fmla="*/ 0 h 244"/>
                    <a:gd name="T20" fmla="*/ 0 w 214"/>
                    <a:gd name="T21" fmla="*/ 0 h 244"/>
                    <a:gd name="T22" fmla="*/ 0 w 214"/>
                    <a:gd name="T23" fmla="*/ 0 h 244"/>
                    <a:gd name="T24" fmla="*/ 0 w 214"/>
                    <a:gd name="T25" fmla="*/ 0 h 244"/>
                    <a:gd name="T26" fmla="*/ 0 w 214"/>
                    <a:gd name="T27" fmla="*/ 0 h 244"/>
                    <a:gd name="T28" fmla="*/ 0 w 214"/>
                    <a:gd name="T29" fmla="*/ 0 h 244"/>
                    <a:gd name="T30" fmla="*/ 0 w 214"/>
                    <a:gd name="T31" fmla="*/ 0 h 244"/>
                    <a:gd name="T32" fmla="*/ 0 w 214"/>
                    <a:gd name="T33" fmla="*/ 0 h 244"/>
                    <a:gd name="T34" fmla="*/ 0 w 214"/>
                    <a:gd name="T35" fmla="*/ 0 h 244"/>
                    <a:gd name="T36" fmla="*/ 0 w 214"/>
                    <a:gd name="T37" fmla="*/ 0 h 244"/>
                    <a:gd name="T38" fmla="*/ 0 w 214"/>
                    <a:gd name="T39" fmla="*/ 0 h 244"/>
                    <a:gd name="T40" fmla="*/ 0 w 214"/>
                    <a:gd name="T41" fmla="*/ 0 h 244"/>
                    <a:gd name="T42" fmla="*/ 0 w 214"/>
                    <a:gd name="T43" fmla="*/ 0 h 244"/>
                    <a:gd name="T44" fmla="*/ 0 w 214"/>
                    <a:gd name="T45" fmla="*/ 0 h 244"/>
                    <a:gd name="T46" fmla="*/ 0 w 214"/>
                    <a:gd name="T47" fmla="*/ 0 h 244"/>
                    <a:gd name="T48" fmla="*/ 0 w 214"/>
                    <a:gd name="T49" fmla="*/ 0 h 244"/>
                    <a:gd name="T50" fmla="*/ 0 w 214"/>
                    <a:gd name="T51" fmla="*/ 0 h 244"/>
                    <a:gd name="T52" fmla="*/ 0 w 214"/>
                    <a:gd name="T53" fmla="*/ 0 h 244"/>
                    <a:gd name="T54" fmla="*/ 0 w 214"/>
                    <a:gd name="T55" fmla="*/ 0 h 244"/>
                    <a:gd name="T56" fmla="*/ 0 w 214"/>
                    <a:gd name="T57" fmla="*/ 0 h 244"/>
                    <a:gd name="T58" fmla="*/ 0 w 214"/>
                    <a:gd name="T59" fmla="*/ 0 h 244"/>
                    <a:gd name="T60" fmla="*/ 0 w 214"/>
                    <a:gd name="T61" fmla="*/ 0 h 244"/>
                    <a:gd name="T62" fmla="*/ 0 w 214"/>
                    <a:gd name="T63" fmla="*/ 0 h 244"/>
                    <a:gd name="T64" fmla="*/ 0 w 214"/>
                    <a:gd name="T65" fmla="*/ 0 h 244"/>
                    <a:gd name="T66" fmla="*/ 0 w 214"/>
                    <a:gd name="T67" fmla="*/ 0 h 244"/>
                    <a:gd name="T68" fmla="*/ 0 w 214"/>
                    <a:gd name="T69" fmla="*/ 0 h 244"/>
                    <a:gd name="T70" fmla="*/ 0 w 214"/>
                    <a:gd name="T71" fmla="*/ 0 h 244"/>
                    <a:gd name="T72" fmla="*/ 0 w 214"/>
                    <a:gd name="T73" fmla="*/ 0 h 244"/>
                    <a:gd name="T74" fmla="*/ 0 w 214"/>
                    <a:gd name="T75" fmla="*/ 0 h 244"/>
                    <a:gd name="T76" fmla="*/ 0 w 214"/>
                    <a:gd name="T77" fmla="*/ 0 h 244"/>
                    <a:gd name="T78" fmla="*/ 0 w 214"/>
                    <a:gd name="T79" fmla="*/ 0 h 244"/>
                    <a:gd name="T80" fmla="*/ 0 w 214"/>
                    <a:gd name="T81" fmla="*/ 0 h 244"/>
                    <a:gd name="T82" fmla="*/ 0 w 214"/>
                    <a:gd name="T83" fmla="*/ 0 h 244"/>
                    <a:gd name="T84" fmla="*/ 0 w 214"/>
                    <a:gd name="T85" fmla="*/ 0 h 244"/>
                    <a:gd name="T86" fmla="*/ 0 w 214"/>
                    <a:gd name="T87" fmla="*/ 0 h 244"/>
                    <a:gd name="T88" fmla="*/ 0 w 214"/>
                    <a:gd name="T89" fmla="*/ 0 h 244"/>
                    <a:gd name="T90" fmla="*/ 0 w 214"/>
                    <a:gd name="T91" fmla="*/ 0 h 244"/>
                    <a:gd name="T92" fmla="*/ 0 w 214"/>
                    <a:gd name="T93" fmla="*/ 0 h 244"/>
                    <a:gd name="T94" fmla="*/ 0 w 214"/>
                    <a:gd name="T95" fmla="*/ 0 h 24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14"/>
                    <a:gd name="T145" fmla="*/ 0 h 244"/>
                    <a:gd name="T146" fmla="*/ 214 w 214"/>
                    <a:gd name="T147" fmla="*/ 244 h 24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14" h="244">
                      <a:moveTo>
                        <a:pt x="187" y="55"/>
                      </a:moveTo>
                      <a:lnTo>
                        <a:pt x="196" y="72"/>
                      </a:lnTo>
                      <a:lnTo>
                        <a:pt x="203" y="89"/>
                      </a:lnTo>
                      <a:lnTo>
                        <a:pt x="209" y="109"/>
                      </a:lnTo>
                      <a:lnTo>
                        <a:pt x="213" y="128"/>
                      </a:lnTo>
                      <a:lnTo>
                        <a:pt x="214" y="149"/>
                      </a:lnTo>
                      <a:lnTo>
                        <a:pt x="213" y="169"/>
                      </a:lnTo>
                      <a:lnTo>
                        <a:pt x="211" y="190"/>
                      </a:lnTo>
                      <a:lnTo>
                        <a:pt x="206" y="208"/>
                      </a:lnTo>
                      <a:lnTo>
                        <a:pt x="201" y="226"/>
                      </a:lnTo>
                      <a:lnTo>
                        <a:pt x="193" y="243"/>
                      </a:lnTo>
                      <a:lnTo>
                        <a:pt x="184" y="244"/>
                      </a:lnTo>
                      <a:lnTo>
                        <a:pt x="183" y="221"/>
                      </a:lnTo>
                      <a:lnTo>
                        <a:pt x="181" y="197"/>
                      </a:lnTo>
                      <a:lnTo>
                        <a:pt x="177" y="174"/>
                      </a:lnTo>
                      <a:lnTo>
                        <a:pt x="173" y="152"/>
                      </a:lnTo>
                      <a:lnTo>
                        <a:pt x="167" y="128"/>
                      </a:lnTo>
                      <a:lnTo>
                        <a:pt x="159" y="107"/>
                      </a:lnTo>
                      <a:lnTo>
                        <a:pt x="150" y="87"/>
                      </a:lnTo>
                      <a:lnTo>
                        <a:pt x="137" y="68"/>
                      </a:lnTo>
                      <a:lnTo>
                        <a:pt x="123" y="51"/>
                      </a:lnTo>
                      <a:lnTo>
                        <a:pt x="104" y="37"/>
                      </a:lnTo>
                      <a:lnTo>
                        <a:pt x="98" y="34"/>
                      </a:lnTo>
                      <a:lnTo>
                        <a:pt x="91" y="33"/>
                      </a:lnTo>
                      <a:lnTo>
                        <a:pt x="85" y="32"/>
                      </a:lnTo>
                      <a:lnTo>
                        <a:pt x="77" y="32"/>
                      </a:lnTo>
                      <a:lnTo>
                        <a:pt x="70" y="32"/>
                      </a:lnTo>
                      <a:lnTo>
                        <a:pt x="63" y="33"/>
                      </a:lnTo>
                      <a:lnTo>
                        <a:pt x="56" y="36"/>
                      </a:lnTo>
                      <a:lnTo>
                        <a:pt x="49" y="38"/>
                      </a:lnTo>
                      <a:lnTo>
                        <a:pt x="44" y="41"/>
                      </a:lnTo>
                      <a:lnTo>
                        <a:pt x="38" y="43"/>
                      </a:lnTo>
                      <a:lnTo>
                        <a:pt x="32" y="47"/>
                      </a:lnTo>
                      <a:lnTo>
                        <a:pt x="30" y="51"/>
                      </a:lnTo>
                      <a:lnTo>
                        <a:pt x="27" y="55"/>
                      </a:lnTo>
                      <a:lnTo>
                        <a:pt x="26" y="60"/>
                      </a:lnTo>
                      <a:lnTo>
                        <a:pt x="26" y="66"/>
                      </a:lnTo>
                      <a:lnTo>
                        <a:pt x="27" y="71"/>
                      </a:lnTo>
                      <a:lnTo>
                        <a:pt x="27" y="76"/>
                      </a:lnTo>
                      <a:lnTo>
                        <a:pt x="29" y="80"/>
                      </a:lnTo>
                      <a:lnTo>
                        <a:pt x="30" y="85"/>
                      </a:lnTo>
                      <a:lnTo>
                        <a:pt x="30" y="89"/>
                      </a:lnTo>
                      <a:lnTo>
                        <a:pt x="31" y="93"/>
                      </a:lnTo>
                      <a:lnTo>
                        <a:pt x="35" y="98"/>
                      </a:lnTo>
                      <a:lnTo>
                        <a:pt x="38" y="102"/>
                      </a:lnTo>
                      <a:lnTo>
                        <a:pt x="43" y="106"/>
                      </a:lnTo>
                      <a:lnTo>
                        <a:pt x="47" y="110"/>
                      </a:lnTo>
                      <a:lnTo>
                        <a:pt x="52" y="113"/>
                      </a:lnTo>
                      <a:lnTo>
                        <a:pt x="56" y="115"/>
                      </a:lnTo>
                      <a:lnTo>
                        <a:pt x="61" y="117"/>
                      </a:lnTo>
                      <a:lnTo>
                        <a:pt x="66" y="119"/>
                      </a:lnTo>
                      <a:lnTo>
                        <a:pt x="72" y="120"/>
                      </a:lnTo>
                      <a:lnTo>
                        <a:pt x="74" y="119"/>
                      </a:lnTo>
                      <a:lnTo>
                        <a:pt x="77" y="119"/>
                      </a:lnTo>
                      <a:lnTo>
                        <a:pt x="79" y="118"/>
                      </a:lnTo>
                      <a:lnTo>
                        <a:pt x="82" y="118"/>
                      </a:lnTo>
                      <a:lnTo>
                        <a:pt x="85" y="117"/>
                      </a:lnTo>
                      <a:lnTo>
                        <a:pt x="86" y="115"/>
                      </a:lnTo>
                      <a:lnTo>
                        <a:pt x="89" y="113"/>
                      </a:lnTo>
                      <a:lnTo>
                        <a:pt x="90" y="111"/>
                      </a:lnTo>
                      <a:lnTo>
                        <a:pt x="91" y="109"/>
                      </a:lnTo>
                      <a:lnTo>
                        <a:pt x="94" y="106"/>
                      </a:lnTo>
                      <a:lnTo>
                        <a:pt x="93" y="101"/>
                      </a:lnTo>
                      <a:lnTo>
                        <a:pt x="90" y="96"/>
                      </a:lnTo>
                      <a:lnTo>
                        <a:pt x="86" y="92"/>
                      </a:lnTo>
                      <a:lnTo>
                        <a:pt x="82" y="89"/>
                      </a:lnTo>
                      <a:lnTo>
                        <a:pt x="78" y="87"/>
                      </a:lnTo>
                      <a:lnTo>
                        <a:pt x="73" y="84"/>
                      </a:lnTo>
                      <a:lnTo>
                        <a:pt x="68" y="83"/>
                      </a:lnTo>
                      <a:lnTo>
                        <a:pt x="63" y="80"/>
                      </a:lnTo>
                      <a:lnTo>
                        <a:pt x="57" y="77"/>
                      </a:lnTo>
                      <a:lnTo>
                        <a:pt x="53" y="73"/>
                      </a:lnTo>
                      <a:lnTo>
                        <a:pt x="44" y="79"/>
                      </a:lnTo>
                      <a:lnTo>
                        <a:pt x="44" y="76"/>
                      </a:lnTo>
                      <a:lnTo>
                        <a:pt x="44" y="72"/>
                      </a:lnTo>
                      <a:lnTo>
                        <a:pt x="46" y="70"/>
                      </a:lnTo>
                      <a:lnTo>
                        <a:pt x="47" y="67"/>
                      </a:lnTo>
                      <a:lnTo>
                        <a:pt x="49" y="66"/>
                      </a:lnTo>
                      <a:lnTo>
                        <a:pt x="52" y="63"/>
                      </a:lnTo>
                      <a:lnTo>
                        <a:pt x="53" y="62"/>
                      </a:lnTo>
                      <a:lnTo>
                        <a:pt x="56" y="59"/>
                      </a:lnTo>
                      <a:lnTo>
                        <a:pt x="59" y="59"/>
                      </a:lnTo>
                      <a:lnTo>
                        <a:pt x="61" y="58"/>
                      </a:lnTo>
                      <a:lnTo>
                        <a:pt x="70" y="56"/>
                      </a:lnTo>
                      <a:lnTo>
                        <a:pt x="79" y="58"/>
                      </a:lnTo>
                      <a:lnTo>
                        <a:pt x="86" y="62"/>
                      </a:lnTo>
                      <a:lnTo>
                        <a:pt x="91" y="66"/>
                      </a:lnTo>
                      <a:lnTo>
                        <a:pt x="96" y="72"/>
                      </a:lnTo>
                      <a:lnTo>
                        <a:pt x="100" y="79"/>
                      </a:lnTo>
                      <a:lnTo>
                        <a:pt x="104" y="85"/>
                      </a:lnTo>
                      <a:lnTo>
                        <a:pt x="108" y="92"/>
                      </a:lnTo>
                      <a:lnTo>
                        <a:pt x="113" y="98"/>
                      </a:lnTo>
                      <a:lnTo>
                        <a:pt x="119" y="105"/>
                      </a:lnTo>
                      <a:lnTo>
                        <a:pt x="117" y="111"/>
                      </a:lnTo>
                      <a:lnTo>
                        <a:pt x="116" y="117"/>
                      </a:lnTo>
                      <a:lnTo>
                        <a:pt x="115" y="122"/>
                      </a:lnTo>
                      <a:lnTo>
                        <a:pt x="112" y="127"/>
                      </a:lnTo>
                      <a:lnTo>
                        <a:pt x="108" y="131"/>
                      </a:lnTo>
                      <a:lnTo>
                        <a:pt x="104" y="135"/>
                      </a:lnTo>
                      <a:lnTo>
                        <a:pt x="99" y="139"/>
                      </a:lnTo>
                      <a:lnTo>
                        <a:pt x="94" y="141"/>
                      </a:lnTo>
                      <a:lnTo>
                        <a:pt x="89" y="144"/>
                      </a:lnTo>
                      <a:lnTo>
                        <a:pt x="83" y="145"/>
                      </a:lnTo>
                      <a:lnTo>
                        <a:pt x="74" y="145"/>
                      </a:lnTo>
                      <a:lnTo>
                        <a:pt x="66" y="145"/>
                      </a:lnTo>
                      <a:lnTo>
                        <a:pt x="57" y="144"/>
                      </a:lnTo>
                      <a:lnTo>
                        <a:pt x="48" y="143"/>
                      </a:lnTo>
                      <a:lnTo>
                        <a:pt x="40" y="140"/>
                      </a:lnTo>
                      <a:lnTo>
                        <a:pt x="34" y="136"/>
                      </a:lnTo>
                      <a:lnTo>
                        <a:pt x="26" y="131"/>
                      </a:lnTo>
                      <a:lnTo>
                        <a:pt x="21" y="126"/>
                      </a:lnTo>
                      <a:lnTo>
                        <a:pt x="16" y="119"/>
                      </a:lnTo>
                      <a:lnTo>
                        <a:pt x="12" y="113"/>
                      </a:lnTo>
                      <a:lnTo>
                        <a:pt x="6" y="106"/>
                      </a:lnTo>
                      <a:lnTo>
                        <a:pt x="4" y="100"/>
                      </a:lnTo>
                      <a:lnTo>
                        <a:pt x="1" y="92"/>
                      </a:lnTo>
                      <a:lnTo>
                        <a:pt x="0" y="84"/>
                      </a:lnTo>
                      <a:lnTo>
                        <a:pt x="1" y="76"/>
                      </a:lnTo>
                      <a:lnTo>
                        <a:pt x="1" y="68"/>
                      </a:lnTo>
                      <a:lnTo>
                        <a:pt x="2" y="60"/>
                      </a:lnTo>
                      <a:lnTo>
                        <a:pt x="4" y="51"/>
                      </a:lnTo>
                      <a:lnTo>
                        <a:pt x="5" y="45"/>
                      </a:lnTo>
                      <a:lnTo>
                        <a:pt x="6" y="37"/>
                      </a:lnTo>
                      <a:lnTo>
                        <a:pt x="13" y="30"/>
                      </a:lnTo>
                      <a:lnTo>
                        <a:pt x="19" y="24"/>
                      </a:lnTo>
                      <a:lnTo>
                        <a:pt x="27" y="19"/>
                      </a:lnTo>
                      <a:lnTo>
                        <a:pt x="35" y="15"/>
                      </a:lnTo>
                      <a:lnTo>
                        <a:pt x="43" y="11"/>
                      </a:lnTo>
                      <a:lnTo>
                        <a:pt x="51" y="7"/>
                      </a:lnTo>
                      <a:lnTo>
                        <a:pt x="59" y="4"/>
                      </a:lnTo>
                      <a:lnTo>
                        <a:pt x="68" y="2"/>
                      </a:lnTo>
                      <a:lnTo>
                        <a:pt x="77" y="0"/>
                      </a:lnTo>
                      <a:lnTo>
                        <a:pt x="86" y="0"/>
                      </a:lnTo>
                      <a:lnTo>
                        <a:pt x="98" y="3"/>
                      </a:lnTo>
                      <a:lnTo>
                        <a:pt x="108" y="6"/>
                      </a:lnTo>
                      <a:lnTo>
                        <a:pt x="120" y="8"/>
                      </a:lnTo>
                      <a:lnTo>
                        <a:pt x="132" y="12"/>
                      </a:lnTo>
                      <a:lnTo>
                        <a:pt x="142" y="16"/>
                      </a:lnTo>
                      <a:lnTo>
                        <a:pt x="153" y="21"/>
                      </a:lnTo>
                      <a:lnTo>
                        <a:pt x="163" y="28"/>
                      </a:lnTo>
                      <a:lnTo>
                        <a:pt x="172" y="36"/>
                      </a:lnTo>
                      <a:lnTo>
                        <a:pt x="180" y="45"/>
                      </a:lnTo>
                      <a:lnTo>
                        <a:pt x="18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Freeform 73">
                  <a:extLst>
                    <a:ext uri="{FF2B5EF4-FFF2-40B4-BE49-F238E27FC236}">
                      <a16:creationId xmlns="" xmlns:a16="http://schemas.microsoft.com/office/drawing/2014/main" id="{FB9B9FD4-302A-4340-855F-533FD83565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2" y="2221"/>
                  <a:ext cx="51" cy="90"/>
                </a:xfrm>
                <a:custGeom>
                  <a:avLst/>
                  <a:gdLst>
                    <a:gd name="T0" fmla="*/ 0 w 153"/>
                    <a:gd name="T1" fmla="*/ 0 h 270"/>
                    <a:gd name="T2" fmla="*/ 0 w 153"/>
                    <a:gd name="T3" fmla="*/ 0 h 270"/>
                    <a:gd name="T4" fmla="*/ 0 w 153"/>
                    <a:gd name="T5" fmla="*/ 0 h 270"/>
                    <a:gd name="T6" fmla="*/ 0 w 153"/>
                    <a:gd name="T7" fmla="*/ 0 h 270"/>
                    <a:gd name="T8" fmla="*/ 0 w 153"/>
                    <a:gd name="T9" fmla="*/ 0 h 270"/>
                    <a:gd name="T10" fmla="*/ 0 w 153"/>
                    <a:gd name="T11" fmla="*/ 0 h 270"/>
                    <a:gd name="T12" fmla="*/ 0 w 153"/>
                    <a:gd name="T13" fmla="*/ 0 h 270"/>
                    <a:gd name="T14" fmla="*/ 0 w 153"/>
                    <a:gd name="T15" fmla="*/ 0 h 270"/>
                    <a:gd name="T16" fmla="*/ 0 w 153"/>
                    <a:gd name="T17" fmla="*/ 0 h 270"/>
                    <a:gd name="T18" fmla="*/ 0 w 153"/>
                    <a:gd name="T19" fmla="*/ 0 h 270"/>
                    <a:gd name="T20" fmla="*/ 0 w 153"/>
                    <a:gd name="T21" fmla="*/ 0 h 270"/>
                    <a:gd name="T22" fmla="*/ 0 w 153"/>
                    <a:gd name="T23" fmla="*/ 0 h 270"/>
                    <a:gd name="T24" fmla="*/ 0 w 153"/>
                    <a:gd name="T25" fmla="*/ 0 h 270"/>
                    <a:gd name="T26" fmla="*/ 0 w 153"/>
                    <a:gd name="T27" fmla="*/ 0 h 270"/>
                    <a:gd name="T28" fmla="*/ 0 w 153"/>
                    <a:gd name="T29" fmla="*/ 0 h 270"/>
                    <a:gd name="T30" fmla="*/ 0 w 153"/>
                    <a:gd name="T31" fmla="*/ 0 h 270"/>
                    <a:gd name="T32" fmla="*/ 0 w 153"/>
                    <a:gd name="T33" fmla="*/ 0 h 270"/>
                    <a:gd name="T34" fmla="*/ 0 w 153"/>
                    <a:gd name="T35" fmla="*/ 0 h 270"/>
                    <a:gd name="T36" fmla="*/ 0 w 153"/>
                    <a:gd name="T37" fmla="*/ 0 h 270"/>
                    <a:gd name="T38" fmla="*/ 0 w 153"/>
                    <a:gd name="T39" fmla="*/ 0 h 270"/>
                    <a:gd name="T40" fmla="*/ 0 w 153"/>
                    <a:gd name="T41" fmla="*/ 0 h 270"/>
                    <a:gd name="T42" fmla="*/ 0 w 153"/>
                    <a:gd name="T43" fmla="*/ 0 h 270"/>
                    <a:gd name="T44" fmla="*/ 0 w 153"/>
                    <a:gd name="T45" fmla="*/ 0 h 270"/>
                    <a:gd name="T46" fmla="*/ 0 w 153"/>
                    <a:gd name="T47" fmla="*/ 0 h 270"/>
                    <a:gd name="T48" fmla="*/ 0 w 153"/>
                    <a:gd name="T49" fmla="*/ 0 h 270"/>
                    <a:gd name="T50" fmla="*/ 0 w 153"/>
                    <a:gd name="T51" fmla="*/ 0 h 270"/>
                    <a:gd name="T52" fmla="*/ 0 w 153"/>
                    <a:gd name="T53" fmla="*/ 0 h 270"/>
                    <a:gd name="T54" fmla="*/ 0 w 153"/>
                    <a:gd name="T55" fmla="*/ 0 h 270"/>
                    <a:gd name="T56" fmla="*/ 0 w 153"/>
                    <a:gd name="T57" fmla="*/ 0 h 270"/>
                    <a:gd name="T58" fmla="*/ 0 w 153"/>
                    <a:gd name="T59" fmla="*/ 0 h 270"/>
                    <a:gd name="T60" fmla="*/ 0 w 153"/>
                    <a:gd name="T61" fmla="*/ 0 h 270"/>
                    <a:gd name="T62" fmla="*/ 0 w 153"/>
                    <a:gd name="T63" fmla="*/ 0 h 270"/>
                    <a:gd name="T64" fmla="*/ 0 w 153"/>
                    <a:gd name="T65" fmla="*/ 0 h 270"/>
                    <a:gd name="T66" fmla="*/ 0 w 153"/>
                    <a:gd name="T67" fmla="*/ 0 h 270"/>
                    <a:gd name="T68" fmla="*/ 0 w 153"/>
                    <a:gd name="T69" fmla="*/ 0 h 270"/>
                    <a:gd name="T70" fmla="*/ 0 w 153"/>
                    <a:gd name="T71" fmla="*/ 0 h 270"/>
                    <a:gd name="T72" fmla="*/ 0 w 153"/>
                    <a:gd name="T73" fmla="*/ 0 h 270"/>
                    <a:gd name="T74" fmla="*/ 0 w 153"/>
                    <a:gd name="T75" fmla="*/ 0 h 270"/>
                    <a:gd name="T76" fmla="*/ 0 w 153"/>
                    <a:gd name="T77" fmla="*/ 0 h 270"/>
                    <a:gd name="T78" fmla="*/ 0 w 153"/>
                    <a:gd name="T79" fmla="*/ 0 h 270"/>
                    <a:gd name="T80" fmla="*/ 0 w 153"/>
                    <a:gd name="T81" fmla="*/ 0 h 270"/>
                    <a:gd name="T82" fmla="*/ 0 w 153"/>
                    <a:gd name="T83" fmla="*/ 0 h 270"/>
                    <a:gd name="T84" fmla="*/ 0 w 153"/>
                    <a:gd name="T85" fmla="*/ 0 h 270"/>
                    <a:gd name="T86" fmla="*/ 0 w 153"/>
                    <a:gd name="T87" fmla="*/ 0 h 270"/>
                    <a:gd name="T88" fmla="*/ 0 w 153"/>
                    <a:gd name="T89" fmla="*/ 0 h 270"/>
                    <a:gd name="T90" fmla="*/ 0 w 153"/>
                    <a:gd name="T91" fmla="*/ 0 h 270"/>
                    <a:gd name="T92" fmla="*/ 0 w 153"/>
                    <a:gd name="T93" fmla="*/ 0 h 27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53"/>
                    <a:gd name="T142" fmla="*/ 0 h 270"/>
                    <a:gd name="T143" fmla="*/ 153 w 153"/>
                    <a:gd name="T144" fmla="*/ 270 h 270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53" h="270">
                      <a:moveTo>
                        <a:pt x="129" y="18"/>
                      </a:moveTo>
                      <a:lnTo>
                        <a:pt x="137" y="31"/>
                      </a:lnTo>
                      <a:lnTo>
                        <a:pt x="143" y="45"/>
                      </a:lnTo>
                      <a:lnTo>
                        <a:pt x="148" y="60"/>
                      </a:lnTo>
                      <a:lnTo>
                        <a:pt x="150" y="74"/>
                      </a:lnTo>
                      <a:lnTo>
                        <a:pt x="153" y="90"/>
                      </a:lnTo>
                      <a:lnTo>
                        <a:pt x="153" y="105"/>
                      </a:lnTo>
                      <a:lnTo>
                        <a:pt x="152" y="121"/>
                      </a:lnTo>
                      <a:lnTo>
                        <a:pt x="149" y="136"/>
                      </a:lnTo>
                      <a:lnTo>
                        <a:pt x="145" y="150"/>
                      </a:lnTo>
                      <a:lnTo>
                        <a:pt x="140" y="164"/>
                      </a:lnTo>
                      <a:lnTo>
                        <a:pt x="132" y="179"/>
                      </a:lnTo>
                      <a:lnTo>
                        <a:pt x="124" y="193"/>
                      </a:lnTo>
                      <a:lnTo>
                        <a:pt x="115" y="207"/>
                      </a:lnTo>
                      <a:lnTo>
                        <a:pt x="105" y="220"/>
                      </a:lnTo>
                      <a:lnTo>
                        <a:pt x="94" y="233"/>
                      </a:lnTo>
                      <a:lnTo>
                        <a:pt x="81" y="245"/>
                      </a:lnTo>
                      <a:lnTo>
                        <a:pt x="68" y="256"/>
                      </a:lnTo>
                      <a:lnTo>
                        <a:pt x="54" y="263"/>
                      </a:lnTo>
                      <a:lnTo>
                        <a:pt x="38" y="269"/>
                      </a:lnTo>
                      <a:lnTo>
                        <a:pt x="22" y="270"/>
                      </a:lnTo>
                      <a:lnTo>
                        <a:pt x="15" y="265"/>
                      </a:lnTo>
                      <a:lnTo>
                        <a:pt x="26" y="243"/>
                      </a:lnTo>
                      <a:lnTo>
                        <a:pt x="39" y="222"/>
                      </a:lnTo>
                      <a:lnTo>
                        <a:pt x="54" y="201"/>
                      </a:lnTo>
                      <a:lnTo>
                        <a:pt x="68" y="180"/>
                      </a:lnTo>
                      <a:lnTo>
                        <a:pt x="81" y="159"/>
                      </a:lnTo>
                      <a:lnTo>
                        <a:pt x="94" y="138"/>
                      </a:lnTo>
                      <a:lnTo>
                        <a:pt x="103" y="116"/>
                      </a:lnTo>
                      <a:lnTo>
                        <a:pt x="109" y="92"/>
                      </a:lnTo>
                      <a:lnTo>
                        <a:pt x="110" y="69"/>
                      </a:lnTo>
                      <a:lnTo>
                        <a:pt x="107" y="44"/>
                      </a:lnTo>
                      <a:lnTo>
                        <a:pt x="101" y="39"/>
                      </a:lnTo>
                      <a:lnTo>
                        <a:pt x="96" y="32"/>
                      </a:lnTo>
                      <a:lnTo>
                        <a:pt x="89" y="28"/>
                      </a:lnTo>
                      <a:lnTo>
                        <a:pt x="82" y="26"/>
                      </a:lnTo>
                      <a:lnTo>
                        <a:pt x="76" y="23"/>
                      </a:lnTo>
                      <a:lnTo>
                        <a:pt x="68" y="22"/>
                      </a:lnTo>
                      <a:lnTo>
                        <a:pt x="60" y="22"/>
                      </a:lnTo>
                      <a:lnTo>
                        <a:pt x="54" y="23"/>
                      </a:lnTo>
                      <a:lnTo>
                        <a:pt x="46" y="25"/>
                      </a:lnTo>
                      <a:lnTo>
                        <a:pt x="39" y="27"/>
                      </a:lnTo>
                      <a:lnTo>
                        <a:pt x="35" y="32"/>
                      </a:lnTo>
                      <a:lnTo>
                        <a:pt x="33" y="38"/>
                      </a:lnTo>
                      <a:lnTo>
                        <a:pt x="29" y="43"/>
                      </a:lnTo>
                      <a:lnTo>
                        <a:pt x="26" y="48"/>
                      </a:lnTo>
                      <a:lnTo>
                        <a:pt x="24" y="53"/>
                      </a:lnTo>
                      <a:lnTo>
                        <a:pt x="21" y="60"/>
                      </a:lnTo>
                      <a:lnTo>
                        <a:pt x="20" y="65"/>
                      </a:lnTo>
                      <a:lnTo>
                        <a:pt x="20" y="72"/>
                      </a:lnTo>
                      <a:lnTo>
                        <a:pt x="21" y="78"/>
                      </a:lnTo>
                      <a:lnTo>
                        <a:pt x="25" y="85"/>
                      </a:lnTo>
                      <a:lnTo>
                        <a:pt x="29" y="87"/>
                      </a:lnTo>
                      <a:lnTo>
                        <a:pt x="34" y="90"/>
                      </a:lnTo>
                      <a:lnTo>
                        <a:pt x="38" y="92"/>
                      </a:lnTo>
                      <a:lnTo>
                        <a:pt x="43" y="95"/>
                      </a:lnTo>
                      <a:lnTo>
                        <a:pt x="49" y="96"/>
                      </a:lnTo>
                      <a:lnTo>
                        <a:pt x="52" y="98"/>
                      </a:lnTo>
                      <a:lnTo>
                        <a:pt x="58" y="98"/>
                      </a:lnTo>
                      <a:lnTo>
                        <a:pt x="63" y="98"/>
                      </a:lnTo>
                      <a:lnTo>
                        <a:pt x="67" y="96"/>
                      </a:lnTo>
                      <a:lnTo>
                        <a:pt x="72" y="94"/>
                      </a:lnTo>
                      <a:lnTo>
                        <a:pt x="73" y="92"/>
                      </a:lnTo>
                      <a:lnTo>
                        <a:pt x="75" y="91"/>
                      </a:lnTo>
                      <a:lnTo>
                        <a:pt x="75" y="89"/>
                      </a:lnTo>
                      <a:lnTo>
                        <a:pt x="75" y="87"/>
                      </a:lnTo>
                      <a:lnTo>
                        <a:pt x="75" y="85"/>
                      </a:lnTo>
                      <a:lnTo>
                        <a:pt x="75" y="83"/>
                      </a:lnTo>
                      <a:lnTo>
                        <a:pt x="75" y="81"/>
                      </a:lnTo>
                      <a:lnTo>
                        <a:pt x="75" y="78"/>
                      </a:lnTo>
                      <a:lnTo>
                        <a:pt x="73" y="77"/>
                      </a:lnTo>
                      <a:lnTo>
                        <a:pt x="73" y="74"/>
                      </a:lnTo>
                      <a:lnTo>
                        <a:pt x="69" y="69"/>
                      </a:lnTo>
                      <a:lnTo>
                        <a:pt x="64" y="68"/>
                      </a:lnTo>
                      <a:lnTo>
                        <a:pt x="58" y="66"/>
                      </a:lnTo>
                      <a:lnTo>
                        <a:pt x="52" y="68"/>
                      </a:lnTo>
                      <a:lnTo>
                        <a:pt x="46" y="68"/>
                      </a:lnTo>
                      <a:lnTo>
                        <a:pt x="41" y="69"/>
                      </a:lnTo>
                      <a:lnTo>
                        <a:pt x="38" y="68"/>
                      </a:lnTo>
                      <a:lnTo>
                        <a:pt x="37" y="65"/>
                      </a:lnTo>
                      <a:lnTo>
                        <a:pt x="39" y="59"/>
                      </a:lnTo>
                      <a:lnTo>
                        <a:pt x="45" y="49"/>
                      </a:lnTo>
                      <a:lnTo>
                        <a:pt x="47" y="47"/>
                      </a:lnTo>
                      <a:lnTo>
                        <a:pt x="50" y="44"/>
                      </a:lnTo>
                      <a:lnTo>
                        <a:pt x="52" y="43"/>
                      </a:lnTo>
                      <a:lnTo>
                        <a:pt x="56" y="42"/>
                      </a:lnTo>
                      <a:lnTo>
                        <a:pt x="60" y="42"/>
                      </a:lnTo>
                      <a:lnTo>
                        <a:pt x="64" y="42"/>
                      </a:lnTo>
                      <a:lnTo>
                        <a:pt x="68" y="42"/>
                      </a:lnTo>
                      <a:lnTo>
                        <a:pt x="72" y="42"/>
                      </a:lnTo>
                      <a:lnTo>
                        <a:pt x="75" y="43"/>
                      </a:lnTo>
                      <a:lnTo>
                        <a:pt x="77" y="43"/>
                      </a:lnTo>
                      <a:lnTo>
                        <a:pt x="85" y="48"/>
                      </a:lnTo>
                      <a:lnTo>
                        <a:pt x="90" y="55"/>
                      </a:lnTo>
                      <a:lnTo>
                        <a:pt x="94" y="61"/>
                      </a:lnTo>
                      <a:lnTo>
                        <a:pt x="97" y="68"/>
                      </a:lnTo>
                      <a:lnTo>
                        <a:pt x="97" y="75"/>
                      </a:lnTo>
                      <a:lnTo>
                        <a:pt x="97" y="83"/>
                      </a:lnTo>
                      <a:lnTo>
                        <a:pt x="94" y="90"/>
                      </a:lnTo>
                      <a:lnTo>
                        <a:pt x="93" y="98"/>
                      </a:lnTo>
                      <a:lnTo>
                        <a:pt x="89" y="105"/>
                      </a:lnTo>
                      <a:lnTo>
                        <a:pt x="86" y="112"/>
                      </a:lnTo>
                      <a:lnTo>
                        <a:pt x="81" y="117"/>
                      </a:lnTo>
                      <a:lnTo>
                        <a:pt x="76" y="120"/>
                      </a:lnTo>
                      <a:lnTo>
                        <a:pt x="69" y="122"/>
                      </a:lnTo>
                      <a:lnTo>
                        <a:pt x="63" y="124"/>
                      </a:lnTo>
                      <a:lnTo>
                        <a:pt x="56" y="122"/>
                      </a:lnTo>
                      <a:lnTo>
                        <a:pt x="50" y="122"/>
                      </a:lnTo>
                      <a:lnTo>
                        <a:pt x="43" y="121"/>
                      </a:lnTo>
                      <a:lnTo>
                        <a:pt x="37" y="119"/>
                      </a:lnTo>
                      <a:lnTo>
                        <a:pt x="30" y="117"/>
                      </a:lnTo>
                      <a:lnTo>
                        <a:pt x="24" y="116"/>
                      </a:lnTo>
                      <a:lnTo>
                        <a:pt x="17" y="112"/>
                      </a:lnTo>
                      <a:lnTo>
                        <a:pt x="12" y="107"/>
                      </a:lnTo>
                      <a:lnTo>
                        <a:pt x="8" y="100"/>
                      </a:lnTo>
                      <a:lnTo>
                        <a:pt x="4" y="95"/>
                      </a:lnTo>
                      <a:lnTo>
                        <a:pt x="3" y="87"/>
                      </a:lnTo>
                      <a:lnTo>
                        <a:pt x="2" y="81"/>
                      </a:lnTo>
                      <a:lnTo>
                        <a:pt x="0" y="73"/>
                      </a:lnTo>
                      <a:lnTo>
                        <a:pt x="0" y="66"/>
                      </a:lnTo>
                      <a:lnTo>
                        <a:pt x="0" y="59"/>
                      </a:lnTo>
                      <a:lnTo>
                        <a:pt x="0" y="52"/>
                      </a:lnTo>
                      <a:lnTo>
                        <a:pt x="4" y="45"/>
                      </a:lnTo>
                      <a:lnTo>
                        <a:pt x="8" y="39"/>
                      </a:lnTo>
                      <a:lnTo>
                        <a:pt x="12" y="32"/>
                      </a:lnTo>
                      <a:lnTo>
                        <a:pt x="16" y="27"/>
                      </a:lnTo>
                      <a:lnTo>
                        <a:pt x="21" y="22"/>
                      </a:lnTo>
                      <a:lnTo>
                        <a:pt x="26" y="17"/>
                      </a:lnTo>
                      <a:lnTo>
                        <a:pt x="33" y="12"/>
                      </a:lnTo>
                      <a:lnTo>
                        <a:pt x="39" y="8"/>
                      </a:lnTo>
                      <a:lnTo>
                        <a:pt x="46" y="5"/>
                      </a:lnTo>
                      <a:lnTo>
                        <a:pt x="52" y="1"/>
                      </a:lnTo>
                      <a:lnTo>
                        <a:pt x="62" y="0"/>
                      </a:lnTo>
                      <a:lnTo>
                        <a:pt x="71" y="0"/>
                      </a:lnTo>
                      <a:lnTo>
                        <a:pt x="79" y="0"/>
                      </a:lnTo>
                      <a:lnTo>
                        <a:pt x="86" y="0"/>
                      </a:lnTo>
                      <a:lnTo>
                        <a:pt x="96" y="1"/>
                      </a:lnTo>
                      <a:lnTo>
                        <a:pt x="103" y="4"/>
                      </a:lnTo>
                      <a:lnTo>
                        <a:pt x="110" y="6"/>
                      </a:lnTo>
                      <a:lnTo>
                        <a:pt x="118" y="9"/>
                      </a:lnTo>
                      <a:lnTo>
                        <a:pt x="124" y="14"/>
                      </a:lnTo>
                      <a:lnTo>
                        <a:pt x="129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Freeform 74">
                  <a:extLst>
                    <a:ext uri="{FF2B5EF4-FFF2-40B4-BE49-F238E27FC236}">
                      <a16:creationId xmlns="" xmlns:a16="http://schemas.microsoft.com/office/drawing/2014/main" id="{2C3C2929-9D4B-44E0-B720-63D57DBBE3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6" y="2155"/>
                  <a:ext cx="54" cy="126"/>
                </a:xfrm>
                <a:custGeom>
                  <a:avLst/>
                  <a:gdLst>
                    <a:gd name="T0" fmla="*/ 0 w 162"/>
                    <a:gd name="T1" fmla="*/ 0 h 377"/>
                    <a:gd name="T2" fmla="*/ 0 w 162"/>
                    <a:gd name="T3" fmla="*/ 0 h 377"/>
                    <a:gd name="T4" fmla="*/ 0 w 162"/>
                    <a:gd name="T5" fmla="*/ 0 h 377"/>
                    <a:gd name="T6" fmla="*/ 0 w 162"/>
                    <a:gd name="T7" fmla="*/ 0 h 377"/>
                    <a:gd name="T8" fmla="*/ 0 w 162"/>
                    <a:gd name="T9" fmla="*/ 0 h 377"/>
                    <a:gd name="T10" fmla="*/ 0 w 162"/>
                    <a:gd name="T11" fmla="*/ 0 h 377"/>
                    <a:gd name="T12" fmla="*/ 0 w 162"/>
                    <a:gd name="T13" fmla="*/ 0 h 377"/>
                    <a:gd name="T14" fmla="*/ 0 w 162"/>
                    <a:gd name="T15" fmla="*/ 0 h 377"/>
                    <a:gd name="T16" fmla="*/ 0 w 162"/>
                    <a:gd name="T17" fmla="*/ 0 h 377"/>
                    <a:gd name="T18" fmla="*/ 0 w 162"/>
                    <a:gd name="T19" fmla="*/ 0 h 377"/>
                    <a:gd name="T20" fmla="*/ 0 w 162"/>
                    <a:gd name="T21" fmla="*/ 0 h 377"/>
                    <a:gd name="T22" fmla="*/ 0 w 162"/>
                    <a:gd name="T23" fmla="*/ 0 h 377"/>
                    <a:gd name="T24" fmla="*/ 0 w 162"/>
                    <a:gd name="T25" fmla="*/ 0 h 377"/>
                    <a:gd name="T26" fmla="*/ 0 w 162"/>
                    <a:gd name="T27" fmla="*/ 0 h 377"/>
                    <a:gd name="T28" fmla="*/ 0 w 162"/>
                    <a:gd name="T29" fmla="*/ 0 h 377"/>
                    <a:gd name="T30" fmla="*/ 0 w 162"/>
                    <a:gd name="T31" fmla="*/ 0 h 377"/>
                    <a:gd name="T32" fmla="*/ 0 w 162"/>
                    <a:gd name="T33" fmla="*/ 0 h 377"/>
                    <a:gd name="T34" fmla="*/ 0 w 162"/>
                    <a:gd name="T35" fmla="*/ 0 h 377"/>
                    <a:gd name="T36" fmla="*/ 0 w 162"/>
                    <a:gd name="T37" fmla="*/ 0 h 377"/>
                    <a:gd name="T38" fmla="*/ 0 w 162"/>
                    <a:gd name="T39" fmla="*/ 0 h 377"/>
                    <a:gd name="T40" fmla="*/ 0 w 162"/>
                    <a:gd name="T41" fmla="*/ 0 h 377"/>
                    <a:gd name="T42" fmla="*/ 0 w 162"/>
                    <a:gd name="T43" fmla="*/ 0 h 377"/>
                    <a:gd name="T44" fmla="*/ 0 w 162"/>
                    <a:gd name="T45" fmla="*/ 0 h 377"/>
                    <a:gd name="T46" fmla="*/ 0 w 162"/>
                    <a:gd name="T47" fmla="*/ 0 h 377"/>
                    <a:gd name="T48" fmla="*/ 0 w 162"/>
                    <a:gd name="T49" fmla="*/ 0 h 377"/>
                    <a:gd name="T50" fmla="*/ 0 w 162"/>
                    <a:gd name="T51" fmla="*/ 0 h 377"/>
                    <a:gd name="T52" fmla="*/ 0 w 162"/>
                    <a:gd name="T53" fmla="*/ 0 h 377"/>
                    <a:gd name="T54" fmla="*/ 0 w 162"/>
                    <a:gd name="T55" fmla="*/ 0 h 377"/>
                    <a:gd name="T56" fmla="*/ 0 w 162"/>
                    <a:gd name="T57" fmla="*/ 0 h 377"/>
                    <a:gd name="T58" fmla="*/ 0 w 162"/>
                    <a:gd name="T59" fmla="*/ 0 h 377"/>
                    <a:gd name="T60" fmla="*/ 0 w 162"/>
                    <a:gd name="T61" fmla="*/ 0 h 377"/>
                    <a:gd name="T62" fmla="*/ 0 w 162"/>
                    <a:gd name="T63" fmla="*/ 0 h 377"/>
                    <a:gd name="T64" fmla="*/ 0 w 162"/>
                    <a:gd name="T65" fmla="*/ 0 h 377"/>
                    <a:gd name="T66" fmla="*/ 0 w 162"/>
                    <a:gd name="T67" fmla="*/ 0 h 377"/>
                    <a:gd name="T68" fmla="*/ 0 w 162"/>
                    <a:gd name="T69" fmla="*/ 0 h 377"/>
                    <a:gd name="T70" fmla="*/ 0 w 162"/>
                    <a:gd name="T71" fmla="*/ 0 h 377"/>
                    <a:gd name="T72" fmla="*/ 0 w 162"/>
                    <a:gd name="T73" fmla="*/ 0 h 377"/>
                    <a:gd name="T74" fmla="*/ 0 w 162"/>
                    <a:gd name="T75" fmla="*/ 0 h 377"/>
                    <a:gd name="T76" fmla="*/ 0 w 162"/>
                    <a:gd name="T77" fmla="*/ 0 h 377"/>
                    <a:gd name="T78" fmla="*/ 0 w 162"/>
                    <a:gd name="T79" fmla="*/ 0 h 377"/>
                    <a:gd name="T80" fmla="*/ 0 w 162"/>
                    <a:gd name="T81" fmla="*/ 0 h 377"/>
                    <a:gd name="T82" fmla="*/ 0 w 162"/>
                    <a:gd name="T83" fmla="*/ 0 h 377"/>
                    <a:gd name="T84" fmla="*/ 0 w 162"/>
                    <a:gd name="T85" fmla="*/ 0 h 377"/>
                    <a:gd name="T86" fmla="*/ 0 w 162"/>
                    <a:gd name="T87" fmla="*/ 0 h 377"/>
                    <a:gd name="T88" fmla="*/ 0 w 162"/>
                    <a:gd name="T89" fmla="*/ 0 h 377"/>
                    <a:gd name="T90" fmla="*/ 0 w 162"/>
                    <a:gd name="T91" fmla="*/ 0 h 377"/>
                    <a:gd name="T92" fmla="*/ 0 w 162"/>
                    <a:gd name="T93" fmla="*/ 0 h 377"/>
                    <a:gd name="T94" fmla="*/ 0 w 162"/>
                    <a:gd name="T95" fmla="*/ 0 h 377"/>
                    <a:gd name="T96" fmla="*/ 0 w 162"/>
                    <a:gd name="T97" fmla="*/ 0 h 377"/>
                    <a:gd name="T98" fmla="*/ 0 w 162"/>
                    <a:gd name="T99" fmla="*/ 0 h 377"/>
                    <a:gd name="T100" fmla="*/ 0 w 162"/>
                    <a:gd name="T101" fmla="*/ 0 h 377"/>
                    <a:gd name="T102" fmla="*/ 0 w 162"/>
                    <a:gd name="T103" fmla="*/ 0 h 377"/>
                    <a:gd name="T104" fmla="*/ 0 w 162"/>
                    <a:gd name="T105" fmla="*/ 0 h 37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62"/>
                    <a:gd name="T160" fmla="*/ 0 h 377"/>
                    <a:gd name="T161" fmla="*/ 162 w 162"/>
                    <a:gd name="T162" fmla="*/ 377 h 37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62" h="377">
                      <a:moveTo>
                        <a:pt x="150" y="23"/>
                      </a:moveTo>
                      <a:lnTo>
                        <a:pt x="161" y="61"/>
                      </a:lnTo>
                      <a:lnTo>
                        <a:pt x="162" y="98"/>
                      </a:lnTo>
                      <a:lnTo>
                        <a:pt x="158" y="133"/>
                      </a:lnTo>
                      <a:lnTo>
                        <a:pt x="149" y="167"/>
                      </a:lnTo>
                      <a:lnTo>
                        <a:pt x="136" y="199"/>
                      </a:lnTo>
                      <a:lnTo>
                        <a:pt x="119" y="232"/>
                      </a:lnTo>
                      <a:lnTo>
                        <a:pt x="101" y="265"/>
                      </a:lnTo>
                      <a:lnTo>
                        <a:pt x="81" y="296"/>
                      </a:lnTo>
                      <a:lnTo>
                        <a:pt x="61" y="327"/>
                      </a:lnTo>
                      <a:lnTo>
                        <a:pt x="42" y="359"/>
                      </a:lnTo>
                      <a:lnTo>
                        <a:pt x="39" y="360"/>
                      </a:lnTo>
                      <a:lnTo>
                        <a:pt x="38" y="363"/>
                      </a:lnTo>
                      <a:lnTo>
                        <a:pt x="35" y="364"/>
                      </a:lnTo>
                      <a:lnTo>
                        <a:pt x="33" y="366"/>
                      </a:lnTo>
                      <a:lnTo>
                        <a:pt x="29" y="369"/>
                      </a:lnTo>
                      <a:lnTo>
                        <a:pt x="26" y="370"/>
                      </a:lnTo>
                      <a:lnTo>
                        <a:pt x="22" y="373"/>
                      </a:lnTo>
                      <a:lnTo>
                        <a:pt x="20" y="374"/>
                      </a:lnTo>
                      <a:lnTo>
                        <a:pt x="16" y="376"/>
                      </a:lnTo>
                      <a:lnTo>
                        <a:pt x="12" y="377"/>
                      </a:lnTo>
                      <a:lnTo>
                        <a:pt x="9" y="346"/>
                      </a:lnTo>
                      <a:lnTo>
                        <a:pt x="8" y="314"/>
                      </a:lnTo>
                      <a:lnTo>
                        <a:pt x="5" y="282"/>
                      </a:lnTo>
                      <a:lnTo>
                        <a:pt x="4" y="250"/>
                      </a:lnTo>
                      <a:lnTo>
                        <a:pt x="3" y="218"/>
                      </a:lnTo>
                      <a:lnTo>
                        <a:pt x="1" y="185"/>
                      </a:lnTo>
                      <a:lnTo>
                        <a:pt x="0" y="152"/>
                      </a:lnTo>
                      <a:lnTo>
                        <a:pt x="0" y="120"/>
                      </a:lnTo>
                      <a:lnTo>
                        <a:pt x="1" y="88"/>
                      </a:lnTo>
                      <a:lnTo>
                        <a:pt x="3" y="56"/>
                      </a:lnTo>
                      <a:lnTo>
                        <a:pt x="5" y="48"/>
                      </a:lnTo>
                      <a:lnTo>
                        <a:pt x="8" y="40"/>
                      </a:lnTo>
                      <a:lnTo>
                        <a:pt x="12" y="34"/>
                      </a:lnTo>
                      <a:lnTo>
                        <a:pt x="16" y="27"/>
                      </a:lnTo>
                      <a:lnTo>
                        <a:pt x="21" y="22"/>
                      </a:lnTo>
                      <a:lnTo>
                        <a:pt x="26" y="17"/>
                      </a:lnTo>
                      <a:lnTo>
                        <a:pt x="33" y="11"/>
                      </a:lnTo>
                      <a:lnTo>
                        <a:pt x="39" y="8"/>
                      </a:lnTo>
                      <a:lnTo>
                        <a:pt x="47" y="5"/>
                      </a:lnTo>
                      <a:lnTo>
                        <a:pt x="55" y="2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6" y="0"/>
                      </a:lnTo>
                      <a:lnTo>
                        <a:pt x="97" y="1"/>
                      </a:lnTo>
                      <a:lnTo>
                        <a:pt x="106" y="2"/>
                      </a:lnTo>
                      <a:lnTo>
                        <a:pt x="116" y="5"/>
                      </a:lnTo>
                      <a:lnTo>
                        <a:pt x="125" y="9"/>
                      </a:lnTo>
                      <a:lnTo>
                        <a:pt x="133" y="13"/>
                      </a:lnTo>
                      <a:lnTo>
                        <a:pt x="142" y="18"/>
                      </a:lnTo>
                      <a:lnTo>
                        <a:pt x="151" y="23"/>
                      </a:lnTo>
                      <a:lnTo>
                        <a:pt x="150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 75">
                  <a:extLst>
                    <a:ext uri="{FF2B5EF4-FFF2-40B4-BE49-F238E27FC236}">
                      <a16:creationId xmlns="" xmlns:a16="http://schemas.microsoft.com/office/drawing/2014/main" id="{5C7B7F8C-ACDF-4FA2-8480-961B5DD386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9" y="2221"/>
                  <a:ext cx="10" cy="11"/>
                </a:xfrm>
                <a:custGeom>
                  <a:avLst/>
                  <a:gdLst>
                    <a:gd name="T0" fmla="*/ 0 w 30"/>
                    <a:gd name="T1" fmla="*/ 0 h 33"/>
                    <a:gd name="T2" fmla="*/ 0 w 30"/>
                    <a:gd name="T3" fmla="*/ 0 h 33"/>
                    <a:gd name="T4" fmla="*/ 0 w 30"/>
                    <a:gd name="T5" fmla="*/ 0 h 33"/>
                    <a:gd name="T6" fmla="*/ 0 w 30"/>
                    <a:gd name="T7" fmla="*/ 0 h 33"/>
                    <a:gd name="T8" fmla="*/ 0 w 30"/>
                    <a:gd name="T9" fmla="*/ 0 h 33"/>
                    <a:gd name="T10" fmla="*/ 0 w 30"/>
                    <a:gd name="T11" fmla="*/ 0 h 33"/>
                    <a:gd name="T12" fmla="*/ 0 w 30"/>
                    <a:gd name="T13" fmla="*/ 0 h 33"/>
                    <a:gd name="T14" fmla="*/ 0 w 30"/>
                    <a:gd name="T15" fmla="*/ 0 h 33"/>
                    <a:gd name="T16" fmla="*/ 0 w 30"/>
                    <a:gd name="T17" fmla="*/ 0 h 33"/>
                    <a:gd name="T18" fmla="*/ 0 w 30"/>
                    <a:gd name="T19" fmla="*/ 0 h 33"/>
                    <a:gd name="T20" fmla="*/ 0 w 30"/>
                    <a:gd name="T21" fmla="*/ 0 h 33"/>
                    <a:gd name="T22" fmla="*/ 0 w 30"/>
                    <a:gd name="T23" fmla="*/ 0 h 33"/>
                    <a:gd name="T24" fmla="*/ 0 w 30"/>
                    <a:gd name="T25" fmla="*/ 0 h 33"/>
                    <a:gd name="T26" fmla="*/ 0 w 30"/>
                    <a:gd name="T27" fmla="*/ 0 h 33"/>
                    <a:gd name="T28" fmla="*/ 0 w 30"/>
                    <a:gd name="T29" fmla="*/ 0 h 33"/>
                    <a:gd name="T30" fmla="*/ 0 w 30"/>
                    <a:gd name="T31" fmla="*/ 0 h 33"/>
                    <a:gd name="T32" fmla="*/ 0 w 30"/>
                    <a:gd name="T33" fmla="*/ 0 h 33"/>
                    <a:gd name="T34" fmla="*/ 0 w 30"/>
                    <a:gd name="T35" fmla="*/ 0 h 33"/>
                    <a:gd name="T36" fmla="*/ 0 w 30"/>
                    <a:gd name="T37" fmla="*/ 0 h 33"/>
                    <a:gd name="T38" fmla="*/ 0 w 30"/>
                    <a:gd name="T39" fmla="*/ 0 h 33"/>
                    <a:gd name="T40" fmla="*/ 0 w 30"/>
                    <a:gd name="T41" fmla="*/ 0 h 33"/>
                    <a:gd name="T42" fmla="*/ 0 w 30"/>
                    <a:gd name="T43" fmla="*/ 0 h 33"/>
                    <a:gd name="T44" fmla="*/ 0 w 30"/>
                    <a:gd name="T45" fmla="*/ 0 h 33"/>
                    <a:gd name="T46" fmla="*/ 0 w 30"/>
                    <a:gd name="T47" fmla="*/ 0 h 33"/>
                    <a:gd name="T48" fmla="*/ 0 w 30"/>
                    <a:gd name="T49" fmla="*/ 0 h 33"/>
                    <a:gd name="T50" fmla="*/ 0 w 30"/>
                    <a:gd name="T51" fmla="*/ 0 h 33"/>
                    <a:gd name="T52" fmla="*/ 0 w 30"/>
                    <a:gd name="T53" fmla="*/ 0 h 33"/>
                    <a:gd name="T54" fmla="*/ 0 w 30"/>
                    <a:gd name="T55" fmla="*/ 0 h 33"/>
                    <a:gd name="T56" fmla="*/ 0 w 30"/>
                    <a:gd name="T57" fmla="*/ 0 h 33"/>
                    <a:gd name="T58" fmla="*/ 0 w 30"/>
                    <a:gd name="T59" fmla="*/ 0 h 33"/>
                    <a:gd name="T60" fmla="*/ 0 w 30"/>
                    <a:gd name="T61" fmla="*/ 0 h 33"/>
                    <a:gd name="T62" fmla="*/ 0 w 30"/>
                    <a:gd name="T63" fmla="*/ 0 h 33"/>
                    <a:gd name="T64" fmla="*/ 0 w 30"/>
                    <a:gd name="T65" fmla="*/ 0 h 3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0"/>
                    <a:gd name="T100" fmla="*/ 0 h 33"/>
                    <a:gd name="T101" fmla="*/ 30 w 30"/>
                    <a:gd name="T102" fmla="*/ 33 h 3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0" h="33">
                      <a:moveTo>
                        <a:pt x="29" y="16"/>
                      </a:moveTo>
                      <a:lnTo>
                        <a:pt x="29" y="20"/>
                      </a:lnTo>
                      <a:lnTo>
                        <a:pt x="29" y="22"/>
                      </a:lnTo>
                      <a:lnTo>
                        <a:pt x="28" y="24"/>
                      </a:lnTo>
                      <a:lnTo>
                        <a:pt x="26" y="26"/>
                      </a:lnTo>
                      <a:lnTo>
                        <a:pt x="25" y="27"/>
                      </a:lnTo>
                      <a:lnTo>
                        <a:pt x="24" y="29"/>
                      </a:lnTo>
                      <a:lnTo>
                        <a:pt x="21" y="30"/>
                      </a:lnTo>
                      <a:lnTo>
                        <a:pt x="20" y="31"/>
                      </a:lnTo>
                      <a:lnTo>
                        <a:pt x="17" y="33"/>
                      </a:lnTo>
                      <a:lnTo>
                        <a:pt x="16" y="33"/>
                      </a:lnTo>
                      <a:lnTo>
                        <a:pt x="13" y="33"/>
                      </a:lnTo>
                      <a:lnTo>
                        <a:pt x="11" y="31"/>
                      </a:lnTo>
                      <a:lnTo>
                        <a:pt x="8" y="31"/>
                      </a:lnTo>
                      <a:lnTo>
                        <a:pt x="7" y="30"/>
                      </a:lnTo>
                      <a:lnTo>
                        <a:pt x="6" y="29"/>
                      </a:lnTo>
                      <a:lnTo>
                        <a:pt x="4" y="27"/>
                      </a:lnTo>
                      <a:lnTo>
                        <a:pt x="3" y="26"/>
                      </a:lnTo>
                      <a:lnTo>
                        <a:pt x="2" y="24"/>
                      </a:lnTo>
                      <a:lnTo>
                        <a:pt x="2" y="21"/>
                      </a:lnTo>
                      <a:lnTo>
                        <a:pt x="2" y="18"/>
                      </a:lnTo>
                      <a:lnTo>
                        <a:pt x="0" y="12"/>
                      </a:lnTo>
                      <a:lnTo>
                        <a:pt x="2" y="7"/>
                      </a:lnTo>
                      <a:lnTo>
                        <a:pt x="6" y="4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9" y="0"/>
                      </a:lnTo>
                      <a:lnTo>
                        <a:pt x="24" y="3"/>
                      </a:lnTo>
                      <a:lnTo>
                        <a:pt x="28" y="5"/>
                      </a:lnTo>
                      <a:lnTo>
                        <a:pt x="29" y="11"/>
                      </a:lnTo>
                      <a:lnTo>
                        <a:pt x="30" y="17"/>
                      </a:lnTo>
                      <a:lnTo>
                        <a:pt x="29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76">
                  <a:extLst>
                    <a:ext uri="{FF2B5EF4-FFF2-40B4-BE49-F238E27FC236}">
                      <a16:creationId xmlns="" xmlns:a16="http://schemas.microsoft.com/office/drawing/2014/main" id="{A63370D9-A1C4-460C-AAFA-4651898ECE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6" y="2231"/>
                  <a:ext cx="10" cy="12"/>
                </a:xfrm>
                <a:custGeom>
                  <a:avLst/>
                  <a:gdLst>
                    <a:gd name="T0" fmla="*/ 0 w 30"/>
                    <a:gd name="T1" fmla="*/ 0 h 36"/>
                    <a:gd name="T2" fmla="*/ 0 w 30"/>
                    <a:gd name="T3" fmla="*/ 0 h 36"/>
                    <a:gd name="T4" fmla="*/ 0 w 30"/>
                    <a:gd name="T5" fmla="*/ 0 h 36"/>
                    <a:gd name="T6" fmla="*/ 0 w 30"/>
                    <a:gd name="T7" fmla="*/ 0 h 36"/>
                    <a:gd name="T8" fmla="*/ 0 w 30"/>
                    <a:gd name="T9" fmla="*/ 0 h 36"/>
                    <a:gd name="T10" fmla="*/ 0 w 30"/>
                    <a:gd name="T11" fmla="*/ 0 h 36"/>
                    <a:gd name="T12" fmla="*/ 0 w 30"/>
                    <a:gd name="T13" fmla="*/ 0 h 36"/>
                    <a:gd name="T14" fmla="*/ 0 w 30"/>
                    <a:gd name="T15" fmla="*/ 0 h 36"/>
                    <a:gd name="T16" fmla="*/ 0 w 30"/>
                    <a:gd name="T17" fmla="*/ 0 h 36"/>
                    <a:gd name="T18" fmla="*/ 0 w 30"/>
                    <a:gd name="T19" fmla="*/ 0 h 36"/>
                    <a:gd name="T20" fmla="*/ 0 w 30"/>
                    <a:gd name="T21" fmla="*/ 0 h 36"/>
                    <a:gd name="T22" fmla="*/ 0 w 30"/>
                    <a:gd name="T23" fmla="*/ 0 h 36"/>
                    <a:gd name="T24" fmla="*/ 0 w 30"/>
                    <a:gd name="T25" fmla="*/ 0 h 36"/>
                    <a:gd name="T26" fmla="*/ 0 w 30"/>
                    <a:gd name="T27" fmla="*/ 0 h 36"/>
                    <a:gd name="T28" fmla="*/ 0 w 30"/>
                    <a:gd name="T29" fmla="*/ 0 h 36"/>
                    <a:gd name="T30" fmla="*/ 0 w 30"/>
                    <a:gd name="T31" fmla="*/ 0 h 36"/>
                    <a:gd name="T32" fmla="*/ 0 w 30"/>
                    <a:gd name="T33" fmla="*/ 0 h 36"/>
                    <a:gd name="T34" fmla="*/ 0 w 30"/>
                    <a:gd name="T35" fmla="*/ 0 h 36"/>
                    <a:gd name="T36" fmla="*/ 0 w 30"/>
                    <a:gd name="T37" fmla="*/ 0 h 36"/>
                    <a:gd name="T38" fmla="*/ 0 w 30"/>
                    <a:gd name="T39" fmla="*/ 0 h 36"/>
                    <a:gd name="T40" fmla="*/ 0 w 30"/>
                    <a:gd name="T41" fmla="*/ 0 h 36"/>
                    <a:gd name="T42" fmla="*/ 0 w 30"/>
                    <a:gd name="T43" fmla="*/ 0 h 36"/>
                    <a:gd name="T44" fmla="*/ 0 w 30"/>
                    <a:gd name="T45" fmla="*/ 0 h 36"/>
                    <a:gd name="T46" fmla="*/ 0 w 30"/>
                    <a:gd name="T47" fmla="*/ 0 h 36"/>
                    <a:gd name="T48" fmla="*/ 0 w 30"/>
                    <a:gd name="T49" fmla="*/ 0 h 36"/>
                    <a:gd name="T50" fmla="*/ 0 w 30"/>
                    <a:gd name="T51" fmla="*/ 0 h 36"/>
                    <a:gd name="T52" fmla="*/ 0 w 30"/>
                    <a:gd name="T53" fmla="*/ 0 h 36"/>
                    <a:gd name="T54" fmla="*/ 0 w 30"/>
                    <a:gd name="T55" fmla="*/ 0 h 36"/>
                    <a:gd name="T56" fmla="*/ 0 w 30"/>
                    <a:gd name="T57" fmla="*/ 0 h 36"/>
                    <a:gd name="T58" fmla="*/ 0 w 30"/>
                    <a:gd name="T59" fmla="*/ 0 h 36"/>
                    <a:gd name="T60" fmla="*/ 0 w 30"/>
                    <a:gd name="T61" fmla="*/ 0 h 36"/>
                    <a:gd name="T62" fmla="*/ 0 w 30"/>
                    <a:gd name="T63" fmla="*/ 0 h 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0"/>
                    <a:gd name="T97" fmla="*/ 0 h 36"/>
                    <a:gd name="T98" fmla="*/ 30 w 30"/>
                    <a:gd name="T99" fmla="*/ 36 h 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0" h="36">
                      <a:moveTo>
                        <a:pt x="30" y="21"/>
                      </a:moveTo>
                      <a:lnTo>
                        <a:pt x="30" y="22"/>
                      </a:lnTo>
                      <a:lnTo>
                        <a:pt x="30" y="25"/>
                      </a:lnTo>
                      <a:lnTo>
                        <a:pt x="30" y="26"/>
                      </a:lnTo>
                      <a:lnTo>
                        <a:pt x="30" y="29"/>
                      </a:lnTo>
                      <a:lnTo>
                        <a:pt x="30" y="30"/>
                      </a:lnTo>
                      <a:lnTo>
                        <a:pt x="29" y="31"/>
                      </a:lnTo>
                      <a:lnTo>
                        <a:pt x="29" y="34"/>
                      </a:lnTo>
                      <a:lnTo>
                        <a:pt x="28" y="35"/>
                      </a:lnTo>
                      <a:lnTo>
                        <a:pt x="26" y="35"/>
                      </a:lnTo>
                      <a:lnTo>
                        <a:pt x="25" y="36"/>
                      </a:lnTo>
                      <a:lnTo>
                        <a:pt x="21" y="36"/>
                      </a:lnTo>
                      <a:lnTo>
                        <a:pt x="17" y="36"/>
                      </a:lnTo>
                      <a:lnTo>
                        <a:pt x="13" y="35"/>
                      </a:lnTo>
                      <a:lnTo>
                        <a:pt x="11" y="34"/>
                      </a:lnTo>
                      <a:lnTo>
                        <a:pt x="7" y="31"/>
                      </a:lnTo>
                      <a:lnTo>
                        <a:pt x="4" y="29"/>
                      </a:lnTo>
                      <a:lnTo>
                        <a:pt x="3" y="26"/>
                      </a:lnTo>
                      <a:lnTo>
                        <a:pt x="1" y="22"/>
                      </a:lnTo>
                      <a:lnTo>
                        <a:pt x="0" y="18"/>
                      </a:lnTo>
                      <a:lnTo>
                        <a:pt x="1" y="13"/>
                      </a:lnTo>
                      <a:lnTo>
                        <a:pt x="1" y="8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4" y="1"/>
                      </a:lnTo>
                      <a:lnTo>
                        <a:pt x="20" y="4"/>
                      </a:lnTo>
                      <a:lnTo>
                        <a:pt x="24" y="6"/>
                      </a:lnTo>
                      <a:lnTo>
                        <a:pt x="28" y="12"/>
                      </a:lnTo>
                      <a:lnTo>
                        <a:pt x="29" y="15"/>
                      </a:lnTo>
                      <a:lnTo>
                        <a:pt x="30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77">
                  <a:extLst>
                    <a:ext uri="{FF2B5EF4-FFF2-40B4-BE49-F238E27FC236}">
                      <a16:creationId xmlns="" xmlns:a16="http://schemas.microsoft.com/office/drawing/2014/main" id="{360FBC41-3369-4D7D-963F-531C3A7EDC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9" y="2255"/>
                  <a:ext cx="31" cy="80"/>
                </a:xfrm>
                <a:custGeom>
                  <a:avLst/>
                  <a:gdLst>
                    <a:gd name="T0" fmla="*/ 0 w 92"/>
                    <a:gd name="T1" fmla="*/ 0 h 239"/>
                    <a:gd name="T2" fmla="*/ 0 w 92"/>
                    <a:gd name="T3" fmla="*/ 0 h 239"/>
                    <a:gd name="T4" fmla="*/ 0 w 92"/>
                    <a:gd name="T5" fmla="*/ 0 h 239"/>
                    <a:gd name="T6" fmla="*/ 0 w 92"/>
                    <a:gd name="T7" fmla="*/ 0 h 239"/>
                    <a:gd name="T8" fmla="*/ 0 w 92"/>
                    <a:gd name="T9" fmla="*/ 0 h 239"/>
                    <a:gd name="T10" fmla="*/ 0 w 92"/>
                    <a:gd name="T11" fmla="*/ 0 h 239"/>
                    <a:gd name="T12" fmla="*/ 0 w 92"/>
                    <a:gd name="T13" fmla="*/ 0 h 239"/>
                    <a:gd name="T14" fmla="*/ 0 w 92"/>
                    <a:gd name="T15" fmla="*/ 0 h 239"/>
                    <a:gd name="T16" fmla="*/ 0 w 92"/>
                    <a:gd name="T17" fmla="*/ 0 h 239"/>
                    <a:gd name="T18" fmla="*/ 0 w 92"/>
                    <a:gd name="T19" fmla="*/ 0 h 239"/>
                    <a:gd name="T20" fmla="*/ 0 w 92"/>
                    <a:gd name="T21" fmla="*/ 0 h 239"/>
                    <a:gd name="T22" fmla="*/ 0 w 92"/>
                    <a:gd name="T23" fmla="*/ 0 h 239"/>
                    <a:gd name="T24" fmla="*/ 0 w 92"/>
                    <a:gd name="T25" fmla="*/ 0 h 239"/>
                    <a:gd name="T26" fmla="*/ 0 w 92"/>
                    <a:gd name="T27" fmla="*/ 0 h 239"/>
                    <a:gd name="T28" fmla="*/ 0 w 92"/>
                    <a:gd name="T29" fmla="*/ 0 h 239"/>
                    <a:gd name="T30" fmla="*/ 0 w 92"/>
                    <a:gd name="T31" fmla="*/ 0 h 239"/>
                    <a:gd name="T32" fmla="*/ 0 w 92"/>
                    <a:gd name="T33" fmla="*/ 0 h 239"/>
                    <a:gd name="T34" fmla="*/ 0 w 92"/>
                    <a:gd name="T35" fmla="*/ 0 h 239"/>
                    <a:gd name="T36" fmla="*/ 0 w 92"/>
                    <a:gd name="T37" fmla="*/ 0 h 239"/>
                    <a:gd name="T38" fmla="*/ 0 w 92"/>
                    <a:gd name="T39" fmla="*/ 0 h 239"/>
                    <a:gd name="T40" fmla="*/ 0 w 92"/>
                    <a:gd name="T41" fmla="*/ 0 h 239"/>
                    <a:gd name="T42" fmla="*/ 0 w 92"/>
                    <a:gd name="T43" fmla="*/ 0 h 239"/>
                    <a:gd name="T44" fmla="*/ 0 w 92"/>
                    <a:gd name="T45" fmla="*/ 0 h 239"/>
                    <a:gd name="T46" fmla="*/ 0 w 92"/>
                    <a:gd name="T47" fmla="*/ 0 h 239"/>
                    <a:gd name="T48" fmla="*/ 0 w 92"/>
                    <a:gd name="T49" fmla="*/ 0 h 239"/>
                    <a:gd name="T50" fmla="*/ 0 w 92"/>
                    <a:gd name="T51" fmla="*/ 0 h 239"/>
                    <a:gd name="T52" fmla="*/ 0 w 92"/>
                    <a:gd name="T53" fmla="*/ 0 h 239"/>
                    <a:gd name="T54" fmla="*/ 0 w 92"/>
                    <a:gd name="T55" fmla="*/ 0 h 239"/>
                    <a:gd name="T56" fmla="*/ 0 w 92"/>
                    <a:gd name="T57" fmla="*/ 0 h 239"/>
                    <a:gd name="T58" fmla="*/ 0 w 92"/>
                    <a:gd name="T59" fmla="*/ 0 h 239"/>
                    <a:gd name="T60" fmla="*/ 0 w 92"/>
                    <a:gd name="T61" fmla="*/ 0 h 239"/>
                    <a:gd name="T62" fmla="*/ 0 w 92"/>
                    <a:gd name="T63" fmla="*/ 0 h 239"/>
                    <a:gd name="T64" fmla="*/ 0 w 92"/>
                    <a:gd name="T65" fmla="*/ 0 h 239"/>
                    <a:gd name="T66" fmla="*/ 0 w 92"/>
                    <a:gd name="T67" fmla="*/ 0 h 239"/>
                    <a:gd name="T68" fmla="*/ 0 w 92"/>
                    <a:gd name="T69" fmla="*/ 0 h 239"/>
                    <a:gd name="T70" fmla="*/ 0 w 92"/>
                    <a:gd name="T71" fmla="*/ 0 h 239"/>
                    <a:gd name="T72" fmla="*/ 0 w 92"/>
                    <a:gd name="T73" fmla="*/ 0 h 239"/>
                    <a:gd name="T74" fmla="*/ 0 w 92"/>
                    <a:gd name="T75" fmla="*/ 0 h 239"/>
                    <a:gd name="T76" fmla="*/ 0 w 92"/>
                    <a:gd name="T77" fmla="*/ 0 h 239"/>
                    <a:gd name="T78" fmla="*/ 0 w 92"/>
                    <a:gd name="T79" fmla="*/ 0 h 239"/>
                    <a:gd name="T80" fmla="*/ 0 w 92"/>
                    <a:gd name="T81" fmla="*/ 0 h 239"/>
                    <a:gd name="T82" fmla="*/ 0 w 92"/>
                    <a:gd name="T83" fmla="*/ 0 h 239"/>
                    <a:gd name="T84" fmla="*/ 0 w 92"/>
                    <a:gd name="T85" fmla="*/ 0 h 239"/>
                    <a:gd name="T86" fmla="*/ 0 w 92"/>
                    <a:gd name="T87" fmla="*/ 0 h 239"/>
                    <a:gd name="T88" fmla="*/ 0 w 92"/>
                    <a:gd name="T89" fmla="*/ 0 h 239"/>
                    <a:gd name="T90" fmla="*/ 0 w 92"/>
                    <a:gd name="T91" fmla="*/ 0 h 239"/>
                    <a:gd name="T92" fmla="*/ 0 w 92"/>
                    <a:gd name="T93" fmla="*/ 0 h 239"/>
                    <a:gd name="T94" fmla="*/ 0 w 92"/>
                    <a:gd name="T95" fmla="*/ 0 h 23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92"/>
                    <a:gd name="T145" fmla="*/ 0 h 239"/>
                    <a:gd name="T146" fmla="*/ 92 w 92"/>
                    <a:gd name="T147" fmla="*/ 239 h 23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92" h="239">
                      <a:moveTo>
                        <a:pt x="58" y="21"/>
                      </a:moveTo>
                      <a:lnTo>
                        <a:pt x="62" y="26"/>
                      </a:lnTo>
                      <a:lnTo>
                        <a:pt x="64" y="33"/>
                      </a:lnTo>
                      <a:lnTo>
                        <a:pt x="67" y="38"/>
                      </a:lnTo>
                      <a:lnTo>
                        <a:pt x="69" y="44"/>
                      </a:lnTo>
                      <a:lnTo>
                        <a:pt x="72" y="51"/>
                      </a:lnTo>
                      <a:lnTo>
                        <a:pt x="75" y="56"/>
                      </a:lnTo>
                      <a:lnTo>
                        <a:pt x="76" y="63"/>
                      </a:lnTo>
                      <a:lnTo>
                        <a:pt x="79" y="69"/>
                      </a:lnTo>
                      <a:lnTo>
                        <a:pt x="80" y="76"/>
                      </a:lnTo>
                      <a:lnTo>
                        <a:pt x="80" y="82"/>
                      </a:lnTo>
                      <a:lnTo>
                        <a:pt x="79" y="81"/>
                      </a:lnTo>
                      <a:lnTo>
                        <a:pt x="76" y="79"/>
                      </a:lnTo>
                      <a:lnTo>
                        <a:pt x="73" y="78"/>
                      </a:lnTo>
                      <a:lnTo>
                        <a:pt x="72" y="78"/>
                      </a:lnTo>
                      <a:lnTo>
                        <a:pt x="69" y="79"/>
                      </a:lnTo>
                      <a:lnTo>
                        <a:pt x="68" y="79"/>
                      </a:lnTo>
                      <a:lnTo>
                        <a:pt x="65" y="81"/>
                      </a:lnTo>
                      <a:lnTo>
                        <a:pt x="63" y="82"/>
                      </a:lnTo>
                      <a:lnTo>
                        <a:pt x="60" y="82"/>
                      </a:lnTo>
                      <a:lnTo>
                        <a:pt x="58" y="83"/>
                      </a:lnTo>
                      <a:lnTo>
                        <a:pt x="50" y="100"/>
                      </a:lnTo>
                      <a:lnTo>
                        <a:pt x="51" y="103"/>
                      </a:lnTo>
                      <a:lnTo>
                        <a:pt x="54" y="104"/>
                      </a:lnTo>
                      <a:lnTo>
                        <a:pt x="55" y="106"/>
                      </a:lnTo>
                      <a:lnTo>
                        <a:pt x="58" y="106"/>
                      </a:lnTo>
                      <a:lnTo>
                        <a:pt x="60" y="106"/>
                      </a:lnTo>
                      <a:lnTo>
                        <a:pt x="63" y="106"/>
                      </a:lnTo>
                      <a:lnTo>
                        <a:pt x="65" y="106"/>
                      </a:lnTo>
                      <a:lnTo>
                        <a:pt x="68" y="106"/>
                      </a:lnTo>
                      <a:lnTo>
                        <a:pt x="71" y="104"/>
                      </a:lnTo>
                      <a:lnTo>
                        <a:pt x="73" y="104"/>
                      </a:lnTo>
                      <a:lnTo>
                        <a:pt x="75" y="103"/>
                      </a:lnTo>
                      <a:lnTo>
                        <a:pt x="76" y="102"/>
                      </a:lnTo>
                      <a:lnTo>
                        <a:pt x="77" y="100"/>
                      </a:lnTo>
                      <a:lnTo>
                        <a:pt x="77" y="99"/>
                      </a:lnTo>
                      <a:lnTo>
                        <a:pt x="79" y="98"/>
                      </a:lnTo>
                      <a:lnTo>
                        <a:pt x="80" y="95"/>
                      </a:lnTo>
                      <a:lnTo>
                        <a:pt x="80" y="94"/>
                      </a:lnTo>
                      <a:lnTo>
                        <a:pt x="81" y="93"/>
                      </a:lnTo>
                      <a:lnTo>
                        <a:pt x="81" y="91"/>
                      </a:lnTo>
                      <a:lnTo>
                        <a:pt x="81" y="93"/>
                      </a:lnTo>
                      <a:lnTo>
                        <a:pt x="82" y="95"/>
                      </a:lnTo>
                      <a:lnTo>
                        <a:pt x="84" y="98"/>
                      </a:lnTo>
                      <a:lnTo>
                        <a:pt x="85" y="99"/>
                      </a:lnTo>
                      <a:lnTo>
                        <a:pt x="86" y="102"/>
                      </a:lnTo>
                      <a:lnTo>
                        <a:pt x="88" y="106"/>
                      </a:lnTo>
                      <a:lnTo>
                        <a:pt x="89" y="108"/>
                      </a:lnTo>
                      <a:lnTo>
                        <a:pt x="88" y="111"/>
                      </a:lnTo>
                      <a:lnTo>
                        <a:pt x="88" y="113"/>
                      </a:lnTo>
                      <a:lnTo>
                        <a:pt x="85" y="116"/>
                      </a:lnTo>
                      <a:lnTo>
                        <a:pt x="84" y="117"/>
                      </a:lnTo>
                      <a:lnTo>
                        <a:pt x="81" y="120"/>
                      </a:lnTo>
                      <a:lnTo>
                        <a:pt x="77" y="123"/>
                      </a:lnTo>
                      <a:lnTo>
                        <a:pt x="75" y="124"/>
                      </a:lnTo>
                      <a:lnTo>
                        <a:pt x="71" y="126"/>
                      </a:lnTo>
                      <a:lnTo>
                        <a:pt x="68" y="129"/>
                      </a:lnTo>
                      <a:lnTo>
                        <a:pt x="65" y="133"/>
                      </a:lnTo>
                      <a:lnTo>
                        <a:pt x="64" y="137"/>
                      </a:lnTo>
                      <a:lnTo>
                        <a:pt x="64" y="141"/>
                      </a:lnTo>
                      <a:lnTo>
                        <a:pt x="67" y="146"/>
                      </a:lnTo>
                      <a:lnTo>
                        <a:pt x="69" y="149"/>
                      </a:lnTo>
                      <a:lnTo>
                        <a:pt x="72" y="150"/>
                      </a:lnTo>
                      <a:lnTo>
                        <a:pt x="73" y="150"/>
                      </a:lnTo>
                      <a:lnTo>
                        <a:pt x="76" y="150"/>
                      </a:lnTo>
                      <a:lnTo>
                        <a:pt x="79" y="150"/>
                      </a:lnTo>
                      <a:lnTo>
                        <a:pt x="81" y="149"/>
                      </a:lnTo>
                      <a:lnTo>
                        <a:pt x="84" y="147"/>
                      </a:lnTo>
                      <a:lnTo>
                        <a:pt x="86" y="146"/>
                      </a:lnTo>
                      <a:lnTo>
                        <a:pt x="89" y="145"/>
                      </a:lnTo>
                      <a:lnTo>
                        <a:pt x="92" y="145"/>
                      </a:lnTo>
                      <a:lnTo>
                        <a:pt x="90" y="151"/>
                      </a:lnTo>
                      <a:lnTo>
                        <a:pt x="89" y="159"/>
                      </a:lnTo>
                      <a:lnTo>
                        <a:pt x="89" y="167"/>
                      </a:lnTo>
                      <a:lnTo>
                        <a:pt x="90" y="176"/>
                      </a:lnTo>
                      <a:lnTo>
                        <a:pt x="90" y="184"/>
                      </a:lnTo>
                      <a:lnTo>
                        <a:pt x="92" y="192"/>
                      </a:lnTo>
                      <a:lnTo>
                        <a:pt x="92" y="200"/>
                      </a:lnTo>
                      <a:lnTo>
                        <a:pt x="90" y="207"/>
                      </a:lnTo>
                      <a:lnTo>
                        <a:pt x="88" y="214"/>
                      </a:lnTo>
                      <a:lnTo>
                        <a:pt x="84" y="220"/>
                      </a:lnTo>
                      <a:lnTo>
                        <a:pt x="82" y="219"/>
                      </a:lnTo>
                      <a:lnTo>
                        <a:pt x="81" y="217"/>
                      </a:lnTo>
                      <a:lnTo>
                        <a:pt x="80" y="214"/>
                      </a:lnTo>
                      <a:lnTo>
                        <a:pt x="79" y="213"/>
                      </a:lnTo>
                      <a:lnTo>
                        <a:pt x="76" y="211"/>
                      </a:lnTo>
                      <a:lnTo>
                        <a:pt x="73" y="209"/>
                      </a:lnTo>
                      <a:lnTo>
                        <a:pt x="71" y="209"/>
                      </a:lnTo>
                      <a:lnTo>
                        <a:pt x="67" y="207"/>
                      </a:lnTo>
                      <a:lnTo>
                        <a:pt x="64" y="209"/>
                      </a:lnTo>
                      <a:lnTo>
                        <a:pt x="60" y="209"/>
                      </a:lnTo>
                      <a:lnTo>
                        <a:pt x="59" y="211"/>
                      </a:lnTo>
                      <a:lnTo>
                        <a:pt x="58" y="213"/>
                      </a:lnTo>
                      <a:lnTo>
                        <a:pt x="56" y="214"/>
                      </a:lnTo>
                      <a:lnTo>
                        <a:pt x="55" y="217"/>
                      </a:lnTo>
                      <a:lnTo>
                        <a:pt x="54" y="218"/>
                      </a:lnTo>
                      <a:lnTo>
                        <a:pt x="52" y="219"/>
                      </a:lnTo>
                      <a:lnTo>
                        <a:pt x="52" y="222"/>
                      </a:lnTo>
                      <a:lnTo>
                        <a:pt x="52" y="223"/>
                      </a:lnTo>
                      <a:lnTo>
                        <a:pt x="52" y="226"/>
                      </a:lnTo>
                      <a:lnTo>
                        <a:pt x="52" y="228"/>
                      </a:lnTo>
                      <a:lnTo>
                        <a:pt x="59" y="233"/>
                      </a:lnTo>
                      <a:lnTo>
                        <a:pt x="59" y="236"/>
                      </a:lnTo>
                      <a:lnTo>
                        <a:pt x="58" y="237"/>
                      </a:lnTo>
                      <a:lnTo>
                        <a:pt x="56" y="237"/>
                      </a:lnTo>
                      <a:lnTo>
                        <a:pt x="55" y="239"/>
                      </a:lnTo>
                      <a:lnTo>
                        <a:pt x="54" y="239"/>
                      </a:lnTo>
                      <a:lnTo>
                        <a:pt x="52" y="239"/>
                      </a:lnTo>
                      <a:lnTo>
                        <a:pt x="51" y="239"/>
                      </a:lnTo>
                      <a:lnTo>
                        <a:pt x="50" y="239"/>
                      </a:lnTo>
                      <a:lnTo>
                        <a:pt x="49" y="239"/>
                      </a:lnTo>
                      <a:lnTo>
                        <a:pt x="47" y="239"/>
                      </a:lnTo>
                      <a:lnTo>
                        <a:pt x="51" y="224"/>
                      </a:lnTo>
                      <a:lnTo>
                        <a:pt x="55" y="207"/>
                      </a:lnTo>
                      <a:lnTo>
                        <a:pt x="58" y="190"/>
                      </a:lnTo>
                      <a:lnTo>
                        <a:pt x="60" y="172"/>
                      </a:lnTo>
                      <a:lnTo>
                        <a:pt x="60" y="154"/>
                      </a:lnTo>
                      <a:lnTo>
                        <a:pt x="59" y="134"/>
                      </a:lnTo>
                      <a:lnTo>
                        <a:pt x="58" y="116"/>
                      </a:lnTo>
                      <a:lnTo>
                        <a:pt x="54" y="99"/>
                      </a:lnTo>
                      <a:lnTo>
                        <a:pt x="49" y="82"/>
                      </a:lnTo>
                      <a:lnTo>
                        <a:pt x="41" y="66"/>
                      </a:lnTo>
                      <a:lnTo>
                        <a:pt x="43" y="66"/>
                      </a:lnTo>
                      <a:lnTo>
                        <a:pt x="46" y="66"/>
                      </a:lnTo>
                      <a:lnTo>
                        <a:pt x="49" y="66"/>
                      </a:lnTo>
                      <a:lnTo>
                        <a:pt x="50" y="65"/>
                      </a:lnTo>
                      <a:lnTo>
                        <a:pt x="52" y="64"/>
                      </a:lnTo>
                      <a:lnTo>
                        <a:pt x="54" y="63"/>
                      </a:lnTo>
                      <a:lnTo>
                        <a:pt x="55" y="60"/>
                      </a:lnTo>
                      <a:lnTo>
                        <a:pt x="56" y="59"/>
                      </a:lnTo>
                      <a:lnTo>
                        <a:pt x="59" y="56"/>
                      </a:lnTo>
                      <a:lnTo>
                        <a:pt x="60" y="55"/>
                      </a:lnTo>
                      <a:lnTo>
                        <a:pt x="60" y="52"/>
                      </a:lnTo>
                      <a:lnTo>
                        <a:pt x="60" y="49"/>
                      </a:lnTo>
                      <a:lnTo>
                        <a:pt x="60" y="47"/>
                      </a:lnTo>
                      <a:lnTo>
                        <a:pt x="59" y="46"/>
                      </a:lnTo>
                      <a:lnTo>
                        <a:pt x="56" y="43"/>
                      </a:lnTo>
                      <a:lnTo>
                        <a:pt x="55" y="42"/>
                      </a:lnTo>
                      <a:lnTo>
                        <a:pt x="52" y="40"/>
                      </a:lnTo>
                      <a:lnTo>
                        <a:pt x="50" y="39"/>
                      </a:lnTo>
                      <a:lnTo>
                        <a:pt x="49" y="38"/>
                      </a:lnTo>
                      <a:lnTo>
                        <a:pt x="46" y="38"/>
                      </a:lnTo>
                      <a:lnTo>
                        <a:pt x="43" y="38"/>
                      </a:lnTo>
                      <a:lnTo>
                        <a:pt x="39" y="39"/>
                      </a:lnTo>
                      <a:lnTo>
                        <a:pt x="37" y="42"/>
                      </a:lnTo>
                      <a:lnTo>
                        <a:pt x="34" y="43"/>
                      </a:lnTo>
                      <a:lnTo>
                        <a:pt x="32" y="46"/>
                      </a:lnTo>
                      <a:lnTo>
                        <a:pt x="29" y="47"/>
                      </a:lnTo>
                      <a:lnTo>
                        <a:pt x="26" y="48"/>
                      </a:lnTo>
                      <a:lnTo>
                        <a:pt x="24" y="48"/>
                      </a:lnTo>
                      <a:lnTo>
                        <a:pt x="20" y="46"/>
                      </a:lnTo>
                      <a:lnTo>
                        <a:pt x="17" y="42"/>
                      </a:lnTo>
                      <a:lnTo>
                        <a:pt x="19" y="40"/>
                      </a:lnTo>
                      <a:lnTo>
                        <a:pt x="21" y="38"/>
                      </a:lnTo>
                      <a:lnTo>
                        <a:pt x="24" y="35"/>
                      </a:lnTo>
                      <a:lnTo>
                        <a:pt x="26" y="33"/>
                      </a:lnTo>
                      <a:lnTo>
                        <a:pt x="29" y="30"/>
                      </a:lnTo>
                      <a:lnTo>
                        <a:pt x="32" y="27"/>
                      </a:lnTo>
                      <a:lnTo>
                        <a:pt x="33" y="25"/>
                      </a:lnTo>
                      <a:lnTo>
                        <a:pt x="33" y="21"/>
                      </a:lnTo>
                      <a:lnTo>
                        <a:pt x="33" y="18"/>
                      </a:lnTo>
                      <a:lnTo>
                        <a:pt x="32" y="14"/>
                      </a:lnTo>
                      <a:lnTo>
                        <a:pt x="30" y="12"/>
                      </a:lnTo>
                      <a:lnTo>
                        <a:pt x="29" y="12"/>
                      </a:lnTo>
                      <a:lnTo>
                        <a:pt x="28" y="10"/>
                      </a:lnTo>
                      <a:lnTo>
                        <a:pt x="25" y="10"/>
                      </a:lnTo>
                      <a:lnTo>
                        <a:pt x="24" y="10"/>
                      </a:lnTo>
                      <a:lnTo>
                        <a:pt x="22" y="10"/>
                      </a:lnTo>
                      <a:lnTo>
                        <a:pt x="20" y="10"/>
                      </a:lnTo>
                      <a:lnTo>
                        <a:pt x="19" y="10"/>
                      </a:lnTo>
                      <a:lnTo>
                        <a:pt x="17" y="10"/>
                      </a:lnTo>
                      <a:lnTo>
                        <a:pt x="15" y="10"/>
                      </a:lnTo>
                      <a:lnTo>
                        <a:pt x="4" y="27"/>
                      </a:lnTo>
                      <a:lnTo>
                        <a:pt x="3" y="25"/>
                      </a:lnTo>
                      <a:lnTo>
                        <a:pt x="2" y="22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2" y="13"/>
                      </a:lnTo>
                      <a:lnTo>
                        <a:pt x="2" y="10"/>
                      </a:ln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5" y="0"/>
                      </a:lnTo>
                      <a:lnTo>
                        <a:pt x="20" y="1"/>
                      </a:lnTo>
                      <a:lnTo>
                        <a:pt x="25" y="2"/>
                      </a:lnTo>
                      <a:lnTo>
                        <a:pt x="30" y="4"/>
                      </a:lnTo>
                      <a:lnTo>
                        <a:pt x="34" y="6"/>
                      </a:lnTo>
                      <a:lnTo>
                        <a:pt x="39" y="9"/>
                      </a:lnTo>
                      <a:lnTo>
                        <a:pt x="45" y="12"/>
                      </a:lnTo>
                      <a:lnTo>
                        <a:pt x="49" y="14"/>
                      </a:lnTo>
                      <a:lnTo>
                        <a:pt x="54" y="18"/>
                      </a:lnTo>
                      <a:lnTo>
                        <a:pt x="58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78">
                  <a:extLst>
                    <a:ext uri="{FF2B5EF4-FFF2-40B4-BE49-F238E27FC236}">
                      <a16:creationId xmlns="" xmlns:a16="http://schemas.microsoft.com/office/drawing/2014/main" id="{68A93040-CE5B-4805-8E92-9444174A1B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" y="2260"/>
                  <a:ext cx="8" cy="33"/>
                </a:xfrm>
                <a:custGeom>
                  <a:avLst/>
                  <a:gdLst>
                    <a:gd name="T0" fmla="*/ 0 w 25"/>
                    <a:gd name="T1" fmla="*/ 0 h 99"/>
                    <a:gd name="T2" fmla="*/ 0 w 25"/>
                    <a:gd name="T3" fmla="*/ 0 h 99"/>
                    <a:gd name="T4" fmla="*/ 0 w 25"/>
                    <a:gd name="T5" fmla="*/ 0 h 99"/>
                    <a:gd name="T6" fmla="*/ 0 w 25"/>
                    <a:gd name="T7" fmla="*/ 0 h 99"/>
                    <a:gd name="T8" fmla="*/ 0 w 25"/>
                    <a:gd name="T9" fmla="*/ 0 h 99"/>
                    <a:gd name="T10" fmla="*/ 0 w 25"/>
                    <a:gd name="T11" fmla="*/ 0 h 99"/>
                    <a:gd name="T12" fmla="*/ 0 w 25"/>
                    <a:gd name="T13" fmla="*/ 0 h 99"/>
                    <a:gd name="T14" fmla="*/ 0 w 25"/>
                    <a:gd name="T15" fmla="*/ 0 h 99"/>
                    <a:gd name="T16" fmla="*/ 0 w 25"/>
                    <a:gd name="T17" fmla="*/ 0 h 99"/>
                    <a:gd name="T18" fmla="*/ 0 w 25"/>
                    <a:gd name="T19" fmla="*/ 0 h 99"/>
                    <a:gd name="T20" fmla="*/ 0 w 25"/>
                    <a:gd name="T21" fmla="*/ 0 h 99"/>
                    <a:gd name="T22" fmla="*/ 0 w 25"/>
                    <a:gd name="T23" fmla="*/ 0 h 99"/>
                    <a:gd name="T24" fmla="*/ 0 w 25"/>
                    <a:gd name="T25" fmla="*/ 0 h 99"/>
                    <a:gd name="T26" fmla="*/ 0 w 25"/>
                    <a:gd name="T27" fmla="*/ 0 h 99"/>
                    <a:gd name="T28" fmla="*/ 0 w 25"/>
                    <a:gd name="T29" fmla="*/ 0 h 99"/>
                    <a:gd name="T30" fmla="*/ 0 w 25"/>
                    <a:gd name="T31" fmla="*/ 0 h 99"/>
                    <a:gd name="T32" fmla="*/ 0 w 25"/>
                    <a:gd name="T33" fmla="*/ 0 h 99"/>
                    <a:gd name="T34" fmla="*/ 0 w 25"/>
                    <a:gd name="T35" fmla="*/ 0 h 99"/>
                    <a:gd name="T36" fmla="*/ 0 w 25"/>
                    <a:gd name="T37" fmla="*/ 0 h 99"/>
                    <a:gd name="T38" fmla="*/ 0 w 25"/>
                    <a:gd name="T39" fmla="*/ 0 h 99"/>
                    <a:gd name="T40" fmla="*/ 0 w 25"/>
                    <a:gd name="T41" fmla="*/ 0 h 99"/>
                    <a:gd name="T42" fmla="*/ 0 w 25"/>
                    <a:gd name="T43" fmla="*/ 0 h 99"/>
                    <a:gd name="T44" fmla="*/ 0 w 25"/>
                    <a:gd name="T45" fmla="*/ 0 h 99"/>
                    <a:gd name="T46" fmla="*/ 0 w 25"/>
                    <a:gd name="T47" fmla="*/ 0 h 99"/>
                    <a:gd name="T48" fmla="*/ 0 w 25"/>
                    <a:gd name="T49" fmla="*/ 0 h 99"/>
                    <a:gd name="T50" fmla="*/ 0 w 25"/>
                    <a:gd name="T51" fmla="*/ 0 h 99"/>
                    <a:gd name="T52" fmla="*/ 0 w 25"/>
                    <a:gd name="T53" fmla="*/ 0 h 99"/>
                    <a:gd name="T54" fmla="*/ 0 w 25"/>
                    <a:gd name="T55" fmla="*/ 0 h 99"/>
                    <a:gd name="T56" fmla="*/ 0 w 25"/>
                    <a:gd name="T57" fmla="*/ 0 h 99"/>
                    <a:gd name="T58" fmla="*/ 0 w 25"/>
                    <a:gd name="T59" fmla="*/ 0 h 99"/>
                    <a:gd name="T60" fmla="*/ 0 w 25"/>
                    <a:gd name="T61" fmla="*/ 0 h 99"/>
                    <a:gd name="T62" fmla="*/ 0 w 25"/>
                    <a:gd name="T63" fmla="*/ 0 h 9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5"/>
                    <a:gd name="T97" fmla="*/ 0 h 99"/>
                    <a:gd name="T98" fmla="*/ 25 w 25"/>
                    <a:gd name="T99" fmla="*/ 99 h 9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5" h="99">
                      <a:moveTo>
                        <a:pt x="21" y="0"/>
                      </a:moveTo>
                      <a:lnTo>
                        <a:pt x="22" y="11"/>
                      </a:lnTo>
                      <a:lnTo>
                        <a:pt x="23" y="20"/>
                      </a:lnTo>
                      <a:lnTo>
                        <a:pt x="23" y="30"/>
                      </a:lnTo>
                      <a:lnTo>
                        <a:pt x="25" y="41"/>
                      </a:lnTo>
                      <a:lnTo>
                        <a:pt x="25" y="51"/>
                      </a:lnTo>
                      <a:lnTo>
                        <a:pt x="23" y="62"/>
                      </a:lnTo>
                      <a:lnTo>
                        <a:pt x="23" y="72"/>
                      </a:lnTo>
                      <a:lnTo>
                        <a:pt x="22" y="81"/>
                      </a:lnTo>
                      <a:lnTo>
                        <a:pt x="21" y="90"/>
                      </a:lnTo>
                      <a:lnTo>
                        <a:pt x="19" y="99"/>
                      </a:lnTo>
                      <a:lnTo>
                        <a:pt x="14" y="93"/>
                      </a:lnTo>
                      <a:lnTo>
                        <a:pt x="9" y="86"/>
                      </a:lnTo>
                      <a:lnTo>
                        <a:pt x="6" y="80"/>
                      </a:lnTo>
                      <a:lnTo>
                        <a:pt x="4" y="73"/>
                      </a:lnTo>
                      <a:lnTo>
                        <a:pt x="1" y="65"/>
                      </a:lnTo>
                      <a:lnTo>
                        <a:pt x="1" y="58"/>
                      </a:lnTo>
                      <a:lnTo>
                        <a:pt x="0" y="50"/>
                      </a:lnTo>
                      <a:lnTo>
                        <a:pt x="0" y="42"/>
                      </a:lnTo>
                      <a:lnTo>
                        <a:pt x="1" y="34"/>
                      </a:lnTo>
                      <a:lnTo>
                        <a:pt x="2" y="28"/>
                      </a:lnTo>
                      <a:lnTo>
                        <a:pt x="2" y="24"/>
                      </a:lnTo>
                      <a:lnTo>
                        <a:pt x="2" y="20"/>
                      </a:lnTo>
                      <a:lnTo>
                        <a:pt x="4" y="16"/>
                      </a:lnTo>
                      <a:lnTo>
                        <a:pt x="5" y="13"/>
                      </a:lnTo>
                      <a:lnTo>
                        <a:pt x="6" y="9"/>
                      </a:lnTo>
                      <a:lnTo>
                        <a:pt x="8" y="7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17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79">
                  <a:extLst>
                    <a:ext uri="{FF2B5EF4-FFF2-40B4-BE49-F238E27FC236}">
                      <a16:creationId xmlns="" xmlns:a16="http://schemas.microsoft.com/office/drawing/2014/main" id="{74B915BE-F425-4C44-8999-01E1630EFD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9" y="2268"/>
                  <a:ext cx="9" cy="23"/>
                </a:xfrm>
                <a:custGeom>
                  <a:avLst/>
                  <a:gdLst>
                    <a:gd name="T0" fmla="*/ 0 w 27"/>
                    <a:gd name="T1" fmla="*/ 0 h 69"/>
                    <a:gd name="T2" fmla="*/ 0 w 27"/>
                    <a:gd name="T3" fmla="*/ 0 h 69"/>
                    <a:gd name="T4" fmla="*/ 0 w 27"/>
                    <a:gd name="T5" fmla="*/ 0 h 69"/>
                    <a:gd name="T6" fmla="*/ 0 w 27"/>
                    <a:gd name="T7" fmla="*/ 0 h 69"/>
                    <a:gd name="T8" fmla="*/ 0 w 27"/>
                    <a:gd name="T9" fmla="*/ 0 h 69"/>
                    <a:gd name="T10" fmla="*/ 0 w 27"/>
                    <a:gd name="T11" fmla="*/ 0 h 69"/>
                    <a:gd name="T12" fmla="*/ 0 w 27"/>
                    <a:gd name="T13" fmla="*/ 0 h 69"/>
                    <a:gd name="T14" fmla="*/ 0 w 27"/>
                    <a:gd name="T15" fmla="*/ 0 h 69"/>
                    <a:gd name="T16" fmla="*/ 0 w 27"/>
                    <a:gd name="T17" fmla="*/ 0 h 69"/>
                    <a:gd name="T18" fmla="*/ 0 w 27"/>
                    <a:gd name="T19" fmla="*/ 0 h 69"/>
                    <a:gd name="T20" fmla="*/ 0 w 27"/>
                    <a:gd name="T21" fmla="*/ 0 h 69"/>
                    <a:gd name="T22" fmla="*/ 0 w 27"/>
                    <a:gd name="T23" fmla="*/ 0 h 69"/>
                    <a:gd name="T24" fmla="*/ 0 w 27"/>
                    <a:gd name="T25" fmla="*/ 0 h 69"/>
                    <a:gd name="T26" fmla="*/ 0 w 27"/>
                    <a:gd name="T27" fmla="*/ 0 h 69"/>
                    <a:gd name="T28" fmla="*/ 0 w 27"/>
                    <a:gd name="T29" fmla="*/ 0 h 69"/>
                    <a:gd name="T30" fmla="*/ 0 w 27"/>
                    <a:gd name="T31" fmla="*/ 0 h 69"/>
                    <a:gd name="T32" fmla="*/ 0 w 27"/>
                    <a:gd name="T33" fmla="*/ 0 h 69"/>
                    <a:gd name="T34" fmla="*/ 0 w 27"/>
                    <a:gd name="T35" fmla="*/ 0 h 69"/>
                    <a:gd name="T36" fmla="*/ 0 w 27"/>
                    <a:gd name="T37" fmla="*/ 0 h 69"/>
                    <a:gd name="T38" fmla="*/ 0 w 27"/>
                    <a:gd name="T39" fmla="*/ 0 h 69"/>
                    <a:gd name="T40" fmla="*/ 0 w 27"/>
                    <a:gd name="T41" fmla="*/ 0 h 69"/>
                    <a:gd name="T42" fmla="*/ 0 w 27"/>
                    <a:gd name="T43" fmla="*/ 0 h 69"/>
                    <a:gd name="T44" fmla="*/ 0 w 27"/>
                    <a:gd name="T45" fmla="*/ 0 h 69"/>
                    <a:gd name="T46" fmla="*/ 0 w 27"/>
                    <a:gd name="T47" fmla="*/ 0 h 69"/>
                    <a:gd name="T48" fmla="*/ 0 w 27"/>
                    <a:gd name="T49" fmla="*/ 0 h 69"/>
                    <a:gd name="T50" fmla="*/ 0 w 27"/>
                    <a:gd name="T51" fmla="*/ 0 h 69"/>
                    <a:gd name="T52" fmla="*/ 0 w 27"/>
                    <a:gd name="T53" fmla="*/ 0 h 69"/>
                    <a:gd name="T54" fmla="*/ 0 w 27"/>
                    <a:gd name="T55" fmla="*/ 0 h 69"/>
                    <a:gd name="T56" fmla="*/ 0 w 27"/>
                    <a:gd name="T57" fmla="*/ 0 h 69"/>
                    <a:gd name="T58" fmla="*/ 0 w 27"/>
                    <a:gd name="T59" fmla="*/ 0 h 69"/>
                    <a:gd name="T60" fmla="*/ 0 w 27"/>
                    <a:gd name="T61" fmla="*/ 0 h 69"/>
                    <a:gd name="T62" fmla="*/ 0 w 27"/>
                    <a:gd name="T63" fmla="*/ 0 h 69"/>
                    <a:gd name="T64" fmla="*/ 0 w 27"/>
                    <a:gd name="T65" fmla="*/ 0 h 6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7"/>
                    <a:gd name="T100" fmla="*/ 0 h 69"/>
                    <a:gd name="T101" fmla="*/ 27 w 27"/>
                    <a:gd name="T102" fmla="*/ 69 h 6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7" h="69">
                      <a:moveTo>
                        <a:pt x="24" y="2"/>
                      </a:moveTo>
                      <a:lnTo>
                        <a:pt x="27" y="9"/>
                      </a:lnTo>
                      <a:lnTo>
                        <a:pt x="27" y="17"/>
                      </a:lnTo>
                      <a:lnTo>
                        <a:pt x="26" y="23"/>
                      </a:lnTo>
                      <a:lnTo>
                        <a:pt x="24" y="31"/>
                      </a:lnTo>
                      <a:lnTo>
                        <a:pt x="22" y="38"/>
                      </a:lnTo>
                      <a:lnTo>
                        <a:pt x="19" y="44"/>
                      </a:lnTo>
                      <a:lnTo>
                        <a:pt x="15" y="51"/>
                      </a:lnTo>
                      <a:lnTo>
                        <a:pt x="11" y="57"/>
                      </a:lnTo>
                      <a:lnTo>
                        <a:pt x="6" y="64"/>
                      </a:lnTo>
                      <a:lnTo>
                        <a:pt x="1" y="69"/>
                      </a:lnTo>
                      <a:lnTo>
                        <a:pt x="1" y="64"/>
                      </a:lnTo>
                      <a:lnTo>
                        <a:pt x="1" y="57"/>
                      </a:lnTo>
                      <a:lnTo>
                        <a:pt x="1" y="49"/>
                      </a:lnTo>
                      <a:lnTo>
                        <a:pt x="0" y="43"/>
                      </a:lnTo>
                      <a:lnTo>
                        <a:pt x="1" y="35"/>
                      </a:lnTo>
                      <a:lnTo>
                        <a:pt x="1" y="27"/>
                      </a:lnTo>
                      <a:lnTo>
                        <a:pt x="2" y="19"/>
                      </a:lnTo>
                      <a:lnTo>
                        <a:pt x="5" y="13"/>
                      </a:lnTo>
                      <a:lnTo>
                        <a:pt x="7" y="5"/>
                      </a:lnTo>
                      <a:lnTo>
                        <a:pt x="13" y="0"/>
                      </a:lnTo>
                      <a:lnTo>
                        <a:pt x="13" y="1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4" y="2"/>
                      </a:lnTo>
                      <a:lnTo>
                        <a:pt x="26" y="2"/>
                      </a:lnTo>
                      <a:lnTo>
                        <a:pt x="24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Freeform 80">
                  <a:extLst>
                    <a:ext uri="{FF2B5EF4-FFF2-40B4-BE49-F238E27FC236}">
                      <a16:creationId xmlns="" xmlns:a16="http://schemas.microsoft.com/office/drawing/2014/main" id="{B10EDA66-251A-4969-B1D9-4076E920C2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9" y="2262"/>
                  <a:ext cx="10" cy="9"/>
                </a:xfrm>
                <a:custGeom>
                  <a:avLst/>
                  <a:gdLst>
                    <a:gd name="T0" fmla="*/ 0 w 31"/>
                    <a:gd name="T1" fmla="*/ 0 h 27"/>
                    <a:gd name="T2" fmla="*/ 0 w 31"/>
                    <a:gd name="T3" fmla="*/ 0 h 27"/>
                    <a:gd name="T4" fmla="*/ 0 w 31"/>
                    <a:gd name="T5" fmla="*/ 0 h 27"/>
                    <a:gd name="T6" fmla="*/ 0 w 31"/>
                    <a:gd name="T7" fmla="*/ 0 h 27"/>
                    <a:gd name="T8" fmla="*/ 0 w 31"/>
                    <a:gd name="T9" fmla="*/ 0 h 27"/>
                    <a:gd name="T10" fmla="*/ 0 w 31"/>
                    <a:gd name="T11" fmla="*/ 0 h 27"/>
                    <a:gd name="T12" fmla="*/ 0 w 31"/>
                    <a:gd name="T13" fmla="*/ 0 h 27"/>
                    <a:gd name="T14" fmla="*/ 0 w 31"/>
                    <a:gd name="T15" fmla="*/ 0 h 27"/>
                    <a:gd name="T16" fmla="*/ 0 w 31"/>
                    <a:gd name="T17" fmla="*/ 0 h 27"/>
                    <a:gd name="T18" fmla="*/ 0 w 31"/>
                    <a:gd name="T19" fmla="*/ 0 h 27"/>
                    <a:gd name="T20" fmla="*/ 0 w 31"/>
                    <a:gd name="T21" fmla="*/ 0 h 27"/>
                    <a:gd name="T22" fmla="*/ 0 w 31"/>
                    <a:gd name="T23" fmla="*/ 0 h 27"/>
                    <a:gd name="T24" fmla="*/ 0 w 31"/>
                    <a:gd name="T25" fmla="*/ 0 h 27"/>
                    <a:gd name="T26" fmla="*/ 0 w 31"/>
                    <a:gd name="T27" fmla="*/ 0 h 27"/>
                    <a:gd name="T28" fmla="*/ 0 w 31"/>
                    <a:gd name="T29" fmla="*/ 0 h 27"/>
                    <a:gd name="T30" fmla="*/ 0 w 31"/>
                    <a:gd name="T31" fmla="*/ 0 h 27"/>
                    <a:gd name="T32" fmla="*/ 0 w 31"/>
                    <a:gd name="T33" fmla="*/ 0 h 27"/>
                    <a:gd name="T34" fmla="*/ 0 w 31"/>
                    <a:gd name="T35" fmla="*/ 0 h 27"/>
                    <a:gd name="T36" fmla="*/ 0 w 31"/>
                    <a:gd name="T37" fmla="*/ 0 h 27"/>
                    <a:gd name="T38" fmla="*/ 0 w 31"/>
                    <a:gd name="T39" fmla="*/ 0 h 27"/>
                    <a:gd name="T40" fmla="*/ 0 w 31"/>
                    <a:gd name="T41" fmla="*/ 0 h 27"/>
                    <a:gd name="T42" fmla="*/ 0 w 31"/>
                    <a:gd name="T43" fmla="*/ 0 h 27"/>
                    <a:gd name="T44" fmla="*/ 0 w 31"/>
                    <a:gd name="T45" fmla="*/ 0 h 27"/>
                    <a:gd name="T46" fmla="*/ 0 w 31"/>
                    <a:gd name="T47" fmla="*/ 0 h 27"/>
                    <a:gd name="T48" fmla="*/ 0 w 31"/>
                    <a:gd name="T49" fmla="*/ 0 h 27"/>
                    <a:gd name="T50" fmla="*/ 0 w 31"/>
                    <a:gd name="T51" fmla="*/ 0 h 27"/>
                    <a:gd name="T52" fmla="*/ 0 w 31"/>
                    <a:gd name="T53" fmla="*/ 0 h 27"/>
                    <a:gd name="T54" fmla="*/ 0 w 31"/>
                    <a:gd name="T55" fmla="*/ 0 h 27"/>
                    <a:gd name="T56" fmla="*/ 0 w 31"/>
                    <a:gd name="T57" fmla="*/ 0 h 27"/>
                    <a:gd name="T58" fmla="*/ 0 w 31"/>
                    <a:gd name="T59" fmla="*/ 0 h 27"/>
                    <a:gd name="T60" fmla="*/ 0 w 31"/>
                    <a:gd name="T61" fmla="*/ 0 h 27"/>
                    <a:gd name="T62" fmla="*/ 0 w 31"/>
                    <a:gd name="T63" fmla="*/ 0 h 27"/>
                    <a:gd name="T64" fmla="*/ 0 w 31"/>
                    <a:gd name="T65" fmla="*/ 0 h 27"/>
                    <a:gd name="T66" fmla="*/ 0 w 31"/>
                    <a:gd name="T67" fmla="*/ 0 h 27"/>
                    <a:gd name="T68" fmla="*/ 0 w 31"/>
                    <a:gd name="T69" fmla="*/ 0 h 27"/>
                    <a:gd name="T70" fmla="*/ 0 w 31"/>
                    <a:gd name="T71" fmla="*/ 0 h 27"/>
                    <a:gd name="T72" fmla="*/ 0 w 31"/>
                    <a:gd name="T73" fmla="*/ 0 h 27"/>
                    <a:gd name="T74" fmla="*/ 0 w 31"/>
                    <a:gd name="T75" fmla="*/ 0 h 27"/>
                    <a:gd name="T76" fmla="*/ 0 w 31"/>
                    <a:gd name="T77" fmla="*/ 0 h 27"/>
                    <a:gd name="T78" fmla="*/ 0 w 31"/>
                    <a:gd name="T79" fmla="*/ 0 h 27"/>
                    <a:gd name="T80" fmla="*/ 0 w 31"/>
                    <a:gd name="T81" fmla="*/ 0 h 27"/>
                    <a:gd name="T82" fmla="*/ 0 w 31"/>
                    <a:gd name="T83" fmla="*/ 0 h 27"/>
                    <a:gd name="T84" fmla="*/ 0 w 31"/>
                    <a:gd name="T85" fmla="*/ 0 h 2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1"/>
                    <a:gd name="T130" fmla="*/ 0 h 27"/>
                    <a:gd name="T131" fmla="*/ 31 w 31"/>
                    <a:gd name="T132" fmla="*/ 27 h 2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1" h="27">
                      <a:moveTo>
                        <a:pt x="30" y="8"/>
                      </a:moveTo>
                      <a:lnTo>
                        <a:pt x="31" y="11"/>
                      </a:lnTo>
                      <a:lnTo>
                        <a:pt x="31" y="14"/>
                      </a:lnTo>
                      <a:lnTo>
                        <a:pt x="31" y="16"/>
                      </a:lnTo>
                      <a:lnTo>
                        <a:pt x="30" y="17"/>
                      </a:lnTo>
                      <a:lnTo>
                        <a:pt x="29" y="20"/>
                      </a:lnTo>
                      <a:lnTo>
                        <a:pt x="27" y="21"/>
                      </a:lnTo>
                      <a:lnTo>
                        <a:pt x="25" y="23"/>
                      </a:lnTo>
                      <a:lnTo>
                        <a:pt x="24" y="24"/>
                      </a:lnTo>
                      <a:lnTo>
                        <a:pt x="22" y="25"/>
                      </a:lnTo>
                      <a:lnTo>
                        <a:pt x="21" y="25"/>
                      </a:lnTo>
                      <a:lnTo>
                        <a:pt x="18" y="25"/>
                      </a:lnTo>
                      <a:lnTo>
                        <a:pt x="16" y="27"/>
                      </a:lnTo>
                      <a:lnTo>
                        <a:pt x="13" y="27"/>
                      </a:lnTo>
                      <a:lnTo>
                        <a:pt x="12" y="27"/>
                      </a:lnTo>
                      <a:lnTo>
                        <a:pt x="9" y="27"/>
                      </a:lnTo>
                      <a:lnTo>
                        <a:pt x="7" y="25"/>
                      </a:lnTo>
                      <a:lnTo>
                        <a:pt x="5" y="25"/>
                      </a:lnTo>
                      <a:lnTo>
                        <a:pt x="4" y="24"/>
                      </a:lnTo>
                      <a:lnTo>
                        <a:pt x="1" y="23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7" y="3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4" y="3"/>
                      </a:lnTo>
                      <a:lnTo>
                        <a:pt x="25" y="4"/>
                      </a:lnTo>
                      <a:lnTo>
                        <a:pt x="27" y="6"/>
                      </a:lnTo>
                      <a:lnTo>
                        <a:pt x="29" y="7"/>
                      </a:lnTo>
                      <a:lnTo>
                        <a:pt x="31" y="10"/>
                      </a:lnTo>
                      <a:lnTo>
                        <a:pt x="3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81">
                  <a:extLst>
                    <a:ext uri="{FF2B5EF4-FFF2-40B4-BE49-F238E27FC236}">
                      <a16:creationId xmlns="" xmlns:a16="http://schemas.microsoft.com/office/drawing/2014/main" id="{B6565909-1087-4A5D-8392-83DD27CB95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3" y="2270"/>
                  <a:ext cx="12" cy="16"/>
                </a:xfrm>
                <a:custGeom>
                  <a:avLst/>
                  <a:gdLst>
                    <a:gd name="T0" fmla="*/ 0 w 35"/>
                    <a:gd name="T1" fmla="*/ 0 h 47"/>
                    <a:gd name="T2" fmla="*/ 0 w 35"/>
                    <a:gd name="T3" fmla="*/ 0 h 47"/>
                    <a:gd name="T4" fmla="*/ 0 w 35"/>
                    <a:gd name="T5" fmla="*/ 0 h 47"/>
                    <a:gd name="T6" fmla="*/ 0 w 35"/>
                    <a:gd name="T7" fmla="*/ 0 h 47"/>
                    <a:gd name="T8" fmla="*/ 0 w 35"/>
                    <a:gd name="T9" fmla="*/ 0 h 47"/>
                    <a:gd name="T10" fmla="*/ 0 w 35"/>
                    <a:gd name="T11" fmla="*/ 0 h 47"/>
                    <a:gd name="T12" fmla="*/ 0 w 35"/>
                    <a:gd name="T13" fmla="*/ 0 h 47"/>
                    <a:gd name="T14" fmla="*/ 0 w 35"/>
                    <a:gd name="T15" fmla="*/ 0 h 47"/>
                    <a:gd name="T16" fmla="*/ 0 w 35"/>
                    <a:gd name="T17" fmla="*/ 0 h 47"/>
                    <a:gd name="T18" fmla="*/ 0 w 35"/>
                    <a:gd name="T19" fmla="*/ 0 h 47"/>
                    <a:gd name="T20" fmla="*/ 0 w 35"/>
                    <a:gd name="T21" fmla="*/ 0 h 47"/>
                    <a:gd name="T22" fmla="*/ 0 w 35"/>
                    <a:gd name="T23" fmla="*/ 0 h 47"/>
                    <a:gd name="T24" fmla="*/ 0 w 35"/>
                    <a:gd name="T25" fmla="*/ 0 h 47"/>
                    <a:gd name="T26" fmla="*/ 0 w 35"/>
                    <a:gd name="T27" fmla="*/ 0 h 47"/>
                    <a:gd name="T28" fmla="*/ 0 w 35"/>
                    <a:gd name="T29" fmla="*/ 0 h 47"/>
                    <a:gd name="T30" fmla="*/ 0 w 35"/>
                    <a:gd name="T31" fmla="*/ 0 h 47"/>
                    <a:gd name="T32" fmla="*/ 0 w 35"/>
                    <a:gd name="T33" fmla="*/ 0 h 47"/>
                    <a:gd name="T34" fmla="*/ 0 w 35"/>
                    <a:gd name="T35" fmla="*/ 0 h 47"/>
                    <a:gd name="T36" fmla="*/ 0 w 35"/>
                    <a:gd name="T37" fmla="*/ 0 h 47"/>
                    <a:gd name="T38" fmla="*/ 0 w 35"/>
                    <a:gd name="T39" fmla="*/ 0 h 47"/>
                    <a:gd name="T40" fmla="*/ 0 w 35"/>
                    <a:gd name="T41" fmla="*/ 0 h 47"/>
                    <a:gd name="T42" fmla="*/ 0 w 35"/>
                    <a:gd name="T43" fmla="*/ 0 h 47"/>
                    <a:gd name="T44" fmla="*/ 0 w 35"/>
                    <a:gd name="T45" fmla="*/ 0 h 47"/>
                    <a:gd name="T46" fmla="*/ 0 w 35"/>
                    <a:gd name="T47" fmla="*/ 0 h 47"/>
                    <a:gd name="T48" fmla="*/ 0 w 35"/>
                    <a:gd name="T49" fmla="*/ 0 h 47"/>
                    <a:gd name="T50" fmla="*/ 0 w 35"/>
                    <a:gd name="T51" fmla="*/ 0 h 47"/>
                    <a:gd name="T52" fmla="*/ 0 w 35"/>
                    <a:gd name="T53" fmla="*/ 0 h 47"/>
                    <a:gd name="T54" fmla="*/ 0 w 35"/>
                    <a:gd name="T55" fmla="*/ 0 h 47"/>
                    <a:gd name="T56" fmla="*/ 0 w 35"/>
                    <a:gd name="T57" fmla="*/ 0 h 47"/>
                    <a:gd name="T58" fmla="*/ 0 w 35"/>
                    <a:gd name="T59" fmla="*/ 0 h 47"/>
                    <a:gd name="T60" fmla="*/ 0 w 35"/>
                    <a:gd name="T61" fmla="*/ 0 h 47"/>
                    <a:gd name="T62" fmla="*/ 0 w 35"/>
                    <a:gd name="T63" fmla="*/ 0 h 47"/>
                    <a:gd name="T64" fmla="*/ 0 w 35"/>
                    <a:gd name="T65" fmla="*/ 0 h 47"/>
                    <a:gd name="T66" fmla="*/ 0 w 35"/>
                    <a:gd name="T67" fmla="*/ 0 h 4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5"/>
                    <a:gd name="T103" fmla="*/ 0 h 47"/>
                    <a:gd name="T104" fmla="*/ 35 w 35"/>
                    <a:gd name="T105" fmla="*/ 47 h 4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5" h="47">
                      <a:moveTo>
                        <a:pt x="34" y="21"/>
                      </a:moveTo>
                      <a:lnTo>
                        <a:pt x="34" y="43"/>
                      </a:lnTo>
                      <a:lnTo>
                        <a:pt x="28" y="46"/>
                      </a:lnTo>
                      <a:lnTo>
                        <a:pt x="25" y="47"/>
                      </a:lnTo>
                      <a:lnTo>
                        <a:pt x="21" y="47"/>
                      </a:lnTo>
                      <a:lnTo>
                        <a:pt x="17" y="45"/>
                      </a:lnTo>
                      <a:lnTo>
                        <a:pt x="13" y="42"/>
                      </a:lnTo>
                      <a:lnTo>
                        <a:pt x="10" y="39"/>
                      </a:lnTo>
                      <a:lnTo>
                        <a:pt x="8" y="35"/>
                      </a:lnTo>
                      <a:lnTo>
                        <a:pt x="5" y="32"/>
                      </a:lnTo>
                      <a:lnTo>
                        <a:pt x="2" y="28"/>
                      </a:lnTo>
                      <a:lnTo>
                        <a:pt x="1" y="24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1" y="12"/>
                      </a:lnTo>
                      <a:lnTo>
                        <a:pt x="1" y="9"/>
                      </a:lnTo>
                      <a:lnTo>
                        <a:pt x="2" y="8"/>
                      </a:lnTo>
                      <a:lnTo>
                        <a:pt x="4" y="5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3" y="3"/>
                      </a:lnTo>
                      <a:lnTo>
                        <a:pt x="26" y="5"/>
                      </a:lnTo>
                      <a:lnTo>
                        <a:pt x="27" y="8"/>
                      </a:lnTo>
                      <a:lnTo>
                        <a:pt x="30" y="12"/>
                      </a:lnTo>
                      <a:lnTo>
                        <a:pt x="31" y="16"/>
                      </a:lnTo>
                      <a:lnTo>
                        <a:pt x="32" y="19"/>
                      </a:lnTo>
                      <a:lnTo>
                        <a:pt x="35" y="21"/>
                      </a:lnTo>
                      <a:lnTo>
                        <a:pt x="34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Freeform 82">
                  <a:extLst>
                    <a:ext uri="{FF2B5EF4-FFF2-40B4-BE49-F238E27FC236}">
                      <a16:creationId xmlns="" xmlns:a16="http://schemas.microsoft.com/office/drawing/2014/main" id="{118B3529-5D85-4AC1-A7B8-A9E995851C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" y="2276"/>
                  <a:ext cx="19" cy="60"/>
                </a:xfrm>
                <a:custGeom>
                  <a:avLst/>
                  <a:gdLst>
                    <a:gd name="T0" fmla="*/ 0 w 59"/>
                    <a:gd name="T1" fmla="*/ 0 h 180"/>
                    <a:gd name="T2" fmla="*/ 0 w 59"/>
                    <a:gd name="T3" fmla="*/ 0 h 180"/>
                    <a:gd name="T4" fmla="*/ 0 w 59"/>
                    <a:gd name="T5" fmla="*/ 0 h 180"/>
                    <a:gd name="T6" fmla="*/ 0 w 59"/>
                    <a:gd name="T7" fmla="*/ 0 h 180"/>
                    <a:gd name="T8" fmla="*/ 0 w 59"/>
                    <a:gd name="T9" fmla="*/ 0 h 180"/>
                    <a:gd name="T10" fmla="*/ 0 w 59"/>
                    <a:gd name="T11" fmla="*/ 0 h 180"/>
                    <a:gd name="T12" fmla="*/ 0 w 59"/>
                    <a:gd name="T13" fmla="*/ 0 h 180"/>
                    <a:gd name="T14" fmla="*/ 0 w 59"/>
                    <a:gd name="T15" fmla="*/ 0 h 180"/>
                    <a:gd name="T16" fmla="*/ 0 w 59"/>
                    <a:gd name="T17" fmla="*/ 0 h 180"/>
                    <a:gd name="T18" fmla="*/ 0 w 59"/>
                    <a:gd name="T19" fmla="*/ 0 h 180"/>
                    <a:gd name="T20" fmla="*/ 0 w 59"/>
                    <a:gd name="T21" fmla="*/ 0 h 180"/>
                    <a:gd name="T22" fmla="*/ 0 w 59"/>
                    <a:gd name="T23" fmla="*/ 0 h 180"/>
                    <a:gd name="T24" fmla="*/ 0 w 59"/>
                    <a:gd name="T25" fmla="*/ 0 h 180"/>
                    <a:gd name="T26" fmla="*/ 0 w 59"/>
                    <a:gd name="T27" fmla="*/ 0 h 180"/>
                    <a:gd name="T28" fmla="*/ 0 w 59"/>
                    <a:gd name="T29" fmla="*/ 0 h 180"/>
                    <a:gd name="T30" fmla="*/ 0 w 59"/>
                    <a:gd name="T31" fmla="*/ 0 h 180"/>
                    <a:gd name="T32" fmla="*/ 0 w 59"/>
                    <a:gd name="T33" fmla="*/ 0 h 180"/>
                    <a:gd name="T34" fmla="*/ 0 w 59"/>
                    <a:gd name="T35" fmla="*/ 0 h 180"/>
                    <a:gd name="T36" fmla="*/ 0 w 59"/>
                    <a:gd name="T37" fmla="*/ 0 h 180"/>
                    <a:gd name="T38" fmla="*/ 0 w 59"/>
                    <a:gd name="T39" fmla="*/ 0 h 180"/>
                    <a:gd name="T40" fmla="*/ 0 w 59"/>
                    <a:gd name="T41" fmla="*/ 0 h 180"/>
                    <a:gd name="T42" fmla="*/ 0 w 59"/>
                    <a:gd name="T43" fmla="*/ 0 h 180"/>
                    <a:gd name="T44" fmla="*/ 0 w 59"/>
                    <a:gd name="T45" fmla="*/ 0 h 180"/>
                    <a:gd name="T46" fmla="*/ 0 w 59"/>
                    <a:gd name="T47" fmla="*/ 0 h 180"/>
                    <a:gd name="T48" fmla="*/ 0 w 59"/>
                    <a:gd name="T49" fmla="*/ 0 h 180"/>
                    <a:gd name="T50" fmla="*/ 0 w 59"/>
                    <a:gd name="T51" fmla="*/ 0 h 180"/>
                    <a:gd name="T52" fmla="*/ 0 w 59"/>
                    <a:gd name="T53" fmla="*/ 0 h 180"/>
                    <a:gd name="T54" fmla="*/ 0 w 59"/>
                    <a:gd name="T55" fmla="*/ 0 h 180"/>
                    <a:gd name="T56" fmla="*/ 0 w 59"/>
                    <a:gd name="T57" fmla="*/ 0 h 180"/>
                    <a:gd name="T58" fmla="*/ 0 w 59"/>
                    <a:gd name="T59" fmla="*/ 0 h 180"/>
                    <a:gd name="T60" fmla="*/ 0 w 59"/>
                    <a:gd name="T61" fmla="*/ 0 h 180"/>
                    <a:gd name="T62" fmla="*/ 0 w 59"/>
                    <a:gd name="T63" fmla="*/ 0 h 180"/>
                    <a:gd name="T64" fmla="*/ 0 w 59"/>
                    <a:gd name="T65" fmla="*/ 0 h 180"/>
                    <a:gd name="T66" fmla="*/ 0 w 59"/>
                    <a:gd name="T67" fmla="*/ 0 h 180"/>
                    <a:gd name="T68" fmla="*/ 0 w 59"/>
                    <a:gd name="T69" fmla="*/ 0 h 180"/>
                    <a:gd name="T70" fmla="*/ 0 w 59"/>
                    <a:gd name="T71" fmla="*/ 0 h 180"/>
                    <a:gd name="T72" fmla="*/ 0 w 59"/>
                    <a:gd name="T73" fmla="*/ 0 h 180"/>
                    <a:gd name="T74" fmla="*/ 0 w 59"/>
                    <a:gd name="T75" fmla="*/ 0 h 180"/>
                    <a:gd name="T76" fmla="*/ 0 w 59"/>
                    <a:gd name="T77" fmla="*/ 0 h 180"/>
                    <a:gd name="T78" fmla="*/ 0 w 59"/>
                    <a:gd name="T79" fmla="*/ 0 h 180"/>
                    <a:gd name="T80" fmla="*/ 0 w 59"/>
                    <a:gd name="T81" fmla="*/ 0 h 180"/>
                    <a:gd name="T82" fmla="*/ 0 w 59"/>
                    <a:gd name="T83" fmla="*/ 0 h 180"/>
                    <a:gd name="T84" fmla="*/ 0 w 59"/>
                    <a:gd name="T85" fmla="*/ 0 h 18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9"/>
                    <a:gd name="T130" fmla="*/ 0 h 180"/>
                    <a:gd name="T131" fmla="*/ 59 w 59"/>
                    <a:gd name="T132" fmla="*/ 180 h 18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9" h="180">
                      <a:moveTo>
                        <a:pt x="51" y="39"/>
                      </a:moveTo>
                      <a:lnTo>
                        <a:pt x="55" y="56"/>
                      </a:lnTo>
                      <a:lnTo>
                        <a:pt x="56" y="72"/>
                      </a:lnTo>
                      <a:lnTo>
                        <a:pt x="58" y="88"/>
                      </a:lnTo>
                      <a:lnTo>
                        <a:pt x="59" y="103"/>
                      </a:lnTo>
                      <a:lnTo>
                        <a:pt x="58" y="118"/>
                      </a:lnTo>
                      <a:lnTo>
                        <a:pt x="55" y="132"/>
                      </a:lnTo>
                      <a:lnTo>
                        <a:pt x="51" y="146"/>
                      </a:lnTo>
                      <a:lnTo>
                        <a:pt x="45" y="159"/>
                      </a:lnTo>
                      <a:lnTo>
                        <a:pt x="36" y="170"/>
                      </a:lnTo>
                      <a:lnTo>
                        <a:pt x="24" y="180"/>
                      </a:lnTo>
                      <a:lnTo>
                        <a:pt x="16" y="167"/>
                      </a:lnTo>
                      <a:lnTo>
                        <a:pt x="12" y="154"/>
                      </a:lnTo>
                      <a:lnTo>
                        <a:pt x="11" y="140"/>
                      </a:lnTo>
                      <a:lnTo>
                        <a:pt x="12" y="127"/>
                      </a:lnTo>
                      <a:lnTo>
                        <a:pt x="15" y="112"/>
                      </a:lnTo>
                      <a:lnTo>
                        <a:pt x="16" y="99"/>
                      </a:lnTo>
                      <a:lnTo>
                        <a:pt x="17" y="85"/>
                      </a:lnTo>
                      <a:lnTo>
                        <a:pt x="17" y="72"/>
                      </a:lnTo>
                      <a:lnTo>
                        <a:pt x="13" y="58"/>
                      </a:lnTo>
                      <a:lnTo>
                        <a:pt x="4" y="43"/>
                      </a:lnTo>
                      <a:lnTo>
                        <a:pt x="3" y="39"/>
                      </a:lnTo>
                      <a:lnTo>
                        <a:pt x="2" y="34"/>
                      </a:lnTo>
                      <a:lnTo>
                        <a:pt x="0" y="30"/>
                      </a:lnTo>
                      <a:lnTo>
                        <a:pt x="0" y="26"/>
                      </a:lnTo>
                      <a:lnTo>
                        <a:pt x="2" y="22"/>
                      </a:lnTo>
                      <a:lnTo>
                        <a:pt x="3" y="17"/>
                      </a:lnTo>
                      <a:lnTo>
                        <a:pt x="4" y="13"/>
                      </a:lnTo>
                      <a:lnTo>
                        <a:pt x="5" y="9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2" y="3"/>
                      </a:lnTo>
                      <a:lnTo>
                        <a:pt x="36" y="7"/>
                      </a:lnTo>
                      <a:lnTo>
                        <a:pt x="39" y="12"/>
                      </a:lnTo>
                      <a:lnTo>
                        <a:pt x="42" y="17"/>
                      </a:lnTo>
                      <a:lnTo>
                        <a:pt x="45" y="24"/>
                      </a:lnTo>
                      <a:lnTo>
                        <a:pt x="46" y="30"/>
                      </a:lnTo>
                      <a:lnTo>
                        <a:pt x="49" y="35"/>
                      </a:lnTo>
                      <a:lnTo>
                        <a:pt x="51" y="41"/>
                      </a:lnTo>
                      <a:lnTo>
                        <a:pt x="51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Freeform 83">
                  <a:extLst>
                    <a:ext uri="{FF2B5EF4-FFF2-40B4-BE49-F238E27FC236}">
                      <a16:creationId xmlns="" xmlns:a16="http://schemas.microsoft.com/office/drawing/2014/main" id="{32EE7C36-2273-492F-B5BB-BCC2EBB6EC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" y="2278"/>
                  <a:ext cx="9" cy="8"/>
                </a:xfrm>
                <a:custGeom>
                  <a:avLst/>
                  <a:gdLst>
                    <a:gd name="T0" fmla="*/ 0 w 26"/>
                    <a:gd name="T1" fmla="*/ 0 h 22"/>
                    <a:gd name="T2" fmla="*/ 0 w 26"/>
                    <a:gd name="T3" fmla="*/ 0 h 22"/>
                    <a:gd name="T4" fmla="*/ 0 w 26"/>
                    <a:gd name="T5" fmla="*/ 0 h 22"/>
                    <a:gd name="T6" fmla="*/ 0 w 26"/>
                    <a:gd name="T7" fmla="*/ 0 h 22"/>
                    <a:gd name="T8" fmla="*/ 0 w 26"/>
                    <a:gd name="T9" fmla="*/ 0 h 22"/>
                    <a:gd name="T10" fmla="*/ 0 w 26"/>
                    <a:gd name="T11" fmla="*/ 0 h 22"/>
                    <a:gd name="T12" fmla="*/ 0 w 26"/>
                    <a:gd name="T13" fmla="*/ 0 h 22"/>
                    <a:gd name="T14" fmla="*/ 0 w 26"/>
                    <a:gd name="T15" fmla="*/ 0 h 22"/>
                    <a:gd name="T16" fmla="*/ 0 w 26"/>
                    <a:gd name="T17" fmla="*/ 0 h 22"/>
                    <a:gd name="T18" fmla="*/ 0 w 26"/>
                    <a:gd name="T19" fmla="*/ 0 h 22"/>
                    <a:gd name="T20" fmla="*/ 0 w 26"/>
                    <a:gd name="T21" fmla="*/ 0 h 22"/>
                    <a:gd name="T22" fmla="*/ 0 w 26"/>
                    <a:gd name="T23" fmla="*/ 0 h 22"/>
                    <a:gd name="T24" fmla="*/ 0 w 26"/>
                    <a:gd name="T25" fmla="*/ 0 h 22"/>
                    <a:gd name="T26" fmla="*/ 0 w 26"/>
                    <a:gd name="T27" fmla="*/ 0 h 22"/>
                    <a:gd name="T28" fmla="*/ 0 w 26"/>
                    <a:gd name="T29" fmla="*/ 0 h 22"/>
                    <a:gd name="T30" fmla="*/ 0 w 26"/>
                    <a:gd name="T31" fmla="*/ 0 h 22"/>
                    <a:gd name="T32" fmla="*/ 0 w 26"/>
                    <a:gd name="T33" fmla="*/ 0 h 22"/>
                    <a:gd name="T34" fmla="*/ 0 w 26"/>
                    <a:gd name="T35" fmla="*/ 0 h 22"/>
                    <a:gd name="T36" fmla="*/ 0 w 26"/>
                    <a:gd name="T37" fmla="*/ 0 h 22"/>
                    <a:gd name="T38" fmla="*/ 0 w 26"/>
                    <a:gd name="T39" fmla="*/ 0 h 22"/>
                    <a:gd name="T40" fmla="*/ 0 w 26"/>
                    <a:gd name="T41" fmla="*/ 0 h 22"/>
                    <a:gd name="T42" fmla="*/ 0 w 26"/>
                    <a:gd name="T43" fmla="*/ 0 h 22"/>
                    <a:gd name="T44" fmla="*/ 0 w 26"/>
                    <a:gd name="T45" fmla="*/ 0 h 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6"/>
                    <a:gd name="T70" fmla="*/ 0 h 22"/>
                    <a:gd name="T71" fmla="*/ 26 w 26"/>
                    <a:gd name="T72" fmla="*/ 22 h 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6" h="22">
                      <a:moveTo>
                        <a:pt x="25" y="5"/>
                      </a:moveTo>
                      <a:lnTo>
                        <a:pt x="26" y="9"/>
                      </a:lnTo>
                      <a:lnTo>
                        <a:pt x="26" y="12"/>
                      </a:lnTo>
                      <a:lnTo>
                        <a:pt x="26" y="14"/>
                      </a:lnTo>
                      <a:lnTo>
                        <a:pt x="24" y="16"/>
                      </a:lnTo>
                      <a:lnTo>
                        <a:pt x="22" y="17"/>
                      </a:lnTo>
                      <a:lnTo>
                        <a:pt x="20" y="18"/>
                      </a:lnTo>
                      <a:lnTo>
                        <a:pt x="17" y="18"/>
                      </a:lnTo>
                      <a:lnTo>
                        <a:pt x="14" y="20"/>
                      </a:lnTo>
                      <a:lnTo>
                        <a:pt x="12" y="21"/>
                      </a:lnTo>
                      <a:lnTo>
                        <a:pt x="11" y="22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8" y="3"/>
                      </a:lnTo>
                      <a:lnTo>
                        <a:pt x="12" y="1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1"/>
                      </a:lnTo>
                      <a:lnTo>
                        <a:pt x="24" y="3"/>
                      </a:lnTo>
                      <a:lnTo>
                        <a:pt x="25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Freeform 84">
                  <a:extLst>
                    <a:ext uri="{FF2B5EF4-FFF2-40B4-BE49-F238E27FC236}">
                      <a16:creationId xmlns="" xmlns:a16="http://schemas.microsoft.com/office/drawing/2014/main" id="{74F850FE-A4B6-49A9-BA75-0DBE4492BF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6" y="2296"/>
                  <a:ext cx="6" cy="8"/>
                </a:xfrm>
                <a:custGeom>
                  <a:avLst/>
                  <a:gdLst>
                    <a:gd name="T0" fmla="*/ 0 w 17"/>
                    <a:gd name="T1" fmla="*/ 0 h 22"/>
                    <a:gd name="T2" fmla="*/ 0 w 17"/>
                    <a:gd name="T3" fmla="*/ 0 h 22"/>
                    <a:gd name="T4" fmla="*/ 0 w 17"/>
                    <a:gd name="T5" fmla="*/ 0 h 22"/>
                    <a:gd name="T6" fmla="*/ 0 w 17"/>
                    <a:gd name="T7" fmla="*/ 0 h 22"/>
                    <a:gd name="T8" fmla="*/ 0 w 17"/>
                    <a:gd name="T9" fmla="*/ 0 h 22"/>
                    <a:gd name="T10" fmla="*/ 0 w 17"/>
                    <a:gd name="T11" fmla="*/ 0 h 22"/>
                    <a:gd name="T12" fmla="*/ 0 w 17"/>
                    <a:gd name="T13" fmla="*/ 0 h 22"/>
                    <a:gd name="T14" fmla="*/ 0 w 17"/>
                    <a:gd name="T15" fmla="*/ 0 h 22"/>
                    <a:gd name="T16" fmla="*/ 0 w 17"/>
                    <a:gd name="T17" fmla="*/ 0 h 22"/>
                    <a:gd name="T18" fmla="*/ 0 w 17"/>
                    <a:gd name="T19" fmla="*/ 0 h 22"/>
                    <a:gd name="T20" fmla="*/ 0 w 17"/>
                    <a:gd name="T21" fmla="*/ 0 h 22"/>
                    <a:gd name="T22" fmla="*/ 0 w 17"/>
                    <a:gd name="T23" fmla="*/ 0 h 22"/>
                    <a:gd name="T24" fmla="*/ 0 w 17"/>
                    <a:gd name="T25" fmla="*/ 0 h 22"/>
                    <a:gd name="T26" fmla="*/ 0 w 17"/>
                    <a:gd name="T27" fmla="*/ 0 h 22"/>
                    <a:gd name="T28" fmla="*/ 0 w 17"/>
                    <a:gd name="T29" fmla="*/ 0 h 22"/>
                    <a:gd name="T30" fmla="*/ 0 w 17"/>
                    <a:gd name="T31" fmla="*/ 0 h 22"/>
                    <a:gd name="T32" fmla="*/ 0 w 17"/>
                    <a:gd name="T33" fmla="*/ 0 h 22"/>
                    <a:gd name="T34" fmla="*/ 0 w 17"/>
                    <a:gd name="T35" fmla="*/ 0 h 22"/>
                    <a:gd name="T36" fmla="*/ 0 w 17"/>
                    <a:gd name="T37" fmla="*/ 0 h 22"/>
                    <a:gd name="T38" fmla="*/ 0 w 17"/>
                    <a:gd name="T39" fmla="*/ 0 h 22"/>
                    <a:gd name="T40" fmla="*/ 0 w 17"/>
                    <a:gd name="T41" fmla="*/ 0 h 22"/>
                    <a:gd name="T42" fmla="*/ 0 w 17"/>
                    <a:gd name="T43" fmla="*/ 0 h 22"/>
                    <a:gd name="T44" fmla="*/ 0 w 17"/>
                    <a:gd name="T45" fmla="*/ 0 h 22"/>
                    <a:gd name="T46" fmla="*/ 0 w 17"/>
                    <a:gd name="T47" fmla="*/ 0 h 22"/>
                    <a:gd name="T48" fmla="*/ 0 w 17"/>
                    <a:gd name="T49" fmla="*/ 0 h 22"/>
                    <a:gd name="T50" fmla="*/ 0 w 17"/>
                    <a:gd name="T51" fmla="*/ 0 h 22"/>
                    <a:gd name="T52" fmla="*/ 0 w 17"/>
                    <a:gd name="T53" fmla="*/ 0 h 22"/>
                    <a:gd name="T54" fmla="*/ 0 w 17"/>
                    <a:gd name="T55" fmla="*/ 0 h 22"/>
                    <a:gd name="T56" fmla="*/ 0 w 17"/>
                    <a:gd name="T57" fmla="*/ 0 h 22"/>
                    <a:gd name="T58" fmla="*/ 0 w 17"/>
                    <a:gd name="T59" fmla="*/ 0 h 22"/>
                    <a:gd name="T60" fmla="*/ 0 w 17"/>
                    <a:gd name="T61" fmla="*/ 0 h 22"/>
                    <a:gd name="T62" fmla="*/ 0 w 17"/>
                    <a:gd name="T63" fmla="*/ 0 h 22"/>
                    <a:gd name="T64" fmla="*/ 0 w 17"/>
                    <a:gd name="T65" fmla="*/ 0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22"/>
                    <a:gd name="T101" fmla="*/ 17 w 17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22">
                      <a:moveTo>
                        <a:pt x="15" y="14"/>
                      </a:move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4" y="18"/>
                      </a:lnTo>
                      <a:lnTo>
                        <a:pt x="13" y="19"/>
                      </a:lnTo>
                      <a:lnTo>
                        <a:pt x="11" y="20"/>
                      </a:lnTo>
                      <a:lnTo>
                        <a:pt x="11" y="22"/>
                      </a:lnTo>
                      <a:lnTo>
                        <a:pt x="10" y="22"/>
                      </a:lnTo>
                      <a:lnTo>
                        <a:pt x="9" y="22"/>
                      </a:lnTo>
                      <a:lnTo>
                        <a:pt x="8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2" y="17"/>
                      </a:lnTo>
                      <a:lnTo>
                        <a:pt x="1" y="14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1" y="2"/>
                      </a:lnTo>
                      <a:lnTo>
                        <a:pt x="13" y="3"/>
                      </a:lnTo>
                      <a:lnTo>
                        <a:pt x="14" y="5"/>
                      </a:lnTo>
                      <a:lnTo>
                        <a:pt x="15" y="6"/>
                      </a:lnTo>
                      <a:lnTo>
                        <a:pt x="17" y="9"/>
                      </a:lnTo>
                      <a:lnTo>
                        <a:pt x="17" y="10"/>
                      </a:lnTo>
                      <a:lnTo>
                        <a:pt x="17" y="13"/>
                      </a:lnTo>
                      <a:lnTo>
                        <a:pt x="17" y="15"/>
                      </a:lnTo>
                      <a:lnTo>
                        <a:pt x="15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85">
                  <a:extLst>
                    <a:ext uri="{FF2B5EF4-FFF2-40B4-BE49-F238E27FC236}">
                      <a16:creationId xmlns="" xmlns:a16="http://schemas.microsoft.com/office/drawing/2014/main" id="{B0C2E424-062C-4CF3-9C46-2DC5097E4F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4" y="2294"/>
                  <a:ext cx="9" cy="20"/>
                </a:xfrm>
                <a:custGeom>
                  <a:avLst/>
                  <a:gdLst>
                    <a:gd name="T0" fmla="*/ 0 w 27"/>
                    <a:gd name="T1" fmla="*/ 0 h 60"/>
                    <a:gd name="T2" fmla="*/ 0 w 27"/>
                    <a:gd name="T3" fmla="*/ 0 h 60"/>
                    <a:gd name="T4" fmla="*/ 0 w 27"/>
                    <a:gd name="T5" fmla="*/ 0 h 60"/>
                    <a:gd name="T6" fmla="*/ 0 w 27"/>
                    <a:gd name="T7" fmla="*/ 0 h 60"/>
                    <a:gd name="T8" fmla="*/ 0 w 27"/>
                    <a:gd name="T9" fmla="*/ 0 h 60"/>
                    <a:gd name="T10" fmla="*/ 0 w 27"/>
                    <a:gd name="T11" fmla="*/ 0 h 60"/>
                    <a:gd name="T12" fmla="*/ 0 w 27"/>
                    <a:gd name="T13" fmla="*/ 0 h 60"/>
                    <a:gd name="T14" fmla="*/ 0 w 27"/>
                    <a:gd name="T15" fmla="*/ 0 h 60"/>
                    <a:gd name="T16" fmla="*/ 0 w 27"/>
                    <a:gd name="T17" fmla="*/ 0 h 60"/>
                    <a:gd name="T18" fmla="*/ 0 w 27"/>
                    <a:gd name="T19" fmla="*/ 0 h 60"/>
                    <a:gd name="T20" fmla="*/ 0 w 27"/>
                    <a:gd name="T21" fmla="*/ 0 h 60"/>
                    <a:gd name="T22" fmla="*/ 0 w 27"/>
                    <a:gd name="T23" fmla="*/ 0 h 60"/>
                    <a:gd name="T24" fmla="*/ 0 w 27"/>
                    <a:gd name="T25" fmla="*/ 0 h 60"/>
                    <a:gd name="T26" fmla="*/ 0 w 27"/>
                    <a:gd name="T27" fmla="*/ 0 h 60"/>
                    <a:gd name="T28" fmla="*/ 0 w 27"/>
                    <a:gd name="T29" fmla="*/ 0 h 60"/>
                    <a:gd name="T30" fmla="*/ 0 w 27"/>
                    <a:gd name="T31" fmla="*/ 0 h 60"/>
                    <a:gd name="T32" fmla="*/ 0 w 27"/>
                    <a:gd name="T33" fmla="*/ 0 h 60"/>
                    <a:gd name="T34" fmla="*/ 0 w 27"/>
                    <a:gd name="T35" fmla="*/ 0 h 60"/>
                    <a:gd name="T36" fmla="*/ 0 w 27"/>
                    <a:gd name="T37" fmla="*/ 0 h 60"/>
                    <a:gd name="T38" fmla="*/ 0 w 27"/>
                    <a:gd name="T39" fmla="*/ 0 h 60"/>
                    <a:gd name="T40" fmla="*/ 0 w 27"/>
                    <a:gd name="T41" fmla="*/ 0 h 60"/>
                    <a:gd name="T42" fmla="*/ 0 w 27"/>
                    <a:gd name="T43" fmla="*/ 0 h 60"/>
                    <a:gd name="T44" fmla="*/ 0 w 27"/>
                    <a:gd name="T45" fmla="*/ 0 h 60"/>
                    <a:gd name="T46" fmla="*/ 0 w 27"/>
                    <a:gd name="T47" fmla="*/ 0 h 6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7"/>
                    <a:gd name="T73" fmla="*/ 0 h 60"/>
                    <a:gd name="T74" fmla="*/ 27 w 27"/>
                    <a:gd name="T75" fmla="*/ 60 h 6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7" h="60">
                      <a:moveTo>
                        <a:pt x="22" y="58"/>
                      </a:moveTo>
                      <a:lnTo>
                        <a:pt x="17" y="60"/>
                      </a:lnTo>
                      <a:lnTo>
                        <a:pt x="11" y="58"/>
                      </a:lnTo>
                      <a:lnTo>
                        <a:pt x="9" y="55"/>
                      </a:lnTo>
                      <a:lnTo>
                        <a:pt x="7" y="49"/>
                      </a:lnTo>
                      <a:lnTo>
                        <a:pt x="6" y="43"/>
                      </a:lnTo>
                      <a:lnTo>
                        <a:pt x="6" y="36"/>
                      </a:lnTo>
                      <a:lnTo>
                        <a:pt x="6" y="28"/>
                      </a:lnTo>
                      <a:lnTo>
                        <a:pt x="5" y="22"/>
                      </a:lnTo>
                      <a:lnTo>
                        <a:pt x="3" y="15"/>
                      </a:lnTo>
                      <a:lnTo>
                        <a:pt x="0" y="10"/>
                      </a:lnTo>
                      <a:lnTo>
                        <a:pt x="9" y="0"/>
                      </a:lnTo>
                      <a:lnTo>
                        <a:pt x="14" y="4"/>
                      </a:lnTo>
                      <a:lnTo>
                        <a:pt x="18" y="9"/>
                      </a:lnTo>
                      <a:lnTo>
                        <a:pt x="20" y="14"/>
                      </a:lnTo>
                      <a:lnTo>
                        <a:pt x="23" y="21"/>
                      </a:lnTo>
                      <a:lnTo>
                        <a:pt x="26" y="27"/>
                      </a:lnTo>
                      <a:lnTo>
                        <a:pt x="26" y="34"/>
                      </a:lnTo>
                      <a:lnTo>
                        <a:pt x="27" y="40"/>
                      </a:lnTo>
                      <a:lnTo>
                        <a:pt x="26" y="47"/>
                      </a:lnTo>
                      <a:lnTo>
                        <a:pt x="24" y="53"/>
                      </a:lnTo>
                      <a:lnTo>
                        <a:pt x="22" y="60"/>
                      </a:lnTo>
                      <a:lnTo>
                        <a:pt x="22" y="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86">
                  <a:extLst>
                    <a:ext uri="{FF2B5EF4-FFF2-40B4-BE49-F238E27FC236}">
                      <a16:creationId xmlns="" xmlns:a16="http://schemas.microsoft.com/office/drawing/2014/main" id="{E921851D-E2A5-45C1-A742-78044A9ED9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" y="2294"/>
                  <a:ext cx="9" cy="7"/>
                </a:xfrm>
                <a:custGeom>
                  <a:avLst/>
                  <a:gdLst>
                    <a:gd name="T0" fmla="*/ 0 w 26"/>
                    <a:gd name="T1" fmla="*/ 0 h 22"/>
                    <a:gd name="T2" fmla="*/ 0 w 26"/>
                    <a:gd name="T3" fmla="*/ 0 h 22"/>
                    <a:gd name="T4" fmla="*/ 0 w 26"/>
                    <a:gd name="T5" fmla="*/ 0 h 22"/>
                    <a:gd name="T6" fmla="*/ 0 w 26"/>
                    <a:gd name="T7" fmla="*/ 0 h 22"/>
                    <a:gd name="T8" fmla="*/ 0 w 26"/>
                    <a:gd name="T9" fmla="*/ 0 h 22"/>
                    <a:gd name="T10" fmla="*/ 0 w 26"/>
                    <a:gd name="T11" fmla="*/ 0 h 22"/>
                    <a:gd name="T12" fmla="*/ 0 w 26"/>
                    <a:gd name="T13" fmla="*/ 0 h 22"/>
                    <a:gd name="T14" fmla="*/ 0 w 26"/>
                    <a:gd name="T15" fmla="*/ 0 h 22"/>
                    <a:gd name="T16" fmla="*/ 0 w 26"/>
                    <a:gd name="T17" fmla="*/ 0 h 22"/>
                    <a:gd name="T18" fmla="*/ 0 w 26"/>
                    <a:gd name="T19" fmla="*/ 0 h 22"/>
                    <a:gd name="T20" fmla="*/ 0 w 26"/>
                    <a:gd name="T21" fmla="*/ 0 h 22"/>
                    <a:gd name="T22" fmla="*/ 0 w 26"/>
                    <a:gd name="T23" fmla="*/ 0 h 22"/>
                    <a:gd name="T24" fmla="*/ 0 w 26"/>
                    <a:gd name="T25" fmla="*/ 0 h 22"/>
                    <a:gd name="T26" fmla="*/ 0 w 26"/>
                    <a:gd name="T27" fmla="*/ 0 h 22"/>
                    <a:gd name="T28" fmla="*/ 0 w 26"/>
                    <a:gd name="T29" fmla="*/ 0 h 22"/>
                    <a:gd name="T30" fmla="*/ 0 w 26"/>
                    <a:gd name="T31" fmla="*/ 0 h 22"/>
                    <a:gd name="T32" fmla="*/ 0 w 26"/>
                    <a:gd name="T33" fmla="*/ 0 h 22"/>
                    <a:gd name="T34" fmla="*/ 0 w 26"/>
                    <a:gd name="T35" fmla="*/ 0 h 22"/>
                    <a:gd name="T36" fmla="*/ 0 w 26"/>
                    <a:gd name="T37" fmla="*/ 0 h 22"/>
                    <a:gd name="T38" fmla="*/ 0 w 26"/>
                    <a:gd name="T39" fmla="*/ 0 h 22"/>
                    <a:gd name="T40" fmla="*/ 0 w 26"/>
                    <a:gd name="T41" fmla="*/ 0 h 22"/>
                    <a:gd name="T42" fmla="*/ 0 w 26"/>
                    <a:gd name="T43" fmla="*/ 0 h 22"/>
                    <a:gd name="T44" fmla="*/ 0 w 26"/>
                    <a:gd name="T45" fmla="*/ 0 h 22"/>
                    <a:gd name="T46" fmla="*/ 0 w 26"/>
                    <a:gd name="T47" fmla="*/ 0 h 22"/>
                    <a:gd name="T48" fmla="*/ 0 w 26"/>
                    <a:gd name="T49" fmla="*/ 0 h 22"/>
                    <a:gd name="T50" fmla="*/ 0 w 26"/>
                    <a:gd name="T51" fmla="*/ 0 h 22"/>
                    <a:gd name="T52" fmla="*/ 0 w 26"/>
                    <a:gd name="T53" fmla="*/ 0 h 22"/>
                    <a:gd name="T54" fmla="*/ 0 w 26"/>
                    <a:gd name="T55" fmla="*/ 0 h 22"/>
                    <a:gd name="T56" fmla="*/ 0 w 26"/>
                    <a:gd name="T57" fmla="*/ 0 h 22"/>
                    <a:gd name="T58" fmla="*/ 0 w 26"/>
                    <a:gd name="T59" fmla="*/ 0 h 22"/>
                    <a:gd name="T60" fmla="*/ 0 w 26"/>
                    <a:gd name="T61" fmla="*/ 0 h 22"/>
                    <a:gd name="T62" fmla="*/ 0 w 26"/>
                    <a:gd name="T63" fmla="*/ 0 h 22"/>
                    <a:gd name="T64" fmla="*/ 0 w 26"/>
                    <a:gd name="T65" fmla="*/ 0 h 22"/>
                    <a:gd name="T66" fmla="*/ 0 w 26"/>
                    <a:gd name="T67" fmla="*/ 0 h 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6"/>
                    <a:gd name="T103" fmla="*/ 0 h 22"/>
                    <a:gd name="T104" fmla="*/ 26 w 26"/>
                    <a:gd name="T105" fmla="*/ 22 h 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6" h="22">
                      <a:moveTo>
                        <a:pt x="25" y="5"/>
                      </a:moveTo>
                      <a:lnTo>
                        <a:pt x="26" y="8"/>
                      </a:lnTo>
                      <a:lnTo>
                        <a:pt x="26" y="10"/>
                      </a:lnTo>
                      <a:lnTo>
                        <a:pt x="26" y="12"/>
                      </a:lnTo>
                      <a:lnTo>
                        <a:pt x="25" y="14"/>
                      </a:lnTo>
                      <a:lnTo>
                        <a:pt x="24" y="16"/>
                      </a:lnTo>
                      <a:lnTo>
                        <a:pt x="22" y="17"/>
                      </a:lnTo>
                      <a:lnTo>
                        <a:pt x="20" y="20"/>
                      </a:lnTo>
                      <a:lnTo>
                        <a:pt x="19" y="20"/>
                      </a:lnTo>
                      <a:lnTo>
                        <a:pt x="16" y="21"/>
                      </a:lnTo>
                      <a:lnTo>
                        <a:pt x="15" y="22"/>
                      </a:lnTo>
                      <a:lnTo>
                        <a:pt x="3" y="22"/>
                      </a:lnTo>
                      <a:lnTo>
                        <a:pt x="2" y="21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6" y="3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1" y="1"/>
                      </a:lnTo>
                      <a:lnTo>
                        <a:pt x="22" y="1"/>
                      </a:lnTo>
                      <a:lnTo>
                        <a:pt x="25" y="4"/>
                      </a:lnTo>
                      <a:lnTo>
                        <a:pt x="26" y="5"/>
                      </a:lnTo>
                      <a:lnTo>
                        <a:pt x="25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87">
                  <a:extLst>
                    <a:ext uri="{FF2B5EF4-FFF2-40B4-BE49-F238E27FC236}">
                      <a16:creationId xmlns="" xmlns:a16="http://schemas.microsoft.com/office/drawing/2014/main" id="{0AFDED9E-7371-4F8C-BD27-2DF055DE5E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8" y="2297"/>
                  <a:ext cx="60" cy="121"/>
                </a:xfrm>
                <a:custGeom>
                  <a:avLst/>
                  <a:gdLst>
                    <a:gd name="T0" fmla="*/ 0 w 179"/>
                    <a:gd name="T1" fmla="*/ 0 h 362"/>
                    <a:gd name="T2" fmla="*/ 0 w 179"/>
                    <a:gd name="T3" fmla="*/ 0 h 362"/>
                    <a:gd name="T4" fmla="*/ 0 w 179"/>
                    <a:gd name="T5" fmla="*/ 0 h 362"/>
                    <a:gd name="T6" fmla="*/ 0 w 179"/>
                    <a:gd name="T7" fmla="*/ 0 h 362"/>
                    <a:gd name="T8" fmla="*/ 0 w 179"/>
                    <a:gd name="T9" fmla="*/ 0 h 362"/>
                    <a:gd name="T10" fmla="*/ 0 w 179"/>
                    <a:gd name="T11" fmla="*/ 0 h 362"/>
                    <a:gd name="T12" fmla="*/ 0 w 179"/>
                    <a:gd name="T13" fmla="*/ 0 h 362"/>
                    <a:gd name="T14" fmla="*/ 0 w 179"/>
                    <a:gd name="T15" fmla="*/ 0 h 362"/>
                    <a:gd name="T16" fmla="*/ 0 w 179"/>
                    <a:gd name="T17" fmla="*/ 0 h 362"/>
                    <a:gd name="T18" fmla="*/ 0 w 179"/>
                    <a:gd name="T19" fmla="*/ 0 h 362"/>
                    <a:gd name="T20" fmla="*/ 0 w 179"/>
                    <a:gd name="T21" fmla="*/ 0 h 362"/>
                    <a:gd name="T22" fmla="*/ 0 w 179"/>
                    <a:gd name="T23" fmla="*/ 0 h 362"/>
                    <a:gd name="T24" fmla="*/ 0 w 179"/>
                    <a:gd name="T25" fmla="*/ 0 h 362"/>
                    <a:gd name="T26" fmla="*/ 0 w 179"/>
                    <a:gd name="T27" fmla="*/ 0 h 362"/>
                    <a:gd name="T28" fmla="*/ 0 w 179"/>
                    <a:gd name="T29" fmla="*/ 0 h 362"/>
                    <a:gd name="T30" fmla="*/ 0 w 179"/>
                    <a:gd name="T31" fmla="*/ 0 h 362"/>
                    <a:gd name="T32" fmla="*/ 0 w 179"/>
                    <a:gd name="T33" fmla="*/ 0 h 362"/>
                    <a:gd name="T34" fmla="*/ 0 w 179"/>
                    <a:gd name="T35" fmla="*/ 0 h 362"/>
                    <a:gd name="T36" fmla="*/ 0 w 179"/>
                    <a:gd name="T37" fmla="*/ 0 h 362"/>
                    <a:gd name="T38" fmla="*/ 0 w 179"/>
                    <a:gd name="T39" fmla="*/ 0 h 362"/>
                    <a:gd name="T40" fmla="*/ 0 w 179"/>
                    <a:gd name="T41" fmla="*/ 0 h 362"/>
                    <a:gd name="T42" fmla="*/ 0 w 179"/>
                    <a:gd name="T43" fmla="*/ 0 h 362"/>
                    <a:gd name="T44" fmla="*/ 0 w 179"/>
                    <a:gd name="T45" fmla="*/ 0 h 362"/>
                    <a:gd name="T46" fmla="*/ 0 w 179"/>
                    <a:gd name="T47" fmla="*/ 0 h 362"/>
                    <a:gd name="T48" fmla="*/ 0 w 179"/>
                    <a:gd name="T49" fmla="*/ 0 h 362"/>
                    <a:gd name="T50" fmla="*/ 0 w 179"/>
                    <a:gd name="T51" fmla="*/ 0 h 362"/>
                    <a:gd name="T52" fmla="*/ 0 w 179"/>
                    <a:gd name="T53" fmla="*/ 0 h 362"/>
                    <a:gd name="T54" fmla="*/ 0 w 179"/>
                    <a:gd name="T55" fmla="*/ 0 h 362"/>
                    <a:gd name="T56" fmla="*/ 0 w 179"/>
                    <a:gd name="T57" fmla="*/ 0 h 362"/>
                    <a:gd name="T58" fmla="*/ 0 w 179"/>
                    <a:gd name="T59" fmla="*/ 0 h 362"/>
                    <a:gd name="T60" fmla="*/ 0 w 179"/>
                    <a:gd name="T61" fmla="*/ 0 h 362"/>
                    <a:gd name="T62" fmla="*/ 0 w 179"/>
                    <a:gd name="T63" fmla="*/ 0 h 362"/>
                    <a:gd name="T64" fmla="*/ 0 w 179"/>
                    <a:gd name="T65" fmla="*/ 0 h 362"/>
                    <a:gd name="T66" fmla="*/ 0 w 179"/>
                    <a:gd name="T67" fmla="*/ 0 h 362"/>
                    <a:gd name="T68" fmla="*/ 0 w 179"/>
                    <a:gd name="T69" fmla="*/ 0 h 362"/>
                    <a:gd name="T70" fmla="*/ 0 w 179"/>
                    <a:gd name="T71" fmla="*/ 0 h 362"/>
                    <a:gd name="T72" fmla="*/ 0 w 179"/>
                    <a:gd name="T73" fmla="*/ 0 h 362"/>
                    <a:gd name="T74" fmla="*/ 0 w 179"/>
                    <a:gd name="T75" fmla="*/ 0 h 362"/>
                    <a:gd name="T76" fmla="*/ 0 w 179"/>
                    <a:gd name="T77" fmla="*/ 0 h 362"/>
                    <a:gd name="T78" fmla="*/ 0 w 179"/>
                    <a:gd name="T79" fmla="*/ 0 h 362"/>
                    <a:gd name="T80" fmla="*/ 0 w 179"/>
                    <a:gd name="T81" fmla="*/ 0 h 362"/>
                    <a:gd name="T82" fmla="*/ 0 w 179"/>
                    <a:gd name="T83" fmla="*/ 0 h 362"/>
                    <a:gd name="T84" fmla="*/ 0 w 179"/>
                    <a:gd name="T85" fmla="*/ 0 h 362"/>
                    <a:gd name="T86" fmla="*/ 0 w 179"/>
                    <a:gd name="T87" fmla="*/ 0 h 36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79"/>
                    <a:gd name="T133" fmla="*/ 0 h 362"/>
                    <a:gd name="T134" fmla="*/ 179 w 179"/>
                    <a:gd name="T135" fmla="*/ 362 h 36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79" h="362">
                      <a:moveTo>
                        <a:pt x="179" y="284"/>
                      </a:moveTo>
                      <a:lnTo>
                        <a:pt x="177" y="297"/>
                      </a:lnTo>
                      <a:lnTo>
                        <a:pt x="173" y="307"/>
                      </a:lnTo>
                      <a:lnTo>
                        <a:pt x="166" y="316"/>
                      </a:lnTo>
                      <a:lnTo>
                        <a:pt x="158" y="324"/>
                      </a:lnTo>
                      <a:lnTo>
                        <a:pt x="149" y="331"/>
                      </a:lnTo>
                      <a:lnTo>
                        <a:pt x="140" y="337"/>
                      </a:lnTo>
                      <a:lnTo>
                        <a:pt x="130" y="342"/>
                      </a:lnTo>
                      <a:lnTo>
                        <a:pt x="119" y="348"/>
                      </a:lnTo>
                      <a:lnTo>
                        <a:pt x="109" y="353"/>
                      </a:lnTo>
                      <a:lnTo>
                        <a:pt x="100" y="359"/>
                      </a:lnTo>
                      <a:lnTo>
                        <a:pt x="93" y="361"/>
                      </a:lnTo>
                      <a:lnTo>
                        <a:pt x="87" y="362"/>
                      </a:lnTo>
                      <a:lnTo>
                        <a:pt x="80" y="362"/>
                      </a:lnTo>
                      <a:lnTo>
                        <a:pt x="72" y="362"/>
                      </a:lnTo>
                      <a:lnTo>
                        <a:pt x="66" y="361"/>
                      </a:lnTo>
                      <a:lnTo>
                        <a:pt x="59" y="359"/>
                      </a:lnTo>
                      <a:lnTo>
                        <a:pt x="53" y="358"/>
                      </a:lnTo>
                      <a:lnTo>
                        <a:pt x="46" y="355"/>
                      </a:lnTo>
                      <a:lnTo>
                        <a:pt x="40" y="353"/>
                      </a:lnTo>
                      <a:lnTo>
                        <a:pt x="33" y="350"/>
                      </a:lnTo>
                      <a:lnTo>
                        <a:pt x="28" y="346"/>
                      </a:lnTo>
                      <a:lnTo>
                        <a:pt x="23" y="342"/>
                      </a:lnTo>
                      <a:lnTo>
                        <a:pt x="19" y="338"/>
                      </a:lnTo>
                      <a:lnTo>
                        <a:pt x="15" y="333"/>
                      </a:lnTo>
                      <a:lnTo>
                        <a:pt x="11" y="328"/>
                      </a:lnTo>
                      <a:lnTo>
                        <a:pt x="8" y="323"/>
                      </a:lnTo>
                      <a:lnTo>
                        <a:pt x="6" y="318"/>
                      </a:lnTo>
                      <a:lnTo>
                        <a:pt x="4" y="312"/>
                      </a:lnTo>
                      <a:lnTo>
                        <a:pt x="3" y="306"/>
                      </a:lnTo>
                      <a:lnTo>
                        <a:pt x="2" y="301"/>
                      </a:lnTo>
                      <a:lnTo>
                        <a:pt x="0" y="292"/>
                      </a:lnTo>
                      <a:lnTo>
                        <a:pt x="0" y="281"/>
                      </a:lnTo>
                      <a:lnTo>
                        <a:pt x="2" y="272"/>
                      </a:lnTo>
                      <a:lnTo>
                        <a:pt x="4" y="264"/>
                      </a:lnTo>
                      <a:lnTo>
                        <a:pt x="7" y="256"/>
                      </a:lnTo>
                      <a:lnTo>
                        <a:pt x="12" y="248"/>
                      </a:lnTo>
                      <a:lnTo>
                        <a:pt x="17" y="242"/>
                      </a:lnTo>
                      <a:lnTo>
                        <a:pt x="24" y="237"/>
                      </a:lnTo>
                      <a:lnTo>
                        <a:pt x="32" y="231"/>
                      </a:lnTo>
                      <a:lnTo>
                        <a:pt x="41" y="229"/>
                      </a:lnTo>
                      <a:lnTo>
                        <a:pt x="49" y="226"/>
                      </a:lnTo>
                      <a:lnTo>
                        <a:pt x="56" y="225"/>
                      </a:lnTo>
                      <a:lnTo>
                        <a:pt x="63" y="226"/>
                      </a:lnTo>
                      <a:lnTo>
                        <a:pt x="70" y="228"/>
                      </a:lnTo>
                      <a:lnTo>
                        <a:pt x="76" y="231"/>
                      </a:lnTo>
                      <a:lnTo>
                        <a:pt x="81" y="234"/>
                      </a:lnTo>
                      <a:lnTo>
                        <a:pt x="87" y="239"/>
                      </a:lnTo>
                      <a:lnTo>
                        <a:pt x="92" y="245"/>
                      </a:lnTo>
                      <a:lnTo>
                        <a:pt x="97" y="250"/>
                      </a:lnTo>
                      <a:lnTo>
                        <a:pt x="102" y="255"/>
                      </a:lnTo>
                      <a:lnTo>
                        <a:pt x="102" y="261"/>
                      </a:lnTo>
                      <a:lnTo>
                        <a:pt x="103" y="268"/>
                      </a:lnTo>
                      <a:lnTo>
                        <a:pt x="103" y="273"/>
                      </a:lnTo>
                      <a:lnTo>
                        <a:pt x="103" y="280"/>
                      </a:lnTo>
                      <a:lnTo>
                        <a:pt x="102" y="286"/>
                      </a:lnTo>
                      <a:lnTo>
                        <a:pt x="101" y="292"/>
                      </a:lnTo>
                      <a:lnTo>
                        <a:pt x="100" y="297"/>
                      </a:lnTo>
                      <a:lnTo>
                        <a:pt x="96" y="301"/>
                      </a:lnTo>
                      <a:lnTo>
                        <a:pt x="92" y="303"/>
                      </a:lnTo>
                      <a:lnTo>
                        <a:pt x="87" y="306"/>
                      </a:lnTo>
                      <a:lnTo>
                        <a:pt x="84" y="307"/>
                      </a:lnTo>
                      <a:lnTo>
                        <a:pt x="81" y="307"/>
                      </a:lnTo>
                      <a:lnTo>
                        <a:pt x="79" y="307"/>
                      </a:lnTo>
                      <a:lnTo>
                        <a:pt x="76" y="307"/>
                      </a:lnTo>
                      <a:lnTo>
                        <a:pt x="75" y="307"/>
                      </a:lnTo>
                      <a:lnTo>
                        <a:pt x="72" y="306"/>
                      </a:lnTo>
                      <a:lnTo>
                        <a:pt x="70" y="305"/>
                      </a:lnTo>
                      <a:lnTo>
                        <a:pt x="68" y="303"/>
                      </a:lnTo>
                      <a:lnTo>
                        <a:pt x="66" y="301"/>
                      </a:lnTo>
                      <a:lnTo>
                        <a:pt x="64" y="299"/>
                      </a:lnTo>
                      <a:lnTo>
                        <a:pt x="63" y="294"/>
                      </a:lnTo>
                      <a:lnTo>
                        <a:pt x="64" y="290"/>
                      </a:lnTo>
                      <a:lnTo>
                        <a:pt x="66" y="286"/>
                      </a:lnTo>
                      <a:lnTo>
                        <a:pt x="68" y="282"/>
                      </a:lnTo>
                      <a:lnTo>
                        <a:pt x="71" y="280"/>
                      </a:lnTo>
                      <a:lnTo>
                        <a:pt x="73" y="276"/>
                      </a:lnTo>
                      <a:lnTo>
                        <a:pt x="75" y="272"/>
                      </a:lnTo>
                      <a:lnTo>
                        <a:pt x="75" y="268"/>
                      </a:lnTo>
                      <a:lnTo>
                        <a:pt x="73" y="264"/>
                      </a:lnTo>
                      <a:lnTo>
                        <a:pt x="71" y="260"/>
                      </a:lnTo>
                      <a:lnTo>
                        <a:pt x="68" y="259"/>
                      </a:lnTo>
                      <a:lnTo>
                        <a:pt x="67" y="258"/>
                      </a:lnTo>
                      <a:lnTo>
                        <a:pt x="66" y="256"/>
                      </a:lnTo>
                      <a:lnTo>
                        <a:pt x="63" y="255"/>
                      </a:lnTo>
                      <a:lnTo>
                        <a:pt x="60" y="254"/>
                      </a:lnTo>
                      <a:lnTo>
                        <a:pt x="59" y="252"/>
                      </a:lnTo>
                      <a:lnTo>
                        <a:pt x="56" y="252"/>
                      </a:lnTo>
                      <a:lnTo>
                        <a:pt x="54" y="252"/>
                      </a:lnTo>
                      <a:lnTo>
                        <a:pt x="51" y="252"/>
                      </a:lnTo>
                      <a:lnTo>
                        <a:pt x="47" y="252"/>
                      </a:lnTo>
                      <a:lnTo>
                        <a:pt x="42" y="258"/>
                      </a:lnTo>
                      <a:lnTo>
                        <a:pt x="38" y="263"/>
                      </a:lnTo>
                      <a:lnTo>
                        <a:pt x="37" y="268"/>
                      </a:lnTo>
                      <a:lnTo>
                        <a:pt x="37" y="275"/>
                      </a:lnTo>
                      <a:lnTo>
                        <a:pt x="40" y="280"/>
                      </a:lnTo>
                      <a:lnTo>
                        <a:pt x="42" y="286"/>
                      </a:lnTo>
                      <a:lnTo>
                        <a:pt x="45" y="292"/>
                      </a:lnTo>
                      <a:lnTo>
                        <a:pt x="47" y="298"/>
                      </a:lnTo>
                      <a:lnTo>
                        <a:pt x="50" y="303"/>
                      </a:lnTo>
                      <a:lnTo>
                        <a:pt x="51" y="308"/>
                      </a:lnTo>
                      <a:lnTo>
                        <a:pt x="56" y="314"/>
                      </a:lnTo>
                      <a:lnTo>
                        <a:pt x="62" y="316"/>
                      </a:lnTo>
                      <a:lnTo>
                        <a:pt x="67" y="319"/>
                      </a:lnTo>
                      <a:lnTo>
                        <a:pt x="73" y="322"/>
                      </a:lnTo>
                      <a:lnTo>
                        <a:pt x="80" y="322"/>
                      </a:lnTo>
                      <a:lnTo>
                        <a:pt x="87" y="323"/>
                      </a:lnTo>
                      <a:lnTo>
                        <a:pt x="93" y="322"/>
                      </a:lnTo>
                      <a:lnTo>
                        <a:pt x="98" y="320"/>
                      </a:lnTo>
                      <a:lnTo>
                        <a:pt x="105" y="318"/>
                      </a:lnTo>
                      <a:lnTo>
                        <a:pt x="110" y="314"/>
                      </a:lnTo>
                      <a:lnTo>
                        <a:pt x="119" y="281"/>
                      </a:lnTo>
                      <a:lnTo>
                        <a:pt x="118" y="250"/>
                      </a:lnTo>
                      <a:lnTo>
                        <a:pt x="111" y="220"/>
                      </a:lnTo>
                      <a:lnTo>
                        <a:pt x="100" y="190"/>
                      </a:lnTo>
                      <a:lnTo>
                        <a:pt x="85" y="161"/>
                      </a:lnTo>
                      <a:lnTo>
                        <a:pt x="71" y="132"/>
                      </a:lnTo>
                      <a:lnTo>
                        <a:pt x="59" y="101"/>
                      </a:lnTo>
                      <a:lnTo>
                        <a:pt x="51" y="70"/>
                      </a:lnTo>
                      <a:lnTo>
                        <a:pt x="50" y="37"/>
                      </a:lnTo>
                      <a:lnTo>
                        <a:pt x="59" y="0"/>
                      </a:lnTo>
                      <a:lnTo>
                        <a:pt x="81" y="24"/>
                      </a:lnTo>
                      <a:lnTo>
                        <a:pt x="101" y="47"/>
                      </a:lnTo>
                      <a:lnTo>
                        <a:pt x="119" y="74"/>
                      </a:lnTo>
                      <a:lnTo>
                        <a:pt x="135" y="100"/>
                      </a:lnTo>
                      <a:lnTo>
                        <a:pt x="148" y="128"/>
                      </a:lnTo>
                      <a:lnTo>
                        <a:pt x="160" y="157"/>
                      </a:lnTo>
                      <a:lnTo>
                        <a:pt x="169" y="187"/>
                      </a:lnTo>
                      <a:lnTo>
                        <a:pt x="175" y="218"/>
                      </a:lnTo>
                      <a:lnTo>
                        <a:pt x="178" y="251"/>
                      </a:lnTo>
                      <a:lnTo>
                        <a:pt x="179" y="2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88">
                  <a:extLst>
                    <a:ext uri="{FF2B5EF4-FFF2-40B4-BE49-F238E27FC236}">
                      <a16:creationId xmlns="" xmlns:a16="http://schemas.microsoft.com/office/drawing/2014/main" id="{F0548538-3BF8-4E0E-8E93-8A0C27E25E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2" y="2307"/>
                  <a:ext cx="8" cy="7"/>
                </a:xfrm>
                <a:custGeom>
                  <a:avLst/>
                  <a:gdLst>
                    <a:gd name="T0" fmla="*/ 0 w 26"/>
                    <a:gd name="T1" fmla="*/ 0 h 21"/>
                    <a:gd name="T2" fmla="*/ 0 w 26"/>
                    <a:gd name="T3" fmla="*/ 0 h 21"/>
                    <a:gd name="T4" fmla="*/ 0 w 26"/>
                    <a:gd name="T5" fmla="*/ 0 h 21"/>
                    <a:gd name="T6" fmla="*/ 0 w 26"/>
                    <a:gd name="T7" fmla="*/ 0 h 21"/>
                    <a:gd name="T8" fmla="*/ 0 w 26"/>
                    <a:gd name="T9" fmla="*/ 0 h 21"/>
                    <a:gd name="T10" fmla="*/ 0 w 26"/>
                    <a:gd name="T11" fmla="*/ 0 h 21"/>
                    <a:gd name="T12" fmla="*/ 0 w 26"/>
                    <a:gd name="T13" fmla="*/ 0 h 21"/>
                    <a:gd name="T14" fmla="*/ 0 w 26"/>
                    <a:gd name="T15" fmla="*/ 0 h 21"/>
                    <a:gd name="T16" fmla="*/ 0 w 26"/>
                    <a:gd name="T17" fmla="*/ 0 h 21"/>
                    <a:gd name="T18" fmla="*/ 0 w 26"/>
                    <a:gd name="T19" fmla="*/ 0 h 21"/>
                    <a:gd name="T20" fmla="*/ 0 w 26"/>
                    <a:gd name="T21" fmla="*/ 0 h 21"/>
                    <a:gd name="T22" fmla="*/ 0 w 26"/>
                    <a:gd name="T23" fmla="*/ 0 h 21"/>
                    <a:gd name="T24" fmla="*/ 0 w 26"/>
                    <a:gd name="T25" fmla="*/ 0 h 21"/>
                    <a:gd name="T26" fmla="*/ 0 w 26"/>
                    <a:gd name="T27" fmla="*/ 0 h 21"/>
                    <a:gd name="T28" fmla="*/ 0 w 26"/>
                    <a:gd name="T29" fmla="*/ 0 h 21"/>
                    <a:gd name="T30" fmla="*/ 0 w 26"/>
                    <a:gd name="T31" fmla="*/ 0 h 21"/>
                    <a:gd name="T32" fmla="*/ 0 w 26"/>
                    <a:gd name="T33" fmla="*/ 0 h 21"/>
                    <a:gd name="T34" fmla="*/ 0 w 26"/>
                    <a:gd name="T35" fmla="*/ 0 h 21"/>
                    <a:gd name="T36" fmla="*/ 0 w 26"/>
                    <a:gd name="T37" fmla="*/ 0 h 21"/>
                    <a:gd name="T38" fmla="*/ 0 w 26"/>
                    <a:gd name="T39" fmla="*/ 0 h 21"/>
                    <a:gd name="T40" fmla="*/ 0 w 26"/>
                    <a:gd name="T41" fmla="*/ 0 h 21"/>
                    <a:gd name="T42" fmla="*/ 0 w 26"/>
                    <a:gd name="T43" fmla="*/ 0 h 21"/>
                    <a:gd name="T44" fmla="*/ 0 w 26"/>
                    <a:gd name="T45" fmla="*/ 0 h 21"/>
                    <a:gd name="T46" fmla="*/ 0 w 26"/>
                    <a:gd name="T47" fmla="*/ 0 h 21"/>
                    <a:gd name="T48" fmla="*/ 0 w 26"/>
                    <a:gd name="T49" fmla="*/ 0 h 21"/>
                    <a:gd name="T50" fmla="*/ 0 w 26"/>
                    <a:gd name="T51" fmla="*/ 0 h 21"/>
                    <a:gd name="T52" fmla="*/ 0 w 26"/>
                    <a:gd name="T53" fmla="*/ 0 h 21"/>
                    <a:gd name="T54" fmla="*/ 0 w 26"/>
                    <a:gd name="T55" fmla="*/ 0 h 21"/>
                    <a:gd name="T56" fmla="*/ 0 w 26"/>
                    <a:gd name="T57" fmla="*/ 0 h 21"/>
                    <a:gd name="T58" fmla="*/ 0 w 26"/>
                    <a:gd name="T59" fmla="*/ 0 h 21"/>
                    <a:gd name="T60" fmla="*/ 0 w 26"/>
                    <a:gd name="T61" fmla="*/ 0 h 21"/>
                    <a:gd name="T62" fmla="*/ 0 w 26"/>
                    <a:gd name="T63" fmla="*/ 0 h 21"/>
                    <a:gd name="T64" fmla="*/ 0 w 26"/>
                    <a:gd name="T65" fmla="*/ 0 h 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21"/>
                    <a:gd name="T101" fmla="*/ 26 w 26"/>
                    <a:gd name="T102" fmla="*/ 21 h 2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21">
                      <a:moveTo>
                        <a:pt x="24" y="2"/>
                      </a:moveTo>
                      <a:lnTo>
                        <a:pt x="26" y="5"/>
                      </a:lnTo>
                      <a:lnTo>
                        <a:pt x="26" y="8"/>
                      </a:lnTo>
                      <a:lnTo>
                        <a:pt x="24" y="10"/>
                      </a:lnTo>
                      <a:lnTo>
                        <a:pt x="23" y="12"/>
                      </a:lnTo>
                      <a:lnTo>
                        <a:pt x="23" y="13"/>
                      </a:lnTo>
                      <a:lnTo>
                        <a:pt x="21" y="14"/>
                      </a:lnTo>
                      <a:lnTo>
                        <a:pt x="19" y="16"/>
                      </a:lnTo>
                      <a:lnTo>
                        <a:pt x="18" y="17"/>
                      </a:lnTo>
                      <a:lnTo>
                        <a:pt x="17" y="18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4" y="19"/>
                      </a:lnTo>
                      <a:lnTo>
                        <a:pt x="2" y="18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1" y="13"/>
                      </a:lnTo>
                      <a:lnTo>
                        <a:pt x="2" y="12"/>
                      </a:lnTo>
                      <a:lnTo>
                        <a:pt x="5" y="9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3" y="1"/>
                      </a:lnTo>
                      <a:lnTo>
                        <a:pt x="15" y="1"/>
                      </a:lnTo>
                      <a:lnTo>
                        <a:pt x="18" y="0"/>
                      </a:lnTo>
                      <a:lnTo>
                        <a:pt x="22" y="1"/>
                      </a:lnTo>
                      <a:lnTo>
                        <a:pt x="24" y="4"/>
                      </a:lnTo>
                      <a:lnTo>
                        <a:pt x="24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89">
                  <a:extLst>
                    <a:ext uri="{FF2B5EF4-FFF2-40B4-BE49-F238E27FC236}">
                      <a16:creationId xmlns="" xmlns:a16="http://schemas.microsoft.com/office/drawing/2014/main" id="{048107BD-7E44-40D1-8C9F-45F130ACB7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" y="2305"/>
                  <a:ext cx="19" cy="19"/>
                </a:xfrm>
                <a:custGeom>
                  <a:avLst/>
                  <a:gdLst>
                    <a:gd name="T0" fmla="*/ 0 w 57"/>
                    <a:gd name="T1" fmla="*/ 0 h 56"/>
                    <a:gd name="T2" fmla="*/ 0 w 57"/>
                    <a:gd name="T3" fmla="*/ 0 h 56"/>
                    <a:gd name="T4" fmla="*/ 0 w 57"/>
                    <a:gd name="T5" fmla="*/ 0 h 56"/>
                    <a:gd name="T6" fmla="*/ 0 w 57"/>
                    <a:gd name="T7" fmla="*/ 0 h 56"/>
                    <a:gd name="T8" fmla="*/ 0 w 57"/>
                    <a:gd name="T9" fmla="*/ 0 h 56"/>
                    <a:gd name="T10" fmla="*/ 0 w 57"/>
                    <a:gd name="T11" fmla="*/ 0 h 56"/>
                    <a:gd name="T12" fmla="*/ 0 w 57"/>
                    <a:gd name="T13" fmla="*/ 0 h 56"/>
                    <a:gd name="T14" fmla="*/ 0 w 57"/>
                    <a:gd name="T15" fmla="*/ 0 h 56"/>
                    <a:gd name="T16" fmla="*/ 0 w 57"/>
                    <a:gd name="T17" fmla="*/ 0 h 56"/>
                    <a:gd name="T18" fmla="*/ 0 w 57"/>
                    <a:gd name="T19" fmla="*/ 0 h 56"/>
                    <a:gd name="T20" fmla="*/ 0 w 57"/>
                    <a:gd name="T21" fmla="*/ 0 h 56"/>
                    <a:gd name="T22" fmla="*/ 0 w 57"/>
                    <a:gd name="T23" fmla="*/ 0 h 56"/>
                    <a:gd name="T24" fmla="*/ 0 w 57"/>
                    <a:gd name="T25" fmla="*/ 0 h 56"/>
                    <a:gd name="T26" fmla="*/ 0 w 57"/>
                    <a:gd name="T27" fmla="*/ 0 h 56"/>
                    <a:gd name="T28" fmla="*/ 0 w 57"/>
                    <a:gd name="T29" fmla="*/ 0 h 56"/>
                    <a:gd name="T30" fmla="*/ 0 w 57"/>
                    <a:gd name="T31" fmla="*/ 0 h 56"/>
                    <a:gd name="T32" fmla="*/ 0 w 57"/>
                    <a:gd name="T33" fmla="*/ 0 h 56"/>
                    <a:gd name="T34" fmla="*/ 0 w 57"/>
                    <a:gd name="T35" fmla="*/ 0 h 56"/>
                    <a:gd name="T36" fmla="*/ 0 w 57"/>
                    <a:gd name="T37" fmla="*/ 0 h 56"/>
                    <a:gd name="T38" fmla="*/ 0 w 57"/>
                    <a:gd name="T39" fmla="*/ 0 h 56"/>
                    <a:gd name="T40" fmla="*/ 0 w 57"/>
                    <a:gd name="T41" fmla="*/ 0 h 56"/>
                    <a:gd name="T42" fmla="*/ 0 w 57"/>
                    <a:gd name="T43" fmla="*/ 0 h 56"/>
                    <a:gd name="T44" fmla="*/ 0 w 57"/>
                    <a:gd name="T45" fmla="*/ 0 h 56"/>
                    <a:gd name="T46" fmla="*/ 0 w 57"/>
                    <a:gd name="T47" fmla="*/ 0 h 56"/>
                    <a:gd name="T48" fmla="*/ 0 w 57"/>
                    <a:gd name="T49" fmla="*/ 0 h 56"/>
                    <a:gd name="T50" fmla="*/ 0 w 57"/>
                    <a:gd name="T51" fmla="*/ 0 h 56"/>
                    <a:gd name="T52" fmla="*/ 0 w 57"/>
                    <a:gd name="T53" fmla="*/ 0 h 56"/>
                    <a:gd name="T54" fmla="*/ 0 w 57"/>
                    <a:gd name="T55" fmla="*/ 0 h 56"/>
                    <a:gd name="T56" fmla="*/ 0 w 57"/>
                    <a:gd name="T57" fmla="*/ 0 h 56"/>
                    <a:gd name="T58" fmla="*/ 0 w 57"/>
                    <a:gd name="T59" fmla="*/ 0 h 56"/>
                    <a:gd name="T60" fmla="*/ 0 w 57"/>
                    <a:gd name="T61" fmla="*/ 0 h 56"/>
                    <a:gd name="T62" fmla="*/ 0 w 57"/>
                    <a:gd name="T63" fmla="*/ 0 h 56"/>
                    <a:gd name="T64" fmla="*/ 0 w 57"/>
                    <a:gd name="T65" fmla="*/ 0 h 56"/>
                    <a:gd name="T66" fmla="*/ 0 w 57"/>
                    <a:gd name="T67" fmla="*/ 0 h 56"/>
                    <a:gd name="T68" fmla="*/ 0 w 57"/>
                    <a:gd name="T69" fmla="*/ 0 h 56"/>
                    <a:gd name="T70" fmla="*/ 0 w 57"/>
                    <a:gd name="T71" fmla="*/ 0 h 56"/>
                    <a:gd name="T72" fmla="*/ 0 w 57"/>
                    <a:gd name="T73" fmla="*/ 0 h 56"/>
                    <a:gd name="T74" fmla="*/ 0 w 57"/>
                    <a:gd name="T75" fmla="*/ 0 h 56"/>
                    <a:gd name="T76" fmla="*/ 0 w 57"/>
                    <a:gd name="T77" fmla="*/ 0 h 56"/>
                    <a:gd name="T78" fmla="*/ 0 w 57"/>
                    <a:gd name="T79" fmla="*/ 0 h 56"/>
                    <a:gd name="T80" fmla="*/ 0 w 57"/>
                    <a:gd name="T81" fmla="*/ 0 h 56"/>
                    <a:gd name="T82" fmla="*/ 0 w 57"/>
                    <a:gd name="T83" fmla="*/ 0 h 56"/>
                    <a:gd name="T84" fmla="*/ 0 w 57"/>
                    <a:gd name="T85" fmla="*/ 0 h 5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7"/>
                    <a:gd name="T130" fmla="*/ 0 h 56"/>
                    <a:gd name="T131" fmla="*/ 57 w 57"/>
                    <a:gd name="T132" fmla="*/ 56 h 5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7" h="56">
                      <a:moveTo>
                        <a:pt x="56" y="27"/>
                      </a:moveTo>
                      <a:lnTo>
                        <a:pt x="56" y="30"/>
                      </a:lnTo>
                      <a:lnTo>
                        <a:pt x="56" y="31"/>
                      </a:lnTo>
                      <a:lnTo>
                        <a:pt x="55" y="32"/>
                      </a:lnTo>
                      <a:lnTo>
                        <a:pt x="55" y="35"/>
                      </a:lnTo>
                      <a:lnTo>
                        <a:pt x="55" y="36"/>
                      </a:lnTo>
                      <a:lnTo>
                        <a:pt x="55" y="38"/>
                      </a:lnTo>
                      <a:lnTo>
                        <a:pt x="55" y="40"/>
                      </a:lnTo>
                      <a:lnTo>
                        <a:pt x="53" y="41"/>
                      </a:lnTo>
                      <a:lnTo>
                        <a:pt x="53" y="43"/>
                      </a:lnTo>
                      <a:lnTo>
                        <a:pt x="52" y="44"/>
                      </a:lnTo>
                      <a:lnTo>
                        <a:pt x="48" y="47"/>
                      </a:lnTo>
                      <a:lnTo>
                        <a:pt x="46" y="49"/>
                      </a:lnTo>
                      <a:lnTo>
                        <a:pt x="42" y="51"/>
                      </a:lnTo>
                      <a:lnTo>
                        <a:pt x="39" y="52"/>
                      </a:lnTo>
                      <a:lnTo>
                        <a:pt x="35" y="53"/>
                      </a:lnTo>
                      <a:lnTo>
                        <a:pt x="31" y="54"/>
                      </a:lnTo>
                      <a:lnTo>
                        <a:pt x="27" y="54"/>
                      </a:lnTo>
                      <a:lnTo>
                        <a:pt x="23" y="56"/>
                      </a:lnTo>
                      <a:lnTo>
                        <a:pt x="18" y="56"/>
                      </a:lnTo>
                      <a:lnTo>
                        <a:pt x="14" y="56"/>
                      </a:lnTo>
                      <a:lnTo>
                        <a:pt x="10" y="52"/>
                      </a:lnTo>
                      <a:lnTo>
                        <a:pt x="8" y="48"/>
                      </a:lnTo>
                      <a:lnTo>
                        <a:pt x="5" y="44"/>
                      </a:lnTo>
                      <a:lnTo>
                        <a:pt x="3" y="40"/>
                      </a:lnTo>
                      <a:lnTo>
                        <a:pt x="1" y="35"/>
                      </a:lnTo>
                      <a:lnTo>
                        <a:pt x="0" y="30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1" y="14"/>
                      </a:lnTo>
                      <a:lnTo>
                        <a:pt x="3" y="10"/>
                      </a:lnTo>
                      <a:lnTo>
                        <a:pt x="8" y="5"/>
                      </a:lnTo>
                      <a:lnTo>
                        <a:pt x="13" y="1"/>
                      </a:lnTo>
                      <a:lnTo>
                        <a:pt x="20" y="0"/>
                      </a:lnTo>
                      <a:lnTo>
                        <a:pt x="26" y="1"/>
                      </a:lnTo>
                      <a:lnTo>
                        <a:pt x="33" y="4"/>
                      </a:lnTo>
                      <a:lnTo>
                        <a:pt x="38" y="6"/>
                      </a:lnTo>
                      <a:lnTo>
                        <a:pt x="44" y="11"/>
                      </a:lnTo>
                      <a:lnTo>
                        <a:pt x="50" y="17"/>
                      </a:lnTo>
                      <a:lnTo>
                        <a:pt x="53" y="22"/>
                      </a:lnTo>
                      <a:lnTo>
                        <a:pt x="57" y="28"/>
                      </a:lnTo>
                      <a:lnTo>
                        <a:pt x="56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90">
                  <a:extLst>
                    <a:ext uri="{FF2B5EF4-FFF2-40B4-BE49-F238E27FC236}">
                      <a16:creationId xmlns="" xmlns:a16="http://schemas.microsoft.com/office/drawing/2014/main" id="{3AA7E3F9-4E7C-4FEE-874F-E79379FF3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" y="2309"/>
                  <a:ext cx="7" cy="9"/>
                </a:xfrm>
                <a:custGeom>
                  <a:avLst/>
                  <a:gdLst>
                    <a:gd name="T0" fmla="*/ 0 w 20"/>
                    <a:gd name="T1" fmla="*/ 0 h 27"/>
                    <a:gd name="T2" fmla="*/ 0 w 20"/>
                    <a:gd name="T3" fmla="*/ 0 h 27"/>
                    <a:gd name="T4" fmla="*/ 0 w 20"/>
                    <a:gd name="T5" fmla="*/ 0 h 27"/>
                    <a:gd name="T6" fmla="*/ 0 w 20"/>
                    <a:gd name="T7" fmla="*/ 0 h 27"/>
                    <a:gd name="T8" fmla="*/ 0 w 20"/>
                    <a:gd name="T9" fmla="*/ 0 h 27"/>
                    <a:gd name="T10" fmla="*/ 0 w 20"/>
                    <a:gd name="T11" fmla="*/ 0 h 27"/>
                    <a:gd name="T12" fmla="*/ 0 w 20"/>
                    <a:gd name="T13" fmla="*/ 0 h 27"/>
                    <a:gd name="T14" fmla="*/ 0 w 20"/>
                    <a:gd name="T15" fmla="*/ 0 h 27"/>
                    <a:gd name="T16" fmla="*/ 0 w 20"/>
                    <a:gd name="T17" fmla="*/ 0 h 27"/>
                    <a:gd name="T18" fmla="*/ 0 w 20"/>
                    <a:gd name="T19" fmla="*/ 0 h 27"/>
                    <a:gd name="T20" fmla="*/ 0 w 20"/>
                    <a:gd name="T21" fmla="*/ 0 h 27"/>
                    <a:gd name="T22" fmla="*/ 0 w 20"/>
                    <a:gd name="T23" fmla="*/ 0 h 27"/>
                    <a:gd name="T24" fmla="*/ 0 w 20"/>
                    <a:gd name="T25" fmla="*/ 0 h 27"/>
                    <a:gd name="T26" fmla="*/ 0 w 20"/>
                    <a:gd name="T27" fmla="*/ 0 h 27"/>
                    <a:gd name="T28" fmla="*/ 0 w 20"/>
                    <a:gd name="T29" fmla="*/ 0 h 27"/>
                    <a:gd name="T30" fmla="*/ 0 w 20"/>
                    <a:gd name="T31" fmla="*/ 0 h 27"/>
                    <a:gd name="T32" fmla="*/ 0 w 20"/>
                    <a:gd name="T33" fmla="*/ 0 h 27"/>
                    <a:gd name="T34" fmla="*/ 0 w 20"/>
                    <a:gd name="T35" fmla="*/ 0 h 27"/>
                    <a:gd name="T36" fmla="*/ 0 w 20"/>
                    <a:gd name="T37" fmla="*/ 0 h 27"/>
                    <a:gd name="T38" fmla="*/ 0 w 20"/>
                    <a:gd name="T39" fmla="*/ 0 h 27"/>
                    <a:gd name="T40" fmla="*/ 0 w 20"/>
                    <a:gd name="T41" fmla="*/ 0 h 27"/>
                    <a:gd name="T42" fmla="*/ 0 w 20"/>
                    <a:gd name="T43" fmla="*/ 0 h 27"/>
                    <a:gd name="T44" fmla="*/ 0 w 20"/>
                    <a:gd name="T45" fmla="*/ 0 h 27"/>
                    <a:gd name="T46" fmla="*/ 0 w 20"/>
                    <a:gd name="T47" fmla="*/ 0 h 27"/>
                    <a:gd name="T48" fmla="*/ 0 w 20"/>
                    <a:gd name="T49" fmla="*/ 0 h 27"/>
                    <a:gd name="T50" fmla="*/ 0 w 20"/>
                    <a:gd name="T51" fmla="*/ 0 h 27"/>
                    <a:gd name="T52" fmla="*/ 0 w 20"/>
                    <a:gd name="T53" fmla="*/ 0 h 27"/>
                    <a:gd name="T54" fmla="*/ 0 w 20"/>
                    <a:gd name="T55" fmla="*/ 0 h 27"/>
                    <a:gd name="T56" fmla="*/ 0 w 20"/>
                    <a:gd name="T57" fmla="*/ 0 h 27"/>
                    <a:gd name="T58" fmla="*/ 0 w 20"/>
                    <a:gd name="T59" fmla="*/ 0 h 27"/>
                    <a:gd name="T60" fmla="*/ 0 w 20"/>
                    <a:gd name="T61" fmla="*/ 0 h 27"/>
                    <a:gd name="T62" fmla="*/ 0 w 20"/>
                    <a:gd name="T63" fmla="*/ 0 h 27"/>
                    <a:gd name="T64" fmla="*/ 0 w 20"/>
                    <a:gd name="T65" fmla="*/ 0 h 2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"/>
                    <a:gd name="T100" fmla="*/ 0 h 27"/>
                    <a:gd name="T101" fmla="*/ 20 w 20"/>
                    <a:gd name="T102" fmla="*/ 27 h 2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" h="27">
                      <a:moveTo>
                        <a:pt x="18" y="17"/>
                      </a:moveTo>
                      <a:lnTo>
                        <a:pt x="18" y="20"/>
                      </a:lnTo>
                      <a:lnTo>
                        <a:pt x="17" y="21"/>
                      </a:lnTo>
                      <a:lnTo>
                        <a:pt x="16" y="23"/>
                      </a:lnTo>
                      <a:lnTo>
                        <a:pt x="14" y="24"/>
                      </a:lnTo>
                      <a:lnTo>
                        <a:pt x="14" y="25"/>
                      </a:lnTo>
                      <a:lnTo>
                        <a:pt x="13" y="25"/>
                      </a:lnTo>
                      <a:lnTo>
                        <a:pt x="12" y="27"/>
                      </a:lnTo>
                      <a:lnTo>
                        <a:pt x="11" y="27"/>
                      </a:lnTo>
                      <a:lnTo>
                        <a:pt x="8" y="27"/>
                      </a:lnTo>
                      <a:lnTo>
                        <a:pt x="7" y="27"/>
                      </a:lnTo>
                      <a:lnTo>
                        <a:pt x="3" y="24"/>
                      </a:lnTo>
                      <a:lnTo>
                        <a:pt x="1" y="21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1" y="11"/>
                      </a:lnTo>
                      <a:lnTo>
                        <a:pt x="3" y="8"/>
                      </a:lnTo>
                      <a:lnTo>
                        <a:pt x="5" y="6"/>
                      </a:lnTo>
                      <a:lnTo>
                        <a:pt x="7" y="3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6" y="3"/>
                      </a:lnTo>
                      <a:lnTo>
                        <a:pt x="17" y="4"/>
                      </a:lnTo>
                      <a:lnTo>
                        <a:pt x="18" y="6"/>
                      </a:lnTo>
                      <a:lnTo>
                        <a:pt x="18" y="8"/>
                      </a:lnTo>
                      <a:lnTo>
                        <a:pt x="18" y="11"/>
                      </a:lnTo>
                      <a:lnTo>
                        <a:pt x="18" y="13"/>
                      </a:lnTo>
                      <a:lnTo>
                        <a:pt x="18" y="16"/>
                      </a:lnTo>
                      <a:lnTo>
                        <a:pt x="20" y="19"/>
                      </a:lnTo>
                      <a:lnTo>
                        <a:pt x="18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Freeform 91">
                  <a:extLst>
                    <a:ext uri="{FF2B5EF4-FFF2-40B4-BE49-F238E27FC236}">
                      <a16:creationId xmlns="" xmlns:a16="http://schemas.microsoft.com/office/drawing/2014/main" id="{118FA8CD-B2C2-4F45-B127-C008B6D1A5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0" y="2318"/>
                  <a:ext cx="8" cy="6"/>
                </a:xfrm>
                <a:custGeom>
                  <a:avLst/>
                  <a:gdLst>
                    <a:gd name="T0" fmla="*/ 0 w 23"/>
                    <a:gd name="T1" fmla="*/ 0 h 19"/>
                    <a:gd name="T2" fmla="*/ 0 w 23"/>
                    <a:gd name="T3" fmla="*/ 0 h 19"/>
                    <a:gd name="T4" fmla="*/ 0 w 23"/>
                    <a:gd name="T5" fmla="*/ 0 h 19"/>
                    <a:gd name="T6" fmla="*/ 0 w 23"/>
                    <a:gd name="T7" fmla="*/ 0 h 19"/>
                    <a:gd name="T8" fmla="*/ 0 w 23"/>
                    <a:gd name="T9" fmla="*/ 0 h 19"/>
                    <a:gd name="T10" fmla="*/ 0 w 23"/>
                    <a:gd name="T11" fmla="*/ 0 h 19"/>
                    <a:gd name="T12" fmla="*/ 0 w 23"/>
                    <a:gd name="T13" fmla="*/ 0 h 19"/>
                    <a:gd name="T14" fmla="*/ 0 w 23"/>
                    <a:gd name="T15" fmla="*/ 0 h 19"/>
                    <a:gd name="T16" fmla="*/ 0 w 23"/>
                    <a:gd name="T17" fmla="*/ 0 h 19"/>
                    <a:gd name="T18" fmla="*/ 0 w 23"/>
                    <a:gd name="T19" fmla="*/ 0 h 19"/>
                    <a:gd name="T20" fmla="*/ 0 w 23"/>
                    <a:gd name="T21" fmla="*/ 0 h 19"/>
                    <a:gd name="T22" fmla="*/ 0 w 23"/>
                    <a:gd name="T23" fmla="*/ 0 h 19"/>
                    <a:gd name="T24" fmla="*/ 0 w 23"/>
                    <a:gd name="T25" fmla="*/ 0 h 19"/>
                    <a:gd name="T26" fmla="*/ 0 w 23"/>
                    <a:gd name="T27" fmla="*/ 0 h 19"/>
                    <a:gd name="T28" fmla="*/ 0 w 23"/>
                    <a:gd name="T29" fmla="*/ 0 h 19"/>
                    <a:gd name="T30" fmla="*/ 0 w 23"/>
                    <a:gd name="T31" fmla="*/ 0 h 19"/>
                    <a:gd name="T32" fmla="*/ 0 w 23"/>
                    <a:gd name="T33" fmla="*/ 0 h 19"/>
                    <a:gd name="T34" fmla="*/ 0 w 23"/>
                    <a:gd name="T35" fmla="*/ 0 h 19"/>
                    <a:gd name="T36" fmla="*/ 0 w 23"/>
                    <a:gd name="T37" fmla="*/ 0 h 19"/>
                    <a:gd name="T38" fmla="*/ 0 w 23"/>
                    <a:gd name="T39" fmla="*/ 0 h 19"/>
                    <a:gd name="T40" fmla="*/ 0 w 23"/>
                    <a:gd name="T41" fmla="*/ 0 h 19"/>
                    <a:gd name="T42" fmla="*/ 0 w 23"/>
                    <a:gd name="T43" fmla="*/ 0 h 19"/>
                    <a:gd name="T44" fmla="*/ 0 w 23"/>
                    <a:gd name="T45" fmla="*/ 0 h 19"/>
                    <a:gd name="T46" fmla="*/ 0 w 23"/>
                    <a:gd name="T47" fmla="*/ 0 h 19"/>
                    <a:gd name="T48" fmla="*/ 0 w 23"/>
                    <a:gd name="T49" fmla="*/ 0 h 19"/>
                    <a:gd name="T50" fmla="*/ 0 w 23"/>
                    <a:gd name="T51" fmla="*/ 0 h 19"/>
                    <a:gd name="T52" fmla="*/ 0 w 23"/>
                    <a:gd name="T53" fmla="*/ 0 h 19"/>
                    <a:gd name="T54" fmla="*/ 0 w 23"/>
                    <a:gd name="T55" fmla="*/ 0 h 19"/>
                    <a:gd name="T56" fmla="*/ 0 w 23"/>
                    <a:gd name="T57" fmla="*/ 0 h 19"/>
                    <a:gd name="T58" fmla="*/ 0 w 23"/>
                    <a:gd name="T59" fmla="*/ 0 h 19"/>
                    <a:gd name="T60" fmla="*/ 0 w 23"/>
                    <a:gd name="T61" fmla="*/ 0 h 19"/>
                    <a:gd name="T62" fmla="*/ 0 w 23"/>
                    <a:gd name="T63" fmla="*/ 0 h 19"/>
                    <a:gd name="T64" fmla="*/ 0 w 23"/>
                    <a:gd name="T65" fmla="*/ 0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"/>
                    <a:gd name="T100" fmla="*/ 0 h 19"/>
                    <a:gd name="T101" fmla="*/ 23 w 23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" h="19">
                      <a:moveTo>
                        <a:pt x="22" y="5"/>
                      </a:moveTo>
                      <a:lnTo>
                        <a:pt x="23" y="7"/>
                      </a:lnTo>
                      <a:lnTo>
                        <a:pt x="23" y="9"/>
                      </a:lnTo>
                      <a:lnTo>
                        <a:pt x="23" y="11"/>
                      </a:lnTo>
                      <a:lnTo>
                        <a:pt x="23" y="13"/>
                      </a:lnTo>
                      <a:lnTo>
                        <a:pt x="23" y="14"/>
                      </a:lnTo>
                      <a:lnTo>
                        <a:pt x="23" y="15"/>
                      </a:lnTo>
                      <a:lnTo>
                        <a:pt x="22" y="16"/>
                      </a:lnTo>
                      <a:lnTo>
                        <a:pt x="21" y="18"/>
                      </a:lnTo>
                      <a:lnTo>
                        <a:pt x="19" y="19"/>
                      </a:lnTo>
                      <a:lnTo>
                        <a:pt x="18" y="19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1" y="19"/>
                      </a:lnTo>
                      <a:lnTo>
                        <a:pt x="10" y="19"/>
                      </a:lnTo>
                      <a:lnTo>
                        <a:pt x="9" y="19"/>
                      </a:lnTo>
                      <a:lnTo>
                        <a:pt x="8" y="18"/>
                      </a:lnTo>
                      <a:lnTo>
                        <a:pt x="5" y="18"/>
                      </a:lnTo>
                      <a:lnTo>
                        <a:pt x="4" y="16"/>
                      </a:lnTo>
                      <a:lnTo>
                        <a:pt x="2" y="15"/>
                      </a:lnTo>
                      <a:lnTo>
                        <a:pt x="1" y="14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8" y="2"/>
                      </a:lnTo>
                      <a:lnTo>
                        <a:pt x="21" y="3"/>
                      </a:lnTo>
                      <a:lnTo>
                        <a:pt x="23" y="6"/>
                      </a:lnTo>
                      <a:lnTo>
                        <a:pt x="22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Freeform 92">
                  <a:extLst>
                    <a:ext uri="{FF2B5EF4-FFF2-40B4-BE49-F238E27FC236}">
                      <a16:creationId xmlns="" xmlns:a16="http://schemas.microsoft.com/office/drawing/2014/main" id="{7767987F-5D26-416C-A6FD-57C22923D5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9" y="2321"/>
                  <a:ext cx="65" cy="127"/>
                </a:xfrm>
                <a:custGeom>
                  <a:avLst/>
                  <a:gdLst>
                    <a:gd name="T0" fmla="*/ 0 w 194"/>
                    <a:gd name="T1" fmla="*/ 0 h 381"/>
                    <a:gd name="T2" fmla="*/ 0 w 194"/>
                    <a:gd name="T3" fmla="*/ 0 h 381"/>
                    <a:gd name="T4" fmla="*/ 0 w 194"/>
                    <a:gd name="T5" fmla="*/ 0 h 381"/>
                    <a:gd name="T6" fmla="*/ 0 w 194"/>
                    <a:gd name="T7" fmla="*/ 0 h 381"/>
                    <a:gd name="T8" fmla="*/ 0 w 194"/>
                    <a:gd name="T9" fmla="*/ 0 h 381"/>
                    <a:gd name="T10" fmla="*/ 0 w 194"/>
                    <a:gd name="T11" fmla="*/ 0 h 381"/>
                    <a:gd name="T12" fmla="*/ 0 w 194"/>
                    <a:gd name="T13" fmla="*/ 0 h 381"/>
                    <a:gd name="T14" fmla="*/ 0 w 194"/>
                    <a:gd name="T15" fmla="*/ 0 h 381"/>
                    <a:gd name="T16" fmla="*/ 0 w 194"/>
                    <a:gd name="T17" fmla="*/ 0 h 381"/>
                    <a:gd name="T18" fmla="*/ 0 w 194"/>
                    <a:gd name="T19" fmla="*/ 0 h 381"/>
                    <a:gd name="T20" fmla="*/ 0 w 194"/>
                    <a:gd name="T21" fmla="*/ 0 h 381"/>
                    <a:gd name="T22" fmla="*/ 0 w 194"/>
                    <a:gd name="T23" fmla="*/ 0 h 381"/>
                    <a:gd name="T24" fmla="*/ 0 w 194"/>
                    <a:gd name="T25" fmla="*/ 0 h 381"/>
                    <a:gd name="T26" fmla="*/ 0 w 194"/>
                    <a:gd name="T27" fmla="*/ 0 h 381"/>
                    <a:gd name="T28" fmla="*/ 0 w 194"/>
                    <a:gd name="T29" fmla="*/ 0 h 381"/>
                    <a:gd name="T30" fmla="*/ 0 w 194"/>
                    <a:gd name="T31" fmla="*/ 0 h 381"/>
                    <a:gd name="T32" fmla="*/ 0 w 194"/>
                    <a:gd name="T33" fmla="*/ 0 h 381"/>
                    <a:gd name="T34" fmla="*/ 0 w 194"/>
                    <a:gd name="T35" fmla="*/ 0 h 381"/>
                    <a:gd name="T36" fmla="*/ 0 w 194"/>
                    <a:gd name="T37" fmla="*/ 0 h 381"/>
                    <a:gd name="T38" fmla="*/ 0 w 194"/>
                    <a:gd name="T39" fmla="*/ 0 h 381"/>
                    <a:gd name="T40" fmla="*/ 0 w 194"/>
                    <a:gd name="T41" fmla="*/ 0 h 381"/>
                    <a:gd name="T42" fmla="*/ 0 w 194"/>
                    <a:gd name="T43" fmla="*/ 0 h 381"/>
                    <a:gd name="T44" fmla="*/ 0 w 194"/>
                    <a:gd name="T45" fmla="*/ 0 h 381"/>
                    <a:gd name="T46" fmla="*/ 0 w 194"/>
                    <a:gd name="T47" fmla="*/ 0 h 381"/>
                    <a:gd name="T48" fmla="*/ 0 w 194"/>
                    <a:gd name="T49" fmla="*/ 0 h 381"/>
                    <a:gd name="T50" fmla="*/ 0 w 194"/>
                    <a:gd name="T51" fmla="*/ 0 h 381"/>
                    <a:gd name="T52" fmla="*/ 0 w 194"/>
                    <a:gd name="T53" fmla="*/ 0 h 381"/>
                    <a:gd name="T54" fmla="*/ 0 w 194"/>
                    <a:gd name="T55" fmla="*/ 0 h 381"/>
                    <a:gd name="T56" fmla="*/ 0 w 194"/>
                    <a:gd name="T57" fmla="*/ 0 h 381"/>
                    <a:gd name="T58" fmla="*/ 0 w 194"/>
                    <a:gd name="T59" fmla="*/ 0 h 381"/>
                    <a:gd name="T60" fmla="*/ 0 w 194"/>
                    <a:gd name="T61" fmla="*/ 0 h 381"/>
                    <a:gd name="T62" fmla="*/ 0 w 194"/>
                    <a:gd name="T63" fmla="*/ 0 h 381"/>
                    <a:gd name="T64" fmla="*/ 0 w 194"/>
                    <a:gd name="T65" fmla="*/ 0 h 381"/>
                    <a:gd name="T66" fmla="*/ 0 w 194"/>
                    <a:gd name="T67" fmla="*/ 0 h 381"/>
                    <a:gd name="T68" fmla="*/ 0 w 194"/>
                    <a:gd name="T69" fmla="*/ 0 h 381"/>
                    <a:gd name="T70" fmla="*/ 0 w 194"/>
                    <a:gd name="T71" fmla="*/ 0 h 381"/>
                    <a:gd name="T72" fmla="*/ 0 w 194"/>
                    <a:gd name="T73" fmla="*/ 0 h 381"/>
                    <a:gd name="T74" fmla="*/ 0 w 194"/>
                    <a:gd name="T75" fmla="*/ 0 h 381"/>
                    <a:gd name="T76" fmla="*/ 0 w 194"/>
                    <a:gd name="T77" fmla="*/ 0 h 381"/>
                    <a:gd name="T78" fmla="*/ 0 w 194"/>
                    <a:gd name="T79" fmla="*/ 0 h 381"/>
                    <a:gd name="T80" fmla="*/ 0 w 194"/>
                    <a:gd name="T81" fmla="*/ 0 h 381"/>
                    <a:gd name="T82" fmla="*/ 0 w 194"/>
                    <a:gd name="T83" fmla="*/ 0 h 381"/>
                    <a:gd name="T84" fmla="*/ 0 w 194"/>
                    <a:gd name="T85" fmla="*/ 0 h 381"/>
                    <a:gd name="T86" fmla="*/ 0 w 194"/>
                    <a:gd name="T87" fmla="*/ 0 h 381"/>
                    <a:gd name="T88" fmla="*/ 0 w 194"/>
                    <a:gd name="T89" fmla="*/ 0 h 381"/>
                    <a:gd name="T90" fmla="*/ 0 w 194"/>
                    <a:gd name="T91" fmla="*/ 0 h 381"/>
                    <a:gd name="T92" fmla="*/ 0 w 194"/>
                    <a:gd name="T93" fmla="*/ 0 h 38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94"/>
                    <a:gd name="T142" fmla="*/ 0 h 381"/>
                    <a:gd name="T143" fmla="*/ 194 w 194"/>
                    <a:gd name="T144" fmla="*/ 381 h 38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94" h="381">
                      <a:moveTo>
                        <a:pt x="128" y="14"/>
                      </a:moveTo>
                      <a:lnTo>
                        <a:pt x="126" y="29"/>
                      </a:lnTo>
                      <a:lnTo>
                        <a:pt x="130" y="39"/>
                      </a:lnTo>
                      <a:lnTo>
                        <a:pt x="137" y="48"/>
                      </a:lnTo>
                      <a:lnTo>
                        <a:pt x="145" y="56"/>
                      </a:lnTo>
                      <a:lnTo>
                        <a:pt x="154" y="64"/>
                      </a:lnTo>
                      <a:lnTo>
                        <a:pt x="162" y="70"/>
                      </a:lnTo>
                      <a:lnTo>
                        <a:pt x="168" y="78"/>
                      </a:lnTo>
                      <a:lnTo>
                        <a:pt x="171" y="87"/>
                      </a:lnTo>
                      <a:lnTo>
                        <a:pt x="170" y="99"/>
                      </a:lnTo>
                      <a:lnTo>
                        <a:pt x="162" y="112"/>
                      </a:lnTo>
                      <a:lnTo>
                        <a:pt x="158" y="117"/>
                      </a:lnTo>
                      <a:lnTo>
                        <a:pt x="154" y="121"/>
                      </a:lnTo>
                      <a:lnTo>
                        <a:pt x="149" y="125"/>
                      </a:lnTo>
                      <a:lnTo>
                        <a:pt x="143" y="128"/>
                      </a:lnTo>
                      <a:lnTo>
                        <a:pt x="138" y="130"/>
                      </a:lnTo>
                      <a:lnTo>
                        <a:pt x="132" y="133"/>
                      </a:lnTo>
                      <a:lnTo>
                        <a:pt x="126" y="134"/>
                      </a:lnTo>
                      <a:lnTo>
                        <a:pt x="120" y="136"/>
                      </a:lnTo>
                      <a:lnTo>
                        <a:pt x="113" y="137"/>
                      </a:lnTo>
                      <a:lnTo>
                        <a:pt x="108" y="138"/>
                      </a:lnTo>
                      <a:lnTo>
                        <a:pt x="102" y="140"/>
                      </a:lnTo>
                      <a:lnTo>
                        <a:pt x="96" y="138"/>
                      </a:lnTo>
                      <a:lnTo>
                        <a:pt x="91" y="137"/>
                      </a:lnTo>
                      <a:lnTo>
                        <a:pt x="85" y="134"/>
                      </a:lnTo>
                      <a:lnTo>
                        <a:pt x="81" y="132"/>
                      </a:lnTo>
                      <a:lnTo>
                        <a:pt x="76" y="128"/>
                      </a:lnTo>
                      <a:lnTo>
                        <a:pt x="72" y="124"/>
                      </a:lnTo>
                      <a:lnTo>
                        <a:pt x="68" y="120"/>
                      </a:lnTo>
                      <a:lnTo>
                        <a:pt x="64" y="115"/>
                      </a:lnTo>
                      <a:lnTo>
                        <a:pt x="61" y="111"/>
                      </a:lnTo>
                      <a:lnTo>
                        <a:pt x="62" y="104"/>
                      </a:lnTo>
                      <a:lnTo>
                        <a:pt x="62" y="99"/>
                      </a:lnTo>
                      <a:lnTo>
                        <a:pt x="62" y="93"/>
                      </a:lnTo>
                      <a:lnTo>
                        <a:pt x="64" y="86"/>
                      </a:lnTo>
                      <a:lnTo>
                        <a:pt x="65" y="81"/>
                      </a:lnTo>
                      <a:lnTo>
                        <a:pt x="66" y="74"/>
                      </a:lnTo>
                      <a:lnTo>
                        <a:pt x="69" y="69"/>
                      </a:lnTo>
                      <a:lnTo>
                        <a:pt x="73" y="65"/>
                      </a:lnTo>
                      <a:lnTo>
                        <a:pt x="78" y="61"/>
                      </a:lnTo>
                      <a:lnTo>
                        <a:pt x="83" y="59"/>
                      </a:lnTo>
                      <a:lnTo>
                        <a:pt x="86" y="59"/>
                      </a:lnTo>
                      <a:lnTo>
                        <a:pt x="87" y="59"/>
                      </a:lnTo>
                      <a:lnTo>
                        <a:pt x="89" y="59"/>
                      </a:lnTo>
                      <a:lnTo>
                        <a:pt x="90" y="59"/>
                      </a:lnTo>
                      <a:lnTo>
                        <a:pt x="92" y="59"/>
                      </a:lnTo>
                      <a:lnTo>
                        <a:pt x="94" y="59"/>
                      </a:lnTo>
                      <a:lnTo>
                        <a:pt x="95" y="59"/>
                      </a:lnTo>
                      <a:lnTo>
                        <a:pt x="96" y="59"/>
                      </a:lnTo>
                      <a:lnTo>
                        <a:pt x="98" y="59"/>
                      </a:lnTo>
                      <a:lnTo>
                        <a:pt x="100" y="60"/>
                      </a:lnTo>
                      <a:lnTo>
                        <a:pt x="99" y="64"/>
                      </a:lnTo>
                      <a:lnTo>
                        <a:pt x="98" y="67"/>
                      </a:lnTo>
                      <a:lnTo>
                        <a:pt x="96" y="70"/>
                      </a:lnTo>
                      <a:lnTo>
                        <a:pt x="95" y="73"/>
                      </a:lnTo>
                      <a:lnTo>
                        <a:pt x="92" y="76"/>
                      </a:lnTo>
                      <a:lnTo>
                        <a:pt x="91" y="80"/>
                      </a:lnTo>
                      <a:lnTo>
                        <a:pt x="90" y="82"/>
                      </a:lnTo>
                      <a:lnTo>
                        <a:pt x="90" y="85"/>
                      </a:lnTo>
                      <a:lnTo>
                        <a:pt x="90" y="89"/>
                      </a:lnTo>
                      <a:lnTo>
                        <a:pt x="91" y="93"/>
                      </a:lnTo>
                      <a:lnTo>
                        <a:pt x="94" y="95"/>
                      </a:lnTo>
                      <a:lnTo>
                        <a:pt x="98" y="97"/>
                      </a:lnTo>
                      <a:lnTo>
                        <a:pt x="100" y="98"/>
                      </a:lnTo>
                      <a:lnTo>
                        <a:pt x="103" y="99"/>
                      </a:lnTo>
                      <a:lnTo>
                        <a:pt x="106" y="99"/>
                      </a:lnTo>
                      <a:lnTo>
                        <a:pt x="108" y="99"/>
                      </a:lnTo>
                      <a:lnTo>
                        <a:pt x="111" y="99"/>
                      </a:lnTo>
                      <a:lnTo>
                        <a:pt x="113" y="98"/>
                      </a:lnTo>
                      <a:lnTo>
                        <a:pt x="117" y="98"/>
                      </a:lnTo>
                      <a:lnTo>
                        <a:pt x="120" y="97"/>
                      </a:lnTo>
                      <a:lnTo>
                        <a:pt x="123" y="94"/>
                      </a:lnTo>
                      <a:lnTo>
                        <a:pt x="124" y="89"/>
                      </a:lnTo>
                      <a:lnTo>
                        <a:pt x="125" y="85"/>
                      </a:lnTo>
                      <a:lnTo>
                        <a:pt x="126" y="80"/>
                      </a:lnTo>
                      <a:lnTo>
                        <a:pt x="126" y="74"/>
                      </a:lnTo>
                      <a:lnTo>
                        <a:pt x="125" y="70"/>
                      </a:lnTo>
                      <a:lnTo>
                        <a:pt x="124" y="65"/>
                      </a:lnTo>
                      <a:lnTo>
                        <a:pt x="123" y="60"/>
                      </a:lnTo>
                      <a:lnTo>
                        <a:pt x="120" y="56"/>
                      </a:lnTo>
                      <a:lnTo>
                        <a:pt x="117" y="52"/>
                      </a:lnTo>
                      <a:lnTo>
                        <a:pt x="113" y="48"/>
                      </a:lnTo>
                      <a:lnTo>
                        <a:pt x="108" y="46"/>
                      </a:lnTo>
                      <a:lnTo>
                        <a:pt x="102" y="43"/>
                      </a:lnTo>
                      <a:lnTo>
                        <a:pt x="95" y="42"/>
                      </a:lnTo>
                      <a:lnTo>
                        <a:pt x="90" y="40"/>
                      </a:lnTo>
                      <a:lnTo>
                        <a:pt x="83" y="40"/>
                      </a:lnTo>
                      <a:lnTo>
                        <a:pt x="77" y="42"/>
                      </a:lnTo>
                      <a:lnTo>
                        <a:pt x="72" y="44"/>
                      </a:lnTo>
                      <a:lnTo>
                        <a:pt x="66" y="47"/>
                      </a:lnTo>
                      <a:lnTo>
                        <a:pt x="61" y="51"/>
                      </a:lnTo>
                      <a:lnTo>
                        <a:pt x="51" y="74"/>
                      </a:lnTo>
                      <a:lnTo>
                        <a:pt x="47" y="97"/>
                      </a:lnTo>
                      <a:lnTo>
                        <a:pt x="47" y="119"/>
                      </a:lnTo>
                      <a:lnTo>
                        <a:pt x="49" y="142"/>
                      </a:lnTo>
                      <a:lnTo>
                        <a:pt x="56" y="164"/>
                      </a:lnTo>
                      <a:lnTo>
                        <a:pt x="65" y="188"/>
                      </a:lnTo>
                      <a:lnTo>
                        <a:pt x="74" y="210"/>
                      </a:lnTo>
                      <a:lnTo>
                        <a:pt x="85" y="231"/>
                      </a:lnTo>
                      <a:lnTo>
                        <a:pt x="95" y="253"/>
                      </a:lnTo>
                      <a:lnTo>
                        <a:pt x="104" y="274"/>
                      </a:lnTo>
                      <a:lnTo>
                        <a:pt x="116" y="283"/>
                      </a:lnTo>
                      <a:lnTo>
                        <a:pt x="126" y="292"/>
                      </a:lnTo>
                      <a:lnTo>
                        <a:pt x="137" y="303"/>
                      </a:lnTo>
                      <a:lnTo>
                        <a:pt x="146" y="313"/>
                      </a:lnTo>
                      <a:lnTo>
                        <a:pt x="155" y="324"/>
                      </a:lnTo>
                      <a:lnTo>
                        <a:pt x="164" y="334"/>
                      </a:lnTo>
                      <a:lnTo>
                        <a:pt x="172" y="346"/>
                      </a:lnTo>
                      <a:lnTo>
                        <a:pt x="180" y="358"/>
                      </a:lnTo>
                      <a:lnTo>
                        <a:pt x="186" y="369"/>
                      </a:lnTo>
                      <a:lnTo>
                        <a:pt x="194" y="381"/>
                      </a:lnTo>
                      <a:lnTo>
                        <a:pt x="170" y="371"/>
                      </a:lnTo>
                      <a:lnTo>
                        <a:pt x="146" y="359"/>
                      </a:lnTo>
                      <a:lnTo>
                        <a:pt x="123" y="346"/>
                      </a:lnTo>
                      <a:lnTo>
                        <a:pt x="99" y="331"/>
                      </a:lnTo>
                      <a:lnTo>
                        <a:pt x="78" y="314"/>
                      </a:lnTo>
                      <a:lnTo>
                        <a:pt x="59" y="295"/>
                      </a:lnTo>
                      <a:lnTo>
                        <a:pt x="42" y="275"/>
                      </a:lnTo>
                      <a:lnTo>
                        <a:pt x="27" y="252"/>
                      </a:lnTo>
                      <a:lnTo>
                        <a:pt x="15" y="228"/>
                      </a:lnTo>
                      <a:lnTo>
                        <a:pt x="9" y="202"/>
                      </a:lnTo>
                      <a:lnTo>
                        <a:pt x="6" y="183"/>
                      </a:lnTo>
                      <a:lnTo>
                        <a:pt x="4" y="164"/>
                      </a:lnTo>
                      <a:lnTo>
                        <a:pt x="1" y="145"/>
                      </a:lnTo>
                      <a:lnTo>
                        <a:pt x="0" y="127"/>
                      </a:lnTo>
                      <a:lnTo>
                        <a:pt x="0" y="108"/>
                      </a:lnTo>
                      <a:lnTo>
                        <a:pt x="1" y="90"/>
                      </a:lnTo>
                      <a:lnTo>
                        <a:pt x="4" y="72"/>
                      </a:lnTo>
                      <a:lnTo>
                        <a:pt x="9" y="55"/>
                      </a:lnTo>
                      <a:lnTo>
                        <a:pt x="15" y="38"/>
                      </a:lnTo>
                      <a:lnTo>
                        <a:pt x="23" y="22"/>
                      </a:lnTo>
                      <a:lnTo>
                        <a:pt x="32" y="14"/>
                      </a:lnTo>
                      <a:lnTo>
                        <a:pt x="42" y="8"/>
                      </a:lnTo>
                      <a:lnTo>
                        <a:pt x="52" y="4"/>
                      </a:lnTo>
                      <a:lnTo>
                        <a:pt x="64" y="1"/>
                      </a:lnTo>
                      <a:lnTo>
                        <a:pt x="76" y="0"/>
                      </a:lnTo>
                      <a:lnTo>
                        <a:pt x="87" y="1"/>
                      </a:lnTo>
                      <a:lnTo>
                        <a:pt x="99" y="3"/>
                      </a:lnTo>
                      <a:lnTo>
                        <a:pt x="109" y="6"/>
                      </a:lnTo>
                      <a:lnTo>
                        <a:pt x="120" y="10"/>
                      </a:lnTo>
                      <a:lnTo>
                        <a:pt x="128" y="16"/>
                      </a:lnTo>
                      <a:lnTo>
                        <a:pt x="128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Freeform 93">
                  <a:extLst>
                    <a:ext uri="{FF2B5EF4-FFF2-40B4-BE49-F238E27FC236}">
                      <a16:creationId xmlns="" xmlns:a16="http://schemas.microsoft.com/office/drawing/2014/main" id="{8F9DFBB4-441B-452E-B5CA-2ECCE6772B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3" y="2335"/>
                  <a:ext cx="18" cy="26"/>
                </a:xfrm>
                <a:custGeom>
                  <a:avLst/>
                  <a:gdLst>
                    <a:gd name="T0" fmla="*/ 0 w 53"/>
                    <a:gd name="T1" fmla="*/ 0 h 79"/>
                    <a:gd name="T2" fmla="*/ 0 w 53"/>
                    <a:gd name="T3" fmla="*/ 0 h 79"/>
                    <a:gd name="T4" fmla="*/ 0 w 53"/>
                    <a:gd name="T5" fmla="*/ 0 h 79"/>
                    <a:gd name="T6" fmla="*/ 0 w 53"/>
                    <a:gd name="T7" fmla="*/ 0 h 79"/>
                    <a:gd name="T8" fmla="*/ 0 w 53"/>
                    <a:gd name="T9" fmla="*/ 0 h 79"/>
                    <a:gd name="T10" fmla="*/ 0 w 53"/>
                    <a:gd name="T11" fmla="*/ 0 h 79"/>
                    <a:gd name="T12" fmla="*/ 0 w 53"/>
                    <a:gd name="T13" fmla="*/ 0 h 79"/>
                    <a:gd name="T14" fmla="*/ 0 w 53"/>
                    <a:gd name="T15" fmla="*/ 0 h 79"/>
                    <a:gd name="T16" fmla="*/ 0 w 53"/>
                    <a:gd name="T17" fmla="*/ 0 h 79"/>
                    <a:gd name="T18" fmla="*/ 0 w 53"/>
                    <a:gd name="T19" fmla="*/ 0 h 79"/>
                    <a:gd name="T20" fmla="*/ 0 w 53"/>
                    <a:gd name="T21" fmla="*/ 0 h 79"/>
                    <a:gd name="T22" fmla="*/ 0 w 53"/>
                    <a:gd name="T23" fmla="*/ 0 h 79"/>
                    <a:gd name="T24" fmla="*/ 0 w 53"/>
                    <a:gd name="T25" fmla="*/ 0 h 79"/>
                    <a:gd name="T26" fmla="*/ 0 w 53"/>
                    <a:gd name="T27" fmla="*/ 0 h 79"/>
                    <a:gd name="T28" fmla="*/ 0 w 53"/>
                    <a:gd name="T29" fmla="*/ 0 h 79"/>
                    <a:gd name="T30" fmla="*/ 0 w 53"/>
                    <a:gd name="T31" fmla="*/ 0 h 79"/>
                    <a:gd name="T32" fmla="*/ 0 w 53"/>
                    <a:gd name="T33" fmla="*/ 0 h 79"/>
                    <a:gd name="T34" fmla="*/ 0 w 53"/>
                    <a:gd name="T35" fmla="*/ 0 h 79"/>
                    <a:gd name="T36" fmla="*/ 0 w 53"/>
                    <a:gd name="T37" fmla="*/ 0 h 79"/>
                    <a:gd name="T38" fmla="*/ 0 w 53"/>
                    <a:gd name="T39" fmla="*/ 0 h 79"/>
                    <a:gd name="T40" fmla="*/ 0 w 53"/>
                    <a:gd name="T41" fmla="*/ 0 h 79"/>
                    <a:gd name="T42" fmla="*/ 0 w 53"/>
                    <a:gd name="T43" fmla="*/ 0 h 79"/>
                    <a:gd name="T44" fmla="*/ 0 w 53"/>
                    <a:gd name="T45" fmla="*/ 0 h 79"/>
                    <a:gd name="T46" fmla="*/ 0 w 53"/>
                    <a:gd name="T47" fmla="*/ 0 h 79"/>
                    <a:gd name="T48" fmla="*/ 0 w 53"/>
                    <a:gd name="T49" fmla="*/ 0 h 79"/>
                    <a:gd name="T50" fmla="*/ 0 w 53"/>
                    <a:gd name="T51" fmla="*/ 0 h 79"/>
                    <a:gd name="T52" fmla="*/ 0 w 53"/>
                    <a:gd name="T53" fmla="*/ 0 h 79"/>
                    <a:gd name="T54" fmla="*/ 0 w 53"/>
                    <a:gd name="T55" fmla="*/ 0 h 79"/>
                    <a:gd name="T56" fmla="*/ 0 w 53"/>
                    <a:gd name="T57" fmla="*/ 0 h 79"/>
                    <a:gd name="T58" fmla="*/ 0 w 53"/>
                    <a:gd name="T59" fmla="*/ 0 h 79"/>
                    <a:gd name="T60" fmla="*/ 0 w 53"/>
                    <a:gd name="T61" fmla="*/ 0 h 79"/>
                    <a:gd name="T62" fmla="*/ 0 w 53"/>
                    <a:gd name="T63" fmla="*/ 0 h 79"/>
                    <a:gd name="T64" fmla="*/ 0 w 53"/>
                    <a:gd name="T65" fmla="*/ 0 h 7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"/>
                    <a:gd name="T100" fmla="*/ 0 h 79"/>
                    <a:gd name="T101" fmla="*/ 53 w 53"/>
                    <a:gd name="T102" fmla="*/ 79 h 7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" h="79">
                      <a:moveTo>
                        <a:pt x="52" y="44"/>
                      </a:moveTo>
                      <a:lnTo>
                        <a:pt x="52" y="48"/>
                      </a:lnTo>
                      <a:lnTo>
                        <a:pt x="52" y="52"/>
                      </a:lnTo>
                      <a:lnTo>
                        <a:pt x="53" y="56"/>
                      </a:lnTo>
                      <a:lnTo>
                        <a:pt x="53" y="60"/>
                      </a:lnTo>
                      <a:lnTo>
                        <a:pt x="53" y="64"/>
                      </a:lnTo>
                      <a:lnTo>
                        <a:pt x="53" y="68"/>
                      </a:lnTo>
                      <a:lnTo>
                        <a:pt x="53" y="70"/>
                      </a:lnTo>
                      <a:lnTo>
                        <a:pt x="51" y="74"/>
                      </a:lnTo>
                      <a:lnTo>
                        <a:pt x="48" y="77"/>
                      </a:lnTo>
                      <a:lnTo>
                        <a:pt x="44" y="79"/>
                      </a:lnTo>
                      <a:lnTo>
                        <a:pt x="34" y="78"/>
                      </a:lnTo>
                      <a:lnTo>
                        <a:pt x="26" y="75"/>
                      </a:lnTo>
                      <a:lnTo>
                        <a:pt x="21" y="70"/>
                      </a:lnTo>
                      <a:lnTo>
                        <a:pt x="15" y="64"/>
                      </a:lnTo>
                      <a:lnTo>
                        <a:pt x="11" y="57"/>
                      </a:lnTo>
                      <a:lnTo>
                        <a:pt x="9" y="49"/>
                      </a:lnTo>
                      <a:lnTo>
                        <a:pt x="6" y="40"/>
                      </a:lnTo>
                      <a:lnTo>
                        <a:pt x="5" y="32"/>
                      </a:lnTo>
                      <a:lnTo>
                        <a:pt x="2" y="23"/>
                      </a:lnTo>
                      <a:lnTo>
                        <a:pt x="0" y="17"/>
                      </a:lnTo>
                      <a:lnTo>
                        <a:pt x="8" y="0"/>
                      </a:lnTo>
                      <a:lnTo>
                        <a:pt x="14" y="1"/>
                      </a:lnTo>
                      <a:lnTo>
                        <a:pt x="21" y="4"/>
                      </a:lnTo>
                      <a:lnTo>
                        <a:pt x="26" y="6"/>
                      </a:lnTo>
                      <a:lnTo>
                        <a:pt x="31" y="11"/>
                      </a:lnTo>
                      <a:lnTo>
                        <a:pt x="35" y="15"/>
                      </a:lnTo>
                      <a:lnTo>
                        <a:pt x="39" y="22"/>
                      </a:lnTo>
                      <a:lnTo>
                        <a:pt x="43" y="27"/>
                      </a:lnTo>
                      <a:lnTo>
                        <a:pt x="45" y="34"/>
                      </a:lnTo>
                      <a:lnTo>
                        <a:pt x="49" y="39"/>
                      </a:lnTo>
                      <a:lnTo>
                        <a:pt x="52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Freeform 94">
                  <a:extLst>
                    <a:ext uri="{FF2B5EF4-FFF2-40B4-BE49-F238E27FC236}">
                      <a16:creationId xmlns="" xmlns:a16="http://schemas.microsoft.com/office/drawing/2014/main" id="{1AB47287-C9D3-4AFE-9BC6-5461797EBC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4" y="2333"/>
                  <a:ext cx="12" cy="14"/>
                </a:xfrm>
                <a:custGeom>
                  <a:avLst/>
                  <a:gdLst>
                    <a:gd name="T0" fmla="*/ 0 w 35"/>
                    <a:gd name="T1" fmla="*/ 0 h 42"/>
                    <a:gd name="T2" fmla="*/ 0 w 35"/>
                    <a:gd name="T3" fmla="*/ 0 h 42"/>
                    <a:gd name="T4" fmla="*/ 0 w 35"/>
                    <a:gd name="T5" fmla="*/ 0 h 42"/>
                    <a:gd name="T6" fmla="*/ 0 w 35"/>
                    <a:gd name="T7" fmla="*/ 0 h 42"/>
                    <a:gd name="T8" fmla="*/ 0 w 35"/>
                    <a:gd name="T9" fmla="*/ 0 h 42"/>
                    <a:gd name="T10" fmla="*/ 0 w 35"/>
                    <a:gd name="T11" fmla="*/ 0 h 42"/>
                    <a:gd name="T12" fmla="*/ 0 w 35"/>
                    <a:gd name="T13" fmla="*/ 0 h 42"/>
                    <a:gd name="T14" fmla="*/ 0 w 35"/>
                    <a:gd name="T15" fmla="*/ 0 h 42"/>
                    <a:gd name="T16" fmla="*/ 0 w 35"/>
                    <a:gd name="T17" fmla="*/ 0 h 42"/>
                    <a:gd name="T18" fmla="*/ 0 w 35"/>
                    <a:gd name="T19" fmla="*/ 0 h 42"/>
                    <a:gd name="T20" fmla="*/ 0 w 35"/>
                    <a:gd name="T21" fmla="*/ 0 h 42"/>
                    <a:gd name="T22" fmla="*/ 0 w 35"/>
                    <a:gd name="T23" fmla="*/ 0 h 42"/>
                    <a:gd name="T24" fmla="*/ 0 w 35"/>
                    <a:gd name="T25" fmla="*/ 0 h 42"/>
                    <a:gd name="T26" fmla="*/ 0 w 35"/>
                    <a:gd name="T27" fmla="*/ 0 h 42"/>
                    <a:gd name="T28" fmla="*/ 0 w 35"/>
                    <a:gd name="T29" fmla="*/ 0 h 42"/>
                    <a:gd name="T30" fmla="*/ 0 w 35"/>
                    <a:gd name="T31" fmla="*/ 0 h 42"/>
                    <a:gd name="T32" fmla="*/ 0 w 35"/>
                    <a:gd name="T33" fmla="*/ 0 h 42"/>
                    <a:gd name="T34" fmla="*/ 0 w 35"/>
                    <a:gd name="T35" fmla="*/ 0 h 42"/>
                    <a:gd name="T36" fmla="*/ 0 w 35"/>
                    <a:gd name="T37" fmla="*/ 0 h 42"/>
                    <a:gd name="T38" fmla="*/ 0 w 35"/>
                    <a:gd name="T39" fmla="*/ 0 h 42"/>
                    <a:gd name="T40" fmla="*/ 0 w 35"/>
                    <a:gd name="T41" fmla="*/ 0 h 42"/>
                    <a:gd name="T42" fmla="*/ 0 w 35"/>
                    <a:gd name="T43" fmla="*/ 0 h 42"/>
                    <a:gd name="T44" fmla="*/ 0 w 35"/>
                    <a:gd name="T45" fmla="*/ 0 h 42"/>
                    <a:gd name="T46" fmla="*/ 0 w 35"/>
                    <a:gd name="T47" fmla="*/ 0 h 42"/>
                    <a:gd name="T48" fmla="*/ 0 w 35"/>
                    <a:gd name="T49" fmla="*/ 0 h 42"/>
                    <a:gd name="T50" fmla="*/ 0 w 35"/>
                    <a:gd name="T51" fmla="*/ 0 h 42"/>
                    <a:gd name="T52" fmla="*/ 0 w 35"/>
                    <a:gd name="T53" fmla="*/ 0 h 42"/>
                    <a:gd name="T54" fmla="*/ 0 w 35"/>
                    <a:gd name="T55" fmla="*/ 0 h 42"/>
                    <a:gd name="T56" fmla="*/ 0 w 35"/>
                    <a:gd name="T57" fmla="*/ 0 h 42"/>
                    <a:gd name="T58" fmla="*/ 0 w 35"/>
                    <a:gd name="T59" fmla="*/ 0 h 42"/>
                    <a:gd name="T60" fmla="*/ 0 w 35"/>
                    <a:gd name="T61" fmla="*/ 0 h 42"/>
                    <a:gd name="T62" fmla="*/ 0 w 35"/>
                    <a:gd name="T63" fmla="*/ 0 h 42"/>
                    <a:gd name="T64" fmla="*/ 0 w 35"/>
                    <a:gd name="T65" fmla="*/ 0 h 42"/>
                    <a:gd name="T66" fmla="*/ 0 w 35"/>
                    <a:gd name="T67" fmla="*/ 0 h 42"/>
                    <a:gd name="T68" fmla="*/ 0 w 35"/>
                    <a:gd name="T69" fmla="*/ 0 h 42"/>
                    <a:gd name="T70" fmla="*/ 0 w 35"/>
                    <a:gd name="T71" fmla="*/ 0 h 42"/>
                    <a:gd name="T72" fmla="*/ 0 w 35"/>
                    <a:gd name="T73" fmla="*/ 0 h 42"/>
                    <a:gd name="T74" fmla="*/ 0 w 35"/>
                    <a:gd name="T75" fmla="*/ 0 h 42"/>
                    <a:gd name="T76" fmla="*/ 0 w 35"/>
                    <a:gd name="T77" fmla="*/ 0 h 42"/>
                    <a:gd name="T78" fmla="*/ 0 w 35"/>
                    <a:gd name="T79" fmla="*/ 0 h 42"/>
                    <a:gd name="T80" fmla="*/ 0 w 35"/>
                    <a:gd name="T81" fmla="*/ 0 h 42"/>
                    <a:gd name="T82" fmla="*/ 0 w 35"/>
                    <a:gd name="T83" fmla="*/ 0 h 42"/>
                    <a:gd name="T84" fmla="*/ 0 w 35"/>
                    <a:gd name="T85" fmla="*/ 0 h 4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5"/>
                    <a:gd name="T130" fmla="*/ 0 h 42"/>
                    <a:gd name="T131" fmla="*/ 35 w 35"/>
                    <a:gd name="T132" fmla="*/ 42 h 4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5" h="42">
                      <a:moveTo>
                        <a:pt x="32" y="17"/>
                      </a:moveTo>
                      <a:lnTo>
                        <a:pt x="35" y="21"/>
                      </a:lnTo>
                      <a:lnTo>
                        <a:pt x="35" y="24"/>
                      </a:lnTo>
                      <a:lnTo>
                        <a:pt x="35" y="28"/>
                      </a:lnTo>
                      <a:lnTo>
                        <a:pt x="34" y="31"/>
                      </a:lnTo>
                      <a:lnTo>
                        <a:pt x="32" y="33"/>
                      </a:lnTo>
                      <a:lnTo>
                        <a:pt x="31" y="34"/>
                      </a:lnTo>
                      <a:lnTo>
                        <a:pt x="30" y="37"/>
                      </a:lnTo>
                      <a:lnTo>
                        <a:pt x="27" y="38"/>
                      </a:lnTo>
                      <a:lnTo>
                        <a:pt x="26" y="41"/>
                      </a:lnTo>
                      <a:lnTo>
                        <a:pt x="23" y="41"/>
                      </a:lnTo>
                      <a:lnTo>
                        <a:pt x="21" y="42"/>
                      </a:lnTo>
                      <a:lnTo>
                        <a:pt x="17" y="42"/>
                      </a:lnTo>
                      <a:lnTo>
                        <a:pt x="14" y="42"/>
                      </a:lnTo>
                      <a:lnTo>
                        <a:pt x="11" y="41"/>
                      </a:lnTo>
                      <a:lnTo>
                        <a:pt x="9" y="41"/>
                      </a:lnTo>
                      <a:lnTo>
                        <a:pt x="6" y="38"/>
                      </a:lnTo>
                      <a:lnTo>
                        <a:pt x="5" y="37"/>
                      </a:lnTo>
                      <a:lnTo>
                        <a:pt x="2" y="34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0" y="27"/>
                      </a:lnTo>
                      <a:lnTo>
                        <a:pt x="0" y="24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1" y="12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5" y="4"/>
                      </a:lnTo>
                      <a:lnTo>
                        <a:pt x="8" y="2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3" y="2"/>
                      </a:lnTo>
                      <a:lnTo>
                        <a:pt x="26" y="3"/>
                      </a:lnTo>
                      <a:lnTo>
                        <a:pt x="28" y="6"/>
                      </a:lnTo>
                      <a:lnTo>
                        <a:pt x="30" y="8"/>
                      </a:lnTo>
                      <a:lnTo>
                        <a:pt x="32" y="11"/>
                      </a:lnTo>
                      <a:lnTo>
                        <a:pt x="32" y="15"/>
                      </a:lnTo>
                      <a:lnTo>
                        <a:pt x="34" y="19"/>
                      </a:lnTo>
                      <a:lnTo>
                        <a:pt x="3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Freeform 95">
                  <a:extLst>
                    <a:ext uri="{FF2B5EF4-FFF2-40B4-BE49-F238E27FC236}">
                      <a16:creationId xmlns="" xmlns:a16="http://schemas.microsoft.com/office/drawing/2014/main" id="{AEE3F432-7C79-4DF6-B164-A6EAA29412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1" y="2354"/>
                  <a:ext cx="13" cy="18"/>
                </a:xfrm>
                <a:custGeom>
                  <a:avLst/>
                  <a:gdLst>
                    <a:gd name="T0" fmla="*/ 0 w 39"/>
                    <a:gd name="T1" fmla="*/ 0 h 54"/>
                    <a:gd name="T2" fmla="*/ 0 w 39"/>
                    <a:gd name="T3" fmla="*/ 0 h 54"/>
                    <a:gd name="T4" fmla="*/ 0 w 39"/>
                    <a:gd name="T5" fmla="*/ 0 h 54"/>
                    <a:gd name="T6" fmla="*/ 0 w 39"/>
                    <a:gd name="T7" fmla="*/ 0 h 54"/>
                    <a:gd name="T8" fmla="*/ 0 w 39"/>
                    <a:gd name="T9" fmla="*/ 0 h 54"/>
                    <a:gd name="T10" fmla="*/ 0 w 39"/>
                    <a:gd name="T11" fmla="*/ 0 h 54"/>
                    <a:gd name="T12" fmla="*/ 0 w 39"/>
                    <a:gd name="T13" fmla="*/ 0 h 54"/>
                    <a:gd name="T14" fmla="*/ 0 w 39"/>
                    <a:gd name="T15" fmla="*/ 0 h 54"/>
                    <a:gd name="T16" fmla="*/ 0 w 39"/>
                    <a:gd name="T17" fmla="*/ 0 h 54"/>
                    <a:gd name="T18" fmla="*/ 0 w 39"/>
                    <a:gd name="T19" fmla="*/ 0 h 54"/>
                    <a:gd name="T20" fmla="*/ 0 w 39"/>
                    <a:gd name="T21" fmla="*/ 0 h 54"/>
                    <a:gd name="T22" fmla="*/ 0 w 39"/>
                    <a:gd name="T23" fmla="*/ 0 h 54"/>
                    <a:gd name="T24" fmla="*/ 0 w 39"/>
                    <a:gd name="T25" fmla="*/ 0 h 54"/>
                    <a:gd name="T26" fmla="*/ 0 w 39"/>
                    <a:gd name="T27" fmla="*/ 0 h 54"/>
                    <a:gd name="T28" fmla="*/ 0 w 39"/>
                    <a:gd name="T29" fmla="*/ 0 h 54"/>
                    <a:gd name="T30" fmla="*/ 0 w 39"/>
                    <a:gd name="T31" fmla="*/ 0 h 54"/>
                    <a:gd name="T32" fmla="*/ 0 w 39"/>
                    <a:gd name="T33" fmla="*/ 0 h 54"/>
                    <a:gd name="T34" fmla="*/ 0 w 39"/>
                    <a:gd name="T35" fmla="*/ 0 h 54"/>
                    <a:gd name="T36" fmla="*/ 0 w 39"/>
                    <a:gd name="T37" fmla="*/ 0 h 54"/>
                    <a:gd name="T38" fmla="*/ 0 w 39"/>
                    <a:gd name="T39" fmla="*/ 0 h 54"/>
                    <a:gd name="T40" fmla="*/ 0 w 39"/>
                    <a:gd name="T41" fmla="*/ 0 h 54"/>
                    <a:gd name="T42" fmla="*/ 0 w 39"/>
                    <a:gd name="T43" fmla="*/ 0 h 54"/>
                    <a:gd name="T44" fmla="*/ 0 w 39"/>
                    <a:gd name="T45" fmla="*/ 0 h 54"/>
                    <a:gd name="T46" fmla="*/ 0 w 39"/>
                    <a:gd name="T47" fmla="*/ 0 h 54"/>
                    <a:gd name="T48" fmla="*/ 0 w 39"/>
                    <a:gd name="T49" fmla="*/ 0 h 54"/>
                    <a:gd name="T50" fmla="*/ 0 w 39"/>
                    <a:gd name="T51" fmla="*/ 0 h 54"/>
                    <a:gd name="T52" fmla="*/ 0 w 39"/>
                    <a:gd name="T53" fmla="*/ 0 h 54"/>
                    <a:gd name="T54" fmla="*/ 0 w 39"/>
                    <a:gd name="T55" fmla="*/ 0 h 54"/>
                    <a:gd name="T56" fmla="*/ 0 w 39"/>
                    <a:gd name="T57" fmla="*/ 0 h 54"/>
                    <a:gd name="T58" fmla="*/ 0 w 39"/>
                    <a:gd name="T59" fmla="*/ 0 h 54"/>
                    <a:gd name="T60" fmla="*/ 0 w 39"/>
                    <a:gd name="T61" fmla="*/ 0 h 54"/>
                    <a:gd name="T62" fmla="*/ 0 w 39"/>
                    <a:gd name="T63" fmla="*/ 0 h 54"/>
                    <a:gd name="T64" fmla="*/ 0 w 39"/>
                    <a:gd name="T65" fmla="*/ 0 h 54"/>
                    <a:gd name="T66" fmla="*/ 0 w 39"/>
                    <a:gd name="T67" fmla="*/ 0 h 5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9"/>
                    <a:gd name="T103" fmla="*/ 0 h 54"/>
                    <a:gd name="T104" fmla="*/ 39 w 39"/>
                    <a:gd name="T105" fmla="*/ 54 h 5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9" h="54">
                      <a:moveTo>
                        <a:pt x="38" y="36"/>
                      </a:moveTo>
                      <a:lnTo>
                        <a:pt x="39" y="40"/>
                      </a:lnTo>
                      <a:lnTo>
                        <a:pt x="38" y="42"/>
                      </a:lnTo>
                      <a:lnTo>
                        <a:pt x="37" y="44"/>
                      </a:lnTo>
                      <a:lnTo>
                        <a:pt x="35" y="45"/>
                      </a:lnTo>
                      <a:lnTo>
                        <a:pt x="34" y="47"/>
                      </a:lnTo>
                      <a:lnTo>
                        <a:pt x="33" y="49"/>
                      </a:lnTo>
                      <a:lnTo>
                        <a:pt x="30" y="50"/>
                      </a:lnTo>
                      <a:lnTo>
                        <a:pt x="29" y="51"/>
                      </a:lnTo>
                      <a:lnTo>
                        <a:pt x="26" y="53"/>
                      </a:lnTo>
                      <a:lnTo>
                        <a:pt x="25" y="54"/>
                      </a:lnTo>
                      <a:lnTo>
                        <a:pt x="20" y="54"/>
                      </a:lnTo>
                      <a:lnTo>
                        <a:pt x="16" y="53"/>
                      </a:lnTo>
                      <a:lnTo>
                        <a:pt x="13" y="50"/>
                      </a:lnTo>
                      <a:lnTo>
                        <a:pt x="11" y="47"/>
                      </a:lnTo>
                      <a:lnTo>
                        <a:pt x="9" y="44"/>
                      </a:lnTo>
                      <a:lnTo>
                        <a:pt x="8" y="41"/>
                      </a:lnTo>
                      <a:lnTo>
                        <a:pt x="7" y="37"/>
                      </a:lnTo>
                      <a:lnTo>
                        <a:pt x="4" y="33"/>
                      </a:lnTo>
                      <a:lnTo>
                        <a:pt x="3" y="29"/>
                      </a:lnTo>
                      <a:lnTo>
                        <a:pt x="0" y="27"/>
                      </a:lnTo>
                      <a:lnTo>
                        <a:pt x="1" y="2"/>
                      </a:lnTo>
                      <a:lnTo>
                        <a:pt x="8" y="0"/>
                      </a:lnTo>
                      <a:lnTo>
                        <a:pt x="15" y="0"/>
                      </a:lnTo>
                      <a:lnTo>
                        <a:pt x="18" y="3"/>
                      </a:lnTo>
                      <a:lnTo>
                        <a:pt x="24" y="7"/>
                      </a:lnTo>
                      <a:lnTo>
                        <a:pt x="26" y="11"/>
                      </a:lnTo>
                      <a:lnTo>
                        <a:pt x="29" y="16"/>
                      </a:lnTo>
                      <a:lnTo>
                        <a:pt x="31" y="21"/>
                      </a:lnTo>
                      <a:lnTo>
                        <a:pt x="34" y="27"/>
                      </a:lnTo>
                      <a:lnTo>
                        <a:pt x="37" y="32"/>
                      </a:lnTo>
                      <a:lnTo>
                        <a:pt x="39" y="37"/>
                      </a:lnTo>
                      <a:lnTo>
                        <a:pt x="38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Freeform 96">
                  <a:extLst>
                    <a:ext uri="{FF2B5EF4-FFF2-40B4-BE49-F238E27FC236}">
                      <a16:creationId xmlns="" xmlns:a16="http://schemas.microsoft.com/office/drawing/2014/main" id="{28C1A541-9243-4B09-914D-B693EA89CE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2" y="2356"/>
                  <a:ext cx="8" cy="9"/>
                </a:xfrm>
                <a:custGeom>
                  <a:avLst/>
                  <a:gdLst>
                    <a:gd name="T0" fmla="*/ 0 w 26"/>
                    <a:gd name="T1" fmla="*/ 0 h 27"/>
                    <a:gd name="T2" fmla="*/ 0 w 26"/>
                    <a:gd name="T3" fmla="*/ 0 h 27"/>
                    <a:gd name="T4" fmla="*/ 0 w 26"/>
                    <a:gd name="T5" fmla="*/ 0 h 27"/>
                    <a:gd name="T6" fmla="*/ 0 w 26"/>
                    <a:gd name="T7" fmla="*/ 0 h 27"/>
                    <a:gd name="T8" fmla="*/ 0 w 26"/>
                    <a:gd name="T9" fmla="*/ 0 h 27"/>
                    <a:gd name="T10" fmla="*/ 0 w 26"/>
                    <a:gd name="T11" fmla="*/ 0 h 27"/>
                    <a:gd name="T12" fmla="*/ 0 w 26"/>
                    <a:gd name="T13" fmla="*/ 0 h 27"/>
                    <a:gd name="T14" fmla="*/ 0 w 26"/>
                    <a:gd name="T15" fmla="*/ 0 h 27"/>
                    <a:gd name="T16" fmla="*/ 0 w 26"/>
                    <a:gd name="T17" fmla="*/ 0 h 27"/>
                    <a:gd name="T18" fmla="*/ 0 w 26"/>
                    <a:gd name="T19" fmla="*/ 0 h 27"/>
                    <a:gd name="T20" fmla="*/ 0 w 26"/>
                    <a:gd name="T21" fmla="*/ 0 h 27"/>
                    <a:gd name="T22" fmla="*/ 0 w 26"/>
                    <a:gd name="T23" fmla="*/ 0 h 27"/>
                    <a:gd name="T24" fmla="*/ 0 w 26"/>
                    <a:gd name="T25" fmla="*/ 0 h 27"/>
                    <a:gd name="T26" fmla="*/ 0 w 26"/>
                    <a:gd name="T27" fmla="*/ 0 h 27"/>
                    <a:gd name="T28" fmla="*/ 0 w 26"/>
                    <a:gd name="T29" fmla="*/ 0 h 27"/>
                    <a:gd name="T30" fmla="*/ 0 w 26"/>
                    <a:gd name="T31" fmla="*/ 0 h 27"/>
                    <a:gd name="T32" fmla="*/ 0 w 26"/>
                    <a:gd name="T33" fmla="*/ 0 h 27"/>
                    <a:gd name="T34" fmla="*/ 0 w 26"/>
                    <a:gd name="T35" fmla="*/ 0 h 27"/>
                    <a:gd name="T36" fmla="*/ 0 w 26"/>
                    <a:gd name="T37" fmla="*/ 0 h 27"/>
                    <a:gd name="T38" fmla="*/ 0 w 26"/>
                    <a:gd name="T39" fmla="*/ 0 h 27"/>
                    <a:gd name="T40" fmla="*/ 0 w 26"/>
                    <a:gd name="T41" fmla="*/ 0 h 27"/>
                    <a:gd name="T42" fmla="*/ 0 w 26"/>
                    <a:gd name="T43" fmla="*/ 0 h 27"/>
                    <a:gd name="T44" fmla="*/ 0 w 26"/>
                    <a:gd name="T45" fmla="*/ 0 h 27"/>
                    <a:gd name="T46" fmla="*/ 0 w 26"/>
                    <a:gd name="T47" fmla="*/ 0 h 27"/>
                    <a:gd name="T48" fmla="*/ 0 w 26"/>
                    <a:gd name="T49" fmla="*/ 0 h 27"/>
                    <a:gd name="T50" fmla="*/ 0 w 26"/>
                    <a:gd name="T51" fmla="*/ 0 h 27"/>
                    <a:gd name="T52" fmla="*/ 0 w 26"/>
                    <a:gd name="T53" fmla="*/ 0 h 27"/>
                    <a:gd name="T54" fmla="*/ 0 w 26"/>
                    <a:gd name="T55" fmla="*/ 0 h 27"/>
                    <a:gd name="T56" fmla="*/ 0 w 26"/>
                    <a:gd name="T57" fmla="*/ 0 h 27"/>
                    <a:gd name="T58" fmla="*/ 0 w 26"/>
                    <a:gd name="T59" fmla="*/ 0 h 27"/>
                    <a:gd name="T60" fmla="*/ 0 w 26"/>
                    <a:gd name="T61" fmla="*/ 0 h 27"/>
                    <a:gd name="T62" fmla="*/ 0 w 26"/>
                    <a:gd name="T63" fmla="*/ 0 h 27"/>
                    <a:gd name="T64" fmla="*/ 0 w 26"/>
                    <a:gd name="T65" fmla="*/ 0 h 27"/>
                    <a:gd name="T66" fmla="*/ 0 w 26"/>
                    <a:gd name="T67" fmla="*/ 0 h 27"/>
                    <a:gd name="T68" fmla="*/ 0 w 26"/>
                    <a:gd name="T69" fmla="*/ 0 h 27"/>
                    <a:gd name="T70" fmla="*/ 0 w 26"/>
                    <a:gd name="T71" fmla="*/ 0 h 27"/>
                    <a:gd name="T72" fmla="*/ 0 w 26"/>
                    <a:gd name="T73" fmla="*/ 0 h 27"/>
                    <a:gd name="T74" fmla="*/ 0 w 26"/>
                    <a:gd name="T75" fmla="*/ 0 h 27"/>
                    <a:gd name="T76" fmla="*/ 0 w 26"/>
                    <a:gd name="T77" fmla="*/ 0 h 27"/>
                    <a:gd name="T78" fmla="*/ 0 w 26"/>
                    <a:gd name="T79" fmla="*/ 0 h 27"/>
                    <a:gd name="T80" fmla="*/ 0 w 26"/>
                    <a:gd name="T81" fmla="*/ 0 h 27"/>
                    <a:gd name="T82" fmla="*/ 0 w 26"/>
                    <a:gd name="T83" fmla="*/ 0 h 2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6"/>
                    <a:gd name="T127" fmla="*/ 0 h 27"/>
                    <a:gd name="T128" fmla="*/ 26 w 26"/>
                    <a:gd name="T129" fmla="*/ 27 h 2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6" h="27">
                      <a:moveTo>
                        <a:pt x="25" y="17"/>
                      </a:moveTo>
                      <a:lnTo>
                        <a:pt x="26" y="19"/>
                      </a:lnTo>
                      <a:lnTo>
                        <a:pt x="26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5" y="24"/>
                      </a:lnTo>
                      <a:lnTo>
                        <a:pt x="23" y="26"/>
                      </a:lnTo>
                      <a:lnTo>
                        <a:pt x="22" y="27"/>
                      </a:lnTo>
                      <a:lnTo>
                        <a:pt x="21" y="27"/>
                      </a:lnTo>
                      <a:lnTo>
                        <a:pt x="18" y="27"/>
                      </a:lnTo>
                      <a:lnTo>
                        <a:pt x="17" y="27"/>
                      </a:lnTo>
                      <a:lnTo>
                        <a:pt x="14" y="27"/>
                      </a:lnTo>
                      <a:lnTo>
                        <a:pt x="13" y="27"/>
                      </a:lnTo>
                      <a:lnTo>
                        <a:pt x="10" y="27"/>
                      </a:lnTo>
                      <a:lnTo>
                        <a:pt x="9" y="27"/>
                      </a:lnTo>
                      <a:lnTo>
                        <a:pt x="6" y="26"/>
                      </a:lnTo>
                      <a:lnTo>
                        <a:pt x="5" y="26"/>
                      </a:lnTo>
                      <a:lnTo>
                        <a:pt x="4" y="23"/>
                      </a:lnTo>
                      <a:lnTo>
                        <a:pt x="3" y="22"/>
                      </a:lnTo>
                      <a:lnTo>
                        <a:pt x="1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2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1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1" y="5"/>
                      </a:lnTo>
                      <a:lnTo>
                        <a:pt x="22" y="6"/>
                      </a:lnTo>
                      <a:lnTo>
                        <a:pt x="22" y="9"/>
                      </a:lnTo>
                      <a:lnTo>
                        <a:pt x="23" y="11"/>
                      </a:lnTo>
                      <a:lnTo>
                        <a:pt x="25" y="14"/>
                      </a:lnTo>
                      <a:lnTo>
                        <a:pt x="25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Freeform 97">
                  <a:extLst>
                    <a:ext uri="{FF2B5EF4-FFF2-40B4-BE49-F238E27FC236}">
                      <a16:creationId xmlns="" xmlns:a16="http://schemas.microsoft.com/office/drawing/2014/main" id="{7B9743E6-7721-4B82-B52F-59F859C7A4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5" y="2369"/>
                  <a:ext cx="17" cy="30"/>
                </a:xfrm>
                <a:custGeom>
                  <a:avLst/>
                  <a:gdLst>
                    <a:gd name="T0" fmla="*/ 0 w 52"/>
                    <a:gd name="T1" fmla="*/ 0 h 89"/>
                    <a:gd name="T2" fmla="*/ 0 w 52"/>
                    <a:gd name="T3" fmla="*/ 0 h 89"/>
                    <a:gd name="T4" fmla="*/ 0 w 52"/>
                    <a:gd name="T5" fmla="*/ 0 h 89"/>
                    <a:gd name="T6" fmla="*/ 0 w 52"/>
                    <a:gd name="T7" fmla="*/ 0 h 89"/>
                    <a:gd name="T8" fmla="*/ 0 w 52"/>
                    <a:gd name="T9" fmla="*/ 0 h 89"/>
                    <a:gd name="T10" fmla="*/ 0 w 52"/>
                    <a:gd name="T11" fmla="*/ 0 h 89"/>
                    <a:gd name="T12" fmla="*/ 0 w 52"/>
                    <a:gd name="T13" fmla="*/ 0 h 89"/>
                    <a:gd name="T14" fmla="*/ 0 w 52"/>
                    <a:gd name="T15" fmla="*/ 0 h 89"/>
                    <a:gd name="T16" fmla="*/ 0 w 52"/>
                    <a:gd name="T17" fmla="*/ 0 h 89"/>
                    <a:gd name="T18" fmla="*/ 0 w 52"/>
                    <a:gd name="T19" fmla="*/ 0 h 89"/>
                    <a:gd name="T20" fmla="*/ 0 w 52"/>
                    <a:gd name="T21" fmla="*/ 0 h 89"/>
                    <a:gd name="T22" fmla="*/ 0 w 52"/>
                    <a:gd name="T23" fmla="*/ 0 h 89"/>
                    <a:gd name="T24" fmla="*/ 0 w 52"/>
                    <a:gd name="T25" fmla="*/ 0 h 89"/>
                    <a:gd name="T26" fmla="*/ 0 w 52"/>
                    <a:gd name="T27" fmla="*/ 0 h 89"/>
                    <a:gd name="T28" fmla="*/ 0 w 52"/>
                    <a:gd name="T29" fmla="*/ 0 h 89"/>
                    <a:gd name="T30" fmla="*/ 0 w 52"/>
                    <a:gd name="T31" fmla="*/ 0 h 89"/>
                    <a:gd name="T32" fmla="*/ 0 w 52"/>
                    <a:gd name="T33" fmla="*/ 0 h 89"/>
                    <a:gd name="T34" fmla="*/ 0 w 52"/>
                    <a:gd name="T35" fmla="*/ 0 h 89"/>
                    <a:gd name="T36" fmla="*/ 0 w 52"/>
                    <a:gd name="T37" fmla="*/ 0 h 89"/>
                    <a:gd name="T38" fmla="*/ 0 w 52"/>
                    <a:gd name="T39" fmla="*/ 0 h 89"/>
                    <a:gd name="T40" fmla="*/ 0 w 52"/>
                    <a:gd name="T41" fmla="*/ 0 h 89"/>
                    <a:gd name="T42" fmla="*/ 0 w 52"/>
                    <a:gd name="T43" fmla="*/ 0 h 89"/>
                    <a:gd name="T44" fmla="*/ 0 w 52"/>
                    <a:gd name="T45" fmla="*/ 0 h 89"/>
                    <a:gd name="T46" fmla="*/ 0 w 52"/>
                    <a:gd name="T47" fmla="*/ 0 h 89"/>
                    <a:gd name="T48" fmla="*/ 0 w 52"/>
                    <a:gd name="T49" fmla="*/ 0 h 89"/>
                    <a:gd name="T50" fmla="*/ 0 w 52"/>
                    <a:gd name="T51" fmla="*/ 0 h 89"/>
                    <a:gd name="T52" fmla="*/ 0 w 52"/>
                    <a:gd name="T53" fmla="*/ 0 h 89"/>
                    <a:gd name="T54" fmla="*/ 0 w 52"/>
                    <a:gd name="T55" fmla="*/ 0 h 89"/>
                    <a:gd name="T56" fmla="*/ 0 w 52"/>
                    <a:gd name="T57" fmla="*/ 0 h 89"/>
                    <a:gd name="T58" fmla="*/ 0 w 52"/>
                    <a:gd name="T59" fmla="*/ 0 h 89"/>
                    <a:gd name="T60" fmla="*/ 0 w 52"/>
                    <a:gd name="T61" fmla="*/ 0 h 89"/>
                    <a:gd name="T62" fmla="*/ 0 w 52"/>
                    <a:gd name="T63" fmla="*/ 0 h 89"/>
                    <a:gd name="T64" fmla="*/ 0 w 52"/>
                    <a:gd name="T65" fmla="*/ 0 h 89"/>
                    <a:gd name="T66" fmla="*/ 0 w 52"/>
                    <a:gd name="T67" fmla="*/ 0 h 89"/>
                    <a:gd name="T68" fmla="*/ 0 w 52"/>
                    <a:gd name="T69" fmla="*/ 0 h 89"/>
                    <a:gd name="T70" fmla="*/ 0 w 52"/>
                    <a:gd name="T71" fmla="*/ 0 h 89"/>
                    <a:gd name="T72" fmla="*/ 0 w 52"/>
                    <a:gd name="T73" fmla="*/ 0 h 89"/>
                    <a:gd name="T74" fmla="*/ 0 w 52"/>
                    <a:gd name="T75" fmla="*/ 0 h 89"/>
                    <a:gd name="T76" fmla="*/ 0 w 52"/>
                    <a:gd name="T77" fmla="*/ 0 h 89"/>
                    <a:gd name="T78" fmla="*/ 0 w 52"/>
                    <a:gd name="T79" fmla="*/ 0 h 89"/>
                    <a:gd name="T80" fmla="*/ 0 w 52"/>
                    <a:gd name="T81" fmla="*/ 0 h 89"/>
                    <a:gd name="T82" fmla="*/ 0 w 52"/>
                    <a:gd name="T83" fmla="*/ 0 h 89"/>
                    <a:gd name="T84" fmla="*/ 0 w 52"/>
                    <a:gd name="T85" fmla="*/ 0 h 8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2"/>
                    <a:gd name="T130" fmla="*/ 0 h 89"/>
                    <a:gd name="T131" fmla="*/ 52 w 52"/>
                    <a:gd name="T132" fmla="*/ 89 h 8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2" h="89">
                      <a:moveTo>
                        <a:pt x="51" y="81"/>
                      </a:moveTo>
                      <a:lnTo>
                        <a:pt x="51" y="82"/>
                      </a:lnTo>
                      <a:lnTo>
                        <a:pt x="50" y="83"/>
                      </a:lnTo>
                      <a:lnTo>
                        <a:pt x="50" y="85"/>
                      </a:lnTo>
                      <a:lnTo>
                        <a:pt x="48" y="86"/>
                      </a:lnTo>
                      <a:lnTo>
                        <a:pt x="48" y="87"/>
                      </a:lnTo>
                      <a:lnTo>
                        <a:pt x="48" y="89"/>
                      </a:lnTo>
                      <a:lnTo>
                        <a:pt x="41" y="83"/>
                      </a:lnTo>
                      <a:lnTo>
                        <a:pt x="34" y="77"/>
                      </a:lnTo>
                      <a:lnTo>
                        <a:pt x="28" y="70"/>
                      </a:lnTo>
                      <a:lnTo>
                        <a:pt x="21" y="64"/>
                      </a:lnTo>
                      <a:lnTo>
                        <a:pt x="16" y="56"/>
                      </a:lnTo>
                      <a:lnTo>
                        <a:pt x="11" y="48"/>
                      </a:lnTo>
                      <a:lnTo>
                        <a:pt x="7" y="39"/>
                      </a:lnTo>
                      <a:lnTo>
                        <a:pt x="3" y="30"/>
                      </a:lnTo>
                      <a:lnTo>
                        <a:pt x="1" y="21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11" y="4"/>
                      </a:lnTo>
                      <a:lnTo>
                        <a:pt x="13" y="1"/>
                      </a:lnTo>
                      <a:lnTo>
                        <a:pt x="16" y="1"/>
                      </a:lnTo>
                      <a:lnTo>
                        <a:pt x="18" y="0"/>
                      </a:lnTo>
                      <a:lnTo>
                        <a:pt x="21" y="1"/>
                      </a:lnTo>
                      <a:lnTo>
                        <a:pt x="24" y="2"/>
                      </a:lnTo>
                      <a:lnTo>
                        <a:pt x="26" y="5"/>
                      </a:lnTo>
                      <a:lnTo>
                        <a:pt x="32" y="12"/>
                      </a:lnTo>
                      <a:lnTo>
                        <a:pt x="37" y="18"/>
                      </a:lnTo>
                      <a:lnTo>
                        <a:pt x="39" y="26"/>
                      </a:lnTo>
                      <a:lnTo>
                        <a:pt x="43" y="34"/>
                      </a:lnTo>
                      <a:lnTo>
                        <a:pt x="46" y="42"/>
                      </a:lnTo>
                      <a:lnTo>
                        <a:pt x="48" y="49"/>
                      </a:lnTo>
                      <a:lnTo>
                        <a:pt x="50" y="57"/>
                      </a:lnTo>
                      <a:lnTo>
                        <a:pt x="51" y="66"/>
                      </a:lnTo>
                      <a:lnTo>
                        <a:pt x="52" y="74"/>
                      </a:lnTo>
                      <a:lnTo>
                        <a:pt x="52" y="82"/>
                      </a:lnTo>
                      <a:lnTo>
                        <a:pt x="51" y="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Freeform 98">
                  <a:extLst>
                    <a:ext uri="{FF2B5EF4-FFF2-40B4-BE49-F238E27FC236}">
                      <a16:creationId xmlns="" xmlns:a16="http://schemas.microsoft.com/office/drawing/2014/main" id="{48F067A7-89CC-45AD-996D-36BCF7D218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6" y="2374"/>
                  <a:ext cx="12" cy="12"/>
                </a:xfrm>
                <a:custGeom>
                  <a:avLst/>
                  <a:gdLst>
                    <a:gd name="T0" fmla="*/ 0 w 35"/>
                    <a:gd name="T1" fmla="*/ 0 h 34"/>
                    <a:gd name="T2" fmla="*/ 0 w 35"/>
                    <a:gd name="T3" fmla="*/ 0 h 34"/>
                    <a:gd name="T4" fmla="*/ 0 w 35"/>
                    <a:gd name="T5" fmla="*/ 0 h 34"/>
                    <a:gd name="T6" fmla="*/ 0 w 35"/>
                    <a:gd name="T7" fmla="*/ 0 h 34"/>
                    <a:gd name="T8" fmla="*/ 0 w 35"/>
                    <a:gd name="T9" fmla="*/ 0 h 34"/>
                    <a:gd name="T10" fmla="*/ 0 w 35"/>
                    <a:gd name="T11" fmla="*/ 0 h 34"/>
                    <a:gd name="T12" fmla="*/ 0 w 35"/>
                    <a:gd name="T13" fmla="*/ 0 h 34"/>
                    <a:gd name="T14" fmla="*/ 0 w 35"/>
                    <a:gd name="T15" fmla="*/ 0 h 34"/>
                    <a:gd name="T16" fmla="*/ 0 w 35"/>
                    <a:gd name="T17" fmla="*/ 0 h 34"/>
                    <a:gd name="T18" fmla="*/ 0 w 35"/>
                    <a:gd name="T19" fmla="*/ 0 h 34"/>
                    <a:gd name="T20" fmla="*/ 0 w 35"/>
                    <a:gd name="T21" fmla="*/ 0 h 34"/>
                    <a:gd name="T22" fmla="*/ 0 w 35"/>
                    <a:gd name="T23" fmla="*/ 0 h 34"/>
                    <a:gd name="T24" fmla="*/ 0 w 35"/>
                    <a:gd name="T25" fmla="*/ 0 h 34"/>
                    <a:gd name="T26" fmla="*/ 0 w 35"/>
                    <a:gd name="T27" fmla="*/ 0 h 34"/>
                    <a:gd name="T28" fmla="*/ 0 w 35"/>
                    <a:gd name="T29" fmla="*/ 0 h 34"/>
                    <a:gd name="T30" fmla="*/ 0 w 35"/>
                    <a:gd name="T31" fmla="*/ 0 h 34"/>
                    <a:gd name="T32" fmla="*/ 0 w 35"/>
                    <a:gd name="T33" fmla="*/ 0 h 34"/>
                    <a:gd name="T34" fmla="*/ 0 w 35"/>
                    <a:gd name="T35" fmla="*/ 0 h 34"/>
                    <a:gd name="T36" fmla="*/ 0 w 35"/>
                    <a:gd name="T37" fmla="*/ 0 h 34"/>
                    <a:gd name="T38" fmla="*/ 0 w 35"/>
                    <a:gd name="T39" fmla="*/ 0 h 34"/>
                    <a:gd name="T40" fmla="*/ 0 w 35"/>
                    <a:gd name="T41" fmla="*/ 0 h 34"/>
                    <a:gd name="T42" fmla="*/ 0 w 35"/>
                    <a:gd name="T43" fmla="*/ 0 h 34"/>
                    <a:gd name="T44" fmla="*/ 0 w 35"/>
                    <a:gd name="T45" fmla="*/ 0 h 34"/>
                    <a:gd name="T46" fmla="*/ 0 w 35"/>
                    <a:gd name="T47" fmla="*/ 0 h 34"/>
                    <a:gd name="T48" fmla="*/ 0 w 35"/>
                    <a:gd name="T49" fmla="*/ 0 h 34"/>
                    <a:gd name="T50" fmla="*/ 0 w 35"/>
                    <a:gd name="T51" fmla="*/ 0 h 34"/>
                    <a:gd name="T52" fmla="*/ 0 w 35"/>
                    <a:gd name="T53" fmla="*/ 0 h 34"/>
                    <a:gd name="T54" fmla="*/ 0 w 35"/>
                    <a:gd name="T55" fmla="*/ 0 h 34"/>
                    <a:gd name="T56" fmla="*/ 0 w 35"/>
                    <a:gd name="T57" fmla="*/ 0 h 34"/>
                    <a:gd name="T58" fmla="*/ 0 w 35"/>
                    <a:gd name="T59" fmla="*/ 0 h 34"/>
                    <a:gd name="T60" fmla="*/ 0 w 35"/>
                    <a:gd name="T61" fmla="*/ 0 h 34"/>
                    <a:gd name="T62" fmla="*/ 0 w 35"/>
                    <a:gd name="T63" fmla="*/ 0 h 34"/>
                    <a:gd name="T64" fmla="*/ 0 w 35"/>
                    <a:gd name="T65" fmla="*/ 0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34"/>
                    <a:gd name="T101" fmla="*/ 35 w 35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34">
                      <a:moveTo>
                        <a:pt x="34" y="12"/>
                      </a:moveTo>
                      <a:lnTo>
                        <a:pt x="35" y="16"/>
                      </a:lnTo>
                      <a:lnTo>
                        <a:pt x="35" y="19"/>
                      </a:lnTo>
                      <a:lnTo>
                        <a:pt x="35" y="20"/>
                      </a:lnTo>
                      <a:lnTo>
                        <a:pt x="34" y="23"/>
                      </a:lnTo>
                      <a:lnTo>
                        <a:pt x="33" y="25"/>
                      </a:lnTo>
                      <a:lnTo>
                        <a:pt x="31" y="27"/>
                      </a:lnTo>
                      <a:lnTo>
                        <a:pt x="29" y="28"/>
                      </a:lnTo>
                      <a:lnTo>
                        <a:pt x="27" y="30"/>
                      </a:lnTo>
                      <a:lnTo>
                        <a:pt x="25" y="32"/>
                      </a:lnTo>
                      <a:lnTo>
                        <a:pt x="24" y="32"/>
                      </a:lnTo>
                      <a:lnTo>
                        <a:pt x="20" y="33"/>
                      </a:lnTo>
                      <a:lnTo>
                        <a:pt x="16" y="34"/>
                      </a:lnTo>
                      <a:lnTo>
                        <a:pt x="13" y="33"/>
                      </a:lnTo>
                      <a:lnTo>
                        <a:pt x="10" y="32"/>
                      </a:lnTo>
                      <a:lnTo>
                        <a:pt x="9" y="29"/>
                      </a:lnTo>
                      <a:lnTo>
                        <a:pt x="7" y="28"/>
                      </a:lnTo>
                      <a:lnTo>
                        <a:pt x="5" y="25"/>
                      </a:lnTo>
                      <a:lnTo>
                        <a:pt x="4" y="23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8" y="2"/>
                      </a:lnTo>
                      <a:lnTo>
                        <a:pt x="24" y="4"/>
                      </a:lnTo>
                      <a:lnTo>
                        <a:pt x="27" y="7"/>
                      </a:lnTo>
                      <a:lnTo>
                        <a:pt x="31" y="10"/>
                      </a:lnTo>
                      <a:lnTo>
                        <a:pt x="35" y="14"/>
                      </a:lnTo>
                      <a:lnTo>
                        <a:pt x="34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Freeform 99">
                  <a:extLst>
                    <a:ext uri="{FF2B5EF4-FFF2-40B4-BE49-F238E27FC236}">
                      <a16:creationId xmlns="" xmlns:a16="http://schemas.microsoft.com/office/drawing/2014/main" id="{D1402BBB-7B22-4F17-A8CA-01D2BED3AB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1" y="2313"/>
                  <a:ext cx="12" cy="13"/>
                </a:xfrm>
                <a:custGeom>
                  <a:avLst/>
                  <a:gdLst>
                    <a:gd name="T0" fmla="*/ 0 w 37"/>
                    <a:gd name="T1" fmla="*/ 0 h 41"/>
                    <a:gd name="T2" fmla="*/ 0 w 37"/>
                    <a:gd name="T3" fmla="*/ 0 h 41"/>
                    <a:gd name="T4" fmla="*/ 0 w 37"/>
                    <a:gd name="T5" fmla="*/ 0 h 41"/>
                    <a:gd name="T6" fmla="*/ 0 w 37"/>
                    <a:gd name="T7" fmla="*/ 0 h 41"/>
                    <a:gd name="T8" fmla="*/ 0 w 37"/>
                    <a:gd name="T9" fmla="*/ 0 h 41"/>
                    <a:gd name="T10" fmla="*/ 0 w 37"/>
                    <a:gd name="T11" fmla="*/ 0 h 41"/>
                    <a:gd name="T12" fmla="*/ 0 w 37"/>
                    <a:gd name="T13" fmla="*/ 0 h 41"/>
                    <a:gd name="T14" fmla="*/ 0 w 37"/>
                    <a:gd name="T15" fmla="*/ 0 h 41"/>
                    <a:gd name="T16" fmla="*/ 0 w 37"/>
                    <a:gd name="T17" fmla="*/ 0 h 41"/>
                    <a:gd name="T18" fmla="*/ 0 w 37"/>
                    <a:gd name="T19" fmla="*/ 0 h 41"/>
                    <a:gd name="T20" fmla="*/ 0 w 37"/>
                    <a:gd name="T21" fmla="*/ 0 h 41"/>
                    <a:gd name="T22" fmla="*/ 0 w 37"/>
                    <a:gd name="T23" fmla="*/ 0 h 41"/>
                    <a:gd name="T24" fmla="*/ 0 w 37"/>
                    <a:gd name="T25" fmla="*/ 0 h 41"/>
                    <a:gd name="T26" fmla="*/ 0 w 37"/>
                    <a:gd name="T27" fmla="*/ 0 h 41"/>
                    <a:gd name="T28" fmla="*/ 0 w 37"/>
                    <a:gd name="T29" fmla="*/ 0 h 41"/>
                    <a:gd name="T30" fmla="*/ 0 w 37"/>
                    <a:gd name="T31" fmla="*/ 0 h 41"/>
                    <a:gd name="T32" fmla="*/ 0 w 37"/>
                    <a:gd name="T33" fmla="*/ 0 h 41"/>
                    <a:gd name="T34" fmla="*/ 0 w 37"/>
                    <a:gd name="T35" fmla="*/ 0 h 41"/>
                    <a:gd name="T36" fmla="*/ 0 w 37"/>
                    <a:gd name="T37" fmla="*/ 0 h 41"/>
                    <a:gd name="T38" fmla="*/ 0 w 37"/>
                    <a:gd name="T39" fmla="*/ 0 h 41"/>
                    <a:gd name="T40" fmla="*/ 0 w 37"/>
                    <a:gd name="T41" fmla="*/ 0 h 41"/>
                    <a:gd name="T42" fmla="*/ 0 w 37"/>
                    <a:gd name="T43" fmla="*/ 0 h 41"/>
                    <a:gd name="T44" fmla="*/ 0 w 37"/>
                    <a:gd name="T45" fmla="*/ 0 h 41"/>
                    <a:gd name="T46" fmla="*/ 0 w 37"/>
                    <a:gd name="T47" fmla="*/ 0 h 41"/>
                    <a:gd name="T48" fmla="*/ 0 w 37"/>
                    <a:gd name="T49" fmla="*/ 0 h 41"/>
                    <a:gd name="T50" fmla="*/ 0 w 37"/>
                    <a:gd name="T51" fmla="*/ 0 h 41"/>
                    <a:gd name="T52" fmla="*/ 0 w 37"/>
                    <a:gd name="T53" fmla="*/ 0 h 41"/>
                    <a:gd name="T54" fmla="*/ 0 w 37"/>
                    <a:gd name="T55" fmla="*/ 0 h 41"/>
                    <a:gd name="T56" fmla="*/ 0 w 37"/>
                    <a:gd name="T57" fmla="*/ 0 h 41"/>
                    <a:gd name="T58" fmla="*/ 0 w 37"/>
                    <a:gd name="T59" fmla="*/ 0 h 41"/>
                    <a:gd name="T60" fmla="*/ 0 w 37"/>
                    <a:gd name="T61" fmla="*/ 0 h 41"/>
                    <a:gd name="T62" fmla="*/ 0 w 37"/>
                    <a:gd name="T63" fmla="*/ 0 h 41"/>
                    <a:gd name="T64" fmla="*/ 0 w 37"/>
                    <a:gd name="T65" fmla="*/ 0 h 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7"/>
                    <a:gd name="T100" fmla="*/ 0 h 41"/>
                    <a:gd name="T101" fmla="*/ 37 w 37"/>
                    <a:gd name="T102" fmla="*/ 41 h 4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7" h="41">
                      <a:moveTo>
                        <a:pt x="32" y="1"/>
                      </a:moveTo>
                      <a:lnTo>
                        <a:pt x="36" y="7"/>
                      </a:lnTo>
                      <a:lnTo>
                        <a:pt x="37" y="12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35" y="25"/>
                      </a:lnTo>
                      <a:lnTo>
                        <a:pt x="33" y="29"/>
                      </a:lnTo>
                      <a:lnTo>
                        <a:pt x="31" y="33"/>
                      </a:lnTo>
                      <a:lnTo>
                        <a:pt x="27" y="37"/>
                      </a:lnTo>
                      <a:lnTo>
                        <a:pt x="24" y="39"/>
                      </a:lnTo>
                      <a:lnTo>
                        <a:pt x="20" y="41"/>
                      </a:lnTo>
                      <a:lnTo>
                        <a:pt x="15" y="41"/>
                      </a:lnTo>
                      <a:lnTo>
                        <a:pt x="11" y="39"/>
                      </a:lnTo>
                      <a:lnTo>
                        <a:pt x="7" y="37"/>
                      </a:lnTo>
                      <a:lnTo>
                        <a:pt x="3" y="34"/>
                      </a:lnTo>
                      <a:lnTo>
                        <a:pt x="2" y="30"/>
                      </a:lnTo>
                      <a:lnTo>
                        <a:pt x="1" y="26"/>
                      </a:ln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2" y="8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1" y="1"/>
                      </a:lnTo>
                      <a:lnTo>
                        <a:pt x="33" y="3"/>
                      </a:lnTo>
                      <a:lnTo>
                        <a:pt x="3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Freeform 100">
                  <a:extLst>
                    <a:ext uri="{FF2B5EF4-FFF2-40B4-BE49-F238E27FC236}">
                      <a16:creationId xmlns="" xmlns:a16="http://schemas.microsoft.com/office/drawing/2014/main" id="{796C0D19-B6BD-4DFF-973E-3305B3979E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4" y="2321"/>
                  <a:ext cx="47" cy="109"/>
                </a:xfrm>
                <a:custGeom>
                  <a:avLst/>
                  <a:gdLst>
                    <a:gd name="T0" fmla="*/ 0 w 141"/>
                    <a:gd name="T1" fmla="*/ 0 h 327"/>
                    <a:gd name="T2" fmla="*/ 0 w 141"/>
                    <a:gd name="T3" fmla="*/ 0 h 327"/>
                    <a:gd name="T4" fmla="*/ 0 w 141"/>
                    <a:gd name="T5" fmla="*/ 0 h 327"/>
                    <a:gd name="T6" fmla="*/ 0 w 141"/>
                    <a:gd name="T7" fmla="*/ 0 h 327"/>
                    <a:gd name="T8" fmla="*/ 0 w 141"/>
                    <a:gd name="T9" fmla="*/ 0 h 327"/>
                    <a:gd name="T10" fmla="*/ 0 w 141"/>
                    <a:gd name="T11" fmla="*/ 0 h 327"/>
                    <a:gd name="T12" fmla="*/ 0 w 141"/>
                    <a:gd name="T13" fmla="*/ 0 h 327"/>
                    <a:gd name="T14" fmla="*/ 0 w 141"/>
                    <a:gd name="T15" fmla="*/ 0 h 327"/>
                    <a:gd name="T16" fmla="*/ 0 w 141"/>
                    <a:gd name="T17" fmla="*/ 0 h 327"/>
                    <a:gd name="T18" fmla="*/ 0 w 141"/>
                    <a:gd name="T19" fmla="*/ 0 h 327"/>
                    <a:gd name="T20" fmla="*/ 0 w 141"/>
                    <a:gd name="T21" fmla="*/ 0 h 327"/>
                    <a:gd name="T22" fmla="*/ 0 w 141"/>
                    <a:gd name="T23" fmla="*/ 0 h 327"/>
                    <a:gd name="T24" fmla="*/ 0 w 141"/>
                    <a:gd name="T25" fmla="*/ 0 h 327"/>
                    <a:gd name="T26" fmla="*/ 0 w 141"/>
                    <a:gd name="T27" fmla="*/ 0 h 327"/>
                    <a:gd name="T28" fmla="*/ 0 w 141"/>
                    <a:gd name="T29" fmla="*/ 0 h 327"/>
                    <a:gd name="T30" fmla="*/ 0 w 141"/>
                    <a:gd name="T31" fmla="*/ 0 h 327"/>
                    <a:gd name="T32" fmla="*/ 0 w 141"/>
                    <a:gd name="T33" fmla="*/ 0 h 327"/>
                    <a:gd name="T34" fmla="*/ 0 w 141"/>
                    <a:gd name="T35" fmla="*/ 0 h 327"/>
                    <a:gd name="T36" fmla="*/ 0 w 141"/>
                    <a:gd name="T37" fmla="*/ 0 h 327"/>
                    <a:gd name="T38" fmla="*/ 0 w 141"/>
                    <a:gd name="T39" fmla="*/ 0 h 327"/>
                    <a:gd name="T40" fmla="*/ 0 w 141"/>
                    <a:gd name="T41" fmla="*/ 0 h 327"/>
                    <a:gd name="T42" fmla="*/ 0 w 141"/>
                    <a:gd name="T43" fmla="*/ 0 h 327"/>
                    <a:gd name="T44" fmla="*/ 0 w 141"/>
                    <a:gd name="T45" fmla="*/ 0 h 327"/>
                    <a:gd name="T46" fmla="*/ 0 w 141"/>
                    <a:gd name="T47" fmla="*/ 0 h 327"/>
                    <a:gd name="T48" fmla="*/ 0 w 141"/>
                    <a:gd name="T49" fmla="*/ 0 h 327"/>
                    <a:gd name="T50" fmla="*/ 0 w 141"/>
                    <a:gd name="T51" fmla="*/ 0 h 327"/>
                    <a:gd name="T52" fmla="*/ 0 w 141"/>
                    <a:gd name="T53" fmla="*/ 0 h 327"/>
                    <a:gd name="T54" fmla="*/ 0 w 141"/>
                    <a:gd name="T55" fmla="*/ 0 h 327"/>
                    <a:gd name="T56" fmla="*/ 0 w 141"/>
                    <a:gd name="T57" fmla="*/ 0 h 327"/>
                    <a:gd name="T58" fmla="*/ 0 w 141"/>
                    <a:gd name="T59" fmla="*/ 0 h 327"/>
                    <a:gd name="T60" fmla="*/ 0 w 141"/>
                    <a:gd name="T61" fmla="*/ 0 h 327"/>
                    <a:gd name="T62" fmla="*/ 0 w 141"/>
                    <a:gd name="T63" fmla="*/ 0 h 327"/>
                    <a:gd name="T64" fmla="*/ 0 w 141"/>
                    <a:gd name="T65" fmla="*/ 0 h 327"/>
                    <a:gd name="T66" fmla="*/ 0 w 141"/>
                    <a:gd name="T67" fmla="*/ 0 h 327"/>
                    <a:gd name="T68" fmla="*/ 0 w 141"/>
                    <a:gd name="T69" fmla="*/ 0 h 327"/>
                    <a:gd name="T70" fmla="*/ 0 w 141"/>
                    <a:gd name="T71" fmla="*/ 0 h 327"/>
                    <a:gd name="T72" fmla="*/ 0 w 141"/>
                    <a:gd name="T73" fmla="*/ 0 h 327"/>
                    <a:gd name="T74" fmla="*/ 0 w 141"/>
                    <a:gd name="T75" fmla="*/ 0 h 327"/>
                    <a:gd name="T76" fmla="*/ 0 w 141"/>
                    <a:gd name="T77" fmla="*/ 0 h 327"/>
                    <a:gd name="T78" fmla="*/ 0 w 141"/>
                    <a:gd name="T79" fmla="*/ 0 h 327"/>
                    <a:gd name="T80" fmla="*/ 0 w 141"/>
                    <a:gd name="T81" fmla="*/ 0 h 327"/>
                    <a:gd name="T82" fmla="*/ 0 w 141"/>
                    <a:gd name="T83" fmla="*/ 0 h 327"/>
                    <a:gd name="T84" fmla="*/ 0 w 141"/>
                    <a:gd name="T85" fmla="*/ 0 h 327"/>
                    <a:gd name="T86" fmla="*/ 0 w 141"/>
                    <a:gd name="T87" fmla="*/ 0 h 327"/>
                    <a:gd name="T88" fmla="*/ 0 w 141"/>
                    <a:gd name="T89" fmla="*/ 0 h 327"/>
                    <a:gd name="T90" fmla="*/ 0 w 141"/>
                    <a:gd name="T91" fmla="*/ 0 h 327"/>
                    <a:gd name="T92" fmla="*/ 0 w 141"/>
                    <a:gd name="T93" fmla="*/ 0 h 327"/>
                    <a:gd name="T94" fmla="*/ 0 w 141"/>
                    <a:gd name="T95" fmla="*/ 0 h 327"/>
                    <a:gd name="T96" fmla="*/ 0 w 141"/>
                    <a:gd name="T97" fmla="*/ 0 h 327"/>
                    <a:gd name="T98" fmla="*/ 0 w 141"/>
                    <a:gd name="T99" fmla="*/ 0 h 327"/>
                    <a:gd name="T100" fmla="*/ 0 w 141"/>
                    <a:gd name="T101" fmla="*/ 0 h 327"/>
                    <a:gd name="T102" fmla="*/ 0 w 141"/>
                    <a:gd name="T103" fmla="*/ 0 h 327"/>
                    <a:gd name="T104" fmla="*/ 0 w 141"/>
                    <a:gd name="T105" fmla="*/ 0 h 327"/>
                    <a:gd name="T106" fmla="*/ 0 w 141"/>
                    <a:gd name="T107" fmla="*/ 0 h 327"/>
                    <a:gd name="T108" fmla="*/ 0 w 141"/>
                    <a:gd name="T109" fmla="*/ 0 h 327"/>
                    <a:gd name="T110" fmla="*/ 0 w 141"/>
                    <a:gd name="T111" fmla="*/ 0 h 32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41"/>
                    <a:gd name="T169" fmla="*/ 0 h 327"/>
                    <a:gd name="T170" fmla="*/ 141 w 141"/>
                    <a:gd name="T171" fmla="*/ 327 h 32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41" h="327">
                      <a:moveTo>
                        <a:pt x="78" y="56"/>
                      </a:moveTo>
                      <a:lnTo>
                        <a:pt x="84" y="73"/>
                      </a:lnTo>
                      <a:lnTo>
                        <a:pt x="90" y="88"/>
                      </a:lnTo>
                      <a:lnTo>
                        <a:pt x="94" y="107"/>
                      </a:lnTo>
                      <a:lnTo>
                        <a:pt x="96" y="125"/>
                      </a:lnTo>
                      <a:lnTo>
                        <a:pt x="96" y="143"/>
                      </a:lnTo>
                      <a:lnTo>
                        <a:pt x="95" y="161"/>
                      </a:lnTo>
                      <a:lnTo>
                        <a:pt x="91" y="178"/>
                      </a:lnTo>
                      <a:lnTo>
                        <a:pt x="86" y="195"/>
                      </a:lnTo>
                      <a:lnTo>
                        <a:pt x="78" y="210"/>
                      </a:lnTo>
                      <a:lnTo>
                        <a:pt x="69" y="223"/>
                      </a:lnTo>
                      <a:lnTo>
                        <a:pt x="67" y="228"/>
                      </a:lnTo>
                      <a:lnTo>
                        <a:pt x="67" y="233"/>
                      </a:lnTo>
                      <a:lnTo>
                        <a:pt x="66" y="240"/>
                      </a:lnTo>
                      <a:lnTo>
                        <a:pt x="66" y="245"/>
                      </a:lnTo>
                      <a:lnTo>
                        <a:pt x="66" y="250"/>
                      </a:lnTo>
                      <a:lnTo>
                        <a:pt x="67" y="255"/>
                      </a:lnTo>
                      <a:lnTo>
                        <a:pt x="70" y="261"/>
                      </a:lnTo>
                      <a:lnTo>
                        <a:pt x="73" y="266"/>
                      </a:lnTo>
                      <a:lnTo>
                        <a:pt x="77" y="270"/>
                      </a:lnTo>
                      <a:lnTo>
                        <a:pt x="82" y="274"/>
                      </a:lnTo>
                      <a:lnTo>
                        <a:pt x="86" y="274"/>
                      </a:lnTo>
                      <a:lnTo>
                        <a:pt x="88" y="274"/>
                      </a:lnTo>
                      <a:lnTo>
                        <a:pt x="92" y="272"/>
                      </a:lnTo>
                      <a:lnTo>
                        <a:pt x="95" y="271"/>
                      </a:lnTo>
                      <a:lnTo>
                        <a:pt x="98" y="268"/>
                      </a:lnTo>
                      <a:lnTo>
                        <a:pt x="99" y="266"/>
                      </a:lnTo>
                      <a:lnTo>
                        <a:pt x="101" y="263"/>
                      </a:lnTo>
                      <a:lnTo>
                        <a:pt x="103" y="261"/>
                      </a:lnTo>
                      <a:lnTo>
                        <a:pt x="105" y="258"/>
                      </a:lnTo>
                      <a:lnTo>
                        <a:pt x="108" y="255"/>
                      </a:lnTo>
                      <a:lnTo>
                        <a:pt x="109" y="253"/>
                      </a:lnTo>
                      <a:lnTo>
                        <a:pt x="109" y="248"/>
                      </a:lnTo>
                      <a:lnTo>
                        <a:pt x="111" y="244"/>
                      </a:lnTo>
                      <a:lnTo>
                        <a:pt x="109" y="240"/>
                      </a:lnTo>
                      <a:lnTo>
                        <a:pt x="109" y="236"/>
                      </a:lnTo>
                      <a:lnTo>
                        <a:pt x="108" y="232"/>
                      </a:lnTo>
                      <a:lnTo>
                        <a:pt x="105" y="228"/>
                      </a:lnTo>
                      <a:lnTo>
                        <a:pt x="103" y="225"/>
                      </a:lnTo>
                      <a:lnTo>
                        <a:pt x="100" y="223"/>
                      </a:lnTo>
                      <a:lnTo>
                        <a:pt x="96" y="222"/>
                      </a:lnTo>
                      <a:lnTo>
                        <a:pt x="99" y="222"/>
                      </a:lnTo>
                      <a:lnTo>
                        <a:pt x="103" y="222"/>
                      </a:lnTo>
                      <a:lnTo>
                        <a:pt x="107" y="222"/>
                      </a:lnTo>
                      <a:lnTo>
                        <a:pt x="112" y="222"/>
                      </a:lnTo>
                      <a:lnTo>
                        <a:pt x="117" y="222"/>
                      </a:lnTo>
                      <a:lnTo>
                        <a:pt x="122" y="223"/>
                      </a:lnTo>
                      <a:lnTo>
                        <a:pt x="128" y="224"/>
                      </a:lnTo>
                      <a:lnTo>
                        <a:pt x="131" y="227"/>
                      </a:lnTo>
                      <a:lnTo>
                        <a:pt x="135" y="229"/>
                      </a:lnTo>
                      <a:lnTo>
                        <a:pt x="138" y="235"/>
                      </a:lnTo>
                      <a:lnTo>
                        <a:pt x="139" y="244"/>
                      </a:lnTo>
                      <a:lnTo>
                        <a:pt x="141" y="253"/>
                      </a:lnTo>
                      <a:lnTo>
                        <a:pt x="141" y="261"/>
                      </a:lnTo>
                      <a:lnTo>
                        <a:pt x="139" y="270"/>
                      </a:lnTo>
                      <a:lnTo>
                        <a:pt x="138" y="278"/>
                      </a:lnTo>
                      <a:lnTo>
                        <a:pt x="135" y="285"/>
                      </a:lnTo>
                      <a:lnTo>
                        <a:pt x="133" y="293"/>
                      </a:lnTo>
                      <a:lnTo>
                        <a:pt x="129" y="300"/>
                      </a:lnTo>
                      <a:lnTo>
                        <a:pt x="124" y="308"/>
                      </a:lnTo>
                      <a:lnTo>
                        <a:pt x="118" y="314"/>
                      </a:lnTo>
                      <a:lnTo>
                        <a:pt x="112" y="318"/>
                      </a:lnTo>
                      <a:lnTo>
                        <a:pt x="107" y="322"/>
                      </a:lnTo>
                      <a:lnTo>
                        <a:pt x="100" y="325"/>
                      </a:lnTo>
                      <a:lnTo>
                        <a:pt x="94" y="326"/>
                      </a:lnTo>
                      <a:lnTo>
                        <a:pt x="87" y="327"/>
                      </a:lnTo>
                      <a:lnTo>
                        <a:pt x="81" y="327"/>
                      </a:lnTo>
                      <a:lnTo>
                        <a:pt x="74" y="327"/>
                      </a:lnTo>
                      <a:lnTo>
                        <a:pt x="67" y="326"/>
                      </a:lnTo>
                      <a:lnTo>
                        <a:pt x="60" y="325"/>
                      </a:lnTo>
                      <a:lnTo>
                        <a:pt x="53" y="322"/>
                      </a:lnTo>
                      <a:lnTo>
                        <a:pt x="44" y="313"/>
                      </a:lnTo>
                      <a:lnTo>
                        <a:pt x="35" y="301"/>
                      </a:lnTo>
                      <a:lnTo>
                        <a:pt x="27" y="289"/>
                      </a:lnTo>
                      <a:lnTo>
                        <a:pt x="22" y="276"/>
                      </a:lnTo>
                      <a:lnTo>
                        <a:pt x="17" y="263"/>
                      </a:lnTo>
                      <a:lnTo>
                        <a:pt x="14" y="249"/>
                      </a:lnTo>
                      <a:lnTo>
                        <a:pt x="13" y="236"/>
                      </a:lnTo>
                      <a:lnTo>
                        <a:pt x="11" y="222"/>
                      </a:lnTo>
                      <a:lnTo>
                        <a:pt x="13" y="207"/>
                      </a:lnTo>
                      <a:lnTo>
                        <a:pt x="15" y="193"/>
                      </a:lnTo>
                      <a:lnTo>
                        <a:pt x="20" y="178"/>
                      </a:lnTo>
                      <a:lnTo>
                        <a:pt x="27" y="165"/>
                      </a:lnTo>
                      <a:lnTo>
                        <a:pt x="34" y="151"/>
                      </a:lnTo>
                      <a:lnTo>
                        <a:pt x="40" y="137"/>
                      </a:lnTo>
                      <a:lnTo>
                        <a:pt x="47" y="124"/>
                      </a:lnTo>
                      <a:lnTo>
                        <a:pt x="51" y="109"/>
                      </a:lnTo>
                      <a:lnTo>
                        <a:pt x="54" y="94"/>
                      </a:lnTo>
                      <a:lnTo>
                        <a:pt x="54" y="79"/>
                      </a:lnTo>
                      <a:lnTo>
                        <a:pt x="52" y="62"/>
                      </a:lnTo>
                      <a:lnTo>
                        <a:pt x="45" y="45"/>
                      </a:lnTo>
                      <a:lnTo>
                        <a:pt x="43" y="40"/>
                      </a:lnTo>
                      <a:lnTo>
                        <a:pt x="39" y="34"/>
                      </a:lnTo>
                      <a:lnTo>
                        <a:pt x="35" y="28"/>
                      </a:lnTo>
                      <a:lnTo>
                        <a:pt x="31" y="23"/>
                      </a:lnTo>
                      <a:lnTo>
                        <a:pt x="27" y="19"/>
                      </a:lnTo>
                      <a:lnTo>
                        <a:pt x="22" y="14"/>
                      </a:lnTo>
                      <a:lnTo>
                        <a:pt x="17" y="10"/>
                      </a:lnTo>
                      <a:lnTo>
                        <a:pt x="11" y="6"/>
                      </a:ln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9" y="2"/>
                      </a:lnTo>
                      <a:lnTo>
                        <a:pt x="30" y="6"/>
                      </a:lnTo>
                      <a:lnTo>
                        <a:pt x="39" y="11"/>
                      </a:lnTo>
                      <a:lnTo>
                        <a:pt x="47" y="17"/>
                      </a:lnTo>
                      <a:lnTo>
                        <a:pt x="54" y="23"/>
                      </a:lnTo>
                      <a:lnTo>
                        <a:pt x="61" y="31"/>
                      </a:lnTo>
                      <a:lnTo>
                        <a:pt x="67" y="39"/>
                      </a:lnTo>
                      <a:lnTo>
                        <a:pt x="73" y="48"/>
                      </a:lnTo>
                      <a:lnTo>
                        <a:pt x="78" y="57"/>
                      </a:lnTo>
                      <a:lnTo>
                        <a:pt x="78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Freeform 101">
                  <a:extLst>
                    <a:ext uri="{FF2B5EF4-FFF2-40B4-BE49-F238E27FC236}">
                      <a16:creationId xmlns="" xmlns:a16="http://schemas.microsoft.com/office/drawing/2014/main" id="{B8BC0B22-522D-4DDE-A7A7-5ADB78427D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5" y="2391"/>
                  <a:ext cx="8" cy="13"/>
                </a:xfrm>
                <a:custGeom>
                  <a:avLst/>
                  <a:gdLst>
                    <a:gd name="T0" fmla="*/ 0 w 26"/>
                    <a:gd name="T1" fmla="*/ 0 h 38"/>
                    <a:gd name="T2" fmla="*/ 0 w 26"/>
                    <a:gd name="T3" fmla="*/ 0 h 38"/>
                    <a:gd name="T4" fmla="*/ 0 w 26"/>
                    <a:gd name="T5" fmla="*/ 0 h 38"/>
                    <a:gd name="T6" fmla="*/ 0 w 26"/>
                    <a:gd name="T7" fmla="*/ 0 h 38"/>
                    <a:gd name="T8" fmla="*/ 0 w 26"/>
                    <a:gd name="T9" fmla="*/ 0 h 38"/>
                    <a:gd name="T10" fmla="*/ 0 w 26"/>
                    <a:gd name="T11" fmla="*/ 0 h 38"/>
                    <a:gd name="T12" fmla="*/ 0 w 26"/>
                    <a:gd name="T13" fmla="*/ 0 h 38"/>
                    <a:gd name="T14" fmla="*/ 0 w 26"/>
                    <a:gd name="T15" fmla="*/ 0 h 38"/>
                    <a:gd name="T16" fmla="*/ 0 w 26"/>
                    <a:gd name="T17" fmla="*/ 0 h 38"/>
                    <a:gd name="T18" fmla="*/ 0 w 26"/>
                    <a:gd name="T19" fmla="*/ 0 h 38"/>
                    <a:gd name="T20" fmla="*/ 0 w 26"/>
                    <a:gd name="T21" fmla="*/ 0 h 38"/>
                    <a:gd name="T22" fmla="*/ 0 w 26"/>
                    <a:gd name="T23" fmla="*/ 0 h 38"/>
                    <a:gd name="T24" fmla="*/ 0 w 26"/>
                    <a:gd name="T25" fmla="*/ 0 h 38"/>
                    <a:gd name="T26" fmla="*/ 0 w 26"/>
                    <a:gd name="T27" fmla="*/ 0 h 38"/>
                    <a:gd name="T28" fmla="*/ 0 w 26"/>
                    <a:gd name="T29" fmla="*/ 0 h 38"/>
                    <a:gd name="T30" fmla="*/ 0 w 26"/>
                    <a:gd name="T31" fmla="*/ 0 h 38"/>
                    <a:gd name="T32" fmla="*/ 0 w 26"/>
                    <a:gd name="T33" fmla="*/ 0 h 38"/>
                    <a:gd name="T34" fmla="*/ 0 w 26"/>
                    <a:gd name="T35" fmla="*/ 0 h 38"/>
                    <a:gd name="T36" fmla="*/ 0 w 26"/>
                    <a:gd name="T37" fmla="*/ 0 h 38"/>
                    <a:gd name="T38" fmla="*/ 0 w 26"/>
                    <a:gd name="T39" fmla="*/ 0 h 38"/>
                    <a:gd name="T40" fmla="*/ 0 w 26"/>
                    <a:gd name="T41" fmla="*/ 0 h 38"/>
                    <a:gd name="T42" fmla="*/ 0 w 26"/>
                    <a:gd name="T43" fmla="*/ 0 h 38"/>
                    <a:gd name="T44" fmla="*/ 0 w 26"/>
                    <a:gd name="T45" fmla="*/ 0 h 38"/>
                    <a:gd name="T46" fmla="*/ 0 w 26"/>
                    <a:gd name="T47" fmla="*/ 0 h 38"/>
                    <a:gd name="T48" fmla="*/ 0 w 26"/>
                    <a:gd name="T49" fmla="*/ 0 h 38"/>
                    <a:gd name="T50" fmla="*/ 0 w 26"/>
                    <a:gd name="T51" fmla="*/ 0 h 38"/>
                    <a:gd name="T52" fmla="*/ 0 w 26"/>
                    <a:gd name="T53" fmla="*/ 0 h 38"/>
                    <a:gd name="T54" fmla="*/ 0 w 26"/>
                    <a:gd name="T55" fmla="*/ 0 h 38"/>
                    <a:gd name="T56" fmla="*/ 0 w 26"/>
                    <a:gd name="T57" fmla="*/ 0 h 38"/>
                    <a:gd name="T58" fmla="*/ 0 w 26"/>
                    <a:gd name="T59" fmla="*/ 0 h 38"/>
                    <a:gd name="T60" fmla="*/ 0 w 26"/>
                    <a:gd name="T61" fmla="*/ 0 h 38"/>
                    <a:gd name="T62" fmla="*/ 0 w 26"/>
                    <a:gd name="T63" fmla="*/ 0 h 38"/>
                    <a:gd name="T64" fmla="*/ 0 w 26"/>
                    <a:gd name="T65" fmla="*/ 0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38"/>
                    <a:gd name="T101" fmla="*/ 26 w 26"/>
                    <a:gd name="T102" fmla="*/ 38 h 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38">
                      <a:moveTo>
                        <a:pt x="23" y="30"/>
                      </a:moveTo>
                      <a:lnTo>
                        <a:pt x="22" y="33"/>
                      </a:lnTo>
                      <a:lnTo>
                        <a:pt x="21" y="34"/>
                      </a:lnTo>
                      <a:lnTo>
                        <a:pt x="19" y="35"/>
                      </a:lnTo>
                      <a:lnTo>
                        <a:pt x="18" y="37"/>
                      </a:lnTo>
                      <a:lnTo>
                        <a:pt x="17" y="37"/>
                      </a:lnTo>
                      <a:lnTo>
                        <a:pt x="16" y="38"/>
                      </a:lnTo>
                      <a:lnTo>
                        <a:pt x="14" y="38"/>
                      </a:lnTo>
                      <a:lnTo>
                        <a:pt x="12" y="38"/>
                      </a:lnTo>
                      <a:lnTo>
                        <a:pt x="10" y="38"/>
                      </a:lnTo>
                      <a:lnTo>
                        <a:pt x="9" y="38"/>
                      </a:lnTo>
                      <a:lnTo>
                        <a:pt x="8" y="35"/>
                      </a:lnTo>
                      <a:lnTo>
                        <a:pt x="6" y="33"/>
                      </a:lnTo>
                      <a:lnTo>
                        <a:pt x="5" y="30"/>
                      </a:lnTo>
                      <a:lnTo>
                        <a:pt x="4" y="27"/>
                      </a:lnTo>
                      <a:lnTo>
                        <a:pt x="2" y="25"/>
                      </a:lnTo>
                      <a:lnTo>
                        <a:pt x="1" y="22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9" y="0"/>
                      </a:lnTo>
                      <a:lnTo>
                        <a:pt x="12" y="1"/>
                      </a:lnTo>
                      <a:lnTo>
                        <a:pt x="16" y="4"/>
                      </a:lnTo>
                      <a:lnTo>
                        <a:pt x="19" y="7"/>
                      </a:lnTo>
                      <a:lnTo>
                        <a:pt x="22" y="9"/>
                      </a:lnTo>
                      <a:lnTo>
                        <a:pt x="23" y="12"/>
                      </a:lnTo>
                      <a:lnTo>
                        <a:pt x="25" y="16"/>
                      </a:lnTo>
                      <a:lnTo>
                        <a:pt x="26" y="20"/>
                      </a:lnTo>
                      <a:lnTo>
                        <a:pt x="26" y="22"/>
                      </a:lnTo>
                      <a:lnTo>
                        <a:pt x="25" y="26"/>
                      </a:lnTo>
                      <a:lnTo>
                        <a:pt x="23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Freeform 102">
                  <a:extLst>
                    <a:ext uri="{FF2B5EF4-FFF2-40B4-BE49-F238E27FC236}">
                      <a16:creationId xmlns="" xmlns:a16="http://schemas.microsoft.com/office/drawing/2014/main" id="{3DB38F17-D1EF-49DE-9488-29B80AD89D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0" y="2323"/>
                  <a:ext cx="85" cy="58"/>
                </a:xfrm>
                <a:custGeom>
                  <a:avLst/>
                  <a:gdLst>
                    <a:gd name="T0" fmla="*/ 0 w 255"/>
                    <a:gd name="T1" fmla="*/ 0 h 175"/>
                    <a:gd name="T2" fmla="*/ 0 w 255"/>
                    <a:gd name="T3" fmla="*/ 0 h 175"/>
                    <a:gd name="T4" fmla="*/ 0 w 255"/>
                    <a:gd name="T5" fmla="*/ 0 h 175"/>
                    <a:gd name="T6" fmla="*/ 0 w 255"/>
                    <a:gd name="T7" fmla="*/ 0 h 175"/>
                    <a:gd name="T8" fmla="*/ 0 w 255"/>
                    <a:gd name="T9" fmla="*/ 0 h 175"/>
                    <a:gd name="T10" fmla="*/ 0 w 255"/>
                    <a:gd name="T11" fmla="*/ 0 h 175"/>
                    <a:gd name="T12" fmla="*/ 0 w 255"/>
                    <a:gd name="T13" fmla="*/ 0 h 175"/>
                    <a:gd name="T14" fmla="*/ 0 w 255"/>
                    <a:gd name="T15" fmla="*/ 0 h 175"/>
                    <a:gd name="T16" fmla="*/ 0 w 255"/>
                    <a:gd name="T17" fmla="*/ 0 h 175"/>
                    <a:gd name="T18" fmla="*/ 0 w 255"/>
                    <a:gd name="T19" fmla="*/ 0 h 175"/>
                    <a:gd name="T20" fmla="*/ 0 w 255"/>
                    <a:gd name="T21" fmla="*/ 0 h 175"/>
                    <a:gd name="T22" fmla="*/ 0 w 255"/>
                    <a:gd name="T23" fmla="*/ 0 h 175"/>
                    <a:gd name="T24" fmla="*/ 0 w 255"/>
                    <a:gd name="T25" fmla="*/ 0 h 175"/>
                    <a:gd name="T26" fmla="*/ 0 w 255"/>
                    <a:gd name="T27" fmla="*/ 0 h 175"/>
                    <a:gd name="T28" fmla="*/ 0 w 255"/>
                    <a:gd name="T29" fmla="*/ 0 h 175"/>
                    <a:gd name="T30" fmla="*/ 0 w 255"/>
                    <a:gd name="T31" fmla="*/ 0 h 175"/>
                    <a:gd name="T32" fmla="*/ 0 w 255"/>
                    <a:gd name="T33" fmla="*/ 0 h 175"/>
                    <a:gd name="T34" fmla="*/ 0 w 255"/>
                    <a:gd name="T35" fmla="*/ 0 h 175"/>
                    <a:gd name="T36" fmla="*/ 0 w 255"/>
                    <a:gd name="T37" fmla="*/ 0 h 175"/>
                    <a:gd name="T38" fmla="*/ 0 w 255"/>
                    <a:gd name="T39" fmla="*/ 0 h 175"/>
                    <a:gd name="T40" fmla="*/ 0 w 255"/>
                    <a:gd name="T41" fmla="*/ 0 h 175"/>
                    <a:gd name="T42" fmla="*/ 0 w 255"/>
                    <a:gd name="T43" fmla="*/ 0 h 175"/>
                    <a:gd name="T44" fmla="*/ 0 w 255"/>
                    <a:gd name="T45" fmla="*/ 0 h 175"/>
                    <a:gd name="T46" fmla="*/ 0 w 255"/>
                    <a:gd name="T47" fmla="*/ 0 h 175"/>
                    <a:gd name="T48" fmla="*/ 0 w 255"/>
                    <a:gd name="T49" fmla="*/ 0 h 175"/>
                    <a:gd name="T50" fmla="*/ 0 w 255"/>
                    <a:gd name="T51" fmla="*/ 0 h 175"/>
                    <a:gd name="T52" fmla="*/ 0 w 255"/>
                    <a:gd name="T53" fmla="*/ 0 h 175"/>
                    <a:gd name="T54" fmla="*/ 0 w 255"/>
                    <a:gd name="T55" fmla="*/ 0 h 175"/>
                    <a:gd name="T56" fmla="*/ 0 w 255"/>
                    <a:gd name="T57" fmla="*/ 0 h 175"/>
                    <a:gd name="T58" fmla="*/ 0 w 255"/>
                    <a:gd name="T59" fmla="*/ 0 h 175"/>
                    <a:gd name="T60" fmla="*/ 0 w 255"/>
                    <a:gd name="T61" fmla="*/ 0 h 175"/>
                    <a:gd name="T62" fmla="*/ 0 w 255"/>
                    <a:gd name="T63" fmla="*/ 0 h 175"/>
                    <a:gd name="T64" fmla="*/ 0 w 255"/>
                    <a:gd name="T65" fmla="*/ 0 h 175"/>
                    <a:gd name="T66" fmla="*/ 0 w 255"/>
                    <a:gd name="T67" fmla="*/ 0 h 175"/>
                    <a:gd name="T68" fmla="*/ 0 w 255"/>
                    <a:gd name="T69" fmla="*/ 0 h 175"/>
                    <a:gd name="T70" fmla="*/ 0 w 255"/>
                    <a:gd name="T71" fmla="*/ 0 h 175"/>
                    <a:gd name="T72" fmla="*/ 0 w 255"/>
                    <a:gd name="T73" fmla="*/ 0 h 175"/>
                    <a:gd name="T74" fmla="*/ 0 w 255"/>
                    <a:gd name="T75" fmla="*/ 0 h 175"/>
                    <a:gd name="T76" fmla="*/ 0 w 255"/>
                    <a:gd name="T77" fmla="*/ 0 h 175"/>
                    <a:gd name="T78" fmla="*/ 0 w 255"/>
                    <a:gd name="T79" fmla="*/ 0 h 175"/>
                    <a:gd name="T80" fmla="*/ 0 w 255"/>
                    <a:gd name="T81" fmla="*/ 0 h 175"/>
                    <a:gd name="T82" fmla="*/ 0 w 255"/>
                    <a:gd name="T83" fmla="*/ 0 h 175"/>
                    <a:gd name="T84" fmla="*/ 0 w 255"/>
                    <a:gd name="T85" fmla="*/ 0 h 175"/>
                    <a:gd name="T86" fmla="*/ 0 w 255"/>
                    <a:gd name="T87" fmla="*/ 0 h 175"/>
                    <a:gd name="T88" fmla="*/ 0 w 255"/>
                    <a:gd name="T89" fmla="*/ 0 h 175"/>
                    <a:gd name="T90" fmla="*/ 0 w 255"/>
                    <a:gd name="T91" fmla="*/ 0 h 175"/>
                    <a:gd name="T92" fmla="*/ 0 w 255"/>
                    <a:gd name="T93" fmla="*/ 0 h 175"/>
                    <a:gd name="T94" fmla="*/ 0 w 255"/>
                    <a:gd name="T95" fmla="*/ 0 h 175"/>
                    <a:gd name="T96" fmla="*/ 0 w 255"/>
                    <a:gd name="T97" fmla="*/ 0 h 175"/>
                    <a:gd name="T98" fmla="*/ 0 w 255"/>
                    <a:gd name="T99" fmla="*/ 0 h 175"/>
                    <a:gd name="T100" fmla="*/ 0 w 255"/>
                    <a:gd name="T101" fmla="*/ 0 h 17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55"/>
                    <a:gd name="T154" fmla="*/ 0 h 175"/>
                    <a:gd name="T155" fmla="*/ 255 w 255"/>
                    <a:gd name="T156" fmla="*/ 175 h 17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55" h="175">
                      <a:moveTo>
                        <a:pt x="231" y="26"/>
                      </a:moveTo>
                      <a:lnTo>
                        <a:pt x="239" y="34"/>
                      </a:lnTo>
                      <a:lnTo>
                        <a:pt x="244" y="42"/>
                      </a:lnTo>
                      <a:lnTo>
                        <a:pt x="248" y="50"/>
                      </a:lnTo>
                      <a:lnTo>
                        <a:pt x="251" y="60"/>
                      </a:lnTo>
                      <a:lnTo>
                        <a:pt x="253" y="69"/>
                      </a:lnTo>
                      <a:lnTo>
                        <a:pt x="255" y="80"/>
                      </a:lnTo>
                      <a:lnTo>
                        <a:pt x="255" y="89"/>
                      </a:lnTo>
                      <a:lnTo>
                        <a:pt x="253" y="99"/>
                      </a:lnTo>
                      <a:lnTo>
                        <a:pt x="251" y="108"/>
                      </a:lnTo>
                      <a:lnTo>
                        <a:pt x="247" y="118"/>
                      </a:lnTo>
                      <a:lnTo>
                        <a:pt x="241" y="123"/>
                      </a:lnTo>
                      <a:lnTo>
                        <a:pt x="235" y="129"/>
                      </a:lnTo>
                      <a:lnTo>
                        <a:pt x="230" y="136"/>
                      </a:lnTo>
                      <a:lnTo>
                        <a:pt x="223" y="141"/>
                      </a:lnTo>
                      <a:lnTo>
                        <a:pt x="217" y="146"/>
                      </a:lnTo>
                      <a:lnTo>
                        <a:pt x="209" y="150"/>
                      </a:lnTo>
                      <a:lnTo>
                        <a:pt x="202" y="153"/>
                      </a:lnTo>
                      <a:lnTo>
                        <a:pt x="193" y="154"/>
                      </a:lnTo>
                      <a:lnTo>
                        <a:pt x="185" y="154"/>
                      </a:lnTo>
                      <a:lnTo>
                        <a:pt x="175" y="153"/>
                      </a:lnTo>
                      <a:lnTo>
                        <a:pt x="168" y="149"/>
                      </a:lnTo>
                      <a:lnTo>
                        <a:pt x="163" y="145"/>
                      </a:lnTo>
                      <a:lnTo>
                        <a:pt x="159" y="139"/>
                      </a:lnTo>
                      <a:lnTo>
                        <a:pt x="155" y="132"/>
                      </a:lnTo>
                      <a:lnTo>
                        <a:pt x="153" y="125"/>
                      </a:lnTo>
                      <a:lnTo>
                        <a:pt x="151" y="118"/>
                      </a:lnTo>
                      <a:lnTo>
                        <a:pt x="150" y="111"/>
                      </a:lnTo>
                      <a:lnTo>
                        <a:pt x="149" y="103"/>
                      </a:lnTo>
                      <a:lnTo>
                        <a:pt x="149" y="97"/>
                      </a:lnTo>
                      <a:lnTo>
                        <a:pt x="149" y="90"/>
                      </a:lnTo>
                      <a:lnTo>
                        <a:pt x="150" y="89"/>
                      </a:lnTo>
                      <a:lnTo>
                        <a:pt x="151" y="88"/>
                      </a:lnTo>
                      <a:lnTo>
                        <a:pt x="154" y="86"/>
                      </a:lnTo>
                      <a:lnTo>
                        <a:pt x="155" y="85"/>
                      </a:lnTo>
                      <a:lnTo>
                        <a:pt x="157" y="84"/>
                      </a:lnTo>
                      <a:lnTo>
                        <a:pt x="158" y="84"/>
                      </a:lnTo>
                      <a:lnTo>
                        <a:pt x="161" y="82"/>
                      </a:lnTo>
                      <a:lnTo>
                        <a:pt x="162" y="82"/>
                      </a:lnTo>
                      <a:lnTo>
                        <a:pt x="164" y="82"/>
                      </a:lnTo>
                      <a:lnTo>
                        <a:pt x="166" y="82"/>
                      </a:lnTo>
                      <a:lnTo>
                        <a:pt x="164" y="86"/>
                      </a:lnTo>
                      <a:lnTo>
                        <a:pt x="163" y="90"/>
                      </a:lnTo>
                      <a:lnTo>
                        <a:pt x="164" y="94"/>
                      </a:lnTo>
                      <a:lnTo>
                        <a:pt x="166" y="98"/>
                      </a:lnTo>
                      <a:lnTo>
                        <a:pt x="167" y="102"/>
                      </a:lnTo>
                      <a:lnTo>
                        <a:pt x="170" y="105"/>
                      </a:lnTo>
                      <a:lnTo>
                        <a:pt x="172" y="108"/>
                      </a:lnTo>
                      <a:lnTo>
                        <a:pt x="175" y="112"/>
                      </a:lnTo>
                      <a:lnTo>
                        <a:pt x="176" y="115"/>
                      </a:lnTo>
                      <a:lnTo>
                        <a:pt x="178" y="119"/>
                      </a:lnTo>
                      <a:lnTo>
                        <a:pt x="180" y="118"/>
                      </a:lnTo>
                      <a:lnTo>
                        <a:pt x="184" y="116"/>
                      </a:lnTo>
                      <a:lnTo>
                        <a:pt x="187" y="115"/>
                      </a:lnTo>
                      <a:lnTo>
                        <a:pt x="189" y="114"/>
                      </a:lnTo>
                      <a:lnTo>
                        <a:pt x="191" y="112"/>
                      </a:lnTo>
                      <a:lnTo>
                        <a:pt x="193" y="111"/>
                      </a:lnTo>
                      <a:lnTo>
                        <a:pt x="196" y="110"/>
                      </a:lnTo>
                      <a:lnTo>
                        <a:pt x="197" y="107"/>
                      </a:lnTo>
                      <a:lnTo>
                        <a:pt x="198" y="105"/>
                      </a:lnTo>
                      <a:lnTo>
                        <a:pt x="200" y="102"/>
                      </a:lnTo>
                      <a:lnTo>
                        <a:pt x="201" y="97"/>
                      </a:lnTo>
                      <a:lnTo>
                        <a:pt x="201" y="92"/>
                      </a:lnTo>
                      <a:lnTo>
                        <a:pt x="198" y="88"/>
                      </a:lnTo>
                      <a:lnTo>
                        <a:pt x="196" y="84"/>
                      </a:lnTo>
                      <a:lnTo>
                        <a:pt x="192" y="80"/>
                      </a:lnTo>
                      <a:lnTo>
                        <a:pt x="188" y="77"/>
                      </a:lnTo>
                      <a:lnTo>
                        <a:pt x="185" y="73"/>
                      </a:lnTo>
                      <a:lnTo>
                        <a:pt x="181" y="71"/>
                      </a:lnTo>
                      <a:lnTo>
                        <a:pt x="179" y="67"/>
                      </a:lnTo>
                      <a:lnTo>
                        <a:pt x="178" y="62"/>
                      </a:lnTo>
                      <a:lnTo>
                        <a:pt x="153" y="59"/>
                      </a:lnTo>
                      <a:lnTo>
                        <a:pt x="132" y="63"/>
                      </a:lnTo>
                      <a:lnTo>
                        <a:pt x="114" y="73"/>
                      </a:lnTo>
                      <a:lnTo>
                        <a:pt x="98" y="89"/>
                      </a:lnTo>
                      <a:lnTo>
                        <a:pt x="84" y="106"/>
                      </a:lnTo>
                      <a:lnTo>
                        <a:pt x="69" y="124"/>
                      </a:lnTo>
                      <a:lnTo>
                        <a:pt x="55" y="142"/>
                      </a:lnTo>
                      <a:lnTo>
                        <a:pt x="39" y="158"/>
                      </a:lnTo>
                      <a:lnTo>
                        <a:pt x="21" y="170"/>
                      </a:lnTo>
                      <a:lnTo>
                        <a:pt x="0" y="175"/>
                      </a:lnTo>
                      <a:lnTo>
                        <a:pt x="8" y="153"/>
                      </a:lnTo>
                      <a:lnTo>
                        <a:pt x="17" y="131"/>
                      </a:lnTo>
                      <a:lnTo>
                        <a:pt x="26" y="107"/>
                      </a:lnTo>
                      <a:lnTo>
                        <a:pt x="38" y="85"/>
                      </a:lnTo>
                      <a:lnTo>
                        <a:pt x="52" y="65"/>
                      </a:lnTo>
                      <a:lnTo>
                        <a:pt x="67" y="46"/>
                      </a:lnTo>
                      <a:lnTo>
                        <a:pt x="85" y="30"/>
                      </a:lnTo>
                      <a:lnTo>
                        <a:pt x="104" y="16"/>
                      </a:lnTo>
                      <a:lnTo>
                        <a:pt x="127" y="7"/>
                      </a:lnTo>
                      <a:lnTo>
                        <a:pt x="151" y="0"/>
                      </a:lnTo>
                      <a:lnTo>
                        <a:pt x="161" y="0"/>
                      </a:lnTo>
                      <a:lnTo>
                        <a:pt x="170" y="0"/>
                      </a:lnTo>
                      <a:lnTo>
                        <a:pt x="178" y="1"/>
                      </a:lnTo>
                      <a:lnTo>
                        <a:pt x="187" y="4"/>
                      </a:lnTo>
                      <a:lnTo>
                        <a:pt x="195" y="7"/>
                      </a:lnTo>
                      <a:lnTo>
                        <a:pt x="202" y="9"/>
                      </a:lnTo>
                      <a:lnTo>
                        <a:pt x="210" y="13"/>
                      </a:lnTo>
                      <a:lnTo>
                        <a:pt x="218" y="17"/>
                      </a:lnTo>
                      <a:lnTo>
                        <a:pt x="225" y="21"/>
                      </a:lnTo>
                      <a:lnTo>
                        <a:pt x="232" y="26"/>
                      </a:lnTo>
                      <a:lnTo>
                        <a:pt x="231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Freeform 103">
                  <a:extLst>
                    <a:ext uri="{FF2B5EF4-FFF2-40B4-BE49-F238E27FC236}">
                      <a16:creationId xmlns="" xmlns:a16="http://schemas.microsoft.com/office/drawing/2014/main" id="{5C3FDC2B-DF51-48EF-8D89-0B63DA3946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8" y="2334"/>
                  <a:ext cx="17" cy="14"/>
                </a:xfrm>
                <a:custGeom>
                  <a:avLst/>
                  <a:gdLst>
                    <a:gd name="T0" fmla="*/ 0 w 53"/>
                    <a:gd name="T1" fmla="*/ 0 h 42"/>
                    <a:gd name="T2" fmla="*/ 0 w 53"/>
                    <a:gd name="T3" fmla="*/ 0 h 42"/>
                    <a:gd name="T4" fmla="*/ 0 w 53"/>
                    <a:gd name="T5" fmla="*/ 0 h 42"/>
                    <a:gd name="T6" fmla="*/ 0 w 53"/>
                    <a:gd name="T7" fmla="*/ 0 h 42"/>
                    <a:gd name="T8" fmla="*/ 0 w 53"/>
                    <a:gd name="T9" fmla="*/ 0 h 42"/>
                    <a:gd name="T10" fmla="*/ 0 w 53"/>
                    <a:gd name="T11" fmla="*/ 0 h 42"/>
                    <a:gd name="T12" fmla="*/ 0 w 53"/>
                    <a:gd name="T13" fmla="*/ 0 h 42"/>
                    <a:gd name="T14" fmla="*/ 0 w 53"/>
                    <a:gd name="T15" fmla="*/ 0 h 42"/>
                    <a:gd name="T16" fmla="*/ 0 w 53"/>
                    <a:gd name="T17" fmla="*/ 0 h 42"/>
                    <a:gd name="T18" fmla="*/ 0 w 53"/>
                    <a:gd name="T19" fmla="*/ 0 h 42"/>
                    <a:gd name="T20" fmla="*/ 0 w 53"/>
                    <a:gd name="T21" fmla="*/ 0 h 42"/>
                    <a:gd name="T22" fmla="*/ 0 w 53"/>
                    <a:gd name="T23" fmla="*/ 0 h 42"/>
                    <a:gd name="T24" fmla="*/ 0 w 53"/>
                    <a:gd name="T25" fmla="*/ 0 h 42"/>
                    <a:gd name="T26" fmla="*/ 0 w 53"/>
                    <a:gd name="T27" fmla="*/ 0 h 42"/>
                    <a:gd name="T28" fmla="*/ 0 w 53"/>
                    <a:gd name="T29" fmla="*/ 0 h 42"/>
                    <a:gd name="T30" fmla="*/ 0 w 53"/>
                    <a:gd name="T31" fmla="*/ 0 h 42"/>
                    <a:gd name="T32" fmla="*/ 0 w 53"/>
                    <a:gd name="T33" fmla="*/ 0 h 42"/>
                    <a:gd name="T34" fmla="*/ 0 w 53"/>
                    <a:gd name="T35" fmla="*/ 0 h 42"/>
                    <a:gd name="T36" fmla="*/ 0 w 53"/>
                    <a:gd name="T37" fmla="*/ 0 h 42"/>
                    <a:gd name="T38" fmla="*/ 0 w 53"/>
                    <a:gd name="T39" fmla="*/ 0 h 42"/>
                    <a:gd name="T40" fmla="*/ 0 w 53"/>
                    <a:gd name="T41" fmla="*/ 0 h 42"/>
                    <a:gd name="T42" fmla="*/ 0 w 53"/>
                    <a:gd name="T43" fmla="*/ 0 h 42"/>
                    <a:gd name="T44" fmla="*/ 0 w 53"/>
                    <a:gd name="T45" fmla="*/ 0 h 42"/>
                    <a:gd name="T46" fmla="*/ 0 w 53"/>
                    <a:gd name="T47" fmla="*/ 0 h 42"/>
                    <a:gd name="T48" fmla="*/ 0 w 53"/>
                    <a:gd name="T49" fmla="*/ 0 h 42"/>
                    <a:gd name="T50" fmla="*/ 0 w 53"/>
                    <a:gd name="T51" fmla="*/ 0 h 42"/>
                    <a:gd name="T52" fmla="*/ 0 w 53"/>
                    <a:gd name="T53" fmla="*/ 0 h 42"/>
                    <a:gd name="T54" fmla="*/ 0 w 53"/>
                    <a:gd name="T55" fmla="*/ 0 h 42"/>
                    <a:gd name="T56" fmla="*/ 0 w 53"/>
                    <a:gd name="T57" fmla="*/ 0 h 42"/>
                    <a:gd name="T58" fmla="*/ 0 w 53"/>
                    <a:gd name="T59" fmla="*/ 0 h 42"/>
                    <a:gd name="T60" fmla="*/ 0 w 53"/>
                    <a:gd name="T61" fmla="*/ 0 h 42"/>
                    <a:gd name="T62" fmla="*/ 0 w 53"/>
                    <a:gd name="T63" fmla="*/ 0 h 42"/>
                    <a:gd name="T64" fmla="*/ 0 w 53"/>
                    <a:gd name="T65" fmla="*/ 0 h 42"/>
                    <a:gd name="T66" fmla="*/ 0 w 53"/>
                    <a:gd name="T67" fmla="*/ 0 h 42"/>
                    <a:gd name="T68" fmla="*/ 0 w 53"/>
                    <a:gd name="T69" fmla="*/ 0 h 42"/>
                    <a:gd name="T70" fmla="*/ 0 w 53"/>
                    <a:gd name="T71" fmla="*/ 0 h 42"/>
                    <a:gd name="T72" fmla="*/ 0 w 53"/>
                    <a:gd name="T73" fmla="*/ 0 h 42"/>
                    <a:gd name="T74" fmla="*/ 0 w 53"/>
                    <a:gd name="T75" fmla="*/ 0 h 42"/>
                    <a:gd name="T76" fmla="*/ 0 w 53"/>
                    <a:gd name="T77" fmla="*/ 0 h 42"/>
                    <a:gd name="T78" fmla="*/ 0 w 53"/>
                    <a:gd name="T79" fmla="*/ 0 h 42"/>
                    <a:gd name="T80" fmla="*/ 0 w 53"/>
                    <a:gd name="T81" fmla="*/ 0 h 42"/>
                    <a:gd name="T82" fmla="*/ 0 w 53"/>
                    <a:gd name="T83" fmla="*/ 0 h 42"/>
                    <a:gd name="T84" fmla="*/ 0 w 53"/>
                    <a:gd name="T85" fmla="*/ 0 h 4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3"/>
                    <a:gd name="T130" fmla="*/ 0 h 42"/>
                    <a:gd name="T131" fmla="*/ 53 w 53"/>
                    <a:gd name="T132" fmla="*/ 42 h 4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3" h="42">
                      <a:moveTo>
                        <a:pt x="49" y="5"/>
                      </a:moveTo>
                      <a:lnTo>
                        <a:pt x="51" y="8"/>
                      </a:lnTo>
                      <a:lnTo>
                        <a:pt x="53" y="12"/>
                      </a:lnTo>
                      <a:lnTo>
                        <a:pt x="53" y="17"/>
                      </a:lnTo>
                      <a:lnTo>
                        <a:pt x="53" y="21"/>
                      </a:lnTo>
                      <a:lnTo>
                        <a:pt x="51" y="26"/>
                      </a:lnTo>
                      <a:lnTo>
                        <a:pt x="49" y="30"/>
                      </a:lnTo>
                      <a:lnTo>
                        <a:pt x="46" y="34"/>
                      </a:lnTo>
                      <a:lnTo>
                        <a:pt x="42" y="37"/>
                      </a:lnTo>
                      <a:lnTo>
                        <a:pt x="38" y="39"/>
                      </a:lnTo>
                      <a:lnTo>
                        <a:pt x="34" y="41"/>
                      </a:lnTo>
                      <a:lnTo>
                        <a:pt x="29" y="42"/>
                      </a:lnTo>
                      <a:lnTo>
                        <a:pt x="25" y="42"/>
                      </a:lnTo>
                      <a:lnTo>
                        <a:pt x="21" y="41"/>
                      </a:lnTo>
                      <a:lnTo>
                        <a:pt x="17" y="39"/>
                      </a:lnTo>
                      <a:lnTo>
                        <a:pt x="14" y="38"/>
                      </a:lnTo>
                      <a:lnTo>
                        <a:pt x="11" y="35"/>
                      </a:lnTo>
                      <a:lnTo>
                        <a:pt x="7" y="33"/>
                      </a:lnTo>
                      <a:lnTo>
                        <a:pt x="6" y="30"/>
                      </a:lnTo>
                      <a:lnTo>
                        <a:pt x="3" y="28"/>
                      </a:lnTo>
                      <a:lnTo>
                        <a:pt x="2" y="25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3" y="9"/>
                      </a:lnTo>
                      <a:lnTo>
                        <a:pt x="4" y="7"/>
                      </a:lnTo>
                      <a:lnTo>
                        <a:pt x="7" y="4"/>
                      </a:lnTo>
                      <a:lnTo>
                        <a:pt x="10" y="3"/>
                      </a:lnTo>
                      <a:lnTo>
                        <a:pt x="12" y="1"/>
                      </a:lnTo>
                      <a:lnTo>
                        <a:pt x="16" y="1"/>
                      </a:lnTo>
                      <a:lnTo>
                        <a:pt x="19" y="1"/>
                      </a:lnTo>
                      <a:lnTo>
                        <a:pt x="23" y="1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3" y="0"/>
                      </a:lnTo>
                      <a:lnTo>
                        <a:pt x="37" y="0"/>
                      </a:lnTo>
                      <a:lnTo>
                        <a:pt x="41" y="0"/>
                      </a:lnTo>
                      <a:lnTo>
                        <a:pt x="44" y="0"/>
                      </a:lnTo>
                      <a:lnTo>
                        <a:pt x="47" y="3"/>
                      </a:lnTo>
                      <a:lnTo>
                        <a:pt x="50" y="5"/>
                      </a:lnTo>
                      <a:lnTo>
                        <a:pt x="49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Freeform 104">
                  <a:extLst>
                    <a:ext uri="{FF2B5EF4-FFF2-40B4-BE49-F238E27FC236}">
                      <a16:creationId xmlns="" xmlns:a16="http://schemas.microsoft.com/office/drawing/2014/main" id="{0006CECA-279B-44DF-AC7C-8A5BA110E9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1" y="2335"/>
                  <a:ext cx="6" cy="9"/>
                </a:xfrm>
                <a:custGeom>
                  <a:avLst/>
                  <a:gdLst>
                    <a:gd name="T0" fmla="*/ 0 w 20"/>
                    <a:gd name="T1" fmla="*/ 0 h 26"/>
                    <a:gd name="T2" fmla="*/ 0 w 20"/>
                    <a:gd name="T3" fmla="*/ 0 h 26"/>
                    <a:gd name="T4" fmla="*/ 0 w 20"/>
                    <a:gd name="T5" fmla="*/ 0 h 26"/>
                    <a:gd name="T6" fmla="*/ 0 w 20"/>
                    <a:gd name="T7" fmla="*/ 0 h 26"/>
                    <a:gd name="T8" fmla="*/ 0 w 20"/>
                    <a:gd name="T9" fmla="*/ 0 h 26"/>
                    <a:gd name="T10" fmla="*/ 0 w 20"/>
                    <a:gd name="T11" fmla="*/ 0 h 26"/>
                    <a:gd name="T12" fmla="*/ 0 w 20"/>
                    <a:gd name="T13" fmla="*/ 0 h 26"/>
                    <a:gd name="T14" fmla="*/ 0 w 20"/>
                    <a:gd name="T15" fmla="*/ 0 h 26"/>
                    <a:gd name="T16" fmla="*/ 0 w 20"/>
                    <a:gd name="T17" fmla="*/ 0 h 26"/>
                    <a:gd name="T18" fmla="*/ 0 w 20"/>
                    <a:gd name="T19" fmla="*/ 0 h 26"/>
                    <a:gd name="T20" fmla="*/ 0 w 20"/>
                    <a:gd name="T21" fmla="*/ 0 h 26"/>
                    <a:gd name="T22" fmla="*/ 0 w 20"/>
                    <a:gd name="T23" fmla="*/ 0 h 26"/>
                    <a:gd name="T24" fmla="*/ 0 w 20"/>
                    <a:gd name="T25" fmla="*/ 0 h 26"/>
                    <a:gd name="T26" fmla="*/ 0 w 20"/>
                    <a:gd name="T27" fmla="*/ 0 h 26"/>
                    <a:gd name="T28" fmla="*/ 0 w 20"/>
                    <a:gd name="T29" fmla="*/ 0 h 26"/>
                    <a:gd name="T30" fmla="*/ 0 w 20"/>
                    <a:gd name="T31" fmla="*/ 0 h 26"/>
                    <a:gd name="T32" fmla="*/ 0 w 20"/>
                    <a:gd name="T33" fmla="*/ 0 h 26"/>
                    <a:gd name="T34" fmla="*/ 0 w 20"/>
                    <a:gd name="T35" fmla="*/ 0 h 26"/>
                    <a:gd name="T36" fmla="*/ 0 w 20"/>
                    <a:gd name="T37" fmla="*/ 0 h 26"/>
                    <a:gd name="T38" fmla="*/ 0 w 20"/>
                    <a:gd name="T39" fmla="*/ 0 h 26"/>
                    <a:gd name="T40" fmla="*/ 0 w 20"/>
                    <a:gd name="T41" fmla="*/ 0 h 26"/>
                    <a:gd name="T42" fmla="*/ 0 w 20"/>
                    <a:gd name="T43" fmla="*/ 0 h 26"/>
                    <a:gd name="T44" fmla="*/ 0 w 20"/>
                    <a:gd name="T45" fmla="*/ 0 h 26"/>
                    <a:gd name="T46" fmla="*/ 0 w 20"/>
                    <a:gd name="T47" fmla="*/ 0 h 26"/>
                    <a:gd name="T48" fmla="*/ 0 w 20"/>
                    <a:gd name="T49" fmla="*/ 0 h 26"/>
                    <a:gd name="T50" fmla="*/ 0 w 20"/>
                    <a:gd name="T51" fmla="*/ 0 h 26"/>
                    <a:gd name="T52" fmla="*/ 0 w 20"/>
                    <a:gd name="T53" fmla="*/ 0 h 26"/>
                    <a:gd name="T54" fmla="*/ 0 w 20"/>
                    <a:gd name="T55" fmla="*/ 0 h 26"/>
                    <a:gd name="T56" fmla="*/ 0 w 20"/>
                    <a:gd name="T57" fmla="*/ 0 h 26"/>
                    <a:gd name="T58" fmla="*/ 0 w 20"/>
                    <a:gd name="T59" fmla="*/ 0 h 26"/>
                    <a:gd name="T60" fmla="*/ 0 w 20"/>
                    <a:gd name="T61" fmla="*/ 0 h 26"/>
                    <a:gd name="T62" fmla="*/ 0 w 20"/>
                    <a:gd name="T63" fmla="*/ 0 h 26"/>
                    <a:gd name="T64" fmla="*/ 0 w 20"/>
                    <a:gd name="T65" fmla="*/ 0 h 2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"/>
                    <a:gd name="T100" fmla="*/ 0 h 26"/>
                    <a:gd name="T101" fmla="*/ 20 w 20"/>
                    <a:gd name="T102" fmla="*/ 26 h 2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" h="26">
                      <a:moveTo>
                        <a:pt x="20" y="14"/>
                      </a:moveTo>
                      <a:lnTo>
                        <a:pt x="19" y="17"/>
                      </a:lnTo>
                      <a:lnTo>
                        <a:pt x="18" y="18"/>
                      </a:lnTo>
                      <a:lnTo>
                        <a:pt x="17" y="20"/>
                      </a:lnTo>
                      <a:lnTo>
                        <a:pt x="15" y="21"/>
                      </a:lnTo>
                      <a:lnTo>
                        <a:pt x="14" y="24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0" y="26"/>
                      </a:lnTo>
                      <a:lnTo>
                        <a:pt x="7" y="26"/>
                      </a:lnTo>
                      <a:lnTo>
                        <a:pt x="6" y="26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3" y="8"/>
                      </a:lnTo>
                      <a:lnTo>
                        <a:pt x="6" y="5"/>
                      </a:lnTo>
                      <a:lnTo>
                        <a:pt x="9" y="3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15" y="1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19" y="5"/>
                      </a:lnTo>
                      <a:lnTo>
                        <a:pt x="19" y="7"/>
                      </a:lnTo>
                      <a:lnTo>
                        <a:pt x="20" y="8"/>
                      </a:lnTo>
                      <a:lnTo>
                        <a:pt x="20" y="10"/>
                      </a:lnTo>
                      <a:lnTo>
                        <a:pt x="20" y="13"/>
                      </a:lnTo>
                      <a:lnTo>
                        <a:pt x="20" y="16"/>
                      </a:lnTo>
                      <a:lnTo>
                        <a:pt x="20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Freeform 105">
                  <a:extLst>
                    <a:ext uri="{FF2B5EF4-FFF2-40B4-BE49-F238E27FC236}">
                      <a16:creationId xmlns="" xmlns:a16="http://schemas.microsoft.com/office/drawing/2014/main" id="{1C6D7314-5F6A-4AF0-84E5-1754AD27A9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" y="2408"/>
                  <a:ext cx="7" cy="10"/>
                </a:xfrm>
                <a:custGeom>
                  <a:avLst/>
                  <a:gdLst>
                    <a:gd name="T0" fmla="*/ 0 w 20"/>
                    <a:gd name="T1" fmla="*/ 0 h 29"/>
                    <a:gd name="T2" fmla="*/ 0 w 20"/>
                    <a:gd name="T3" fmla="*/ 0 h 29"/>
                    <a:gd name="T4" fmla="*/ 0 w 20"/>
                    <a:gd name="T5" fmla="*/ 0 h 29"/>
                    <a:gd name="T6" fmla="*/ 0 w 20"/>
                    <a:gd name="T7" fmla="*/ 0 h 29"/>
                    <a:gd name="T8" fmla="*/ 0 w 20"/>
                    <a:gd name="T9" fmla="*/ 0 h 29"/>
                    <a:gd name="T10" fmla="*/ 0 w 20"/>
                    <a:gd name="T11" fmla="*/ 0 h 29"/>
                    <a:gd name="T12" fmla="*/ 0 w 20"/>
                    <a:gd name="T13" fmla="*/ 0 h 29"/>
                    <a:gd name="T14" fmla="*/ 0 w 20"/>
                    <a:gd name="T15" fmla="*/ 0 h 29"/>
                    <a:gd name="T16" fmla="*/ 0 w 20"/>
                    <a:gd name="T17" fmla="*/ 0 h 29"/>
                    <a:gd name="T18" fmla="*/ 0 w 20"/>
                    <a:gd name="T19" fmla="*/ 0 h 29"/>
                    <a:gd name="T20" fmla="*/ 0 w 20"/>
                    <a:gd name="T21" fmla="*/ 0 h 29"/>
                    <a:gd name="T22" fmla="*/ 0 w 20"/>
                    <a:gd name="T23" fmla="*/ 0 h 29"/>
                    <a:gd name="T24" fmla="*/ 0 w 20"/>
                    <a:gd name="T25" fmla="*/ 0 h 29"/>
                    <a:gd name="T26" fmla="*/ 0 w 20"/>
                    <a:gd name="T27" fmla="*/ 0 h 29"/>
                    <a:gd name="T28" fmla="*/ 0 w 20"/>
                    <a:gd name="T29" fmla="*/ 0 h 29"/>
                    <a:gd name="T30" fmla="*/ 0 w 20"/>
                    <a:gd name="T31" fmla="*/ 0 h 2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0"/>
                    <a:gd name="T49" fmla="*/ 0 h 29"/>
                    <a:gd name="T50" fmla="*/ 20 w 20"/>
                    <a:gd name="T51" fmla="*/ 29 h 2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0" h="29">
                      <a:moveTo>
                        <a:pt x="19" y="21"/>
                      </a:moveTo>
                      <a:lnTo>
                        <a:pt x="14" y="29"/>
                      </a:lnTo>
                      <a:lnTo>
                        <a:pt x="0" y="17"/>
                      </a:lnTo>
                      <a:lnTo>
                        <a:pt x="11" y="0"/>
                      </a:lnTo>
                      <a:lnTo>
                        <a:pt x="13" y="1"/>
                      </a:lnTo>
                      <a:lnTo>
                        <a:pt x="14" y="4"/>
                      </a:lnTo>
                      <a:lnTo>
                        <a:pt x="15" y="5"/>
                      </a:lnTo>
                      <a:lnTo>
                        <a:pt x="17" y="8"/>
                      </a:lnTo>
                      <a:lnTo>
                        <a:pt x="18" y="9"/>
                      </a:lnTo>
                      <a:lnTo>
                        <a:pt x="19" y="12"/>
                      </a:lnTo>
                      <a:lnTo>
                        <a:pt x="19" y="14"/>
                      </a:lnTo>
                      <a:lnTo>
                        <a:pt x="20" y="17"/>
                      </a:lnTo>
                      <a:lnTo>
                        <a:pt x="20" y="20"/>
                      </a:lnTo>
                      <a:lnTo>
                        <a:pt x="19" y="22"/>
                      </a:lnTo>
                      <a:lnTo>
                        <a:pt x="19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Freeform 106">
                  <a:extLst>
                    <a:ext uri="{FF2B5EF4-FFF2-40B4-BE49-F238E27FC236}">
                      <a16:creationId xmlns="" xmlns:a16="http://schemas.microsoft.com/office/drawing/2014/main" id="{F7F36D0A-0C0E-48D4-B6F6-EE53371725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" y="2407"/>
                  <a:ext cx="8" cy="8"/>
                </a:xfrm>
                <a:custGeom>
                  <a:avLst/>
                  <a:gdLst>
                    <a:gd name="T0" fmla="*/ 0 w 23"/>
                    <a:gd name="T1" fmla="*/ 0 h 26"/>
                    <a:gd name="T2" fmla="*/ 0 w 23"/>
                    <a:gd name="T3" fmla="*/ 0 h 26"/>
                    <a:gd name="T4" fmla="*/ 0 w 23"/>
                    <a:gd name="T5" fmla="*/ 0 h 26"/>
                    <a:gd name="T6" fmla="*/ 0 w 23"/>
                    <a:gd name="T7" fmla="*/ 0 h 26"/>
                    <a:gd name="T8" fmla="*/ 0 w 23"/>
                    <a:gd name="T9" fmla="*/ 0 h 26"/>
                    <a:gd name="T10" fmla="*/ 0 w 23"/>
                    <a:gd name="T11" fmla="*/ 0 h 26"/>
                    <a:gd name="T12" fmla="*/ 0 w 23"/>
                    <a:gd name="T13" fmla="*/ 0 h 26"/>
                    <a:gd name="T14" fmla="*/ 0 w 23"/>
                    <a:gd name="T15" fmla="*/ 0 h 26"/>
                    <a:gd name="T16" fmla="*/ 0 w 23"/>
                    <a:gd name="T17" fmla="*/ 0 h 26"/>
                    <a:gd name="T18" fmla="*/ 0 w 23"/>
                    <a:gd name="T19" fmla="*/ 0 h 26"/>
                    <a:gd name="T20" fmla="*/ 0 w 23"/>
                    <a:gd name="T21" fmla="*/ 0 h 26"/>
                    <a:gd name="T22" fmla="*/ 0 w 23"/>
                    <a:gd name="T23" fmla="*/ 0 h 26"/>
                    <a:gd name="T24" fmla="*/ 0 w 23"/>
                    <a:gd name="T25" fmla="*/ 0 h 26"/>
                    <a:gd name="T26" fmla="*/ 0 w 23"/>
                    <a:gd name="T27" fmla="*/ 0 h 26"/>
                    <a:gd name="T28" fmla="*/ 0 w 23"/>
                    <a:gd name="T29" fmla="*/ 0 h 26"/>
                    <a:gd name="T30" fmla="*/ 0 w 23"/>
                    <a:gd name="T31" fmla="*/ 0 h 26"/>
                    <a:gd name="T32" fmla="*/ 0 w 23"/>
                    <a:gd name="T33" fmla="*/ 0 h 26"/>
                    <a:gd name="T34" fmla="*/ 0 w 23"/>
                    <a:gd name="T35" fmla="*/ 0 h 26"/>
                    <a:gd name="T36" fmla="*/ 0 w 23"/>
                    <a:gd name="T37" fmla="*/ 0 h 26"/>
                    <a:gd name="T38" fmla="*/ 0 w 23"/>
                    <a:gd name="T39" fmla="*/ 0 h 26"/>
                    <a:gd name="T40" fmla="*/ 0 w 23"/>
                    <a:gd name="T41" fmla="*/ 0 h 26"/>
                    <a:gd name="T42" fmla="*/ 0 w 23"/>
                    <a:gd name="T43" fmla="*/ 0 h 26"/>
                    <a:gd name="T44" fmla="*/ 0 w 23"/>
                    <a:gd name="T45" fmla="*/ 0 h 26"/>
                    <a:gd name="T46" fmla="*/ 0 w 23"/>
                    <a:gd name="T47" fmla="*/ 0 h 2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3"/>
                    <a:gd name="T73" fmla="*/ 0 h 26"/>
                    <a:gd name="T74" fmla="*/ 23 w 23"/>
                    <a:gd name="T75" fmla="*/ 26 h 2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3" h="26">
                      <a:moveTo>
                        <a:pt x="22" y="14"/>
                      </a:moveTo>
                      <a:lnTo>
                        <a:pt x="23" y="24"/>
                      </a:lnTo>
                      <a:lnTo>
                        <a:pt x="20" y="25"/>
                      </a:lnTo>
                      <a:lnTo>
                        <a:pt x="18" y="25"/>
                      </a:lnTo>
                      <a:lnTo>
                        <a:pt x="15" y="26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5" y="26"/>
                      </a:lnTo>
                      <a:lnTo>
                        <a:pt x="2" y="25"/>
                      </a:lnTo>
                      <a:lnTo>
                        <a:pt x="1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10" y="1"/>
                      </a:lnTo>
                      <a:lnTo>
                        <a:pt x="13" y="1"/>
                      </a:lnTo>
                      <a:lnTo>
                        <a:pt x="15" y="3"/>
                      </a:lnTo>
                      <a:lnTo>
                        <a:pt x="18" y="3"/>
                      </a:lnTo>
                      <a:lnTo>
                        <a:pt x="20" y="4"/>
                      </a:lnTo>
                      <a:lnTo>
                        <a:pt x="22" y="7"/>
                      </a:lnTo>
                      <a:lnTo>
                        <a:pt x="23" y="8"/>
                      </a:lnTo>
                      <a:lnTo>
                        <a:pt x="23" y="12"/>
                      </a:lnTo>
                      <a:lnTo>
                        <a:pt x="22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Freeform 107">
                  <a:extLst>
                    <a:ext uri="{FF2B5EF4-FFF2-40B4-BE49-F238E27FC236}">
                      <a16:creationId xmlns="" xmlns:a16="http://schemas.microsoft.com/office/drawing/2014/main" id="{BA1F6B4E-A4CC-4A36-93A2-9B7355B9BC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0" y="2352"/>
                  <a:ext cx="10" cy="10"/>
                </a:xfrm>
                <a:custGeom>
                  <a:avLst/>
                  <a:gdLst>
                    <a:gd name="T0" fmla="*/ 0 w 29"/>
                    <a:gd name="T1" fmla="*/ 0 h 29"/>
                    <a:gd name="T2" fmla="*/ 0 w 29"/>
                    <a:gd name="T3" fmla="*/ 0 h 29"/>
                    <a:gd name="T4" fmla="*/ 0 w 29"/>
                    <a:gd name="T5" fmla="*/ 0 h 29"/>
                    <a:gd name="T6" fmla="*/ 0 w 29"/>
                    <a:gd name="T7" fmla="*/ 0 h 29"/>
                    <a:gd name="T8" fmla="*/ 0 w 29"/>
                    <a:gd name="T9" fmla="*/ 0 h 29"/>
                    <a:gd name="T10" fmla="*/ 0 w 29"/>
                    <a:gd name="T11" fmla="*/ 0 h 29"/>
                    <a:gd name="T12" fmla="*/ 0 w 29"/>
                    <a:gd name="T13" fmla="*/ 0 h 29"/>
                    <a:gd name="T14" fmla="*/ 0 w 29"/>
                    <a:gd name="T15" fmla="*/ 0 h 29"/>
                    <a:gd name="T16" fmla="*/ 0 w 29"/>
                    <a:gd name="T17" fmla="*/ 0 h 29"/>
                    <a:gd name="T18" fmla="*/ 0 w 29"/>
                    <a:gd name="T19" fmla="*/ 0 h 29"/>
                    <a:gd name="T20" fmla="*/ 0 w 29"/>
                    <a:gd name="T21" fmla="*/ 0 h 29"/>
                    <a:gd name="T22" fmla="*/ 0 w 29"/>
                    <a:gd name="T23" fmla="*/ 0 h 29"/>
                    <a:gd name="T24" fmla="*/ 0 w 29"/>
                    <a:gd name="T25" fmla="*/ 0 h 29"/>
                    <a:gd name="T26" fmla="*/ 0 w 29"/>
                    <a:gd name="T27" fmla="*/ 0 h 29"/>
                    <a:gd name="T28" fmla="*/ 0 w 29"/>
                    <a:gd name="T29" fmla="*/ 0 h 29"/>
                    <a:gd name="T30" fmla="*/ 0 w 29"/>
                    <a:gd name="T31" fmla="*/ 0 h 29"/>
                    <a:gd name="T32" fmla="*/ 0 w 29"/>
                    <a:gd name="T33" fmla="*/ 0 h 29"/>
                    <a:gd name="T34" fmla="*/ 0 w 29"/>
                    <a:gd name="T35" fmla="*/ 0 h 29"/>
                    <a:gd name="T36" fmla="*/ 0 w 29"/>
                    <a:gd name="T37" fmla="*/ 0 h 29"/>
                    <a:gd name="T38" fmla="*/ 0 w 29"/>
                    <a:gd name="T39" fmla="*/ 0 h 29"/>
                    <a:gd name="T40" fmla="*/ 0 w 29"/>
                    <a:gd name="T41" fmla="*/ 0 h 29"/>
                    <a:gd name="T42" fmla="*/ 0 w 29"/>
                    <a:gd name="T43" fmla="*/ 0 h 29"/>
                    <a:gd name="T44" fmla="*/ 0 w 29"/>
                    <a:gd name="T45" fmla="*/ 0 h 29"/>
                    <a:gd name="T46" fmla="*/ 0 w 29"/>
                    <a:gd name="T47" fmla="*/ 0 h 29"/>
                    <a:gd name="T48" fmla="*/ 0 w 29"/>
                    <a:gd name="T49" fmla="*/ 0 h 29"/>
                    <a:gd name="T50" fmla="*/ 0 w 29"/>
                    <a:gd name="T51" fmla="*/ 0 h 29"/>
                    <a:gd name="T52" fmla="*/ 0 w 29"/>
                    <a:gd name="T53" fmla="*/ 0 h 29"/>
                    <a:gd name="T54" fmla="*/ 0 w 29"/>
                    <a:gd name="T55" fmla="*/ 0 h 29"/>
                    <a:gd name="T56" fmla="*/ 0 w 29"/>
                    <a:gd name="T57" fmla="*/ 0 h 29"/>
                    <a:gd name="T58" fmla="*/ 0 w 29"/>
                    <a:gd name="T59" fmla="*/ 0 h 29"/>
                    <a:gd name="T60" fmla="*/ 0 w 29"/>
                    <a:gd name="T61" fmla="*/ 0 h 29"/>
                    <a:gd name="T62" fmla="*/ 0 w 29"/>
                    <a:gd name="T63" fmla="*/ 0 h 29"/>
                    <a:gd name="T64" fmla="*/ 0 w 29"/>
                    <a:gd name="T65" fmla="*/ 0 h 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"/>
                    <a:gd name="T100" fmla="*/ 0 h 29"/>
                    <a:gd name="T101" fmla="*/ 29 w 29"/>
                    <a:gd name="T102" fmla="*/ 29 h 2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" h="29">
                      <a:moveTo>
                        <a:pt x="29" y="10"/>
                      </a:moveTo>
                      <a:lnTo>
                        <a:pt x="29" y="14"/>
                      </a:lnTo>
                      <a:lnTo>
                        <a:pt x="27" y="17"/>
                      </a:lnTo>
                      <a:lnTo>
                        <a:pt x="26" y="19"/>
                      </a:lnTo>
                      <a:lnTo>
                        <a:pt x="25" y="22"/>
                      </a:lnTo>
                      <a:lnTo>
                        <a:pt x="22" y="25"/>
                      </a:lnTo>
                      <a:lnTo>
                        <a:pt x="21" y="26"/>
                      </a:lnTo>
                      <a:lnTo>
                        <a:pt x="18" y="27"/>
                      </a:lnTo>
                      <a:lnTo>
                        <a:pt x="14" y="29"/>
                      </a:lnTo>
                      <a:lnTo>
                        <a:pt x="12" y="29"/>
                      </a:lnTo>
                      <a:lnTo>
                        <a:pt x="8" y="29"/>
                      </a:lnTo>
                      <a:lnTo>
                        <a:pt x="5" y="27"/>
                      </a:lnTo>
                      <a:lnTo>
                        <a:pt x="3" y="26"/>
                      </a:lnTo>
                      <a:lnTo>
                        <a:pt x="1" y="23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1" y="9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1"/>
                      </a:lnTo>
                      <a:lnTo>
                        <a:pt x="18" y="3"/>
                      </a:lnTo>
                      <a:lnTo>
                        <a:pt x="21" y="5"/>
                      </a:lnTo>
                      <a:lnTo>
                        <a:pt x="24" y="6"/>
                      </a:lnTo>
                      <a:lnTo>
                        <a:pt x="26" y="9"/>
                      </a:lnTo>
                      <a:lnTo>
                        <a:pt x="29" y="12"/>
                      </a:lnTo>
                      <a:lnTo>
                        <a:pt x="29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Freeform 108">
                  <a:extLst>
                    <a:ext uri="{FF2B5EF4-FFF2-40B4-BE49-F238E27FC236}">
                      <a16:creationId xmlns="" xmlns:a16="http://schemas.microsoft.com/office/drawing/2014/main" id="{48E30EB6-C5B7-49F5-944B-C9693976AD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2" y="2421"/>
                  <a:ext cx="7" cy="7"/>
                </a:xfrm>
                <a:custGeom>
                  <a:avLst/>
                  <a:gdLst>
                    <a:gd name="T0" fmla="*/ 0 w 20"/>
                    <a:gd name="T1" fmla="*/ 0 h 22"/>
                    <a:gd name="T2" fmla="*/ 0 w 20"/>
                    <a:gd name="T3" fmla="*/ 0 h 22"/>
                    <a:gd name="T4" fmla="*/ 0 w 20"/>
                    <a:gd name="T5" fmla="*/ 0 h 22"/>
                    <a:gd name="T6" fmla="*/ 0 w 20"/>
                    <a:gd name="T7" fmla="*/ 0 h 22"/>
                    <a:gd name="T8" fmla="*/ 0 w 20"/>
                    <a:gd name="T9" fmla="*/ 0 h 22"/>
                    <a:gd name="T10" fmla="*/ 0 w 20"/>
                    <a:gd name="T11" fmla="*/ 0 h 22"/>
                    <a:gd name="T12" fmla="*/ 0 w 20"/>
                    <a:gd name="T13" fmla="*/ 0 h 22"/>
                    <a:gd name="T14" fmla="*/ 0 w 20"/>
                    <a:gd name="T15" fmla="*/ 0 h 22"/>
                    <a:gd name="T16" fmla="*/ 0 w 20"/>
                    <a:gd name="T17" fmla="*/ 0 h 22"/>
                    <a:gd name="T18" fmla="*/ 0 w 20"/>
                    <a:gd name="T19" fmla="*/ 0 h 22"/>
                    <a:gd name="T20" fmla="*/ 0 w 20"/>
                    <a:gd name="T21" fmla="*/ 0 h 22"/>
                    <a:gd name="T22" fmla="*/ 0 w 20"/>
                    <a:gd name="T23" fmla="*/ 0 h 22"/>
                    <a:gd name="T24" fmla="*/ 0 w 20"/>
                    <a:gd name="T25" fmla="*/ 0 h 22"/>
                    <a:gd name="T26" fmla="*/ 0 w 20"/>
                    <a:gd name="T27" fmla="*/ 0 h 22"/>
                    <a:gd name="T28" fmla="*/ 0 w 20"/>
                    <a:gd name="T29" fmla="*/ 0 h 22"/>
                    <a:gd name="T30" fmla="*/ 0 w 20"/>
                    <a:gd name="T31" fmla="*/ 0 h 22"/>
                    <a:gd name="T32" fmla="*/ 0 w 20"/>
                    <a:gd name="T33" fmla="*/ 0 h 22"/>
                    <a:gd name="T34" fmla="*/ 0 w 20"/>
                    <a:gd name="T35" fmla="*/ 0 h 22"/>
                    <a:gd name="T36" fmla="*/ 0 w 20"/>
                    <a:gd name="T37" fmla="*/ 0 h 22"/>
                    <a:gd name="T38" fmla="*/ 0 w 20"/>
                    <a:gd name="T39" fmla="*/ 0 h 22"/>
                    <a:gd name="T40" fmla="*/ 0 w 20"/>
                    <a:gd name="T41" fmla="*/ 0 h 22"/>
                    <a:gd name="T42" fmla="*/ 0 w 20"/>
                    <a:gd name="T43" fmla="*/ 0 h 22"/>
                    <a:gd name="T44" fmla="*/ 0 w 20"/>
                    <a:gd name="T45" fmla="*/ 0 h 22"/>
                    <a:gd name="T46" fmla="*/ 0 w 20"/>
                    <a:gd name="T47" fmla="*/ 0 h 22"/>
                    <a:gd name="T48" fmla="*/ 0 w 20"/>
                    <a:gd name="T49" fmla="*/ 0 h 22"/>
                    <a:gd name="T50" fmla="*/ 0 w 20"/>
                    <a:gd name="T51" fmla="*/ 0 h 22"/>
                    <a:gd name="T52" fmla="*/ 0 w 20"/>
                    <a:gd name="T53" fmla="*/ 0 h 22"/>
                    <a:gd name="T54" fmla="*/ 0 w 20"/>
                    <a:gd name="T55" fmla="*/ 0 h 22"/>
                    <a:gd name="T56" fmla="*/ 0 w 20"/>
                    <a:gd name="T57" fmla="*/ 0 h 22"/>
                    <a:gd name="T58" fmla="*/ 0 w 20"/>
                    <a:gd name="T59" fmla="*/ 0 h 22"/>
                    <a:gd name="T60" fmla="*/ 0 w 20"/>
                    <a:gd name="T61" fmla="*/ 0 h 22"/>
                    <a:gd name="T62" fmla="*/ 0 w 20"/>
                    <a:gd name="T63" fmla="*/ 0 h 22"/>
                    <a:gd name="T64" fmla="*/ 0 w 20"/>
                    <a:gd name="T65" fmla="*/ 0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"/>
                    <a:gd name="T100" fmla="*/ 0 h 22"/>
                    <a:gd name="T101" fmla="*/ 20 w 20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" h="22">
                      <a:moveTo>
                        <a:pt x="18" y="5"/>
                      </a:moveTo>
                      <a:lnTo>
                        <a:pt x="20" y="8"/>
                      </a:lnTo>
                      <a:lnTo>
                        <a:pt x="20" y="10"/>
                      </a:lnTo>
                      <a:lnTo>
                        <a:pt x="20" y="12"/>
                      </a:lnTo>
                      <a:lnTo>
                        <a:pt x="20" y="13"/>
                      </a:lnTo>
                      <a:lnTo>
                        <a:pt x="20" y="14"/>
                      </a:lnTo>
                      <a:lnTo>
                        <a:pt x="18" y="17"/>
                      </a:lnTo>
                      <a:lnTo>
                        <a:pt x="18" y="18"/>
                      </a:lnTo>
                      <a:lnTo>
                        <a:pt x="17" y="19"/>
                      </a:lnTo>
                      <a:lnTo>
                        <a:pt x="16" y="21"/>
                      </a:lnTo>
                      <a:lnTo>
                        <a:pt x="14" y="22"/>
                      </a:lnTo>
                      <a:lnTo>
                        <a:pt x="13" y="21"/>
                      </a:lnTo>
                      <a:lnTo>
                        <a:pt x="12" y="21"/>
                      </a:lnTo>
                      <a:lnTo>
                        <a:pt x="10" y="21"/>
                      </a:lnTo>
                      <a:lnTo>
                        <a:pt x="9" y="19"/>
                      </a:lnTo>
                      <a:lnTo>
                        <a:pt x="8" y="19"/>
                      </a:lnTo>
                      <a:lnTo>
                        <a:pt x="6" y="19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3" y="4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1"/>
                      </a:lnTo>
                      <a:lnTo>
                        <a:pt x="17" y="2"/>
                      </a:lnTo>
                      <a:lnTo>
                        <a:pt x="18" y="6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Freeform 109">
                  <a:extLst>
                    <a:ext uri="{FF2B5EF4-FFF2-40B4-BE49-F238E27FC236}">
                      <a16:creationId xmlns="" xmlns:a16="http://schemas.microsoft.com/office/drawing/2014/main" id="{2AE01535-0A58-417F-8D1E-41945B7B7A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9" y="2419"/>
                  <a:ext cx="17" cy="27"/>
                </a:xfrm>
                <a:custGeom>
                  <a:avLst/>
                  <a:gdLst>
                    <a:gd name="T0" fmla="*/ 0 w 52"/>
                    <a:gd name="T1" fmla="*/ 0 h 81"/>
                    <a:gd name="T2" fmla="*/ 0 w 52"/>
                    <a:gd name="T3" fmla="*/ 0 h 81"/>
                    <a:gd name="T4" fmla="*/ 0 w 52"/>
                    <a:gd name="T5" fmla="*/ 0 h 81"/>
                    <a:gd name="T6" fmla="*/ 0 w 52"/>
                    <a:gd name="T7" fmla="*/ 0 h 81"/>
                    <a:gd name="T8" fmla="*/ 0 w 52"/>
                    <a:gd name="T9" fmla="*/ 0 h 81"/>
                    <a:gd name="T10" fmla="*/ 0 w 52"/>
                    <a:gd name="T11" fmla="*/ 0 h 81"/>
                    <a:gd name="T12" fmla="*/ 0 w 52"/>
                    <a:gd name="T13" fmla="*/ 0 h 81"/>
                    <a:gd name="T14" fmla="*/ 0 w 52"/>
                    <a:gd name="T15" fmla="*/ 0 h 81"/>
                    <a:gd name="T16" fmla="*/ 0 w 52"/>
                    <a:gd name="T17" fmla="*/ 0 h 81"/>
                    <a:gd name="T18" fmla="*/ 0 w 52"/>
                    <a:gd name="T19" fmla="*/ 0 h 81"/>
                    <a:gd name="T20" fmla="*/ 0 w 52"/>
                    <a:gd name="T21" fmla="*/ 0 h 81"/>
                    <a:gd name="T22" fmla="*/ 0 w 52"/>
                    <a:gd name="T23" fmla="*/ 0 h 81"/>
                    <a:gd name="T24" fmla="*/ 0 w 52"/>
                    <a:gd name="T25" fmla="*/ 0 h 81"/>
                    <a:gd name="T26" fmla="*/ 0 w 52"/>
                    <a:gd name="T27" fmla="*/ 0 h 81"/>
                    <a:gd name="T28" fmla="*/ 0 w 52"/>
                    <a:gd name="T29" fmla="*/ 0 h 81"/>
                    <a:gd name="T30" fmla="*/ 0 w 52"/>
                    <a:gd name="T31" fmla="*/ 0 h 81"/>
                    <a:gd name="T32" fmla="*/ 0 w 52"/>
                    <a:gd name="T33" fmla="*/ 0 h 81"/>
                    <a:gd name="T34" fmla="*/ 0 w 52"/>
                    <a:gd name="T35" fmla="*/ 0 h 81"/>
                    <a:gd name="T36" fmla="*/ 0 w 52"/>
                    <a:gd name="T37" fmla="*/ 0 h 81"/>
                    <a:gd name="T38" fmla="*/ 0 w 52"/>
                    <a:gd name="T39" fmla="*/ 0 h 81"/>
                    <a:gd name="T40" fmla="*/ 0 w 52"/>
                    <a:gd name="T41" fmla="*/ 0 h 81"/>
                    <a:gd name="T42" fmla="*/ 0 w 52"/>
                    <a:gd name="T43" fmla="*/ 0 h 81"/>
                    <a:gd name="T44" fmla="*/ 0 w 52"/>
                    <a:gd name="T45" fmla="*/ 0 h 81"/>
                    <a:gd name="T46" fmla="*/ 0 w 52"/>
                    <a:gd name="T47" fmla="*/ 0 h 81"/>
                    <a:gd name="T48" fmla="*/ 0 w 52"/>
                    <a:gd name="T49" fmla="*/ 0 h 81"/>
                    <a:gd name="T50" fmla="*/ 0 w 52"/>
                    <a:gd name="T51" fmla="*/ 0 h 81"/>
                    <a:gd name="T52" fmla="*/ 0 w 52"/>
                    <a:gd name="T53" fmla="*/ 0 h 81"/>
                    <a:gd name="T54" fmla="*/ 0 w 52"/>
                    <a:gd name="T55" fmla="*/ 0 h 81"/>
                    <a:gd name="T56" fmla="*/ 0 w 52"/>
                    <a:gd name="T57" fmla="*/ 0 h 81"/>
                    <a:gd name="T58" fmla="*/ 0 w 52"/>
                    <a:gd name="T59" fmla="*/ 0 h 81"/>
                    <a:gd name="T60" fmla="*/ 0 w 52"/>
                    <a:gd name="T61" fmla="*/ 0 h 81"/>
                    <a:gd name="T62" fmla="*/ 0 w 52"/>
                    <a:gd name="T63" fmla="*/ 0 h 81"/>
                    <a:gd name="T64" fmla="*/ 0 w 52"/>
                    <a:gd name="T65" fmla="*/ 0 h 81"/>
                    <a:gd name="T66" fmla="*/ 0 w 52"/>
                    <a:gd name="T67" fmla="*/ 0 h 81"/>
                    <a:gd name="T68" fmla="*/ 0 w 52"/>
                    <a:gd name="T69" fmla="*/ 0 h 81"/>
                    <a:gd name="T70" fmla="*/ 0 w 52"/>
                    <a:gd name="T71" fmla="*/ 0 h 81"/>
                    <a:gd name="T72" fmla="*/ 0 w 52"/>
                    <a:gd name="T73" fmla="*/ 0 h 81"/>
                    <a:gd name="T74" fmla="*/ 0 w 52"/>
                    <a:gd name="T75" fmla="*/ 0 h 81"/>
                    <a:gd name="T76" fmla="*/ 0 w 52"/>
                    <a:gd name="T77" fmla="*/ 0 h 81"/>
                    <a:gd name="T78" fmla="*/ 0 w 52"/>
                    <a:gd name="T79" fmla="*/ 0 h 81"/>
                    <a:gd name="T80" fmla="*/ 0 w 52"/>
                    <a:gd name="T81" fmla="*/ 0 h 81"/>
                    <a:gd name="T82" fmla="*/ 0 w 52"/>
                    <a:gd name="T83" fmla="*/ 0 h 81"/>
                    <a:gd name="T84" fmla="*/ 0 w 52"/>
                    <a:gd name="T85" fmla="*/ 0 h 81"/>
                    <a:gd name="T86" fmla="*/ 0 w 52"/>
                    <a:gd name="T87" fmla="*/ 0 h 81"/>
                    <a:gd name="T88" fmla="*/ 0 w 52"/>
                    <a:gd name="T89" fmla="*/ 0 h 81"/>
                    <a:gd name="T90" fmla="*/ 0 w 52"/>
                    <a:gd name="T91" fmla="*/ 0 h 81"/>
                    <a:gd name="T92" fmla="*/ 0 w 52"/>
                    <a:gd name="T93" fmla="*/ 0 h 81"/>
                    <a:gd name="T94" fmla="*/ 0 w 52"/>
                    <a:gd name="T95" fmla="*/ 0 h 81"/>
                    <a:gd name="T96" fmla="*/ 0 w 52"/>
                    <a:gd name="T97" fmla="*/ 0 h 81"/>
                    <a:gd name="T98" fmla="*/ 0 w 52"/>
                    <a:gd name="T99" fmla="*/ 0 h 81"/>
                    <a:gd name="T100" fmla="*/ 0 w 52"/>
                    <a:gd name="T101" fmla="*/ 0 h 81"/>
                    <a:gd name="T102" fmla="*/ 0 w 52"/>
                    <a:gd name="T103" fmla="*/ 0 h 8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2"/>
                    <a:gd name="T157" fmla="*/ 0 h 81"/>
                    <a:gd name="T158" fmla="*/ 52 w 52"/>
                    <a:gd name="T159" fmla="*/ 81 h 8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2" h="81">
                      <a:moveTo>
                        <a:pt x="18" y="0"/>
                      </a:moveTo>
                      <a:lnTo>
                        <a:pt x="17" y="6"/>
                      </a:lnTo>
                      <a:lnTo>
                        <a:pt x="17" y="13"/>
                      </a:lnTo>
                      <a:lnTo>
                        <a:pt x="17" y="19"/>
                      </a:lnTo>
                      <a:lnTo>
                        <a:pt x="18" y="27"/>
                      </a:lnTo>
                      <a:lnTo>
                        <a:pt x="20" y="34"/>
                      </a:lnTo>
                      <a:lnTo>
                        <a:pt x="22" y="40"/>
                      </a:lnTo>
                      <a:lnTo>
                        <a:pt x="25" y="47"/>
                      </a:lnTo>
                      <a:lnTo>
                        <a:pt x="29" y="53"/>
                      </a:lnTo>
                      <a:lnTo>
                        <a:pt x="34" y="58"/>
                      </a:lnTo>
                      <a:lnTo>
                        <a:pt x="39" y="64"/>
                      </a:lnTo>
                      <a:lnTo>
                        <a:pt x="40" y="64"/>
                      </a:lnTo>
                      <a:lnTo>
                        <a:pt x="42" y="65"/>
                      </a:lnTo>
                      <a:lnTo>
                        <a:pt x="43" y="65"/>
                      </a:lnTo>
                      <a:lnTo>
                        <a:pt x="44" y="65"/>
                      </a:lnTo>
                      <a:lnTo>
                        <a:pt x="46" y="66"/>
                      </a:lnTo>
                      <a:lnTo>
                        <a:pt x="47" y="66"/>
                      </a:lnTo>
                      <a:lnTo>
                        <a:pt x="48" y="66"/>
                      </a:lnTo>
                      <a:lnTo>
                        <a:pt x="50" y="67"/>
                      </a:lnTo>
                      <a:lnTo>
                        <a:pt x="51" y="69"/>
                      </a:lnTo>
                      <a:lnTo>
                        <a:pt x="52" y="69"/>
                      </a:lnTo>
                      <a:lnTo>
                        <a:pt x="51" y="73"/>
                      </a:lnTo>
                      <a:lnTo>
                        <a:pt x="48" y="75"/>
                      </a:lnTo>
                      <a:lnTo>
                        <a:pt x="46" y="78"/>
                      </a:lnTo>
                      <a:lnTo>
                        <a:pt x="42" y="79"/>
                      </a:lnTo>
                      <a:lnTo>
                        <a:pt x="38" y="79"/>
                      </a:lnTo>
                      <a:lnTo>
                        <a:pt x="34" y="81"/>
                      </a:lnTo>
                      <a:lnTo>
                        <a:pt x="29" y="81"/>
                      </a:lnTo>
                      <a:lnTo>
                        <a:pt x="25" y="79"/>
                      </a:lnTo>
                      <a:lnTo>
                        <a:pt x="21" y="79"/>
                      </a:lnTo>
                      <a:lnTo>
                        <a:pt x="17" y="78"/>
                      </a:lnTo>
                      <a:lnTo>
                        <a:pt x="13" y="73"/>
                      </a:lnTo>
                      <a:lnTo>
                        <a:pt x="8" y="67"/>
                      </a:lnTo>
                      <a:lnTo>
                        <a:pt x="5" y="62"/>
                      </a:lnTo>
                      <a:lnTo>
                        <a:pt x="3" y="54"/>
                      </a:lnTo>
                      <a:lnTo>
                        <a:pt x="0" y="48"/>
                      </a:lnTo>
                      <a:lnTo>
                        <a:pt x="0" y="41"/>
                      </a:lnTo>
                      <a:lnTo>
                        <a:pt x="0" y="34"/>
                      </a:lnTo>
                      <a:lnTo>
                        <a:pt x="0" y="27"/>
                      </a:lnTo>
                      <a:lnTo>
                        <a:pt x="1" y="20"/>
                      </a:lnTo>
                      <a:lnTo>
                        <a:pt x="4" y="14"/>
                      </a:lnTo>
                      <a:lnTo>
                        <a:pt x="5" y="11"/>
                      </a:lnTo>
                      <a:lnTo>
                        <a:pt x="6" y="10"/>
                      </a:lnTo>
                      <a:lnTo>
                        <a:pt x="8" y="9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2" y="4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6" y="1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Freeform 110">
                  <a:extLst>
                    <a:ext uri="{FF2B5EF4-FFF2-40B4-BE49-F238E27FC236}">
                      <a16:creationId xmlns="" xmlns:a16="http://schemas.microsoft.com/office/drawing/2014/main" id="{02AA47BE-B396-48FF-9D24-ED2F2DB294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4" y="2352"/>
                  <a:ext cx="9" cy="10"/>
                </a:xfrm>
                <a:custGeom>
                  <a:avLst/>
                  <a:gdLst>
                    <a:gd name="T0" fmla="*/ 0 w 26"/>
                    <a:gd name="T1" fmla="*/ 0 h 29"/>
                    <a:gd name="T2" fmla="*/ 0 w 26"/>
                    <a:gd name="T3" fmla="*/ 0 h 29"/>
                    <a:gd name="T4" fmla="*/ 0 w 26"/>
                    <a:gd name="T5" fmla="*/ 0 h 29"/>
                    <a:gd name="T6" fmla="*/ 0 w 26"/>
                    <a:gd name="T7" fmla="*/ 0 h 29"/>
                    <a:gd name="T8" fmla="*/ 0 w 26"/>
                    <a:gd name="T9" fmla="*/ 0 h 29"/>
                    <a:gd name="T10" fmla="*/ 0 w 26"/>
                    <a:gd name="T11" fmla="*/ 0 h 29"/>
                    <a:gd name="T12" fmla="*/ 0 w 26"/>
                    <a:gd name="T13" fmla="*/ 0 h 29"/>
                    <a:gd name="T14" fmla="*/ 0 w 26"/>
                    <a:gd name="T15" fmla="*/ 0 h 29"/>
                    <a:gd name="T16" fmla="*/ 0 w 26"/>
                    <a:gd name="T17" fmla="*/ 0 h 29"/>
                    <a:gd name="T18" fmla="*/ 0 w 26"/>
                    <a:gd name="T19" fmla="*/ 0 h 29"/>
                    <a:gd name="T20" fmla="*/ 0 w 26"/>
                    <a:gd name="T21" fmla="*/ 0 h 29"/>
                    <a:gd name="T22" fmla="*/ 0 w 26"/>
                    <a:gd name="T23" fmla="*/ 0 h 29"/>
                    <a:gd name="T24" fmla="*/ 0 w 26"/>
                    <a:gd name="T25" fmla="*/ 0 h 29"/>
                    <a:gd name="T26" fmla="*/ 0 w 26"/>
                    <a:gd name="T27" fmla="*/ 0 h 29"/>
                    <a:gd name="T28" fmla="*/ 0 w 26"/>
                    <a:gd name="T29" fmla="*/ 0 h 29"/>
                    <a:gd name="T30" fmla="*/ 0 w 26"/>
                    <a:gd name="T31" fmla="*/ 0 h 29"/>
                    <a:gd name="T32" fmla="*/ 0 w 26"/>
                    <a:gd name="T33" fmla="*/ 0 h 29"/>
                    <a:gd name="T34" fmla="*/ 0 w 26"/>
                    <a:gd name="T35" fmla="*/ 0 h 29"/>
                    <a:gd name="T36" fmla="*/ 0 w 26"/>
                    <a:gd name="T37" fmla="*/ 0 h 29"/>
                    <a:gd name="T38" fmla="*/ 0 w 26"/>
                    <a:gd name="T39" fmla="*/ 0 h 29"/>
                    <a:gd name="T40" fmla="*/ 0 w 26"/>
                    <a:gd name="T41" fmla="*/ 0 h 29"/>
                    <a:gd name="T42" fmla="*/ 0 w 26"/>
                    <a:gd name="T43" fmla="*/ 0 h 2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6"/>
                    <a:gd name="T67" fmla="*/ 0 h 29"/>
                    <a:gd name="T68" fmla="*/ 26 w 26"/>
                    <a:gd name="T69" fmla="*/ 29 h 2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6" h="29">
                      <a:moveTo>
                        <a:pt x="25" y="4"/>
                      </a:moveTo>
                      <a:lnTo>
                        <a:pt x="26" y="8"/>
                      </a:lnTo>
                      <a:lnTo>
                        <a:pt x="26" y="12"/>
                      </a:lnTo>
                      <a:lnTo>
                        <a:pt x="26" y="16"/>
                      </a:lnTo>
                      <a:lnTo>
                        <a:pt x="25" y="18"/>
                      </a:lnTo>
                      <a:lnTo>
                        <a:pt x="24" y="22"/>
                      </a:lnTo>
                      <a:lnTo>
                        <a:pt x="22" y="25"/>
                      </a:lnTo>
                      <a:lnTo>
                        <a:pt x="20" y="27"/>
                      </a:lnTo>
                      <a:lnTo>
                        <a:pt x="16" y="29"/>
                      </a:lnTo>
                      <a:lnTo>
                        <a:pt x="12" y="29"/>
                      </a:lnTo>
                      <a:lnTo>
                        <a:pt x="8" y="27"/>
                      </a:lnTo>
                      <a:lnTo>
                        <a:pt x="3" y="25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4" y="8"/>
                      </a:lnTo>
                      <a:lnTo>
                        <a:pt x="8" y="4"/>
                      </a:lnTo>
                      <a:lnTo>
                        <a:pt x="12" y="1"/>
                      </a:lnTo>
                      <a:lnTo>
                        <a:pt x="16" y="0"/>
                      </a:lnTo>
                      <a:lnTo>
                        <a:pt x="21" y="1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111">
                  <a:extLst>
                    <a:ext uri="{FF2B5EF4-FFF2-40B4-BE49-F238E27FC236}">
                      <a16:creationId xmlns="" xmlns:a16="http://schemas.microsoft.com/office/drawing/2014/main" id="{BAF67036-EAEC-4598-813E-B25DF49033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" y="2425"/>
                  <a:ext cx="9" cy="10"/>
                </a:xfrm>
                <a:custGeom>
                  <a:avLst/>
                  <a:gdLst>
                    <a:gd name="T0" fmla="*/ 0 w 28"/>
                    <a:gd name="T1" fmla="*/ 0 h 30"/>
                    <a:gd name="T2" fmla="*/ 0 w 28"/>
                    <a:gd name="T3" fmla="*/ 0 h 30"/>
                    <a:gd name="T4" fmla="*/ 0 w 28"/>
                    <a:gd name="T5" fmla="*/ 0 h 30"/>
                    <a:gd name="T6" fmla="*/ 0 w 28"/>
                    <a:gd name="T7" fmla="*/ 0 h 30"/>
                    <a:gd name="T8" fmla="*/ 0 w 28"/>
                    <a:gd name="T9" fmla="*/ 0 h 30"/>
                    <a:gd name="T10" fmla="*/ 0 w 28"/>
                    <a:gd name="T11" fmla="*/ 0 h 30"/>
                    <a:gd name="T12" fmla="*/ 0 w 28"/>
                    <a:gd name="T13" fmla="*/ 0 h 30"/>
                    <a:gd name="T14" fmla="*/ 0 w 28"/>
                    <a:gd name="T15" fmla="*/ 0 h 30"/>
                    <a:gd name="T16" fmla="*/ 0 w 28"/>
                    <a:gd name="T17" fmla="*/ 0 h 30"/>
                    <a:gd name="T18" fmla="*/ 0 w 28"/>
                    <a:gd name="T19" fmla="*/ 0 h 30"/>
                    <a:gd name="T20" fmla="*/ 0 w 28"/>
                    <a:gd name="T21" fmla="*/ 0 h 30"/>
                    <a:gd name="T22" fmla="*/ 0 w 28"/>
                    <a:gd name="T23" fmla="*/ 0 h 30"/>
                    <a:gd name="T24" fmla="*/ 0 w 28"/>
                    <a:gd name="T25" fmla="*/ 0 h 30"/>
                    <a:gd name="T26" fmla="*/ 0 w 28"/>
                    <a:gd name="T27" fmla="*/ 0 h 30"/>
                    <a:gd name="T28" fmla="*/ 0 w 28"/>
                    <a:gd name="T29" fmla="*/ 0 h 30"/>
                    <a:gd name="T30" fmla="*/ 0 w 28"/>
                    <a:gd name="T31" fmla="*/ 0 h 30"/>
                    <a:gd name="T32" fmla="*/ 0 w 28"/>
                    <a:gd name="T33" fmla="*/ 0 h 30"/>
                    <a:gd name="T34" fmla="*/ 0 w 28"/>
                    <a:gd name="T35" fmla="*/ 0 h 30"/>
                    <a:gd name="T36" fmla="*/ 0 w 28"/>
                    <a:gd name="T37" fmla="*/ 0 h 30"/>
                    <a:gd name="T38" fmla="*/ 0 w 28"/>
                    <a:gd name="T39" fmla="*/ 0 h 30"/>
                    <a:gd name="T40" fmla="*/ 0 w 28"/>
                    <a:gd name="T41" fmla="*/ 0 h 30"/>
                    <a:gd name="T42" fmla="*/ 0 w 28"/>
                    <a:gd name="T43" fmla="*/ 0 h 30"/>
                    <a:gd name="T44" fmla="*/ 0 w 28"/>
                    <a:gd name="T45" fmla="*/ 0 h 30"/>
                    <a:gd name="T46" fmla="*/ 0 w 28"/>
                    <a:gd name="T47" fmla="*/ 0 h 30"/>
                    <a:gd name="T48" fmla="*/ 0 w 28"/>
                    <a:gd name="T49" fmla="*/ 0 h 30"/>
                    <a:gd name="T50" fmla="*/ 0 w 28"/>
                    <a:gd name="T51" fmla="*/ 0 h 30"/>
                    <a:gd name="T52" fmla="*/ 0 w 28"/>
                    <a:gd name="T53" fmla="*/ 0 h 30"/>
                    <a:gd name="T54" fmla="*/ 0 w 28"/>
                    <a:gd name="T55" fmla="*/ 0 h 30"/>
                    <a:gd name="T56" fmla="*/ 0 w 28"/>
                    <a:gd name="T57" fmla="*/ 0 h 30"/>
                    <a:gd name="T58" fmla="*/ 0 w 28"/>
                    <a:gd name="T59" fmla="*/ 0 h 30"/>
                    <a:gd name="T60" fmla="*/ 0 w 28"/>
                    <a:gd name="T61" fmla="*/ 0 h 30"/>
                    <a:gd name="T62" fmla="*/ 0 w 28"/>
                    <a:gd name="T63" fmla="*/ 0 h 30"/>
                    <a:gd name="T64" fmla="*/ 0 w 28"/>
                    <a:gd name="T65" fmla="*/ 0 h 3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"/>
                    <a:gd name="T100" fmla="*/ 0 h 30"/>
                    <a:gd name="T101" fmla="*/ 28 w 28"/>
                    <a:gd name="T102" fmla="*/ 30 h 3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" h="30">
                      <a:moveTo>
                        <a:pt x="28" y="13"/>
                      </a:moveTo>
                      <a:lnTo>
                        <a:pt x="27" y="15"/>
                      </a:lnTo>
                      <a:lnTo>
                        <a:pt x="27" y="18"/>
                      </a:lnTo>
                      <a:lnTo>
                        <a:pt x="26" y="19"/>
                      </a:lnTo>
                      <a:lnTo>
                        <a:pt x="26" y="22"/>
                      </a:lnTo>
                      <a:lnTo>
                        <a:pt x="24" y="23"/>
                      </a:lnTo>
                      <a:lnTo>
                        <a:pt x="23" y="26"/>
                      </a:lnTo>
                      <a:lnTo>
                        <a:pt x="23" y="27"/>
                      </a:lnTo>
                      <a:lnTo>
                        <a:pt x="22" y="28"/>
                      </a:lnTo>
                      <a:lnTo>
                        <a:pt x="19" y="30"/>
                      </a:lnTo>
                      <a:lnTo>
                        <a:pt x="18" y="30"/>
                      </a:lnTo>
                      <a:lnTo>
                        <a:pt x="14" y="28"/>
                      </a:lnTo>
                      <a:lnTo>
                        <a:pt x="10" y="27"/>
                      </a:lnTo>
                      <a:lnTo>
                        <a:pt x="6" y="24"/>
                      </a:lnTo>
                      <a:lnTo>
                        <a:pt x="4" y="22"/>
                      </a:lnTo>
                      <a:lnTo>
                        <a:pt x="2" y="18"/>
                      </a:lnTo>
                      <a:lnTo>
                        <a:pt x="1" y="14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2" y="3"/>
                      </a:lnTo>
                      <a:lnTo>
                        <a:pt x="5" y="0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4" y="2"/>
                      </a:lnTo>
                      <a:lnTo>
                        <a:pt x="17" y="2"/>
                      </a:lnTo>
                      <a:lnTo>
                        <a:pt x="19" y="3"/>
                      </a:lnTo>
                      <a:lnTo>
                        <a:pt x="22" y="5"/>
                      </a:lnTo>
                      <a:lnTo>
                        <a:pt x="23" y="6"/>
                      </a:lnTo>
                      <a:lnTo>
                        <a:pt x="26" y="7"/>
                      </a:lnTo>
                      <a:lnTo>
                        <a:pt x="27" y="10"/>
                      </a:lnTo>
                      <a:lnTo>
                        <a:pt x="28" y="14"/>
                      </a:lnTo>
                      <a:lnTo>
                        <a:pt x="28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112">
                  <a:extLst>
                    <a:ext uri="{FF2B5EF4-FFF2-40B4-BE49-F238E27FC236}">
                      <a16:creationId xmlns="" xmlns:a16="http://schemas.microsoft.com/office/drawing/2014/main" id="{EBE7DCE3-8B4B-4182-BCA8-3A31DD3876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0" y="2423"/>
                  <a:ext cx="54" cy="100"/>
                </a:xfrm>
                <a:custGeom>
                  <a:avLst/>
                  <a:gdLst>
                    <a:gd name="T0" fmla="*/ 0 w 160"/>
                    <a:gd name="T1" fmla="*/ 0 h 299"/>
                    <a:gd name="T2" fmla="*/ 0 w 160"/>
                    <a:gd name="T3" fmla="*/ 0 h 299"/>
                    <a:gd name="T4" fmla="*/ 0 w 160"/>
                    <a:gd name="T5" fmla="*/ 0 h 299"/>
                    <a:gd name="T6" fmla="*/ 0 w 160"/>
                    <a:gd name="T7" fmla="*/ 0 h 299"/>
                    <a:gd name="T8" fmla="*/ 0 w 160"/>
                    <a:gd name="T9" fmla="*/ 0 h 299"/>
                    <a:gd name="T10" fmla="*/ 0 w 160"/>
                    <a:gd name="T11" fmla="*/ 0 h 299"/>
                    <a:gd name="T12" fmla="*/ 0 w 160"/>
                    <a:gd name="T13" fmla="*/ 0 h 299"/>
                    <a:gd name="T14" fmla="*/ 0 w 160"/>
                    <a:gd name="T15" fmla="*/ 0 h 299"/>
                    <a:gd name="T16" fmla="*/ 0 w 160"/>
                    <a:gd name="T17" fmla="*/ 0 h 299"/>
                    <a:gd name="T18" fmla="*/ 0 w 160"/>
                    <a:gd name="T19" fmla="*/ 0 h 299"/>
                    <a:gd name="T20" fmla="*/ 0 w 160"/>
                    <a:gd name="T21" fmla="*/ 0 h 299"/>
                    <a:gd name="T22" fmla="*/ 0 w 160"/>
                    <a:gd name="T23" fmla="*/ 0 h 299"/>
                    <a:gd name="T24" fmla="*/ 0 w 160"/>
                    <a:gd name="T25" fmla="*/ 0 h 299"/>
                    <a:gd name="T26" fmla="*/ 0 w 160"/>
                    <a:gd name="T27" fmla="*/ 0 h 299"/>
                    <a:gd name="T28" fmla="*/ 0 w 160"/>
                    <a:gd name="T29" fmla="*/ 0 h 299"/>
                    <a:gd name="T30" fmla="*/ 0 w 160"/>
                    <a:gd name="T31" fmla="*/ 0 h 299"/>
                    <a:gd name="T32" fmla="*/ 0 w 160"/>
                    <a:gd name="T33" fmla="*/ 0 h 299"/>
                    <a:gd name="T34" fmla="*/ 0 w 160"/>
                    <a:gd name="T35" fmla="*/ 0 h 299"/>
                    <a:gd name="T36" fmla="*/ 0 w 160"/>
                    <a:gd name="T37" fmla="*/ 0 h 299"/>
                    <a:gd name="T38" fmla="*/ 0 w 160"/>
                    <a:gd name="T39" fmla="*/ 0 h 299"/>
                    <a:gd name="T40" fmla="*/ 0 w 160"/>
                    <a:gd name="T41" fmla="*/ 0 h 299"/>
                    <a:gd name="T42" fmla="*/ 0 w 160"/>
                    <a:gd name="T43" fmla="*/ 0 h 299"/>
                    <a:gd name="T44" fmla="*/ 0 w 160"/>
                    <a:gd name="T45" fmla="*/ 0 h 299"/>
                    <a:gd name="T46" fmla="*/ 0 w 160"/>
                    <a:gd name="T47" fmla="*/ 0 h 299"/>
                    <a:gd name="T48" fmla="*/ 0 w 160"/>
                    <a:gd name="T49" fmla="*/ 0 h 299"/>
                    <a:gd name="T50" fmla="*/ 0 w 160"/>
                    <a:gd name="T51" fmla="*/ 0 h 299"/>
                    <a:gd name="T52" fmla="*/ 0 w 160"/>
                    <a:gd name="T53" fmla="*/ 0 h 299"/>
                    <a:gd name="T54" fmla="*/ 0 w 160"/>
                    <a:gd name="T55" fmla="*/ 0 h 299"/>
                    <a:gd name="T56" fmla="*/ 0 w 160"/>
                    <a:gd name="T57" fmla="*/ 0 h 299"/>
                    <a:gd name="T58" fmla="*/ 0 w 160"/>
                    <a:gd name="T59" fmla="*/ 0 h 299"/>
                    <a:gd name="T60" fmla="*/ 0 w 160"/>
                    <a:gd name="T61" fmla="*/ 0 h 299"/>
                    <a:gd name="T62" fmla="*/ 0 w 160"/>
                    <a:gd name="T63" fmla="*/ 0 h 299"/>
                    <a:gd name="T64" fmla="*/ 0 w 160"/>
                    <a:gd name="T65" fmla="*/ 0 h 299"/>
                    <a:gd name="T66" fmla="*/ 0 w 160"/>
                    <a:gd name="T67" fmla="*/ 0 h 299"/>
                    <a:gd name="T68" fmla="*/ 0 w 160"/>
                    <a:gd name="T69" fmla="*/ 0 h 299"/>
                    <a:gd name="T70" fmla="*/ 0 w 160"/>
                    <a:gd name="T71" fmla="*/ 0 h 299"/>
                    <a:gd name="T72" fmla="*/ 0 w 160"/>
                    <a:gd name="T73" fmla="*/ 0 h 299"/>
                    <a:gd name="T74" fmla="*/ 0 w 160"/>
                    <a:gd name="T75" fmla="*/ 0 h 299"/>
                    <a:gd name="T76" fmla="*/ 0 w 160"/>
                    <a:gd name="T77" fmla="*/ 0 h 299"/>
                    <a:gd name="T78" fmla="*/ 0 w 160"/>
                    <a:gd name="T79" fmla="*/ 0 h 299"/>
                    <a:gd name="T80" fmla="*/ 0 w 160"/>
                    <a:gd name="T81" fmla="*/ 0 h 299"/>
                    <a:gd name="T82" fmla="*/ 0 w 160"/>
                    <a:gd name="T83" fmla="*/ 0 h 299"/>
                    <a:gd name="T84" fmla="*/ 0 w 160"/>
                    <a:gd name="T85" fmla="*/ 0 h 299"/>
                    <a:gd name="T86" fmla="*/ 0 w 160"/>
                    <a:gd name="T87" fmla="*/ 0 h 299"/>
                    <a:gd name="T88" fmla="*/ 0 w 160"/>
                    <a:gd name="T89" fmla="*/ 0 h 299"/>
                    <a:gd name="T90" fmla="*/ 0 w 160"/>
                    <a:gd name="T91" fmla="*/ 0 h 299"/>
                    <a:gd name="T92" fmla="*/ 0 w 160"/>
                    <a:gd name="T93" fmla="*/ 0 h 299"/>
                    <a:gd name="T94" fmla="*/ 0 w 160"/>
                    <a:gd name="T95" fmla="*/ 0 h 299"/>
                    <a:gd name="T96" fmla="*/ 0 w 160"/>
                    <a:gd name="T97" fmla="*/ 0 h 299"/>
                    <a:gd name="T98" fmla="*/ 0 w 160"/>
                    <a:gd name="T99" fmla="*/ 0 h 299"/>
                    <a:gd name="T100" fmla="*/ 0 w 160"/>
                    <a:gd name="T101" fmla="*/ 0 h 299"/>
                    <a:gd name="T102" fmla="*/ 0 w 160"/>
                    <a:gd name="T103" fmla="*/ 0 h 299"/>
                    <a:gd name="T104" fmla="*/ 0 w 160"/>
                    <a:gd name="T105" fmla="*/ 0 h 299"/>
                    <a:gd name="T106" fmla="*/ 0 w 160"/>
                    <a:gd name="T107" fmla="*/ 0 h 299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60"/>
                    <a:gd name="T163" fmla="*/ 0 h 299"/>
                    <a:gd name="T164" fmla="*/ 160 w 160"/>
                    <a:gd name="T165" fmla="*/ 299 h 299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60" h="299">
                      <a:moveTo>
                        <a:pt x="31" y="192"/>
                      </a:moveTo>
                      <a:lnTo>
                        <a:pt x="30" y="201"/>
                      </a:lnTo>
                      <a:lnTo>
                        <a:pt x="30" y="208"/>
                      </a:lnTo>
                      <a:lnTo>
                        <a:pt x="31" y="216"/>
                      </a:lnTo>
                      <a:lnTo>
                        <a:pt x="33" y="223"/>
                      </a:lnTo>
                      <a:lnTo>
                        <a:pt x="36" y="229"/>
                      </a:lnTo>
                      <a:lnTo>
                        <a:pt x="40" y="236"/>
                      </a:lnTo>
                      <a:lnTo>
                        <a:pt x="46" y="242"/>
                      </a:lnTo>
                      <a:lnTo>
                        <a:pt x="51" y="249"/>
                      </a:lnTo>
                      <a:lnTo>
                        <a:pt x="56" y="254"/>
                      </a:lnTo>
                      <a:lnTo>
                        <a:pt x="63" y="259"/>
                      </a:lnTo>
                      <a:lnTo>
                        <a:pt x="66" y="262"/>
                      </a:lnTo>
                      <a:lnTo>
                        <a:pt x="70" y="265"/>
                      </a:lnTo>
                      <a:lnTo>
                        <a:pt x="74" y="267"/>
                      </a:lnTo>
                      <a:lnTo>
                        <a:pt x="80" y="269"/>
                      </a:lnTo>
                      <a:lnTo>
                        <a:pt x="83" y="270"/>
                      </a:lnTo>
                      <a:lnTo>
                        <a:pt x="89" y="270"/>
                      </a:lnTo>
                      <a:lnTo>
                        <a:pt x="93" y="270"/>
                      </a:lnTo>
                      <a:lnTo>
                        <a:pt x="98" y="269"/>
                      </a:lnTo>
                      <a:lnTo>
                        <a:pt x="102" y="266"/>
                      </a:lnTo>
                      <a:lnTo>
                        <a:pt x="106" y="263"/>
                      </a:lnTo>
                      <a:lnTo>
                        <a:pt x="110" y="258"/>
                      </a:lnTo>
                      <a:lnTo>
                        <a:pt x="113" y="252"/>
                      </a:lnTo>
                      <a:lnTo>
                        <a:pt x="116" y="246"/>
                      </a:lnTo>
                      <a:lnTo>
                        <a:pt x="117" y="240"/>
                      </a:lnTo>
                      <a:lnTo>
                        <a:pt x="119" y="233"/>
                      </a:lnTo>
                      <a:lnTo>
                        <a:pt x="120" y="227"/>
                      </a:lnTo>
                      <a:lnTo>
                        <a:pt x="119" y="220"/>
                      </a:lnTo>
                      <a:lnTo>
                        <a:pt x="117" y="214"/>
                      </a:lnTo>
                      <a:lnTo>
                        <a:pt x="115" y="207"/>
                      </a:lnTo>
                      <a:lnTo>
                        <a:pt x="111" y="202"/>
                      </a:lnTo>
                      <a:lnTo>
                        <a:pt x="107" y="201"/>
                      </a:lnTo>
                      <a:lnTo>
                        <a:pt x="103" y="199"/>
                      </a:lnTo>
                      <a:lnTo>
                        <a:pt x="100" y="195"/>
                      </a:lnTo>
                      <a:lnTo>
                        <a:pt x="98" y="193"/>
                      </a:lnTo>
                      <a:lnTo>
                        <a:pt x="95" y="189"/>
                      </a:lnTo>
                      <a:lnTo>
                        <a:pt x="93" y="186"/>
                      </a:lnTo>
                      <a:lnTo>
                        <a:pt x="89" y="184"/>
                      </a:lnTo>
                      <a:lnTo>
                        <a:pt x="85" y="182"/>
                      </a:lnTo>
                      <a:lnTo>
                        <a:pt x="81" y="182"/>
                      </a:lnTo>
                      <a:lnTo>
                        <a:pt x="76" y="184"/>
                      </a:lnTo>
                      <a:lnTo>
                        <a:pt x="73" y="186"/>
                      </a:lnTo>
                      <a:lnTo>
                        <a:pt x="72" y="189"/>
                      </a:lnTo>
                      <a:lnTo>
                        <a:pt x="70" y="192"/>
                      </a:lnTo>
                      <a:lnTo>
                        <a:pt x="68" y="194"/>
                      </a:lnTo>
                      <a:lnTo>
                        <a:pt x="66" y="197"/>
                      </a:lnTo>
                      <a:lnTo>
                        <a:pt x="65" y="199"/>
                      </a:lnTo>
                      <a:lnTo>
                        <a:pt x="65" y="202"/>
                      </a:lnTo>
                      <a:lnTo>
                        <a:pt x="64" y="206"/>
                      </a:lnTo>
                      <a:lnTo>
                        <a:pt x="64" y="208"/>
                      </a:lnTo>
                      <a:lnTo>
                        <a:pt x="64" y="212"/>
                      </a:lnTo>
                      <a:lnTo>
                        <a:pt x="68" y="214"/>
                      </a:lnTo>
                      <a:lnTo>
                        <a:pt x="70" y="216"/>
                      </a:lnTo>
                      <a:lnTo>
                        <a:pt x="73" y="218"/>
                      </a:lnTo>
                      <a:lnTo>
                        <a:pt x="76" y="218"/>
                      </a:lnTo>
                      <a:lnTo>
                        <a:pt x="78" y="219"/>
                      </a:lnTo>
                      <a:lnTo>
                        <a:pt x="82" y="218"/>
                      </a:lnTo>
                      <a:lnTo>
                        <a:pt x="85" y="218"/>
                      </a:lnTo>
                      <a:lnTo>
                        <a:pt x="87" y="216"/>
                      </a:lnTo>
                      <a:lnTo>
                        <a:pt x="90" y="215"/>
                      </a:lnTo>
                      <a:lnTo>
                        <a:pt x="93" y="214"/>
                      </a:lnTo>
                      <a:lnTo>
                        <a:pt x="96" y="216"/>
                      </a:lnTo>
                      <a:lnTo>
                        <a:pt x="98" y="219"/>
                      </a:lnTo>
                      <a:lnTo>
                        <a:pt x="99" y="222"/>
                      </a:lnTo>
                      <a:lnTo>
                        <a:pt x="100" y="225"/>
                      </a:lnTo>
                      <a:lnTo>
                        <a:pt x="102" y="229"/>
                      </a:lnTo>
                      <a:lnTo>
                        <a:pt x="102" y="232"/>
                      </a:lnTo>
                      <a:lnTo>
                        <a:pt x="100" y="236"/>
                      </a:lnTo>
                      <a:lnTo>
                        <a:pt x="99" y="240"/>
                      </a:lnTo>
                      <a:lnTo>
                        <a:pt x="98" y="244"/>
                      </a:lnTo>
                      <a:lnTo>
                        <a:pt x="95" y="248"/>
                      </a:lnTo>
                      <a:lnTo>
                        <a:pt x="90" y="250"/>
                      </a:lnTo>
                      <a:lnTo>
                        <a:pt x="85" y="252"/>
                      </a:lnTo>
                      <a:lnTo>
                        <a:pt x="80" y="250"/>
                      </a:lnTo>
                      <a:lnTo>
                        <a:pt x="74" y="248"/>
                      </a:lnTo>
                      <a:lnTo>
                        <a:pt x="69" y="245"/>
                      </a:lnTo>
                      <a:lnTo>
                        <a:pt x="64" y="241"/>
                      </a:lnTo>
                      <a:lnTo>
                        <a:pt x="60" y="237"/>
                      </a:lnTo>
                      <a:lnTo>
                        <a:pt x="55" y="232"/>
                      </a:lnTo>
                      <a:lnTo>
                        <a:pt x="52" y="227"/>
                      </a:lnTo>
                      <a:lnTo>
                        <a:pt x="49" y="223"/>
                      </a:lnTo>
                      <a:lnTo>
                        <a:pt x="48" y="216"/>
                      </a:lnTo>
                      <a:lnTo>
                        <a:pt x="48" y="211"/>
                      </a:lnTo>
                      <a:lnTo>
                        <a:pt x="48" y="205"/>
                      </a:lnTo>
                      <a:lnTo>
                        <a:pt x="48" y="198"/>
                      </a:lnTo>
                      <a:lnTo>
                        <a:pt x="51" y="193"/>
                      </a:lnTo>
                      <a:lnTo>
                        <a:pt x="53" y="186"/>
                      </a:lnTo>
                      <a:lnTo>
                        <a:pt x="56" y="181"/>
                      </a:lnTo>
                      <a:lnTo>
                        <a:pt x="61" y="176"/>
                      </a:lnTo>
                      <a:lnTo>
                        <a:pt x="65" y="172"/>
                      </a:lnTo>
                      <a:lnTo>
                        <a:pt x="72" y="168"/>
                      </a:lnTo>
                      <a:lnTo>
                        <a:pt x="78" y="164"/>
                      </a:lnTo>
                      <a:lnTo>
                        <a:pt x="85" y="163"/>
                      </a:lnTo>
                      <a:lnTo>
                        <a:pt x="91" y="163"/>
                      </a:lnTo>
                      <a:lnTo>
                        <a:pt x="98" y="165"/>
                      </a:lnTo>
                      <a:lnTo>
                        <a:pt x="103" y="168"/>
                      </a:lnTo>
                      <a:lnTo>
                        <a:pt x="110" y="171"/>
                      </a:lnTo>
                      <a:lnTo>
                        <a:pt x="116" y="175"/>
                      </a:lnTo>
                      <a:lnTo>
                        <a:pt x="121" y="177"/>
                      </a:lnTo>
                      <a:lnTo>
                        <a:pt x="128" y="178"/>
                      </a:lnTo>
                      <a:lnTo>
                        <a:pt x="136" y="180"/>
                      </a:lnTo>
                      <a:lnTo>
                        <a:pt x="141" y="185"/>
                      </a:lnTo>
                      <a:lnTo>
                        <a:pt x="146" y="190"/>
                      </a:lnTo>
                      <a:lnTo>
                        <a:pt x="150" y="197"/>
                      </a:lnTo>
                      <a:lnTo>
                        <a:pt x="154" y="205"/>
                      </a:lnTo>
                      <a:lnTo>
                        <a:pt x="157" y="211"/>
                      </a:lnTo>
                      <a:lnTo>
                        <a:pt x="159" y="219"/>
                      </a:lnTo>
                      <a:lnTo>
                        <a:pt x="160" y="227"/>
                      </a:lnTo>
                      <a:lnTo>
                        <a:pt x="160" y="235"/>
                      </a:lnTo>
                      <a:lnTo>
                        <a:pt x="160" y="242"/>
                      </a:lnTo>
                      <a:lnTo>
                        <a:pt x="159" y="250"/>
                      </a:lnTo>
                      <a:lnTo>
                        <a:pt x="153" y="259"/>
                      </a:lnTo>
                      <a:lnTo>
                        <a:pt x="146" y="267"/>
                      </a:lnTo>
                      <a:lnTo>
                        <a:pt x="138" y="275"/>
                      </a:lnTo>
                      <a:lnTo>
                        <a:pt x="129" y="282"/>
                      </a:lnTo>
                      <a:lnTo>
                        <a:pt x="120" y="288"/>
                      </a:lnTo>
                      <a:lnTo>
                        <a:pt x="110" y="292"/>
                      </a:lnTo>
                      <a:lnTo>
                        <a:pt x="99" y="296"/>
                      </a:lnTo>
                      <a:lnTo>
                        <a:pt x="87" y="297"/>
                      </a:lnTo>
                      <a:lnTo>
                        <a:pt x="77" y="299"/>
                      </a:lnTo>
                      <a:lnTo>
                        <a:pt x="65" y="297"/>
                      </a:lnTo>
                      <a:lnTo>
                        <a:pt x="57" y="293"/>
                      </a:lnTo>
                      <a:lnTo>
                        <a:pt x="49" y="289"/>
                      </a:lnTo>
                      <a:lnTo>
                        <a:pt x="42" y="285"/>
                      </a:lnTo>
                      <a:lnTo>
                        <a:pt x="35" y="280"/>
                      </a:lnTo>
                      <a:lnTo>
                        <a:pt x="29" y="275"/>
                      </a:lnTo>
                      <a:lnTo>
                        <a:pt x="22" y="270"/>
                      </a:lnTo>
                      <a:lnTo>
                        <a:pt x="17" y="263"/>
                      </a:lnTo>
                      <a:lnTo>
                        <a:pt x="12" y="257"/>
                      </a:lnTo>
                      <a:lnTo>
                        <a:pt x="6" y="249"/>
                      </a:lnTo>
                      <a:lnTo>
                        <a:pt x="4" y="241"/>
                      </a:lnTo>
                      <a:lnTo>
                        <a:pt x="1" y="224"/>
                      </a:lnTo>
                      <a:lnTo>
                        <a:pt x="0" y="207"/>
                      </a:lnTo>
                      <a:lnTo>
                        <a:pt x="0" y="192"/>
                      </a:lnTo>
                      <a:lnTo>
                        <a:pt x="1" y="175"/>
                      </a:lnTo>
                      <a:lnTo>
                        <a:pt x="4" y="158"/>
                      </a:lnTo>
                      <a:lnTo>
                        <a:pt x="8" y="142"/>
                      </a:lnTo>
                      <a:lnTo>
                        <a:pt x="14" y="128"/>
                      </a:lnTo>
                      <a:lnTo>
                        <a:pt x="22" y="112"/>
                      </a:lnTo>
                      <a:lnTo>
                        <a:pt x="31" y="99"/>
                      </a:lnTo>
                      <a:lnTo>
                        <a:pt x="44" y="86"/>
                      </a:lnTo>
                      <a:lnTo>
                        <a:pt x="53" y="75"/>
                      </a:lnTo>
                      <a:lnTo>
                        <a:pt x="63" y="66"/>
                      </a:lnTo>
                      <a:lnTo>
                        <a:pt x="72" y="58"/>
                      </a:lnTo>
                      <a:lnTo>
                        <a:pt x="82" y="49"/>
                      </a:lnTo>
                      <a:lnTo>
                        <a:pt x="91" y="41"/>
                      </a:lnTo>
                      <a:lnTo>
                        <a:pt x="102" y="34"/>
                      </a:lnTo>
                      <a:lnTo>
                        <a:pt x="112" y="24"/>
                      </a:lnTo>
                      <a:lnTo>
                        <a:pt x="121" y="17"/>
                      </a:lnTo>
                      <a:lnTo>
                        <a:pt x="132" y="9"/>
                      </a:lnTo>
                      <a:lnTo>
                        <a:pt x="141" y="0"/>
                      </a:lnTo>
                      <a:lnTo>
                        <a:pt x="137" y="19"/>
                      </a:lnTo>
                      <a:lnTo>
                        <a:pt x="129" y="39"/>
                      </a:lnTo>
                      <a:lnTo>
                        <a:pt x="120" y="58"/>
                      </a:lnTo>
                      <a:lnTo>
                        <a:pt x="108" y="78"/>
                      </a:lnTo>
                      <a:lnTo>
                        <a:pt x="96" y="98"/>
                      </a:lnTo>
                      <a:lnTo>
                        <a:pt x="83" y="116"/>
                      </a:lnTo>
                      <a:lnTo>
                        <a:pt x="70" y="135"/>
                      </a:lnTo>
                      <a:lnTo>
                        <a:pt x="57" y="154"/>
                      </a:lnTo>
                      <a:lnTo>
                        <a:pt x="44" y="173"/>
                      </a:lnTo>
                      <a:lnTo>
                        <a:pt x="31" y="1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113">
                  <a:extLst>
                    <a:ext uri="{FF2B5EF4-FFF2-40B4-BE49-F238E27FC236}">
                      <a16:creationId xmlns="" xmlns:a16="http://schemas.microsoft.com/office/drawing/2014/main" id="{818FC604-21F8-416A-9E7D-066BB7E6F7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2" y="2362"/>
                  <a:ext cx="18" cy="24"/>
                </a:xfrm>
                <a:custGeom>
                  <a:avLst/>
                  <a:gdLst>
                    <a:gd name="T0" fmla="*/ 0 w 54"/>
                    <a:gd name="T1" fmla="*/ 0 h 71"/>
                    <a:gd name="T2" fmla="*/ 0 w 54"/>
                    <a:gd name="T3" fmla="*/ 0 h 71"/>
                    <a:gd name="T4" fmla="*/ 0 w 54"/>
                    <a:gd name="T5" fmla="*/ 0 h 71"/>
                    <a:gd name="T6" fmla="*/ 0 w 54"/>
                    <a:gd name="T7" fmla="*/ 0 h 71"/>
                    <a:gd name="T8" fmla="*/ 0 w 54"/>
                    <a:gd name="T9" fmla="*/ 0 h 71"/>
                    <a:gd name="T10" fmla="*/ 0 w 54"/>
                    <a:gd name="T11" fmla="*/ 0 h 71"/>
                    <a:gd name="T12" fmla="*/ 0 w 54"/>
                    <a:gd name="T13" fmla="*/ 0 h 71"/>
                    <a:gd name="T14" fmla="*/ 0 w 54"/>
                    <a:gd name="T15" fmla="*/ 0 h 71"/>
                    <a:gd name="T16" fmla="*/ 0 w 54"/>
                    <a:gd name="T17" fmla="*/ 0 h 71"/>
                    <a:gd name="T18" fmla="*/ 0 w 54"/>
                    <a:gd name="T19" fmla="*/ 0 h 71"/>
                    <a:gd name="T20" fmla="*/ 0 w 54"/>
                    <a:gd name="T21" fmla="*/ 0 h 71"/>
                    <a:gd name="T22" fmla="*/ 0 w 54"/>
                    <a:gd name="T23" fmla="*/ 0 h 71"/>
                    <a:gd name="T24" fmla="*/ 0 w 54"/>
                    <a:gd name="T25" fmla="*/ 0 h 71"/>
                    <a:gd name="T26" fmla="*/ 0 w 54"/>
                    <a:gd name="T27" fmla="*/ 0 h 71"/>
                    <a:gd name="T28" fmla="*/ 0 w 54"/>
                    <a:gd name="T29" fmla="*/ 0 h 71"/>
                    <a:gd name="T30" fmla="*/ 0 w 54"/>
                    <a:gd name="T31" fmla="*/ 0 h 71"/>
                    <a:gd name="T32" fmla="*/ 0 w 54"/>
                    <a:gd name="T33" fmla="*/ 0 h 71"/>
                    <a:gd name="T34" fmla="*/ 0 w 54"/>
                    <a:gd name="T35" fmla="*/ 0 h 71"/>
                    <a:gd name="T36" fmla="*/ 0 w 54"/>
                    <a:gd name="T37" fmla="*/ 0 h 71"/>
                    <a:gd name="T38" fmla="*/ 0 w 54"/>
                    <a:gd name="T39" fmla="*/ 0 h 71"/>
                    <a:gd name="T40" fmla="*/ 0 w 54"/>
                    <a:gd name="T41" fmla="*/ 0 h 71"/>
                    <a:gd name="T42" fmla="*/ 0 w 54"/>
                    <a:gd name="T43" fmla="*/ 0 h 71"/>
                    <a:gd name="T44" fmla="*/ 0 w 54"/>
                    <a:gd name="T45" fmla="*/ 0 h 71"/>
                    <a:gd name="T46" fmla="*/ 0 w 54"/>
                    <a:gd name="T47" fmla="*/ 0 h 71"/>
                    <a:gd name="T48" fmla="*/ 0 w 54"/>
                    <a:gd name="T49" fmla="*/ 0 h 71"/>
                    <a:gd name="T50" fmla="*/ 0 w 54"/>
                    <a:gd name="T51" fmla="*/ 0 h 71"/>
                    <a:gd name="T52" fmla="*/ 0 w 54"/>
                    <a:gd name="T53" fmla="*/ 0 h 71"/>
                    <a:gd name="T54" fmla="*/ 0 w 54"/>
                    <a:gd name="T55" fmla="*/ 0 h 71"/>
                    <a:gd name="T56" fmla="*/ 0 w 54"/>
                    <a:gd name="T57" fmla="*/ 0 h 71"/>
                    <a:gd name="T58" fmla="*/ 0 w 54"/>
                    <a:gd name="T59" fmla="*/ 0 h 71"/>
                    <a:gd name="T60" fmla="*/ 0 w 54"/>
                    <a:gd name="T61" fmla="*/ 0 h 71"/>
                    <a:gd name="T62" fmla="*/ 0 w 54"/>
                    <a:gd name="T63" fmla="*/ 0 h 71"/>
                    <a:gd name="T64" fmla="*/ 0 w 54"/>
                    <a:gd name="T65" fmla="*/ 0 h 71"/>
                    <a:gd name="T66" fmla="*/ 0 w 54"/>
                    <a:gd name="T67" fmla="*/ 0 h 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4"/>
                    <a:gd name="T103" fmla="*/ 0 h 71"/>
                    <a:gd name="T104" fmla="*/ 54 w 54"/>
                    <a:gd name="T105" fmla="*/ 71 h 7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4" h="71">
                      <a:moveTo>
                        <a:pt x="54" y="39"/>
                      </a:moveTo>
                      <a:lnTo>
                        <a:pt x="54" y="69"/>
                      </a:lnTo>
                      <a:lnTo>
                        <a:pt x="49" y="71"/>
                      </a:lnTo>
                      <a:lnTo>
                        <a:pt x="43" y="71"/>
                      </a:lnTo>
                      <a:lnTo>
                        <a:pt x="38" y="70"/>
                      </a:lnTo>
                      <a:lnTo>
                        <a:pt x="33" y="66"/>
                      </a:lnTo>
                      <a:lnTo>
                        <a:pt x="29" y="62"/>
                      </a:lnTo>
                      <a:lnTo>
                        <a:pt x="24" y="58"/>
                      </a:lnTo>
                      <a:lnTo>
                        <a:pt x="20" y="53"/>
                      </a:lnTo>
                      <a:lnTo>
                        <a:pt x="15" y="49"/>
                      </a:lnTo>
                      <a:lnTo>
                        <a:pt x="9" y="45"/>
                      </a:lnTo>
                      <a:lnTo>
                        <a:pt x="6" y="44"/>
                      </a:lnTo>
                      <a:lnTo>
                        <a:pt x="3" y="39"/>
                      </a:lnTo>
                      <a:lnTo>
                        <a:pt x="2" y="34"/>
                      </a:lnTo>
                      <a:lnTo>
                        <a:pt x="0" y="28"/>
                      </a:lnTo>
                      <a:lnTo>
                        <a:pt x="2" y="23"/>
                      </a:lnTo>
                      <a:lnTo>
                        <a:pt x="2" y="19"/>
                      </a:lnTo>
                      <a:lnTo>
                        <a:pt x="3" y="14"/>
                      </a:lnTo>
                      <a:lnTo>
                        <a:pt x="6" y="9"/>
                      </a:lnTo>
                      <a:lnTo>
                        <a:pt x="8" y="5"/>
                      </a:lnTo>
                      <a:lnTo>
                        <a:pt x="12" y="2"/>
                      </a:lnTo>
                      <a:lnTo>
                        <a:pt x="17" y="0"/>
                      </a:lnTo>
                      <a:lnTo>
                        <a:pt x="24" y="1"/>
                      </a:lnTo>
                      <a:lnTo>
                        <a:pt x="29" y="4"/>
                      </a:lnTo>
                      <a:lnTo>
                        <a:pt x="33" y="6"/>
                      </a:lnTo>
                      <a:lnTo>
                        <a:pt x="37" y="11"/>
                      </a:lnTo>
                      <a:lnTo>
                        <a:pt x="41" y="15"/>
                      </a:lnTo>
                      <a:lnTo>
                        <a:pt x="43" y="21"/>
                      </a:lnTo>
                      <a:lnTo>
                        <a:pt x="46" y="26"/>
                      </a:lnTo>
                      <a:lnTo>
                        <a:pt x="49" y="31"/>
                      </a:lnTo>
                      <a:lnTo>
                        <a:pt x="51" y="36"/>
                      </a:lnTo>
                      <a:lnTo>
                        <a:pt x="54" y="40"/>
                      </a:lnTo>
                      <a:lnTo>
                        <a:pt x="54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Freeform 114">
                  <a:extLst>
                    <a:ext uri="{FF2B5EF4-FFF2-40B4-BE49-F238E27FC236}">
                      <a16:creationId xmlns="" xmlns:a16="http://schemas.microsoft.com/office/drawing/2014/main" id="{6880F77C-3E1B-4159-A754-FCE2116B0B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9" y="2432"/>
                  <a:ext cx="9" cy="53"/>
                </a:xfrm>
                <a:custGeom>
                  <a:avLst/>
                  <a:gdLst>
                    <a:gd name="T0" fmla="*/ 0 w 27"/>
                    <a:gd name="T1" fmla="*/ 0 h 158"/>
                    <a:gd name="T2" fmla="*/ 0 w 27"/>
                    <a:gd name="T3" fmla="*/ 0 h 158"/>
                    <a:gd name="T4" fmla="*/ 0 w 27"/>
                    <a:gd name="T5" fmla="*/ 0 h 158"/>
                    <a:gd name="T6" fmla="*/ 0 w 27"/>
                    <a:gd name="T7" fmla="*/ 0 h 158"/>
                    <a:gd name="T8" fmla="*/ 0 w 27"/>
                    <a:gd name="T9" fmla="*/ 0 h 158"/>
                    <a:gd name="T10" fmla="*/ 0 w 27"/>
                    <a:gd name="T11" fmla="*/ 0 h 158"/>
                    <a:gd name="T12" fmla="*/ 0 w 27"/>
                    <a:gd name="T13" fmla="*/ 0 h 158"/>
                    <a:gd name="T14" fmla="*/ 0 w 27"/>
                    <a:gd name="T15" fmla="*/ 0 h 158"/>
                    <a:gd name="T16" fmla="*/ 0 w 27"/>
                    <a:gd name="T17" fmla="*/ 0 h 158"/>
                    <a:gd name="T18" fmla="*/ 0 w 27"/>
                    <a:gd name="T19" fmla="*/ 0 h 158"/>
                    <a:gd name="T20" fmla="*/ 0 w 27"/>
                    <a:gd name="T21" fmla="*/ 0 h 158"/>
                    <a:gd name="T22" fmla="*/ 0 w 27"/>
                    <a:gd name="T23" fmla="*/ 0 h 158"/>
                    <a:gd name="T24" fmla="*/ 0 w 27"/>
                    <a:gd name="T25" fmla="*/ 0 h 158"/>
                    <a:gd name="T26" fmla="*/ 0 w 27"/>
                    <a:gd name="T27" fmla="*/ 0 h 158"/>
                    <a:gd name="T28" fmla="*/ 0 w 27"/>
                    <a:gd name="T29" fmla="*/ 0 h 158"/>
                    <a:gd name="T30" fmla="*/ 0 w 27"/>
                    <a:gd name="T31" fmla="*/ 0 h 158"/>
                    <a:gd name="T32" fmla="*/ 0 w 27"/>
                    <a:gd name="T33" fmla="*/ 0 h 158"/>
                    <a:gd name="T34" fmla="*/ 0 w 27"/>
                    <a:gd name="T35" fmla="*/ 0 h 158"/>
                    <a:gd name="T36" fmla="*/ 0 w 27"/>
                    <a:gd name="T37" fmla="*/ 0 h 158"/>
                    <a:gd name="T38" fmla="*/ 0 w 27"/>
                    <a:gd name="T39" fmla="*/ 0 h 158"/>
                    <a:gd name="T40" fmla="*/ 0 w 27"/>
                    <a:gd name="T41" fmla="*/ 0 h 158"/>
                    <a:gd name="T42" fmla="*/ 0 w 27"/>
                    <a:gd name="T43" fmla="*/ 0 h 158"/>
                    <a:gd name="T44" fmla="*/ 0 w 27"/>
                    <a:gd name="T45" fmla="*/ 0 h 158"/>
                    <a:gd name="T46" fmla="*/ 0 w 27"/>
                    <a:gd name="T47" fmla="*/ 0 h 158"/>
                    <a:gd name="T48" fmla="*/ 0 w 27"/>
                    <a:gd name="T49" fmla="*/ 0 h 158"/>
                    <a:gd name="T50" fmla="*/ 0 w 27"/>
                    <a:gd name="T51" fmla="*/ 0 h 158"/>
                    <a:gd name="T52" fmla="*/ 0 w 27"/>
                    <a:gd name="T53" fmla="*/ 0 h 158"/>
                    <a:gd name="T54" fmla="*/ 0 w 27"/>
                    <a:gd name="T55" fmla="*/ 0 h 158"/>
                    <a:gd name="T56" fmla="*/ 0 w 27"/>
                    <a:gd name="T57" fmla="*/ 0 h 158"/>
                    <a:gd name="T58" fmla="*/ 0 w 27"/>
                    <a:gd name="T59" fmla="*/ 0 h 158"/>
                    <a:gd name="T60" fmla="*/ 0 w 27"/>
                    <a:gd name="T61" fmla="*/ 0 h 158"/>
                    <a:gd name="T62" fmla="*/ 0 w 27"/>
                    <a:gd name="T63" fmla="*/ 0 h 158"/>
                    <a:gd name="T64" fmla="*/ 0 w 27"/>
                    <a:gd name="T65" fmla="*/ 0 h 158"/>
                    <a:gd name="T66" fmla="*/ 0 w 27"/>
                    <a:gd name="T67" fmla="*/ 0 h 158"/>
                    <a:gd name="T68" fmla="*/ 0 w 27"/>
                    <a:gd name="T69" fmla="*/ 0 h 158"/>
                    <a:gd name="T70" fmla="*/ 0 w 27"/>
                    <a:gd name="T71" fmla="*/ 0 h 158"/>
                    <a:gd name="T72" fmla="*/ 0 w 27"/>
                    <a:gd name="T73" fmla="*/ 0 h 158"/>
                    <a:gd name="T74" fmla="*/ 0 w 27"/>
                    <a:gd name="T75" fmla="*/ 0 h 158"/>
                    <a:gd name="T76" fmla="*/ 0 w 27"/>
                    <a:gd name="T77" fmla="*/ 0 h 158"/>
                    <a:gd name="T78" fmla="*/ 0 w 27"/>
                    <a:gd name="T79" fmla="*/ 0 h 158"/>
                    <a:gd name="T80" fmla="*/ 0 w 27"/>
                    <a:gd name="T81" fmla="*/ 0 h 158"/>
                    <a:gd name="T82" fmla="*/ 0 w 27"/>
                    <a:gd name="T83" fmla="*/ 0 h 15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7"/>
                    <a:gd name="T127" fmla="*/ 0 h 158"/>
                    <a:gd name="T128" fmla="*/ 27 w 27"/>
                    <a:gd name="T129" fmla="*/ 158 h 15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7" h="158">
                      <a:moveTo>
                        <a:pt x="26" y="0"/>
                      </a:moveTo>
                      <a:lnTo>
                        <a:pt x="27" y="5"/>
                      </a:lnTo>
                      <a:lnTo>
                        <a:pt x="27" y="11"/>
                      </a:lnTo>
                      <a:lnTo>
                        <a:pt x="27" y="16"/>
                      </a:lnTo>
                      <a:lnTo>
                        <a:pt x="26" y="21"/>
                      </a:lnTo>
                      <a:lnTo>
                        <a:pt x="25" y="26"/>
                      </a:lnTo>
                      <a:lnTo>
                        <a:pt x="22" y="31"/>
                      </a:lnTo>
                      <a:lnTo>
                        <a:pt x="21" y="37"/>
                      </a:lnTo>
                      <a:lnTo>
                        <a:pt x="18" y="43"/>
                      </a:lnTo>
                      <a:lnTo>
                        <a:pt x="17" y="48"/>
                      </a:lnTo>
                      <a:lnTo>
                        <a:pt x="17" y="54"/>
                      </a:lnTo>
                      <a:lnTo>
                        <a:pt x="17" y="63"/>
                      </a:lnTo>
                      <a:lnTo>
                        <a:pt x="17" y="73"/>
                      </a:lnTo>
                      <a:lnTo>
                        <a:pt x="18" y="84"/>
                      </a:lnTo>
                      <a:lnTo>
                        <a:pt x="19" y="94"/>
                      </a:lnTo>
                      <a:lnTo>
                        <a:pt x="22" y="106"/>
                      </a:lnTo>
                      <a:lnTo>
                        <a:pt x="23" y="116"/>
                      </a:lnTo>
                      <a:lnTo>
                        <a:pt x="25" y="127"/>
                      </a:lnTo>
                      <a:lnTo>
                        <a:pt x="26" y="137"/>
                      </a:lnTo>
                      <a:lnTo>
                        <a:pt x="27" y="148"/>
                      </a:lnTo>
                      <a:lnTo>
                        <a:pt x="26" y="157"/>
                      </a:lnTo>
                      <a:lnTo>
                        <a:pt x="23" y="158"/>
                      </a:lnTo>
                      <a:lnTo>
                        <a:pt x="21" y="157"/>
                      </a:lnTo>
                      <a:lnTo>
                        <a:pt x="18" y="155"/>
                      </a:lnTo>
                      <a:lnTo>
                        <a:pt x="16" y="153"/>
                      </a:lnTo>
                      <a:lnTo>
                        <a:pt x="13" y="150"/>
                      </a:lnTo>
                      <a:lnTo>
                        <a:pt x="10" y="146"/>
                      </a:lnTo>
                      <a:lnTo>
                        <a:pt x="9" y="142"/>
                      </a:lnTo>
                      <a:lnTo>
                        <a:pt x="8" y="140"/>
                      </a:lnTo>
                      <a:lnTo>
                        <a:pt x="5" y="136"/>
                      </a:lnTo>
                      <a:lnTo>
                        <a:pt x="4" y="133"/>
                      </a:lnTo>
                      <a:lnTo>
                        <a:pt x="2" y="119"/>
                      </a:lnTo>
                      <a:lnTo>
                        <a:pt x="1" y="103"/>
                      </a:lnTo>
                      <a:lnTo>
                        <a:pt x="1" y="89"/>
                      </a:lnTo>
                      <a:lnTo>
                        <a:pt x="0" y="74"/>
                      </a:lnTo>
                      <a:lnTo>
                        <a:pt x="1" y="60"/>
                      </a:lnTo>
                      <a:lnTo>
                        <a:pt x="4" y="47"/>
                      </a:lnTo>
                      <a:lnTo>
                        <a:pt x="6" y="34"/>
                      </a:lnTo>
                      <a:lnTo>
                        <a:pt x="12" y="21"/>
                      </a:lnTo>
                      <a:lnTo>
                        <a:pt x="18" y="11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Freeform 115">
                  <a:extLst>
                    <a:ext uri="{FF2B5EF4-FFF2-40B4-BE49-F238E27FC236}">
                      <a16:creationId xmlns="" xmlns:a16="http://schemas.microsoft.com/office/drawing/2014/main" id="{2E5E7931-C59E-4D71-8BEA-AA3B85E03A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3" y="2425"/>
                  <a:ext cx="9" cy="10"/>
                </a:xfrm>
                <a:custGeom>
                  <a:avLst/>
                  <a:gdLst>
                    <a:gd name="T0" fmla="*/ 0 w 27"/>
                    <a:gd name="T1" fmla="*/ 0 h 30"/>
                    <a:gd name="T2" fmla="*/ 0 w 27"/>
                    <a:gd name="T3" fmla="*/ 0 h 30"/>
                    <a:gd name="T4" fmla="*/ 0 w 27"/>
                    <a:gd name="T5" fmla="*/ 0 h 30"/>
                    <a:gd name="T6" fmla="*/ 0 w 27"/>
                    <a:gd name="T7" fmla="*/ 0 h 30"/>
                    <a:gd name="T8" fmla="*/ 0 w 27"/>
                    <a:gd name="T9" fmla="*/ 0 h 30"/>
                    <a:gd name="T10" fmla="*/ 0 w 27"/>
                    <a:gd name="T11" fmla="*/ 0 h 30"/>
                    <a:gd name="T12" fmla="*/ 0 w 27"/>
                    <a:gd name="T13" fmla="*/ 0 h 30"/>
                    <a:gd name="T14" fmla="*/ 0 w 27"/>
                    <a:gd name="T15" fmla="*/ 0 h 30"/>
                    <a:gd name="T16" fmla="*/ 0 w 27"/>
                    <a:gd name="T17" fmla="*/ 0 h 30"/>
                    <a:gd name="T18" fmla="*/ 0 w 27"/>
                    <a:gd name="T19" fmla="*/ 0 h 30"/>
                    <a:gd name="T20" fmla="*/ 0 w 27"/>
                    <a:gd name="T21" fmla="*/ 0 h 30"/>
                    <a:gd name="T22" fmla="*/ 0 w 27"/>
                    <a:gd name="T23" fmla="*/ 0 h 30"/>
                    <a:gd name="T24" fmla="*/ 0 w 27"/>
                    <a:gd name="T25" fmla="*/ 0 h 30"/>
                    <a:gd name="T26" fmla="*/ 0 w 27"/>
                    <a:gd name="T27" fmla="*/ 0 h 30"/>
                    <a:gd name="T28" fmla="*/ 0 w 27"/>
                    <a:gd name="T29" fmla="*/ 0 h 30"/>
                    <a:gd name="T30" fmla="*/ 0 w 27"/>
                    <a:gd name="T31" fmla="*/ 0 h 30"/>
                    <a:gd name="T32" fmla="*/ 0 w 27"/>
                    <a:gd name="T33" fmla="*/ 0 h 30"/>
                    <a:gd name="T34" fmla="*/ 0 w 27"/>
                    <a:gd name="T35" fmla="*/ 0 h 30"/>
                    <a:gd name="T36" fmla="*/ 0 w 27"/>
                    <a:gd name="T37" fmla="*/ 0 h 30"/>
                    <a:gd name="T38" fmla="*/ 0 w 27"/>
                    <a:gd name="T39" fmla="*/ 0 h 30"/>
                    <a:gd name="T40" fmla="*/ 0 w 27"/>
                    <a:gd name="T41" fmla="*/ 0 h 30"/>
                    <a:gd name="T42" fmla="*/ 0 w 27"/>
                    <a:gd name="T43" fmla="*/ 0 h 30"/>
                    <a:gd name="T44" fmla="*/ 0 w 27"/>
                    <a:gd name="T45" fmla="*/ 0 h 30"/>
                    <a:gd name="T46" fmla="*/ 0 w 27"/>
                    <a:gd name="T47" fmla="*/ 0 h 30"/>
                    <a:gd name="T48" fmla="*/ 0 w 27"/>
                    <a:gd name="T49" fmla="*/ 0 h 30"/>
                    <a:gd name="T50" fmla="*/ 0 w 27"/>
                    <a:gd name="T51" fmla="*/ 0 h 30"/>
                    <a:gd name="T52" fmla="*/ 0 w 27"/>
                    <a:gd name="T53" fmla="*/ 0 h 30"/>
                    <a:gd name="T54" fmla="*/ 0 w 27"/>
                    <a:gd name="T55" fmla="*/ 0 h 30"/>
                    <a:gd name="T56" fmla="*/ 0 w 27"/>
                    <a:gd name="T57" fmla="*/ 0 h 30"/>
                    <a:gd name="T58" fmla="*/ 0 w 27"/>
                    <a:gd name="T59" fmla="*/ 0 h 30"/>
                    <a:gd name="T60" fmla="*/ 0 w 27"/>
                    <a:gd name="T61" fmla="*/ 0 h 30"/>
                    <a:gd name="T62" fmla="*/ 0 w 27"/>
                    <a:gd name="T63" fmla="*/ 0 h 3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7"/>
                    <a:gd name="T97" fmla="*/ 0 h 30"/>
                    <a:gd name="T98" fmla="*/ 27 w 27"/>
                    <a:gd name="T99" fmla="*/ 30 h 3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7" h="30">
                      <a:moveTo>
                        <a:pt x="25" y="13"/>
                      </a:moveTo>
                      <a:lnTo>
                        <a:pt x="26" y="17"/>
                      </a:lnTo>
                      <a:lnTo>
                        <a:pt x="27" y="20"/>
                      </a:lnTo>
                      <a:lnTo>
                        <a:pt x="26" y="22"/>
                      </a:lnTo>
                      <a:lnTo>
                        <a:pt x="23" y="24"/>
                      </a:lnTo>
                      <a:lnTo>
                        <a:pt x="22" y="25"/>
                      </a:lnTo>
                      <a:lnTo>
                        <a:pt x="18" y="26"/>
                      </a:lnTo>
                      <a:lnTo>
                        <a:pt x="15" y="26"/>
                      </a:lnTo>
                      <a:lnTo>
                        <a:pt x="13" y="28"/>
                      </a:lnTo>
                      <a:lnTo>
                        <a:pt x="10" y="29"/>
                      </a:lnTo>
                      <a:lnTo>
                        <a:pt x="8" y="30"/>
                      </a:lnTo>
                      <a:lnTo>
                        <a:pt x="5" y="28"/>
                      </a:lnTo>
                      <a:lnTo>
                        <a:pt x="4" y="25"/>
                      </a:lnTo>
                      <a:lnTo>
                        <a:pt x="1" y="22"/>
                      </a:lnTo>
                      <a:lnTo>
                        <a:pt x="1" y="20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1" y="9"/>
                      </a:ln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8" y="1"/>
                      </a:lnTo>
                      <a:lnTo>
                        <a:pt x="19" y="3"/>
                      </a:lnTo>
                      <a:lnTo>
                        <a:pt x="21" y="5"/>
                      </a:lnTo>
                      <a:lnTo>
                        <a:pt x="22" y="7"/>
                      </a:lnTo>
                      <a:lnTo>
                        <a:pt x="23" y="9"/>
                      </a:lnTo>
                      <a:lnTo>
                        <a:pt x="25" y="11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116">
                  <a:extLst>
                    <a:ext uri="{FF2B5EF4-FFF2-40B4-BE49-F238E27FC236}">
                      <a16:creationId xmlns="" xmlns:a16="http://schemas.microsoft.com/office/drawing/2014/main" id="{B0A43A1D-3207-4CCB-AF6B-6FDB43DC08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1" y="2441"/>
                  <a:ext cx="14" cy="26"/>
                </a:xfrm>
                <a:custGeom>
                  <a:avLst/>
                  <a:gdLst>
                    <a:gd name="T0" fmla="*/ 0 w 41"/>
                    <a:gd name="T1" fmla="*/ 0 h 78"/>
                    <a:gd name="T2" fmla="*/ 0 w 41"/>
                    <a:gd name="T3" fmla="*/ 0 h 78"/>
                    <a:gd name="T4" fmla="*/ 0 w 41"/>
                    <a:gd name="T5" fmla="*/ 0 h 78"/>
                    <a:gd name="T6" fmla="*/ 0 w 41"/>
                    <a:gd name="T7" fmla="*/ 0 h 78"/>
                    <a:gd name="T8" fmla="*/ 0 w 41"/>
                    <a:gd name="T9" fmla="*/ 0 h 78"/>
                    <a:gd name="T10" fmla="*/ 0 w 41"/>
                    <a:gd name="T11" fmla="*/ 0 h 78"/>
                    <a:gd name="T12" fmla="*/ 0 w 41"/>
                    <a:gd name="T13" fmla="*/ 0 h 78"/>
                    <a:gd name="T14" fmla="*/ 0 w 41"/>
                    <a:gd name="T15" fmla="*/ 0 h 78"/>
                    <a:gd name="T16" fmla="*/ 0 w 41"/>
                    <a:gd name="T17" fmla="*/ 0 h 78"/>
                    <a:gd name="T18" fmla="*/ 0 w 41"/>
                    <a:gd name="T19" fmla="*/ 0 h 78"/>
                    <a:gd name="T20" fmla="*/ 0 w 41"/>
                    <a:gd name="T21" fmla="*/ 0 h 78"/>
                    <a:gd name="T22" fmla="*/ 0 w 41"/>
                    <a:gd name="T23" fmla="*/ 0 h 78"/>
                    <a:gd name="T24" fmla="*/ 0 w 41"/>
                    <a:gd name="T25" fmla="*/ 0 h 78"/>
                    <a:gd name="T26" fmla="*/ 0 w 41"/>
                    <a:gd name="T27" fmla="*/ 0 h 78"/>
                    <a:gd name="T28" fmla="*/ 0 w 41"/>
                    <a:gd name="T29" fmla="*/ 0 h 78"/>
                    <a:gd name="T30" fmla="*/ 0 w 41"/>
                    <a:gd name="T31" fmla="*/ 0 h 78"/>
                    <a:gd name="T32" fmla="*/ 0 w 41"/>
                    <a:gd name="T33" fmla="*/ 0 h 78"/>
                    <a:gd name="T34" fmla="*/ 0 w 41"/>
                    <a:gd name="T35" fmla="*/ 0 h 78"/>
                    <a:gd name="T36" fmla="*/ 0 w 41"/>
                    <a:gd name="T37" fmla="*/ 0 h 78"/>
                    <a:gd name="T38" fmla="*/ 0 w 41"/>
                    <a:gd name="T39" fmla="*/ 0 h 78"/>
                    <a:gd name="T40" fmla="*/ 0 w 41"/>
                    <a:gd name="T41" fmla="*/ 0 h 78"/>
                    <a:gd name="T42" fmla="*/ 0 w 41"/>
                    <a:gd name="T43" fmla="*/ 0 h 78"/>
                    <a:gd name="T44" fmla="*/ 0 w 41"/>
                    <a:gd name="T45" fmla="*/ 0 h 78"/>
                    <a:gd name="T46" fmla="*/ 0 w 41"/>
                    <a:gd name="T47" fmla="*/ 0 h 78"/>
                    <a:gd name="T48" fmla="*/ 0 w 41"/>
                    <a:gd name="T49" fmla="*/ 0 h 78"/>
                    <a:gd name="T50" fmla="*/ 0 w 41"/>
                    <a:gd name="T51" fmla="*/ 0 h 78"/>
                    <a:gd name="T52" fmla="*/ 0 w 41"/>
                    <a:gd name="T53" fmla="*/ 0 h 78"/>
                    <a:gd name="T54" fmla="*/ 0 w 41"/>
                    <a:gd name="T55" fmla="*/ 0 h 78"/>
                    <a:gd name="T56" fmla="*/ 0 w 41"/>
                    <a:gd name="T57" fmla="*/ 0 h 78"/>
                    <a:gd name="T58" fmla="*/ 0 w 41"/>
                    <a:gd name="T59" fmla="*/ 0 h 78"/>
                    <a:gd name="T60" fmla="*/ 0 w 41"/>
                    <a:gd name="T61" fmla="*/ 0 h 78"/>
                    <a:gd name="T62" fmla="*/ 0 w 41"/>
                    <a:gd name="T63" fmla="*/ 0 h 78"/>
                    <a:gd name="T64" fmla="*/ 0 w 41"/>
                    <a:gd name="T65" fmla="*/ 0 h 7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1"/>
                    <a:gd name="T100" fmla="*/ 0 h 78"/>
                    <a:gd name="T101" fmla="*/ 41 w 41"/>
                    <a:gd name="T102" fmla="*/ 78 h 7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1" h="78">
                      <a:moveTo>
                        <a:pt x="36" y="17"/>
                      </a:moveTo>
                      <a:lnTo>
                        <a:pt x="38" y="25"/>
                      </a:lnTo>
                      <a:lnTo>
                        <a:pt x="41" y="31"/>
                      </a:lnTo>
                      <a:lnTo>
                        <a:pt x="41" y="38"/>
                      </a:lnTo>
                      <a:lnTo>
                        <a:pt x="41" y="46"/>
                      </a:lnTo>
                      <a:lnTo>
                        <a:pt x="40" y="52"/>
                      </a:lnTo>
                      <a:lnTo>
                        <a:pt x="38" y="58"/>
                      </a:lnTo>
                      <a:lnTo>
                        <a:pt x="34" y="64"/>
                      </a:lnTo>
                      <a:lnTo>
                        <a:pt x="30" y="69"/>
                      </a:lnTo>
                      <a:lnTo>
                        <a:pt x="25" y="75"/>
                      </a:lnTo>
                      <a:lnTo>
                        <a:pt x="19" y="78"/>
                      </a:lnTo>
                      <a:lnTo>
                        <a:pt x="11" y="75"/>
                      </a:lnTo>
                      <a:lnTo>
                        <a:pt x="6" y="69"/>
                      </a:lnTo>
                      <a:lnTo>
                        <a:pt x="2" y="63"/>
                      </a:lnTo>
                      <a:lnTo>
                        <a:pt x="0" y="55"/>
                      </a:lnTo>
                      <a:lnTo>
                        <a:pt x="2" y="47"/>
                      </a:lnTo>
                      <a:lnTo>
                        <a:pt x="2" y="39"/>
                      </a:lnTo>
                      <a:lnTo>
                        <a:pt x="4" y="30"/>
                      </a:lnTo>
                      <a:lnTo>
                        <a:pt x="6" y="22"/>
                      </a:lnTo>
                      <a:lnTo>
                        <a:pt x="7" y="15"/>
                      </a:lnTo>
                      <a:lnTo>
                        <a:pt x="8" y="7"/>
                      </a:lnTo>
                      <a:lnTo>
                        <a:pt x="11" y="3"/>
                      </a:lnTo>
                      <a:lnTo>
                        <a:pt x="15" y="1"/>
                      </a:lnTo>
                      <a:lnTo>
                        <a:pt x="17" y="0"/>
                      </a:lnTo>
                      <a:lnTo>
                        <a:pt x="21" y="1"/>
                      </a:lnTo>
                      <a:lnTo>
                        <a:pt x="24" y="3"/>
                      </a:lnTo>
                      <a:lnTo>
                        <a:pt x="28" y="5"/>
                      </a:lnTo>
                      <a:lnTo>
                        <a:pt x="30" y="8"/>
                      </a:lnTo>
                      <a:lnTo>
                        <a:pt x="33" y="12"/>
                      </a:lnTo>
                      <a:lnTo>
                        <a:pt x="34" y="15"/>
                      </a:lnTo>
                      <a:lnTo>
                        <a:pt x="36" y="18"/>
                      </a:lnTo>
                      <a:lnTo>
                        <a:pt x="36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Freeform 117">
                  <a:extLst>
                    <a:ext uri="{FF2B5EF4-FFF2-40B4-BE49-F238E27FC236}">
                      <a16:creationId xmlns="" xmlns:a16="http://schemas.microsoft.com/office/drawing/2014/main" id="{50C6AF8C-90FB-4414-A714-D0CCAB6763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" y="2376"/>
                  <a:ext cx="28" cy="30"/>
                </a:xfrm>
                <a:custGeom>
                  <a:avLst/>
                  <a:gdLst>
                    <a:gd name="T0" fmla="*/ 0 w 85"/>
                    <a:gd name="T1" fmla="*/ 0 h 92"/>
                    <a:gd name="T2" fmla="*/ 0 w 85"/>
                    <a:gd name="T3" fmla="*/ 0 h 92"/>
                    <a:gd name="T4" fmla="*/ 0 w 85"/>
                    <a:gd name="T5" fmla="*/ 0 h 92"/>
                    <a:gd name="T6" fmla="*/ 0 w 85"/>
                    <a:gd name="T7" fmla="*/ 0 h 92"/>
                    <a:gd name="T8" fmla="*/ 0 w 85"/>
                    <a:gd name="T9" fmla="*/ 0 h 92"/>
                    <a:gd name="T10" fmla="*/ 0 w 85"/>
                    <a:gd name="T11" fmla="*/ 0 h 92"/>
                    <a:gd name="T12" fmla="*/ 0 w 85"/>
                    <a:gd name="T13" fmla="*/ 0 h 92"/>
                    <a:gd name="T14" fmla="*/ 0 w 85"/>
                    <a:gd name="T15" fmla="*/ 0 h 92"/>
                    <a:gd name="T16" fmla="*/ 0 w 85"/>
                    <a:gd name="T17" fmla="*/ 0 h 92"/>
                    <a:gd name="T18" fmla="*/ 0 w 85"/>
                    <a:gd name="T19" fmla="*/ 0 h 92"/>
                    <a:gd name="T20" fmla="*/ 0 w 85"/>
                    <a:gd name="T21" fmla="*/ 0 h 92"/>
                    <a:gd name="T22" fmla="*/ 0 w 85"/>
                    <a:gd name="T23" fmla="*/ 0 h 92"/>
                    <a:gd name="T24" fmla="*/ 0 w 85"/>
                    <a:gd name="T25" fmla="*/ 0 h 92"/>
                    <a:gd name="T26" fmla="*/ 0 w 85"/>
                    <a:gd name="T27" fmla="*/ 0 h 92"/>
                    <a:gd name="T28" fmla="*/ 0 w 85"/>
                    <a:gd name="T29" fmla="*/ 0 h 92"/>
                    <a:gd name="T30" fmla="*/ 0 w 85"/>
                    <a:gd name="T31" fmla="*/ 0 h 92"/>
                    <a:gd name="T32" fmla="*/ 0 w 85"/>
                    <a:gd name="T33" fmla="*/ 0 h 92"/>
                    <a:gd name="T34" fmla="*/ 0 w 85"/>
                    <a:gd name="T35" fmla="*/ 0 h 92"/>
                    <a:gd name="T36" fmla="*/ 0 w 85"/>
                    <a:gd name="T37" fmla="*/ 0 h 92"/>
                    <a:gd name="T38" fmla="*/ 0 w 85"/>
                    <a:gd name="T39" fmla="*/ 0 h 92"/>
                    <a:gd name="T40" fmla="*/ 0 w 85"/>
                    <a:gd name="T41" fmla="*/ 0 h 92"/>
                    <a:gd name="T42" fmla="*/ 0 w 85"/>
                    <a:gd name="T43" fmla="*/ 0 h 92"/>
                    <a:gd name="T44" fmla="*/ 0 w 85"/>
                    <a:gd name="T45" fmla="*/ 0 h 92"/>
                    <a:gd name="T46" fmla="*/ 0 w 85"/>
                    <a:gd name="T47" fmla="*/ 0 h 92"/>
                    <a:gd name="T48" fmla="*/ 0 w 85"/>
                    <a:gd name="T49" fmla="*/ 0 h 92"/>
                    <a:gd name="T50" fmla="*/ 0 w 85"/>
                    <a:gd name="T51" fmla="*/ 0 h 92"/>
                    <a:gd name="T52" fmla="*/ 0 w 85"/>
                    <a:gd name="T53" fmla="*/ 0 h 92"/>
                    <a:gd name="T54" fmla="*/ 0 w 85"/>
                    <a:gd name="T55" fmla="*/ 0 h 92"/>
                    <a:gd name="T56" fmla="*/ 0 w 85"/>
                    <a:gd name="T57" fmla="*/ 0 h 92"/>
                    <a:gd name="T58" fmla="*/ 0 w 85"/>
                    <a:gd name="T59" fmla="*/ 0 h 92"/>
                    <a:gd name="T60" fmla="*/ 0 w 85"/>
                    <a:gd name="T61" fmla="*/ 0 h 92"/>
                    <a:gd name="T62" fmla="*/ 0 w 85"/>
                    <a:gd name="T63" fmla="*/ 0 h 92"/>
                    <a:gd name="T64" fmla="*/ 0 w 85"/>
                    <a:gd name="T65" fmla="*/ 0 h 92"/>
                    <a:gd name="T66" fmla="*/ 0 w 85"/>
                    <a:gd name="T67" fmla="*/ 0 h 92"/>
                    <a:gd name="T68" fmla="*/ 0 w 85"/>
                    <a:gd name="T69" fmla="*/ 0 h 92"/>
                    <a:gd name="T70" fmla="*/ 0 w 85"/>
                    <a:gd name="T71" fmla="*/ 0 h 92"/>
                    <a:gd name="T72" fmla="*/ 0 w 85"/>
                    <a:gd name="T73" fmla="*/ 0 h 92"/>
                    <a:gd name="T74" fmla="*/ 0 w 85"/>
                    <a:gd name="T75" fmla="*/ 0 h 92"/>
                    <a:gd name="T76" fmla="*/ 0 w 85"/>
                    <a:gd name="T77" fmla="*/ 0 h 92"/>
                    <a:gd name="T78" fmla="*/ 0 w 85"/>
                    <a:gd name="T79" fmla="*/ 0 h 92"/>
                    <a:gd name="T80" fmla="*/ 0 w 85"/>
                    <a:gd name="T81" fmla="*/ 0 h 92"/>
                    <a:gd name="T82" fmla="*/ 0 w 85"/>
                    <a:gd name="T83" fmla="*/ 0 h 92"/>
                    <a:gd name="T84" fmla="*/ 0 w 85"/>
                    <a:gd name="T85" fmla="*/ 0 h 9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85"/>
                    <a:gd name="T130" fmla="*/ 0 h 92"/>
                    <a:gd name="T131" fmla="*/ 85 w 85"/>
                    <a:gd name="T132" fmla="*/ 92 h 9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85" h="92">
                      <a:moveTo>
                        <a:pt x="71" y="47"/>
                      </a:moveTo>
                      <a:lnTo>
                        <a:pt x="75" y="50"/>
                      </a:lnTo>
                      <a:lnTo>
                        <a:pt x="77" y="53"/>
                      </a:lnTo>
                      <a:lnTo>
                        <a:pt x="80" y="55"/>
                      </a:lnTo>
                      <a:lnTo>
                        <a:pt x="83" y="59"/>
                      </a:lnTo>
                      <a:lnTo>
                        <a:pt x="84" y="63"/>
                      </a:lnTo>
                      <a:lnTo>
                        <a:pt x="85" y="67"/>
                      </a:lnTo>
                      <a:lnTo>
                        <a:pt x="85" y="71"/>
                      </a:lnTo>
                      <a:lnTo>
                        <a:pt x="85" y="75"/>
                      </a:lnTo>
                      <a:lnTo>
                        <a:pt x="84" y="79"/>
                      </a:lnTo>
                      <a:lnTo>
                        <a:pt x="83" y="83"/>
                      </a:lnTo>
                      <a:lnTo>
                        <a:pt x="79" y="87"/>
                      </a:lnTo>
                      <a:lnTo>
                        <a:pt x="75" y="90"/>
                      </a:lnTo>
                      <a:lnTo>
                        <a:pt x="71" y="92"/>
                      </a:lnTo>
                      <a:lnTo>
                        <a:pt x="66" y="92"/>
                      </a:lnTo>
                      <a:lnTo>
                        <a:pt x="61" y="92"/>
                      </a:lnTo>
                      <a:lnTo>
                        <a:pt x="55" y="90"/>
                      </a:lnTo>
                      <a:lnTo>
                        <a:pt x="50" y="89"/>
                      </a:lnTo>
                      <a:lnTo>
                        <a:pt x="45" y="87"/>
                      </a:lnTo>
                      <a:lnTo>
                        <a:pt x="40" y="84"/>
                      </a:lnTo>
                      <a:lnTo>
                        <a:pt x="36" y="81"/>
                      </a:lnTo>
                      <a:lnTo>
                        <a:pt x="28" y="75"/>
                      </a:lnTo>
                      <a:lnTo>
                        <a:pt x="21" y="68"/>
                      </a:lnTo>
                      <a:lnTo>
                        <a:pt x="16" y="62"/>
                      </a:lnTo>
                      <a:lnTo>
                        <a:pt x="10" y="54"/>
                      </a:lnTo>
                      <a:lnTo>
                        <a:pt x="6" y="46"/>
                      </a:lnTo>
                      <a:lnTo>
                        <a:pt x="3" y="38"/>
                      </a:lnTo>
                      <a:lnTo>
                        <a:pt x="0" y="29"/>
                      </a:lnTo>
                      <a:lnTo>
                        <a:pt x="0" y="21"/>
                      </a:lnTo>
                      <a:lnTo>
                        <a:pt x="2" y="12"/>
                      </a:lnTo>
                      <a:lnTo>
                        <a:pt x="4" y="3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3" y="3"/>
                      </a:lnTo>
                      <a:lnTo>
                        <a:pt x="27" y="7"/>
                      </a:lnTo>
                      <a:lnTo>
                        <a:pt x="30" y="11"/>
                      </a:lnTo>
                      <a:lnTo>
                        <a:pt x="34" y="16"/>
                      </a:lnTo>
                      <a:lnTo>
                        <a:pt x="37" y="23"/>
                      </a:lnTo>
                      <a:lnTo>
                        <a:pt x="41" y="28"/>
                      </a:lnTo>
                      <a:lnTo>
                        <a:pt x="44" y="33"/>
                      </a:lnTo>
                      <a:lnTo>
                        <a:pt x="47" y="37"/>
                      </a:lnTo>
                      <a:lnTo>
                        <a:pt x="71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Freeform 118">
                  <a:extLst>
                    <a:ext uri="{FF2B5EF4-FFF2-40B4-BE49-F238E27FC236}">
                      <a16:creationId xmlns="" xmlns:a16="http://schemas.microsoft.com/office/drawing/2014/main" id="{9D6B4859-5EF4-49A8-867A-AE02B095AA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3" y="2374"/>
                  <a:ext cx="9" cy="10"/>
                </a:xfrm>
                <a:custGeom>
                  <a:avLst/>
                  <a:gdLst>
                    <a:gd name="T0" fmla="*/ 0 w 26"/>
                    <a:gd name="T1" fmla="*/ 0 h 29"/>
                    <a:gd name="T2" fmla="*/ 0 w 26"/>
                    <a:gd name="T3" fmla="*/ 0 h 29"/>
                    <a:gd name="T4" fmla="*/ 0 w 26"/>
                    <a:gd name="T5" fmla="*/ 0 h 29"/>
                    <a:gd name="T6" fmla="*/ 0 w 26"/>
                    <a:gd name="T7" fmla="*/ 0 h 29"/>
                    <a:gd name="T8" fmla="*/ 0 w 26"/>
                    <a:gd name="T9" fmla="*/ 0 h 29"/>
                    <a:gd name="T10" fmla="*/ 0 w 26"/>
                    <a:gd name="T11" fmla="*/ 0 h 29"/>
                    <a:gd name="T12" fmla="*/ 0 w 26"/>
                    <a:gd name="T13" fmla="*/ 0 h 29"/>
                    <a:gd name="T14" fmla="*/ 0 w 26"/>
                    <a:gd name="T15" fmla="*/ 0 h 29"/>
                    <a:gd name="T16" fmla="*/ 0 w 26"/>
                    <a:gd name="T17" fmla="*/ 0 h 29"/>
                    <a:gd name="T18" fmla="*/ 0 w 26"/>
                    <a:gd name="T19" fmla="*/ 0 h 29"/>
                    <a:gd name="T20" fmla="*/ 0 w 26"/>
                    <a:gd name="T21" fmla="*/ 0 h 29"/>
                    <a:gd name="T22" fmla="*/ 0 w 26"/>
                    <a:gd name="T23" fmla="*/ 0 h 29"/>
                    <a:gd name="T24" fmla="*/ 0 w 26"/>
                    <a:gd name="T25" fmla="*/ 0 h 29"/>
                    <a:gd name="T26" fmla="*/ 0 w 26"/>
                    <a:gd name="T27" fmla="*/ 0 h 29"/>
                    <a:gd name="T28" fmla="*/ 0 w 26"/>
                    <a:gd name="T29" fmla="*/ 0 h 29"/>
                    <a:gd name="T30" fmla="*/ 0 w 26"/>
                    <a:gd name="T31" fmla="*/ 0 h 29"/>
                    <a:gd name="T32" fmla="*/ 0 w 26"/>
                    <a:gd name="T33" fmla="*/ 0 h 29"/>
                    <a:gd name="T34" fmla="*/ 0 w 26"/>
                    <a:gd name="T35" fmla="*/ 0 h 29"/>
                    <a:gd name="T36" fmla="*/ 0 w 26"/>
                    <a:gd name="T37" fmla="*/ 0 h 29"/>
                    <a:gd name="T38" fmla="*/ 0 w 26"/>
                    <a:gd name="T39" fmla="*/ 0 h 29"/>
                    <a:gd name="T40" fmla="*/ 0 w 26"/>
                    <a:gd name="T41" fmla="*/ 0 h 29"/>
                    <a:gd name="T42" fmla="*/ 0 w 26"/>
                    <a:gd name="T43" fmla="*/ 0 h 29"/>
                    <a:gd name="T44" fmla="*/ 0 w 26"/>
                    <a:gd name="T45" fmla="*/ 0 h 29"/>
                    <a:gd name="T46" fmla="*/ 0 w 26"/>
                    <a:gd name="T47" fmla="*/ 0 h 29"/>
                    <a:gd name="T48" fmla="*/ 0 w 26"/>
                    <a:gd name="T49" fmla="*/ 0 h 29"/>
                    <a:gd name="T50" fmla="*/ 0 w 26"/>
                    <a:gd name="T51" fmla="*/ 0 h 29"/>
                    <a:gd name="T52" fmla="*/ 0 w 26"/>
                    <a:gd name="T53" fmla="*/ 0 h 29"/>
                    <a:gd name="T54" fmla="*/ 0 w 26"/>
                    <a:gd name="T55" fmla="*/ 0 h 29"/>
                    <a:gd name="T56" fmla="*/ 0 w 26"/>
                    <a:gd name="T57" fmla="*/ 0 h 29"/>
                    <a:gd name="T58" fmla="*/ 0 w 26"/>
                    <a:gd name="T59" fmla="*/ 0 h 29"/>
                    <a:gd name="T60" fmla="*/ 0 w 26"/>
                    <a:gd name="T61" fmla="*/ 0 h 29"/>
                    <a:gd name="T62" fmla="*/ 0 w 26"/>
                    <a:gd name="T63" fmla="*/ 0 h 29"/>
                    <a:gd name="T64" fmla="*/ 0 w 26"/>
                    <a:gd name="T65" fmla="*/ 0 h 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29"/>
                    <a:gd name="T101" fmla="*/ 26 w 26"/>
                    <a:gd name="T102" fmla="*/ 29 h 2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29">
                      <a:moveTo>
                        <a:pt x="25" y="8"/>
                      </a:moveTo>
                      <a:lnTo>
                        <a:pt x="26" y="11"/>
                      </a:lnTo>
                      <a:lnTo>
                        <a:pt x="26" y="13"/>
                      </a:lnTo>
                      <a:lnTo>
                        <a:pt x="26" y="16"/>
                      </a:lnTo>
                      <a:lnTo>
                        <a:pt x="25" y="18"/>
                      </a:lnTo>
                      <a:lnTo>
                        <a:pt x="24" y="20"/>
                      </a:lnTo>
                      <a:lnTo>
                        <a:pt x="21" y="22"/>
                      </a:lnTo>
                      <a:lnTo>
                        <a:pt x="20" y="24"/>
                      </a:lnTo>
                      <a:lnTo>
                        <a:pt x="17" y="25"/>
                      </a:lnTo>
                      <a:lnTo>
                        <a:pt x="16" y="26"/>
                      </a:lnTo>
                      <a:lnTo>
                        <a:pt x="13" y="28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8" y="29"/>
                      </a:lnTo>
                      <a:lnTo>
                        <a:pt x="7" y="28"/>
                      </a:lnTo>
                      <a:lnTo>
                        <a:pt x="6" y="26"/>
                      </a:lnTo>
                      <a:lnTo>
                        <a:pt x="4" y="25"/>
                      </a:lnTo>
                      <a:lnTo>
                        <a:pt x="3" y="24"/>
                      </a:lnTo>
                      <a:lnTo>
                        <a:pt x="2" y="22"/>
                      </a:lnTo>
                      <a:lnTo>
                        <a:pt x="2" y="21"/>
                      </a:lnTo>
                      <a:lnTo>
                        <a:pt x="0" y="2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9" y="3"/>
                      </a:lnTo>
                      <a:lnTo>
                        <a:pt x="20" y="4"/>
                      </a:lnTo>
                      <a:lnTo>
                        <a:pt x="21" y="5"/>
                      </a:lnTo>
                      <a:lnTo>
                        <a:pt x="23" y="7"/>
                      </a:lnTo>
                      <a:lnTo>
                        <a:pt x="24" y="8"/>
                      </a:lnTo>
                      <a:lnTo>
                        <a:pt x="25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Freeform 119">
                  <a:extLst>
                    <a:ext uri="{FF2B5EF4-FFF2-40B4-BE49-F238E27FC236}">
                      <a16:creationId xmlns="" xmlns:a16="http://schemas.microsoft.com/office/drawing/2014/main" id="{388B3B08-0C5D-486A-9494-B4C0F81530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7" y="2378"/>
                  <a:ext cx="50" cy="88"/>
                </a:xfrm>
                <a:custGeom>
                  <a:avLst/>
                  <a:gdLst>
                    <a:gd name="T0" fmla="*/ 0 w 149"/>
                    <a:gd name="T1" fmla="*/ 0 h 265"/>
                    <a:gd name="T2" fmla="*/ 0 w 149"/>
                    <a:gd name="T3" fmla="*/ 0 h 265"/>
                    <a:gd name="T4" fmla="*/ 0 w 149"/>
                    <a:gd name="T5" fmla="*/ 0 h 265"/>
                    <a:gd name="T6" fmla="*/ 0 w 149"/>
                    <a:gd name="T7" fmla="*/ 0 h 265"/>
                    <a:gd name="T8" fmla="*/ 0 w 149"/>
                    <a:gd name="T9" fmla="*/ 0 h 265"/>
                    <a:gd name="T10" fmla="*/ 0 w 149"/>
                    <a:gd name="T11" fmla="*/ 0 h 265"/>
                    <a:gd name="T12" fmla="*/ 0 w 149"/>
                    <a:gd name="T13" fmla="*/ 0 h 265"/>
                    <a:gd name="T14" fmla="*/ 0 w 149"/>
                    <a:gd name="T15" fmla="*/ 0 h 265"/>
                    <a:gd name="T16" fmla="*/ 0 w 149"/>
                    <a:gd name="T17" fmla="*/ 0 h 265"/>
                    <a:gd name="T18" fmla="*/ 0 w 149"/>
                    <a:gd name="T19" fmla="*/ 0 h 265"/>
                    <a:gd name="T20" fmla="*/ 0 w 149"/>
                    <a:gd name="T21" fmla="*/ 0 h 265"/>
                    <a:gd name="T22" fmla="*/ 0 w 149"/>
                    <a:gd name="T23" fmla="*/ 0 h 265"/>
                    <a:gd name="T24" fmla="*/ 0 w 149"/>
                    <a:gd name="T25" fmla="*/ 0 h 265"/>
                    <a:gd name="T26" fmla="*/ 0 w 149"/>
                    <a:gd name="T27" fmla="*/ 0 h 265"/>
                    <a:gd name="T28" fmla="*/ 0 w 149"/>
                    <a:gd name="T29" fmla="*/ 0 h 265"/>
                    <a:gd name="T30" fmla="*/ 0 w 149"/>
                    <a:gd name="T31" fmla="*/ 0 h 265"/>
                    <a:gd name="T32" fmla="*/ 0 w 149"/>
                    <a:gd name="T33" fmla="*/ 0 h 265"/>
                    <a:gd name="T34" fmla="*/ 0 w 149"/>
                    <a:gd name="T35" fmla="*/ 0 h 265"/>
                    <a:gd name="T36" fmla="*/ 0 w 149"/>
                    <a:gd name="T37" fmla="*/ 0 h 265"/>
                    <a:gd name="T38" fmla="*/ 0 w 149"/>
                    <a:gd name="T39" fmla="*/ 0 h 265"/>
                    <a:gd name="T40" fmla="*/ 0 w 149"/>
                    <a:gd name="T41" fmla="*/ 0 h 265"/>
                    <a:gd name="T42" fmla="*/ 0 w 149"/>
                    <a:gd name="T43" fmla="*/ 0 h 265"/>
                    <a:gd name="T44" fmla="*/ 0 w 149"/>
                    <a:gd name="T45" fmla="*/ 0 h 265"/>
                    <a:gd name="T46" fmla="*/ 0 w 149"/>
                    <a:gd name="T47" fmla="*/ 0 h 265"/>
                    <a:gd name="T48" fmla="*/ 0 w 149"/>
                    <a:gd name="T49" fmla="*/ 0 h 265"/>
                    <a:gd name="T50" fmla="*/ 0 w 149"/>
                    <a:gd name="T51" fmla="*/ 0 h 265"/>
                    <a:gd name="T52" fmla="*/ 0 w 149"/>
                    <a:gd name="T53" fmla="*/ 0 h 265"/>
                    <a:gd name="T54" fmla="*/ 0 w 149"/>
                    <a:gd name="T55" fmla="*/ 0 h 265"/>
                    <a:gd name="T56" fmla="*/ 0 w 149"/>
                    <a:gd name="T57" fmla="*/ 0 h 265"/>
                    <a:gd name="T58" fmla="*/ 0 w 149"/>
                    <a:gd name="T59" fmla="*/ 0 h 265"/>
                    <a:gd name="T60" fmla="*/ 0 w 149"/>
                    <a:gd name="T61" fmla="*/ 0 h 265"/>
                    <a:gd name="T62" fmla="*/ 0 w 149"/>
                    <a:gd name="T63" fmla="*/ 0 h 265"/>
                    <a:gd name="T64" fmla="*/ 0 w 149"/>
                    <a:gd name="T65" fmla="*/ 0 h 265"/>
                    <a:gd name="T66" fmla="*/ 0 w 149"/>
                    <a:gd name="T67" fmla="*/ 0 h 265"/>
                    <a:gd name="T68" fmla="*/ 0 w 149"/>
                    <a:gd name="T69" fmla="*/ 0 h 265"/>
                    <a:gd name="T70" fmla="*/ 0 w 149"/>
                    <a:gd name="T71" fmla="*/ 0 h 265"/>
                    <a:gd name="T72" fmla="*/ 0 w 149"/>
                    <a:gd name="T73" fmla="*/ 0 h 265"/>
                    <a:gd name="T74" fmla="*/ 0 w 149"/>
                    <a:gd name="T75" fmla="*/ 0 h 265"/>
                    <a:gd name="T76" fmla="*/ 0 w 149"/>
                    <a:gd name="T77" fmla="*/ 0 h 265"/>
                    <a:gd name="T78" fmla="*/ 0 w 149"/>
                    <a:gd name="T79" fmla="*/ 0 h 265"/>
                    <a:gd name="T80" fmla="*/ 0 w 149"/>
                    <a:gd name="T81" fmla="*/ 0 h 265"/>
                    <a:gd name="T82" fmla="*/ 0 w 149"/>
                    <a:gd name="T83" fmla="*/ 0 h 26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49"/>
                    <a:gd name="T127" fmla="*/ 0 h 265"/>
                    <a:gd name="T128" fmla="*/ 149 w 149"/>
                    <a:gd name="T129" fmla="*/ 265 h 26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49" h="265">
                      <a:moveTo>
                        <a:pt x="128" y="0"/>
                      </a:moveTo>
                      <a:lnTo>
                        <a:pt x="120" y="29"/>
                      </a:lnTo>
                      <a:lnTo>
                        <a:pt x="120" y="60"/>
                      </a:lnTo>
                      <a:lnTo>
                        <a:pt x="127" y="93"/>
                      </a:lnTo>
                      <a:lnTo>
                        <a:pt x="135" y="124"/>
                      </a:lnTo>
                      <a:lnTo>
                        <a:pt x="144" y="155"/>
                      </a:lnTo>
                      <a:lnTo>
                        <a:pt x="149" y="185"/>
                      </a:lnTo>
                      <a:lnTo>
                        <a:pt x="148" y="213"/>
                      </a:lnTo>
                      <a:lnTo>
                        <a:pt x="137" y="235"/>
                      </a:lnTo>
                      <a:lnTo>
                        <a:pt x="114" y="253"/>
                      </a:lnTo>
                      <a:lnTo>
                        <a:pt x="75" y="265"/>
                      </a:lnTo>
                      <a:lnTo>
                        <a:pt x="67" y="264"/>
                      </a:lnTo>
                      <a:lnTo>
                        <a:pt x="60" y="262"/>
                      </a:lnTo>
                      <a:lnTo>
                        <a:pt x="52" y="260"/>
                      </a:lnTo>
                      <a:lnTo>
                        <a:pt x="45" y="256"/>
                      </a:lnTo>
                      <a:lnTo>
                        <a:pt x="38" y="252"/>
                      </a:lnTo>
                      <a:lnTo>
                        <a:pt x="32" y="248"/>
                      </a:lnTo>
                      <a:lnTo>
                        <a:pt x="25" y="243"/>
                      </a:lnTo>
                      <a:lnTo>
                        <a:pt x="19" y="237"/>
                      </a:lnTo>
                      <a:lnTo>
                        <a:pt x="13" y="232"/>
                      </a:lnTo>
                      <a:lnTo>
                        <a:pt x="9" y="226"/>
                      </a:lnTo>
                      <a:lnTo>
                        <a:pt x="5" y="220"/>
                      </a:lnTo>
                      <a:lnTo>
                        <a:pt x="4" y="215"/>
                      </a:lnTo>
                      <a:lnTo>
                        <a:pt x="2" y="209"/>
                      </a:lnTo>
                      <a:lnTo>
                        <a:pt x="0" y="202"/>
                      </a:lnTo>
                      <a:lnTo>
                        <a:pt x="0" y="196"/>
                      </a:lnTo>
                      <a:lnTo>
                        <a:pt x="0" y="189"/>
                      </a:lnTo>
                      <a:lnTo>
                        <a:pt x="0" y="183"/>
                      </a:lnTo>
                      <a:lnTo>
                        <a:pt x="0" y="176"/>
                      </a:lnTo>
                      <a:lnTo>
                        <a:pt x="0" y="170"/>
                      </a:lnTo>
                      <a:lnTo>
                        <a:pt x="2" y="164"/>
                      </a:lnTo>
                      <a:lnTo>
                        <a:pt x="5" y="159"/>
                      </a:lnTo>
                      <a:lnTo>
                        <a:pt x="9" y="157"/>
                      </a:lnTo>
                      <a:lnTo>
                        <a:pt x="15" y="154"/>
                      </a:lnTo>
                      <a:lnTo>
                        <a:pt x="20" y="153"/>
                      </a:lnTo>
                      <a:lnTo>
                        <a:pt x="25" y="151"/>
                      </a:lnTo>
                      <a:lnTo>
                        <a:pt x="30" y="151"/>
                      </a:lnTo>
                      <a:lnTo>
                        <a:pt x="36" y="153"/>
                      </a:lnTo>
                      <a:lnTo>
                        <a:pt x="41" y="153"/>
                      </a:lnTo>
                      <a:lnTo>
                        <a:pt x="46" y="154"/>
                      </a:lnTo>
                      <a:lnTo>
                        <a:pt x="51" y="154"/>
                      </a:lnTo>
                      <a:lnTo>
                        <a:pt x="56" y="157"/>
                      </a:lnTo>
                      <a:lnTo>
                        <a:pt x="59" y="160"/>
                      </a:lnTo>
                      <a:lnTo>
                        <a:pt x="63" y="166"/>
                      </a:lnTo>
                      <a:lnTo>
                        <a:pt x="64" y="171"/>
                      </a:lnTo>
                      <a:lnTo>
                        <a:pt x="66" y="176"/>
                      </a:lnTo>
                      <a:lnTo>
                        <a:pt x="66" y="181"/>
                      </a:lnTo>
                      <a:lnTo>
                        <a:pt x="66" y="187"/>
                      </a:lnTo>
                      <a:lnTo>
                        <a:pt x="66" y="193"/>
                      </a:lnTo>
                      <a:lnTo>
                        <a:pt x="64" y="198"/>
                      </a:lnTo>
                      <a:lnTo>
                        <a:pt x="64" y="202"/>
                      </a:lnTo>
                      <a:lnTo>
                        <a:pt x="50" y="219"/>
                      </a:lnTo>
                      <a:lnTo>
                        <a:pt x="52" y="224"/>
                      </a:lnTo>
                      <a:lnTo>
                        <a:pt x="56" y="227"/>
                      </a:lnTo>
                      <a:lnTo>
                        <a:pt x="60" y="230"/>
                      </a:lnTo>
                      <a:lnTo>
                        <a:pt x="66" y="232"/>
                      </a:lnTo>
                      <a:lnTo>
                        <a:pt x="69" y="234"/>
                      </a:lnTo>
                      <a:lnTo>
                        <a:pt x="75" y="234"/>
                      </a:lnTo>
                      <a:lnTo>
                        <a:pt x="80" y="234"/>
                      </a:lnTo>
                      <a:lnTo>
                        <a:pt x="85" y="232"/>
                      </a:lnTo>
                      <a:lnTo>
                        <a:pt x="90" y="231"/>
                      </a:lnTo>
                      <a:lnTo>
                        <a:pt x="94" y="230"/>
                      </a:lnTo>
                      <a:lnTo>
                        <a:pt x="105" y="207"/>
                      </a:lnTo>
                      <a:lnTo>
                        <a:pt x="109" y="187"/>
                      </a:lnTo>
                      <a:lnTo>
                        <a:pt x="109" y="166"/>
                      </a:lnTo>
                      <a:lnTo>
                        <a:pt x="106" y="145"/>
                      </a:lnTo>
                      <a:lnTo>
                        <a:pt x="102" y="124"/>
                      </a:lnTo>
                      <a:lnTo>
                        <a:pt x="97" y="102"/>
                      </a:lnTo>
                      <a:lnTo>
                        <a:pt x="93" y="81"/>
                      </a:lnTo>
                      <a:lnTo>
                        <a:pt x="92" y="60"/>
                      </a:lnTo>
                      <a:lnTo>
                        <a:pt x="93" y="38"/>
                      </a:lnTo>
                      <a:lnTo>
                        <a:pt x="101" y="16"/>
                      </a:lnTo>
                      <a:lnTo>
                        <a:pt x="102" y="12"/>
                      </a:lnTo>
                      <a:lnTo>
                        <a:pt x="105" y="9"/>
                      </a:lnTo>
                      <a:lnTo>
                        <a:pt x="107" y="8"/>
                      </a:lnTo>
                      <a:lnTo>
                        <a:pt x="110" y="6"/>
                      </a:lnTo>
                      <a:lnTo>
                        <a:pt x="114" y="5"/>
                      </a:lnTo>
                      <a:lnTo>
                        <a:pt x="116" y="5"/>
                      </a:lnTo>
                      <a:lnTo>
                        <a:pt x="120" y="4"/>
                      </a:lnTo>
                      <a:lnTo>
                        <a:pt x="123" y="4"/>
                      </a:lnTo>
                      <a:lnTo>
                        <a:pt x="126" y="3"/>
                      </a:lnTo>
                      <a:lnTo>
                        <a:pt x="128" y="1"/>
                      </a:lnTo>
                      <a:lnTo>
                        <a:pt x="1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Freeform 120">
                  <a:extLst>
                    <a:ext uri="{FF2B5EF4-FFF2-40B4-BE49-F238E27FC236}">
                      <a16:creationId xmlns="" xmlns:a16="http://schemas.microsoft.com/office/drawing/2014/main" id="{2776B233-89BC-4A7F-A8C2-262E1B8554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6" y="2451"/>
                  <a:ext cx="51" cy="98"/>
                </a:xfrm>
                <a:custGeom>
                  <a:avLst/>
                  <a:gdLst>
                    <a:gd name="T0" fmla="*/ 0 w 152"/>
                    <a:gd name="T1" fmla="*/ 0 h 293"/>
                    <a:gd name="T2" fmla="*/ 0 w 152"/>
                    <a:gd name="T3" fmla="*/ 0 h 293"/>
                    <a:gd name="T4" fmla="*/ 0 w 152"/>
                    <a:gd name="T5" fmla="*/ 0 h 293"/>
                    <a:gd name="T6" fmla="*/ 0 w 152"/>
                    <a:gd name="T7" fmla="*/ 0 h 293"/>
                    <a:gd name="T8" fmla="*/ 0 w 152"/>
                    <a:gd name="T9" fmla="*/ 0 h 293"/>
                    <a:gd name="T10" fmla="*/ 0 w 152"/>
                    <a:gd name="T11" fmla="*/ 0 h 293"/>
                    <a:gd name="T12" fmla="*/ 0 w 152"/>
                    <a:gd name="T13" fmla="*/ 0 h 293"/>
                    <a:gd name="T14" fmla="*/ 0 w 152"/>
                    <a:gd name="T15" fmla="*/ 0 h 293"/>
                    <a:gd name="T16" fmla="*/ 0 w 152"/>
                    <a:gd name="T17" fmla="*/ 0 h 293"/>
                    <a:gd name="T18" fmla="*/ 0 w 152"/>
                    <a:gd name="T19" fmla="*/ 0 h 293"/>
                    <a:gd name="T20" fmla="*/ 0 w 152"/>
                    <a:gd name="T21" fmla="*/ 0 h 293"/>
                    <a:gd name="T22" fmla="*/ 0 w 152"/>
                    <a:gd name="T23" fmla="*/ 0 h 293"/>
                    <a:gd name="T24" fmla="*/ 0 w 152"/>
                    <a:gd name="T25" fmla="*/ 0 h 293"/>
                    <a:gd name="T26" fmla="*/ 0 w 152"/>
                    <a:gd name="T27" fmla="*/ 0 h 293"/>
                    <a:gd name="T28" fmla="*/ 0 w 152"/>
                    <a:gd name="T29" fmla="*/ 0 h 293"/>
                    <a:gd name="T30" fmla="*/ 0 w 152"/>
                    <a:gd name="T31" fmla="*/ 0 h 293"/>
                    <a:gd name="T32" fmla="*/ 0 w 152"/>
                    <a:gd name="T33" fmla="*/ 0 h 293"/>
                    <a:gd name="T34" fmla="*/ 0 w 152"/>
                    <a:gd name="T35" fmla="*/ 0 h 293"/>
                    <a:gd name="T36" fmla="*/ 0 w 152"/>
                    <a:gd name="T37" fmla="*/ 0 h 293"/>
                    <a:gd name="T38" fmla="*/ 0 w 152"/>
                    <a:gd name="T39" fmla="*/ 0 h 293"/>
                    <a:gd name="T40" fmla="*/ 0 w 152"/>
                    <a:gd name="T41" fmla="*/ 0 h 293"/>
                    <a:gd name="T42" fmla="*/ 0 w 152"/>
                    <a:gd name="T43" fmla="*/ 0 h 293"/>
                    <a:gd name="T44" fmla="*/ 0 w 152"/>
                    <a:gd name="T45" fmla="*/ 0 h 293"/>
                    <a:gd name="T46" fmla="*/ 0 w 152"/>
                    <a:gd name="T47" fmla="*/ 0 h 293"/>
                    <a:gd name="T48" fmla="*/ 0 w 152"/>
                    <a:gd name="T49" fmla="*/ 0 h 293"/>
                    <a:gd name="T50" fmla="*/ 0 w 152"/>
                    <a:gd name="T51" fmla="*/ 0 h 293"/>
                    <a:gd name="T52" fmla="*/ 0 w 152"/>
                    <a:gd name="T53" fmla="*/ 0 h 293"/>
                    <a:gd name="T54" fmla="*/ 0 w 152"/>
                    <a:gd name="T55" fmla="*/ 0 h 293"/>
                    <a:gd name="T56" fmla="*/ 0 w 152"/>
                    <a:gd name="T57" fmla="*/ 0 h 293"/>
                    <a:gd name="T58" fmla="*/ 0 w 152"/>
                    <a:gd name="T59" fmla="*/ 0 h 293"/>
                    <a:gd name="T60" fmla="*/ 0 w 152"/>
                    <a:gd name="T61" fmla="*/ 0 h 293"/>
                    <a:gd name="T62" fmla="*/ 0 w 152"/>
                    <a:gd name="T63" fmla="*/ 0 h 293"/>
                    <a:gd name="T64" fmla="*/ 0 w 152"/>
                    <a:gd name="T65" fmla="*/ 0 h 293"/>
                    <a:gd name="T66" fmla="*/ 0 w 152"/>
                    <a:gd name="T67" fmla="*/ 0 h 293"/>
                    <a:gd name="T68" fmla="*/ 0 w 152"/>
                    <a:gd name="T69" fmla="*/ 0 h 293"/>
                    <a:gd name="T70" fmla="*/ 0 w 152"/>
                    <a:gd name="T71" fmla="*/ 0 h 293"/>
                    <a:gd name="T72" fmla="*/ 0 w 152"/>
                    <a:gd name="T73" fmla="*/ 0 h 293"/>
                    <a:gd name="T74" fmla="*/ 0 w 152"/>
                    <a:gd name="T75" fmla="*/ 0 h 293"/>
                    <a:gd name="T76" fmla="*/ 0 w 152"/>
                    <a:gd name="T77" fmla="*/ 0 h 293"/>
                    <a:gd name="T78" fmla="*/ 0 w 152"/>
                    <a:gd name="T79" fmla="*/ 0 h 293"/>
                    <a:gd name="T80" fmla="*/ 0 w 152"/>
                    <a:gd name="T81" fmla="*/ 0 h 293"/>
                    <a:gd name="T82" fmla="*/ 0 w 152"/>
                    <a:gd name="T83" fmla="*/ 0 h 293"/>
                    <a:gd name="T84" fmla="*/ 0 w 152"/>
                    <a:gd name="T85" fmla="*/ 0 h 293"/>
                    <a:gd name="T86" fmla="*/ 0 w 152"/>
                    <a:gd name="T87" fmla="*/ 0 h 293"/>
                    <a:gd name="T88" fmla="*/ 0 w 152"/>
                    <a:gd name="T89" fmla="*/ 0 h 293"/>
                    <a:gd name="T90" fmla="*/ 0 w 152"/>
                    <a:gd name="T91" fmla="*/ 0 h 293"/>
                    <a:gd name="T92" fmla="*/ 0 w 152"/>
                    <a:gd name="T93" fmla="*/ 0 h 293"/>
                    <a:gd name="T94" fmla="*/ 0 w 152"/>
                    <a:gd name="T95" fmla="*/ 0 h 293"/>
                    <a:gd name="T96" fmla="*/ 0 w 152"/>
                    <a:gd name="T97" fmla="*/ 0 h 293"/>
                    <a:gd name="T98" fmla="*/ 0 w 152"/>
                    <a:gd name="T99" fmla="*/ 0 h 293"/>
                    <a:gd name="T100" fmla="*/ 0 w 152"/>
                    <a:gd name="T101" fmla="*/ 0 h 293"/>
                    <a:gd name="T102" fmla="*/ 0 w 152"/>
                    <a:gd name="T103" fmla="*/ 0 h 293"/>
                    <a:gd name="T104" fmla="*/ 0 w 152"/>
                    <a:gd name="T105" fmla="*/ 0 h 293"/>
                    <a:gd name="T106" fmla="*/ 0 w 152"/>
                    <a:gd name="T107" fmla="*/ 0 h 293"/>
                    <a:gd name="T108" fmla="*/ 0 w 152"/>
                    <a:gd name="T109" fmla="*/ 0 h 293"/>
                    <a:gd name="T110" fmla="*/ 0 w 152"/>
                    <a:gd name="T111" fmla="*/ 0 h 293"/>
                    <a:gd name="T112" fmla="*/ 0 w 152"/>
                    <a:gd name="T113" fmla="*/ 0 h 293"/>
                    <a:gd name="T114" fmla="*/ 0 w 152"/>
                    <a:gd name="T115" fmla="*/ 0 h 293"/>
                    <a:gd name="T116" fmla="*/ 0 w 152"/>
                    <a:gd name="T117" fmla="*/ 0 h 293"/>
                    <a:gd name="T118" fmla="*/ 0 w 152"/>
                    <a:gd name="T119" fmla="*/ 0 h 293"/>
                    <a:gd name="T120" fmla="*/ 0 w 152"/>
                    <a:gd name="T121" fmla="*/ 0 h 293"/>
                    <a:gd name="T122" fmla="*/ 0 w 152"/>
                    <a:gd name="T123" fmla="*/ 0 h 29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52"/>
                    <a:gd name="T187" fmla="*/ 0 h 293"/>
                    <a:gd name="T188" fmla="*/ 152 w 152"/>
                    <a:gd name="T189" fmla="*/ 293 h 293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52" h="293">
                      <a:moveTo>
                        <a:pt x="105" y="34"/>
                      </a:moveTo>
                      <a:lnTo>
                        <a:pt x="99" y="56"/>
                      </a:lnTo>
                      <a:lnTo>
                        <a:pt x="88" y="78"/>
                      </a:lnTo>
                      <a:lnTo>
                        <a:pt x="77" y="101"/>
                      </a:lnTo>
                      <a:lnTo>
                        <a:pt x="65" y="123"/>
                      </a:lnTo>
                      <a:lnTo>
                        <a:pt x="53" y="145"/>
                      </a:lnTo>
                      <a:lnTo>
                        <a:pt x="45" y="167"/>
                      </a:lnTo>
                      <a:lnTo>
                        <a:pt x="43" y="189"/>
                      </a:lnTo>
                      <a:lnTo>
                        <a:pt x="45" y="212"/>
                      </a:lnTo>
                      <a:lnTo>
                        <a:pt x="56" y="232"/>
                      </a:lnTo>
                      <a:lnTo>
                        <a:pt x="77" y="253"/>
                      </a:lnTo>
                      <a:lnTo>
                        <a:pt x="81" y="253"/>
                      </a:lnTo>
                      <a:lnTo>
                        <a:pt x="85" y="253"/>
                      </a:lnTo>
                      <a:lnTo>
                        <a:pt x="88" y="253"/>
                      </a:lnTo>
                      <a:lnTo>
                        <a:pt x="92" y="252"/>
                      </a:lnTo>
                      <a:lnTo>
                        <a:pt x="95" y="249"/>
                      </a:lnTo>
                      <a:lnTo>
                        <a:pt x="99" y="247"/>
                      </a:lnTo>
                      <a:lnTo>
                        <a:pt x="102" y="244"/>
                      </a:lnTo>
                      <a:lnTo>
                        <a:pt x="104" y="242"/>
                      </a:lnTo>
                      <a:lnTo>
                        <a:pt x="107" y="239"/>
                      </a:lnTo>
                      <a:lnTo>
                        <a:pt x="109" y="235"/>
                      </a:lnTo>
                      <a:lnTo>
                        <a:pt x="111" y="231"/>
                      </a:lnTo>
                      <a:lnTo>
                        <a:pt x="112" y="227"/>
                      </a:lnTo>
                      <a:lnTo>
                        <a:pt x="112" y="223"/>
                      </a:lnTo>
                      <a:lnTo>
                        <a:pt x="111" y="221"/>
                      </a:lnTo>
                      <a:lnTo>
                        <a:pt x="109" y="217"/>
                      </a:lnTo>
                      <a:lnTo>
                        <a:pt x="107" y="213"/>
                      </a:lnTo>
                      <a:lnTo>
                        <a:pt x="105" y="210"/>
                      </a:lnTo>
                      <a:lnTo>
                        <a:pt x="102" y="208"/>
                      </a:lnTo>
                      <a:lnTo>
                        <a:pt x="99" y="206"/>
                      </a:lnTo>
                      <a:lnTo>
                        <a:pt x="95" y="205"/>
                      </a:lnTo>
                      <a:lnTo>
                        <a:pt x="92" y="206"/>
                      </a:lnTo>
                      <a:lnTo>
                        <a:pt x="90" y="208"/>
                      </a:lnTo>
                      <a:lnTo>
                        <a:pt x="88" y="210"/>
                      </a:lnTo>
                      <a:lnTo>
                        <a:pt x="86" y="212"/>
                      </a:lnTo>
                      <a:lnTo>
                        <a:pt x="83" y="214"/>
                      </a:lnTo>
                      <a:lnTo>
                        <a:pt x="81" y="217"/>
                      </a:lnTo>
                      <a:lnTo>
                        <a:pt x="79" y="219"/>
                      </a:lnTo>
                      <a:lnTo>
                        <a:pt x="78" y="222"/>
                      </a:lnTo>
                      <a:lnTo>
                        <a:pt x="77" y="225"/>
                      </a:lnTo>
                      <a:lnTo>
                        <a:pt x="77" y="227"/>
                      </a:lnTo>
                      <a:lnTo>
                        <a:pt x="92" y="230"/>
                      </a:lnTo>
                      <a:lnTo>
                        <a:pt x="91" y="231"/>
                      </a:lnTo>
                      <a:lnTo>
                        <a:pt x="90" y="231"/>
                      </a:lnTo>
                      <a:lnTo>
                        <a:pt x="88" y="234"/>
                      </a:lnTo>
                      <a:lnTo>
                        <a:pt x="87" y="235"/>
                      </a:lnTo>
                      <a:lnTo>
                        <a:pt x="85" y="236"/>
                      </a:lnTo>
                      <a:lnTo>
                        <a:pt x="83" y="236"/>
                      </a:lnTo>
                      <a:lnTo>
                        <a:pt x="81" y="238"/>
                      </a:lnTo>
                      <a:lnTo>
                        <a:pt x="79" y="236"/>
                      </a:lnTo>
                      <a:lnTo>
                        <a:pt x="77" y="236"/>
                      </a:lnTo>
                      <a:lnTo>
                        <a:pt x="75" y="234"/>
                      </a:lnTo>
                      <a:lnTo>
                        <a:pt x="70" y="230"/>
                      </a:lnTo>
                      <a:lnTo>
                        <a:pt x="66" y="226"/>
                      </a:lnTo>
                      <a:lnTo>
                        <a:pt x="65" y="221"/>
                      </a:lnTo>
                      <a:lnTo>
                        <a:pt x="64" y="216"/>
                      </a:lnTo>
                      <a:lnTo>
                        <a:pt x="65" y="210"/>
                      </a:lnTo>
                      <a:lnTo>
                        <a:pt x="65" y="205"/>
                      </a:lnTo>
                      <a:lnTo>
                        <a:pt x="66" y="200"/>
                      </a:lnTo>
                      <a:lnTo>
                        <a:pt x="69" y="195"/>
                      </a:lnTo>
                      <a:lnTo>
                        <a:pt x="70" y="189"/>
                      </a:lnTo>
                      <a:lnTo>
                        <a:pt x="72" y="184"/>
                      </a:lnTo>
                      <a:lnTo>
                        <a:pt x="75" y="180"/>
                      </a:lnTo>
                      <a:lnTo>
                        <a:pt x="81" y="178"/>
                      </a:lnTo>
                      <a:lnTo>
                        <a:pt x="86" y="174"/>
                      </a:lnTo>
                      <a:lnTo>
                        <a:pt x="91" y="172"/>
                      </a:lnTo>
                      <a:lnTo>
                        <a:pt x="98" y="171"/>
                      </a:lnTo>
                      <a:lnTo>
                        <a:pt x="103" y="170"/>
                      </a:lnTo>
                      <a:lnTo>
                        <a:pt x="109" y="170"/>
                      </a:lnTo>
                      <a:lnTo>
                        <a:pt x="115" y="170"/>
                      </a:lnTo>
                      <a:lnTo>
                        <a:pt x="121" y="170"/>
                      </a:lnTo>
                      <a:lnTo>
                        <a:pt x="126" y="171"/>
                      </a:lnTo>
                      <a:lnTo>
                        <a:pt x="134" y="175"/>
                      </a:lnTo>
                      <a:lnTo>
                        <a:pt x="141" y="180"/>
                      </a:lnTo>
                      <a:lnTo>
                        <a:pt x="146" y="186"/>
                      </a:lnTo>
                      <a:lnTo>
                        <a:pt x="149" y="193"/>
                      </a:lnTo>
                      <a:lnTo>
                        <a:pt x="151" y="201"/>
                      </a:lnTo>
                      <a:lnTo>
                        <a:pt x="152" y="209"/>
                      </a:lnTo>
                      <a:lnTo>
                        <a:pt x="152" y="218"/>
                      </a:lnTo>
                      <a:lnTo>
                        <a:pt x="151" y="226"/>
                      </a:lnTo>
                      <a:lnTo>
                        <a:pt x="150" y="235"/>
                      </a:lnTo>
                      <a:lnTo>
                        <a:pt x="147" y="242"/>
                      </a:lnTo>
                      <a:lnTo>
                        <a:pt x="146" y="249"/>
                      </a:lnTo>
                      <a:lnTo>
                        <a:pt x="145" y="256"/>
                      </a:lnTo>
                      <a:lnTo>
                        <a:pt x="142" y="261"/>
                      </a:lnTo>
                      <a:lnTo>
                        <a:pt x="138" y="268"/>
                      </a:lnTo>
                      <a:lnTo>
                        <a:pt x="134" y="273"/>
                      </a:lnTo>
                      <a:lnTo>
                        <a:pt x="129" y="278"/>
                      </a:lnTo>
                      <a:lnTo>
                        <a:pt x="124" y="282"/>
                      </a:lnTo>
                      <a:lnTo>
                        <a:pt x="117" y="286"/>
                      </a:lnTo>
                      <a:lnTo>
                        <a:pt x="111" y="290"/>
                      </a:lnTo>
                      <a:lnTo>
                        <a:pt x="104" y="293"/>
                      </a:lnTo>
                      <a:lnTo>
                        <a:pt x="96" y="293"/>
                      </a:lnTo>
                      <a:lnTo>
                        <a:pt x="88" y="291"/>
                      </a:lnTo>
                      <a:lnTo>
                        <a:pt x="82" y="291"/>
                      </a:lnTo>
                      <a:lnTo>
                        <a:pt x="74" y="290"/>
                      </a:lnTo>
                      <a:lnTo>
                        <a:pt x="66" y="287"/>
                      </a:lnTo>
                      <a:lnTo>
                        <a:pt x="58" y="285"/>
                      </a:lnTo>
                      <a:lnTo>
                        <a:pt x="51" y="281"/>
                      </a:lnTo>
                      <a:lnTo>
                        <a:pt x="43" y="277"/>
                      </a:lnTo>
                      <a:lnTo>
                        <a:pt x="36" y="272"/>
                      </a:lnTo>
                      <a:lnTo>
                        <a:pt x="30" y="265"/>
                      </a:lnTo>
                      <a:lnTo>
                        <a:pt x="22" y="256"/>
                      </a:lnTo>
                      <a:lnTo>
                        <a:pt x="17" y="247"/>
                      </a:lnTo>
                      <a:lnTo>
                        <a:pt x="10" y="235"/>
                      </a:lnTo>
                      <a:lnTo>
                        <a:pt x="6" y="225"/>
                      </a:lnTo>
                      <a:lnTo>
                        <a:pt x="4" y="213"/>
                      </a:lnTo>
                      <a:lnTo>
                        <a:pt x="1" y="200"/>
                      </a:lnTo>
                      <a:lnTo>
                        <a:pt x="0" y="188"/>
                      </a:lnTo>
                      <a:lnTo>
                        <a:pt x="0" y="175"/>
                      </a:lnTo>
                      <a:lnTo>
                        <a:pt x="1" y="163"/>
                      </a:lnTo>
                      <a:lnTo>
                        <a:pt x="4" y="152"/>
                      </a:lnTo>
                      <a:lnTo>
                        <a:pt x="10" y="135"/>
                      </a:lnTo>
                      <a:lnTo>
                        <a:pt x="18" y="119"/>
                      </a:lnTo>
                      <a:lnTo>
                        <a:pt x="27" y="103"/>
                      </a:lnTo>
                      <a:lnTo>
                        <a:pt x="38" y="89"/>
                      </a:lnTo>
                      <a:lnTo>
                        <a:pt x="49" y="75"/>
                      </a:lnTo>
                      <a:lnTo>
                        <a:pt x="60" y="59"/>
                      </a:lnTo>
                      <a:lnTo>
                        <a:pt x="72" y="45"/>
                      </a:lnTo>
                      <a:lnTo>
                        <a:pt x="83" y="30"/>
                      </a:lnTo>
                      <a:lnTo>
                        <a:pt x="94" y="16"/>
                      </a:lnTo>
                      <a:lnTo>
                        <a:pt x="103" y="0"/>
                      </a:lnTo>
                      <a:lnTo>
                        <a:pt x="105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Freeform 121">
                  <a:extLst>
                    <a:ext uri="{FF2B5EF4-FFF2-40B4-BE49-F238E27FC236}">
                      <a16:creationId xmlns="" xmlns:a16="http://schemas.microsoft.com/office/drawing/2014/main" id="{0914062E-62BE-479D-95B4-843A7066F6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" y="2451"/>
                  <a:ext cx="11" cy="22"/>
                </a:xfrm>
                <a:custGeom>
                  <a:avLst/>
                  <a:gdLst>
                    <a:gd name="T0" fmla="*/ 0 w 35"/>
                    <a:gd name="T1" fmla="*/ 0 h 66"/>
                    <a:gd name="T2" fmla="*/ 0 w 35"/>
                    <a:gd name="T3" fmla="*/ 0 h 66"/>
                    <a:gd name="T4" fmla="*/ 0 w 35"/>
                    <a:gd name="T5" fmla="*/ 0 h 66"/>
                    <a:gd name="T6" fmla="*/ 0 w 35"/>
                    <a:gd name="T7" fmla="*/ 0 h 66"/>
                    <a:gd name="T8" fmla="*/ 0 w 35"/>
                    <a:gd name="T9" fmla="*/ 0 h 66"/>
                    <a:gd name="T10" fmla="*/ 0 w 35"/>
                    <a:gd name="T11" fmla="*/ 0 h 66"/>
                    <a:gd name="T12" fmla="*/ 0 w 35"/>
                    <a:gd name="T13" fmla="*/ 0 h 66"/>
                    <a:gd name="T14" fmla="*/ 0 w 35"/>
                    <a:gd name="T15" fmla="*/ 0 h 66"/>
                    <a:gd name="T16" fmla="*/ 0 w 35"/>
                    <a:gd name="T17" fmla="*/ 0 h 66"/>
                    <a:gd name="T18" fmla="*/ 0 w 35"/>
                    <a:gd name="T19" fmla="*/ 0 h 66"/>
                    <a:gd name="T20" fmla="*/ 0 w 35"/>
                    <a:gd name="T21" fmla="*/ 0 h 66"/>
                    <a:gd name="T22" fmla="*/ 0 w 35"/>
                    <a:gd name="T23" fmla="*/ 0 h 66"/>
                    <a:gd name="T24" fmla="*/ 0 w 35"/>
                    <a:gd name="T25" fmla="*/ 0 h 66"/>
                    <a:gd name="T26" fmla="*/ 0 w 35"/>
                    <a:gd name="T27" fmla="*/ 0 h 66"/>
                    <a:gd name="T28" fmla="*/ 0 w 35"/>
                    <a:gd name="T29" fmla="*/ 0 h 66"/>
                    <a:gd name="T30" fmla="*/ 0 w 35"/>
                    <a:gd name="T31" fmla="*/ 0 h 66"/>
                    <a:gd name="T32" fmla="*/ 0 w 35"/>
                    <a:gd name="T33" fmla="*/ 0 h 66"/>
                    <a:gd name="T34" fmla="*/ 0 w 35"/>
                    <a:gd name="T35" fmla="*/ 0 h 66"/>
                    <a:gd name="T36" fmla="*/ 0 w 35"/>
                    <a:gd name="T37" fmla="*/ 0 h 66"/>
                    <a:gd name="T38" fmla="*/ 0 w 35"/>
                    <a:gd name="T39" fmla="*/ 0 h 66"/>
                    <a:gd name="T40" fmla="*/ 0 w 35"/>
                    <a:gd name="T41" fmla="*/ 0 h 66"/>
                    <a:gd name="T42" fmla="*/ 0 w 35"/>
                    <a:gd name="T43" fmla="*/ 0 h 66"/>
                    <a:gd name="T44" fmla="*/ 0 w 35"/>
                    <a:gd name="T45" fmla="*/ 0 h 66"/>
                    <a:gd name="T46" fmla="*/ 0 w 35"/>
                    <a:gd name="T47" fmla="*/ 0 h 66"/>
                    <a:gd name="T48" fmla="*/ 0 w 35"/>
                    <a:gd name="T49" fmla="*/ 0 h 66"/>
                    <a:gd name="T50" fmla="*/ 0 w 35"/>
                    <a:gd name="T51" fmla="*/ 0 h 66"/>
                    <a:gd name="T52" fmla="*/ 0 w 35"/>
                    <a:gd name="T53" fmla="*/ 0 h 66"/>
                    <a:gd name="T54" fmla="*/ 0 w 35"/>
                    <a:gd name="T55" fmla="*/ 0 h 66"/>
                    <a:gd name="T56" fmla="*/ 0 w 35"/>
                    <a:gd name="T57" fmla="*/ 0 h 66"/>
                    <a:gd name="T58" fmla="*/ 0 w 35"/>
                    <a:gd name="T59" fmla="*/ 0 h 66"/>
                    <a:gd name="T60" fmla="*/ 0 w 35"/>
                    <a:gd name="T61" fmla="*/ 0 h 66"/>
                    <a:gd name="T62" fmla="*/ 0 w 35"/>
                    <a:gd name="T63" fmla="*/ 0 h 66"/>
                    <a:gd name="T64" fmla="*/ 0 w 35"/>
                    <a:gd name="T65" fmla="*/ 0 h 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66"/>
                    <a:gd name="T101" fmla="*/ 35 w 35"/>
                    <a:gd name="T102" fmla="*/ 66 h 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66">
                      <a:moveTo>
                        <a:pt x="34" y="0"/>
                      </a:moveTo>
                      <a:lnTo>
                        <a:pt x="31" y="8"/>
                      </a:lnTo>
                      <a:lnTo>
                        <a:pt x="30" y="15"/>
                      </a:lnTo>
                      <a:lnTo>
                        <a:pt x="30" y="24"/>
                      </a:lnTo>
                      <a:lnTo>
                        <a:pt x="30" y="32"/>
                      </a:lnTo>
                      <a:lnTo>
                        <a:pt x="30" y="41"/>
                      </a:lnTo>
                      <a:lnTo>
                        <a:pt x="30" y="49"/>
                      </a:lnTo>
                      <a:lnTo>
                        <a:pt x="27" y="55"/>
                      </a:lnTo>
                      <a:lnTo>
                        <a:pt x="25" y="61"/>
                      </a:lnTo>
                      <a:lnTo>
                        <a:pt x="18" y="64"/>
                      </a:lnTo>
                      <a:lnTo>
                        <a:pt x="10" y="66"/>
                      </a:lnTo>
                      <a:lnTo>
                        <a:pt x="9" y="63"/>
                      </a:lnTo>
                      <a:lnTo>
                        <a:pt x="7" y="62"/>
                      </a:lnTo>
                      <a:lnTo>
                        <a:pt x="4" y="58"/>
                      </a:lnTo>
                      <a:lnTo>
                        <a:pt x="3" y="55"/>
                      </a:lnTo>
                      <a:lnTo>
                        <a:pt x="1" y="53"/>
                      </a:lnTo>
                      <a:lnTo>
                        <a:pt x="0" y="49"/>
                      </a:lnTo>
                      <a:lnTo>
                        <a:pt x="0" y="45"/>
                      </a:lnTo>
                      <a:lnTo>
                        <a:pt x="0" y="42"/>
                      </a:lnTo>
                      <a:lnTo>
                        <a:pt x="0" y="38"/>
                      </a:lnTo>
                      <a:lnTo>
                        <a:pt x="1" y="34"/>
                      </a:lnTo>
                      <a:lnTo>
                        <a:pt x="5" y="32"/>
                      </a:lnTo>
                      <a:lnTo>
                        <a:pt x="8" y="27"/>
                      </a:lnTo>
                      <a:lnTo>
                        <a:pt x="10" y="23"/>
                      </a:lnTo>
                      <a:lnTo>
                        <a:pt x="13" y="19"/>
                      </a:lnTo>
                      <a:lnTo>
                        <a:pt x="16" y="14"/>
                      </a:lnTo>
                      <a:lnTo>
                        <a:pt x="18" y="10"/>
                      </a:lnTo>
                      <a:lnTo>
                        <a:pt x="21" y="7"/>
                      </a:lnTo>
                      <a:lnTo>
                        <a:pt x="25" y="3"/>
                      </a:lnTo>
                      <a:lnTo>
                        <a:pt x="30" y="2"/>
                      </a:lnTo>
                      <a:lnTo>
                        <a:pt x="35" y="2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Freeform 122">
                  <a:extLst>
                    <a:ext uri="{FF2B5EF4-FFF2-40B4-BE49-F238E27FC236}">
                      <a16:creationId xmlns="" xmlns:a16="http://schemas.microsoft.com/office/drawing/2014/main" id="{EAFF4C5D-C3DC-430E-AF0A-DC0AB7BFF8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0" y="2393"/>
                  <a:ext cx="9" cy="9"/>
                </a:xfrm>
                <a:custGeom>
                  <a:avLst/>
                  <a:gdLst>
                    <a:gd name="T0" fmla="*/ 0 w 27"/>
                    <a:gd name="T1" fmla="*/ 0 h 28"/>
                    <a:gd name="T2" fmla="*/ 0 w 27"/>
                    <a:gd name="T3" fmla="*/ 0 h 28"/>
                    <a:gd name="T4" fmla="*/ 0 w 27"/>
                    <a:gd name="T5" fmla="*/ 0 h 28"/>
                    <a:gd name="T6" fmla="*/ 0 w 27"/>
                    <a:gd name="T7" fmla="*/ 0 h 28"/>
                    <a:gd name="T8" fmla="*/ 0 w 27"/>
                    <a:gd name="T9" fmla="*/ 0 h 28"/>
                    <a:gd name="T10" fmla="*/ 0 w 27"/>
                    <a:gd name="T11" fmla="*/ 0 h 28"/>
                    <a:gd name="T12" fmla="*/ 0 w 27"/>
                    <a:gd name="T13" fmla="*/ 0 h 28"/>
                    <a:gd name="T14" fmla="*/ 0 w 27"/>
                    <a:gd name="T15" fmla="*/ 0 h 28"/>
                    <a:gd name="T16" fmla="*/ 0 w 27"/>
                    <a:gd name="T17" fmla="*/ 0 h 28"/>
                    <a:gd name="T18" fmla="*/ 0 w 27"/>
                    <a:gd name="T19" fmla="*/ 0 h 28"/>
                    <a:gd name="T20" fmla="*/ 0 w 27"/>
                    <a:gd name="T21" fmla="*/ 0 h 28"/>
                    <a:gd name="T22" fmla="*/ 0 w 27"/>
                    <a:gd name="T23" fmla="*/ 0 h 28"/>
                    <a:gd name="T24" fmla="*/ 0 w 27"/>
                    <a:gd name="T25" fmla="*/ 0 h 28"/>
                    <a:gd name="T26" fmla="*/ 0 w 27"/>
                    <a:gd name="T27" fmla="*/ 0 h 28"/>
                    <a:gd name="T28" fmla="*/ 0 w 27"/>
                    <a:gd name="T29" fmla="*/ 0 h 28"/>
                    <a:gd name="T30" fmla="*/ 0 w 27"/>
                    <a:gd name="T31" fmla="*/ 0 h 28"/>
                    <a:gd name="T32" fmla="*/ 0 w 27"/>
                    <a:gd name="T33" fmla="*/ 0 h 28"/>
                    <a:gd name="T34" fmla="*/ 0 w 27"/>
                    <a:gd name="T35" fmla="*/ 0 h 28"/>
                    <a:gd name="T36" fmla="*/ 0 w 27"/>
                    <a:gd name="T37" fmla="*/ 0 h 28"/>
                    <a:gd name="T38" fmla="*/ 0 w 27"/>
                    <a:gd name="T39" fmla="*/ 0 h 28"/>
                    <a:gd name="T40" fmla="*/ 0 w 27"/>
                    <a:gd name="T41" fmla="*/ 0 h 28"/>
                    <a:gd name="T42" fmla="*/ 0 w 27"/>
                    <a:gd name="T43" fmla="*/ 0 h 28"/>
                    <a:gd name="T44" fmla="*/ 0 w 27"/>
                    <a:gd name="T45" fmla="*/ 0 h 28"/>
                    <a:gd name="T46" fmla="*/ 0 w 27"/>
                    <a:gd name="T47" fmla="*/ 0 h 28"/>
                    <a:gd name="T48" fmla="*/ 0 w 27"/>
                    <a:gd name="T49" fmla="*/ 0 h 28"/>
                    <a:gd name="T50" fmla="*/ 0 w 27"/>
                    <a:gd name="T51" fmla="*/ 0 h 28"/>
                    <a:gd name="T52" fmla="*/ 0 w 27"/>
                    <a:gd name="T53" fmla="*/ 0 h 28"/>
                    <a:gd name="T54" fmla="*/ 0 w 27"/>
                    <a:gd name="T55" fmla="*/ 0 h 28"/>
                    <a:gd name="T56" fmla="*/ 0 w 27"/>
                    <a:gd name="T57" fmla="*/ 0 h 28"/>
                    <a:gd name="T58" fmla="*/ 0 w 27"/>
                    <a:gd name="T59" fmla="*/ 0 h 28"/>
                    <a:gd name="T60" fmla="*/ 0 w 27"/>
                    <a:gd name="T61" fmla="*/ 0 h 28"/>
                    <a:gd name="T62" fmla="*/ 0 w 27"/>
                    <a:gd name="T63" fmla="*/ 0 h 28"/>
                    <a:gd name="T64" fmla="*/ 0 w 27"/>
                    <a:gd name="T65" fmla="*/ 0 h 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7"/>
                    <a:gd name="T100" fmla="*/ 0 h 28"/>
                    <a:gd name="T101" fmla="*/ 27 w 27"/>
                    <a:gd name="T102" fmla="*/ 28 h 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7" h="28">
                      <a:moveTo>
                        <a:pt x="23" y="0"/>
                      </a:moveTo>
                      <a:lnTo>
                        <a:pt x="26" y="4"/>
                      </a:lnTo>
                      <a:lnTo>
                        <a:pt x="27" y="7"/>
                      </a:lnTo>
                      <a:lnTo>
                        <a:pt x="27" y="9"/>
                      </a:lnTo>
                      <a:lnTo>
                        <a:pt x="26" y="12"/>
                      </a:lnTo>
                      <a:lnTo>
                        <a:pt x="26" y="15"/>
                      </a:lnTo>
                      <a:lnTo>
                        <a:pt x="25" y="16"/>
                      </a:lnTo>
                      <a:lnTo>
                        <a:pt x="22" y="19"/>
                      </a:lnTo>
                      <a:lnTo>
                        <a:pt x="21" y="21"/>
                      </a:lnTo>
                      <a:lnTo>
                        <a:pt x="19" y="24"/>
                      </a:lnTo>
                      <a:lnTo>
                        <a:pt x="18" y="26"/>
                      </a:lnTo>
                      <a:lnTo>
                        <a:pt x="17" y="26"/>
                      </a:lnTo>
                      <a:lnTo>
                        <a:pt x="15" y="28"/>
                      </a:lnTo>
                      <a:lnTo>
                        <a:pt x="13" y="28"/>
                      </a:lnTo>
                      <a:lnTo>
                        <a:pt x="11" y="28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6" y="25"/>
                      </a:lnTo>
                      <a:lnTo>
                        <a:pt x="5" y="24"/>
                      </a:lnTo>
                      <a:lnTo>
                        <a:pt x="4" y="22"/>
                      </a:lnTo>
                      <a:lnTo>
                        <a:pt x="2" y="21"/>
                      </a:lnTo>
                      <a:lnTo>
                        <a:pt x="1" y="17"/>
                      </a:lnTo>
                      <a:lnTo>
                        <a:pt x="0" y="13"/>
                      </a:lnTo>
                      <a:lnTo>
                        <a:pt x="1" y="11"/>
                      </a:lnTo>
                      <a:lnTo>
                        <a:pt x="2" y="7"/>
                      </a:lnTo>
                      <a:lnTo>
                        <a:pt x="5" y="4"/>
                      </a:lnTo>
                      <a:lnTo>
                        <a:pt x="9" y="3"/>
                      </a:lnTo>
                      <a:lnTo>
                        <a:pt x="11" y="2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3" y="2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Freeform 123">
                  <a:extLst>
                    <a:ext uri="{FF2B5EF4-FFF2-40B4-BE49-F238E27FC236}">
                      <a16:creationId xmlns="" xmlns:a16="http://schemas.microsoft.com/office/drawing/2014/main" id="{42BE3FD3-D6BC-42C9-9575-F9C295F4BE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1" y="2453"/>
                  <a:ext cx="8" cy="25"/>
                </a:xfrm>
                <a:custGeom>
                  <a:avLst/>
                  <a:gdLst>
                    <a:gd name="T0" fmla="*/ 0 w 26"/>
                    <a:gd name="T1" fmla="*/ 0 h 75"/>
                    <a:gd name="T2" fmla="*/ 0 w 26"/>
                    <a:gd name="T3" fmla="*/ 0 h 75"/>
                    <a:gd name="T4" fmla="*/ 0 w 26"/>
                    <a:gd name="T5" fmla="*/ 0 h 75"/>
                    <a:gd name="T6" fmla="*/ 0 w 26"/>
                    <a:gd name="T7" fmla="*/ 0 h 75"/>
                    <a:gd name="T8" fmla="*/ 0 w 26"/>
                    <a:gd name="T9" fmla="*/ 0 h 75"/>
                    <a:gd name="T10" fmla="*/ 0 w 26"/>
                    <a:gd name="T11" fmla="*/ 0 h 75"/>
                    <a:gd name="T12" fmla="*/ 0 w 26"/>
                    <a:gd name="T13" fmla="*/ 0 h 75"/>
                    <a:gd name="T14" fmla="*/ 0 w 26"/>
                    <a:gd name="T15" fmla="*/ 0 h 75"/>
                    <a:gd name="T16" fmla="*/ 0 w 26"/>
                    <a:gd name="T17" fmla="*/ 0 h 75"/>
                    <a:gd name="T18" fmla="*/ 0 w 26"/>
                    <a:gd name="T19" fmla="*/ 0 h 75"/>
                    <a:gd name="T20" fmla="*/ 0 w 26"/>
                    <a:gd name="T21" fmla="*/ 0 h 75"/>
                    <a:gd name="T22" fmla="*/ 0 w 26"/>
                    <a:gd name="T23" fmla="*/ 0 h 75"/>
                    <a:gd name="T24" fmla="*/ 0 w 26"/>
                    <a:gd name="T25" fmla="*/ 0 h 75"/>
                    <a:gd name="T26" fmla="*/ 0 w 26"/>
                    <a:gd name="T27" fmla="*/ 0 h 75"/>
                    <a:gd name="T28" fmla="*/ 0 w 26"/>
                    <a:gd name="T29" fmla="*/ 0 h 75"/>
                    <a:gd name="T30" fmla="*/ 0 w 26"/>
                    <a:gd name="T31" fmla="*/ 0 h 75"/>
                    <a:gd name="T32" fmla="*/ 0 w 26"/>
                    <a:gd name="T33" fmla="*/ 0 h 75"/>
                    <a:gd name="T34" fmla="*/ 0 w 26"/>
                    <a:gd name="T35" fmla="*/ 0 h 75"/>
                    <a:gd name="T36" fmla="*/ 0 w 26"/>
                    <a:gd name="T37" fmla="*/ 0 h 75"/>
                    <a:gd name="T38" fmla="*/ 0 w 26"/>
                    <a:gd name="T39" fmla="*/ 0 h 75"/>
                    <a:gd name="T40" fmla="*/ 0 w 26"/>
                    <a:gd name="T41" fmla="*/ 0 h 75"/>
                    <a:gd name="T42" fmla="*/ 0 w 26"/>
                    <a:gd name="T43" fmla="*/ 0 h 75"/>
                    <a:gd name="T44" fmla="*/ 0 w 26"/>
                    <a:gd name="T45" fmla="*/ 0 h 75"/>
                    <a:gd name="T46" fmla="*/ 0 w 26"/>
                    <a:gd name="T47" fmla="*/ 0 h 75"/>
                    <a:gd name="T48" fmla="*/ 0 w 26"/>
                    <a:gd name="T49" fmla="*/ 0 h 75"/>
                    <a:gd name="T50" fmla="*/ 0 w 26"/>
                    <a:gd name="T51" fmla="*/ 0 h 75"/>
                    <a:gd name="T52" fmla="*/ 0 w 26"/>
                    <a:gd name="T53" fmla="*/ 0 h 75"/>
                    <a:gd name="T54" fmla="*/ 0 w 26"/>
                    <a:gd name="T55" fmla="*/ 0 h 75"/>
                    <a:gd name="T56" fmla="*/ 0 w 26"/>
                    <a:gd name="T57" fmla="*/ 0 h 75"/>
                    <a:gd name="T58" fmla="*/ 0 w 26"/>
                    <a:gd name="T59" fmla="*/ 0 h 75"/>
                    <a:gd name="T60" fmla="*/ 0 w 26"/>
                    <a:gd name="T61" fmla="*/ 0 h 75"/>
                    <a:gd name="T62" fmla="*/ 0 w 26"/>
                    <a:gd name="T63" fmla="*/ 0 h 75"/>
                    <a:gd name="T64" fmla="*/ 0 w 26"/>
                    <a:gd name="T65" fmla="*/ 0 h 7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75"/>
                    <a:gd name="T101" fmla="*/ 26 w 26"/>
                    <a:gd name="T102" fmla="*/ 75 h 7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75">
                      <a:moveTo>
                        <a:pt x="25" y="10"/>
                      </a:moveTo>
                      <a:lnTo>
                        <a:pt x="26" y="17"/>
                      </a:lnTo>
                      <a:lnTo>
                        <a:pt x="26" y="24"/>
                      </a:lnTo>
                      <a:lnTo>
                        <a:pt x="26" y="30"/>
                      </a:lnTo>
                      <a:lnTo>
                        <a:pt x="26" y="37"/>
                      </a:lnTo>
                      <a:lnTo>
                        <a:pt x="26" y="43"/>
                      </a:lnTo>
                      <a:lnTo>
                        <a:pt x="26" y="50"/>
                      </a:lnTo>
                      <a:lnTo>
                        <a:pt x="25" y="57"/>
                      </a:lnTo>
                      <a:lnTo>
                        <a:pt x="22" y="63"/>
                      </a:lnTo>
                      <a:lnTo>
                        <a:pt x="19" y="68"/>
                      </a:lnTo>
                      <a:lnTo>
                        <a:pt x="15" y="73"/>
                      </a:lnTo>
                      <a:lnTo>
                        <a:pt x="4" y="75"/>
                      </a:lnTo>
                      <a:lnTo>
                        <a:pt x="2" y="67"/>
                      </a:lnTo>
                      <a:lnTo>
                        <a:pt x="0" y="60"/>
                      </a:lnTo>
                      <a:lnTo>
                        <a:pt x="0" y="53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6" y="32"/>
                      </a:lnTo>
                      <a:lnTo>
                        <a:pt x="7" y="25"/>
                      </a:lnTo>
                      <a:lnTo>
                        <a:pt x="8" y="17"/>
                      </a:lnTo>
                      <a:lnTo>
                        <a:pt x="7" y="10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3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20" y="3"/>
                      </a:lnTo>
                      <a:lnTo>
                        <a:pt x="22" y="4"/>
                      </a:lnTo>
                      <a:lnTo>
                        <a:pt x="24" y="6"/>
                      </a:lnTo>
                      <a:lnTo>
                        <a:pt x="25" y="8"/>
                      </a:ln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Freeform 124">
                  <a:extLst>
                    <a:ext uri="{FF2B5EF4-FFF2-40B4-BE49-F238E27FC236}">
                      <a16:creationId xmlns="" xmlns:a16="http://schemas.microsoft.com/office/drawing/2014/main" id="{4708A081-2ED9-4DCC-976A-FA208964F6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9" y="2402"/>
                  <a:ext cx="18" cy="17"/>
                </a:xfrm>
                <a:custGeom>
                  <a:avLst/>
                  <a:gdLst>
                    <a:gd name="T0" fmla="*/ 0 w 54"/>
                    <a:gd name="T1" fmla="*/ 0 h 51"/>
                    <a:gd name="T2" fmla="*/ 0 w 54"/>
                    <a:gd name="T3" fmla="*/ 0 h 51"/>
                    <a:gd name="T4" fmla="*/ 0 w 54"/>
                    <a:gd name="T5" fmla="*/ 0 h 51"/>
                    <a:gd name="T6" fmla="*/ 0 w 54"/>
                    <a:gd name="T7" fmla="*/ 0 h 51"/>
                    <a:gd name="T8" fmla="*/ 0 w 54"/>
                    <a:gd name="T9" fmla="*/ 0 h 51"/>
                    <a:gd name="T10" fmla="*/ 0 w 54"/>
                    <a:gd name="T11" fmla="*/ 0 h 51"/>
                    <a:gd name="T12" fmla="*/ 0 w 54"/>
                    <a:gd name="T13" fmla="*/ 0 h 51"/>
                    <a:gd name="T14" fmla="*/ 0 w 54"/>
                    <a:gd name="T15" fmla="*/ 0 h 51"/>
                    <a:gd name="T16" fmla="*/ 0 w 54"/>
                    <a:gd name="T17" fmla="*/ 0 h 51"/>
                    <a:gd name="T18" fmla="*/ 0 w 54"/>
                    <a:gd name="T19" fmla="*/ 0 h 51"/>
                    <a:gd name="T20" fmla="*/ 0 w 54"/>
                    <a:gd name="T21" fmla="*/ 0 h 51"/>
                    <a:gd name="T22" fmla="*/ 0 w 54"/>
                    <a:gd name="T23" fmla="*/ 0 h 51"/>
                    <a:gd name="T24" fmla="*/ 0 w 54"/>
                    <a:gd name="T25" fmla="*/ 0 h 51"/>
                    <a:gd name="T26" fmla="*/ 0 w 54"/>
                    <a:gd name="T27" fmla="*/ 0 h 51"/>
                    <a:gd name="T28" fmla="*/ 0 w 54"/>
                    <a:gd name="T29" fmla="*/ 0 h 51"/>
                    <a:gd name="T30" fmla="*/ 0 w 54"/>
                    <a:gd name="T31" fmla="*/ 0 h 51"/>
                    <a:gd name="T32" fmla="*/ 0 w 54"/>
                    <a:gd name="T33" fmla="*/ 0 h 51"/>
                    <a:gd name="T34" fmla="*/ 0 w 54"/>
                    <a:gd name="T35" fmla="*/ 0 h 51"/>
                    <a:gd name="T36" fmla="*/ 0 w 54"/>
                    <a:gd name="T37" fmla="*/ 0 h 51"/>
                    <a:gd name="T38" fmla="*/ 0 w 54"/>
                    <a:gd name="T39" fmla="*/ 0 h 51"/>
                    <a:gd name="T40" fmla="*/ 0 w 54"/>
                    <a:gd name="T41" fmla="*/ 0 h 51"/>
                    <a:gd name="T42" fmla="*/ 0 w 54"/>
                    <a:gd name="T43" fmla="*/ 0 h 51"/>
                    <a:gd name="T44" fmla="*/ 0 w 54"/>
                    <a:gd name="T45" fmla="*/ 0 h 51"/>
                    <a:gd name="T46" fmla="*/ 0 w 54"/>
                    <a:gd name="T47" fmla="*/ 0 h 51"/>
                    <a:gd name="T48" fmla="*/ 0 w 54"/>
                    <a:gd name="T49" fmla="*/ 0 h 51"/>
                    <a:gd name="T50" fmla="*/ 0 w 54"/>
                    <a:gd name="T51" fmla="*/ 0 h 51"/>
                    <a:gd name="T52" fmla="*/ 0 w 54"/>
                    <a:gd name="T53" fmla="*/ 0 h 51"/>
                    <a:gd name="T54" fmla="*/ 0 w 54"/>
                    <a:gd name="T55" fmla="*/ 0 h 51"/>
                    <a:gd name="T56" fmla="*/ 0 w 54"/>
                    <a:gd name="T57" fmla="*/ 0 h 51"/>
                    <a:gd name="T58" fmla="*/ 0 w 54"/>
                    <a:gd name="T59" fmla="*/ 0 h 51"/>
                    <a:gd name="T60" fmla="*/ 0 w 54"/>
                    <a:gd name="T61" fmla="*/ 0 h 51"/>
                    <a:gd name="T62" fmla="*/ 0 w 54"/>
                    <a:gd name="T63" fmla="*/ 0 h 51"/>
                    <a:gd name="T64" fmla="*/ 0 w 54"/>
                    <a:gd name="T65" fmla="*/ 0 h 51"/>
                    <a:gd name="T66" fmla="*/ 0 w 54"/>
                    <a:gd name="T67" fmla="*/ 0 h 51"/>
                    <a:gd name="T68" fmla="*/ 0 w 54"/>
                    <a:gd name="T69" fmla="*/ 0 h 51"/>
                    <a:gd name="T70" fmla="*/ 0 w 54"/>
                    <a:gd name="T71" fmla="*/ 0 h 51"/>
                    <a:gd name="T72" fmla="*/ 0 w 54"/>
                    <a:gd name="T73" fmla="*/ 0 h 51"/>
                    <a:gd name="T74" fmla="*/ 0 w 54"/>
                    <a:gd name="T75" fmla="*/ 0 h 51"/>
                    <a:gd name="T76" fmla="*/ 0 w 54"/>
                    <a:gd name="T77" fmla="*/ 0 h 51"/>
                    <a:gd name="T78" fmla="*/ 0 w 54"/>
                    <a:gd name="T79" fmla="*/ 0 h 51"/>
                    <a:gd name="T80" fmla="*/ 0 w 54"/>
                    <a:gd name="T81" fmla="*/ 0 h 51"/>
                    <a:gd name="T82" fmla="*/ 0 w 54"/>
                    <a:gd name="T83" fmla="*/ 0 h 51"/>
                    <a:gd name="T84" fmla="*/ 0 w 54"/>
                    <a:gd name="T85" fmla="*/ 0 h 5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4"/>
                    <a:gd name="T130" fmla="*/ 0 h 51"/>
                    <a:gd name="T131" fmla="*/ 54 w 54"/>
                    <a:gd name="T132" fmla="*/ 51 h 5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4" h="51">
                      <a:moveTo>
                        <a:pt x="51" y="17"/>
                      </a:moveTo>
                      <a:lnTo>
                        <a:pt x="54" y="23"/>
                      </a:lnTo>
                      <a:lnTo>
                        <a:pt x="54" y="27"/>
                      </a:lnTo>
                      <a:lnTo>
                        <a:pt x="52" y="31"/>
                      </a:lnTo>
                      <a:lnTo>
                        <a:pt x="50" y="35"/>
                      </a:lnTo>
                      <a:lnTo>
                        <a:pt x="47" y="38"/>
                      </a:lnTo>
                      <a:lnTo>
                        <a:pt x="43" y="40"/>
                      </a:lnTo>
                      <a:lnTo>
                        <a:pt x="39" y="43"/>
                      </a:lnTo>
                      <a:lnTo>
                        <a:pt x="35" y="46"/>
                      </a:lnTo>
                      <a:lnTo>
                        <a:pt x="33" y="48"/>
                      </a:lnTo>
                      <a:lnTo>
                        <a:pt x="29" y="51"/>
                      </a:lnTo>
                      <a:lnTo>
                        <a:pt x="26" y="51"/>
                      </a:lnTo>
                      <a:lnTo>
                        <a:pt x="24" y="51"/>
                      </a:lnTo>
                      <a:lnTo>
                        <a:pt x="20" y="51"/>
                      </a:lnTo>
                      <a:lnTo>
                        <a:pt x="17" y="51"/>
                      </a:lnTo>
                      <a:lnTo>
                        <a:pt x="14" y="50"/>
                      </a:lnTo>
                      <a:lnTo>
                        <a:pt x="11" y="50"/>
                      </a:lnTo>
                      <a:lnTo>
                        <a:pt x="8" y="48"/>
                      </a:lnTo>
                      <a:lnTo>
                        <a:pt x="5" y="46"/>
                      </a:lnTo>
                      <a:lnTo>
                        <a:pt x="3" y="44"/>
                      </a:lnTo>
                      <a:lnTo>
                        <a:pt x="1" y="42"/>
                      </a:lnTo>
                      <a:lnTo>
                        <a:pt x="1" y="37"/>
                      </a:lnTo>
                      <a:lnTo>
                        <a:pt x="0" y="31"/>
                      </a:lnTo>
                      <a:lnTo>
                        <a:pt x="1" y="26"/>
                      </a:lnTo>
                      <a:lnTo>
                        <a:pt x="1" y="21"/>
                      </a:lnTo>
                      <a:lnTo>
                        <a:pt x="3" y="16"/>
                      </a:lnTo>
                      <a:lnTo>
                        <a:pt x="4" y="10"/>
                      </a:lnTo>
                      <a:lnTo>
                        <a:pt x="7" y="7"/>
                      </a:lnTo>
                      <a:lnTo>
                        <a:pt x="9" y="4"/>
                      </a:lnTo>
                      <a:lnTo>
                        <a:pt x="14" y="1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3" y="1"/>
                      </a:lnTo>
                      <a:lnTo>
                        <a:pt x="37" y="1"/>
                      </a:lnTo>
                      <a:lnTo>
                        <a:pt x="41" y="3"/>
                      </a:lnTo>
                      <a:lnTo>
                        <a:pt x="43" y="5"/>
                      </a:lnTo>
                      <a:lnTo>
                        <a:pt x="46" y="7"/>
                      </a:lnTo>
                      <a:lnTo>
                        <a:pt x="48" y="10"/>
                      </a:lnTo>
                      <a:lnTo>
                        <a:pt x="51" y="13"/>
                      </a:lnTo>
                      <a:lnTo>
                        <a:pt x="52" y="18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125">
                  <a:extLst>
                    <a:ext uri="{FF2B5EF4-FFF2-40B4-BE49-F238E27FC236}">
                      <a16:creationId xmlns="" xmlns:a16="http://schemas.microsoft.com/office/drawing/2014/main" id="{8B734728-DA01-4BE6-9A6D-B42D907829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6" y="2470"/>
                  <a:ext cx="4" cy="5"/>
                </a:xfrm>
                <a:custGeom>
                  <a:avLst/>
                  <a:gdLst>
                    <a:gd name="T0" fmla="*/ 0 w 12"/>
                    <a:gd name="T1" fmla="*/ 0 h 17"/>
                    <a:gd name="T2" fmla="*/ 0 w 12"/>
                    <a:gd name="T3" fmla="*/ 0 h 17"/>
                    <a:gd name="T4" fmla="*/ 0 w 12"/>
                    <a:gd name="T5" fmla="*/ 0 h 17"/>
                    <a:gd name="T6" fmla="*/ 0 w 12"/>
                    <a:gd name="T7" fmla="*/ 0 h 17"/>
                    <a:gd name="T8" fmla="*/ 0 w 12"/>
                    <a:gd name="T9" fmla="*/ 0 h 17"/>
                    <a:gd name="T10" fmla="*/ 0 w 12"/>
                    <a:gd name="T11" fmla="*/ 0 h 17"/>
                    <a:gd name="T12" fmla="*/ 0 w 12"/>
                    <a:gd name="T13" fmla="*/ 0 h 17"/>
                    <a:gd name="T14" fmla="*/ 0 w 12"/>
                    <a:gd name="T15" fmla="*/ 0 h 17"/>
                    <a:gd name="T16" fmla="*/ 0 w 12"/>
                    <a:gd name="T17" fmla="*/ 0 h 17"/>
                    <a:gd name="T18" fmla="*/ 0 w 12"/>
                    <a:gd name="T19" fmla="*/ 0 h 17"/>
                    <a:gd name="T20" fmla="*/ 0 w 12"/>
                    <a:gd name="T21" fmla="*/ 0 h 17"/>
                    <a:gd name="T22" fmla="*/ 0 w 12"/>
                    <a:gd name="T23" fmla="*/ 0 h 17"/>
                    <a:gd name="T24" fmla="*/ 0 w 12"/>
                    <a:gd name="T25" fmla="*/ 0 h 17"/>
                    <a:gd name="T26" fmla="*/ 0 w 12"/>
                    <a:gd name="T27" fmla="*/ 0 h 17"/>
                    <a:gd name="T28" fmla="*/ 0 w 12"/>
                    <a:gd name="T29" fmla="*/ 0 h 17"/>
                    <a:gd name="T30" fmla="*/ 0 w 12"/>
                    <a:gd name="T31" fmla="*/ 0 h 17"/>
                    <a:gd name="T32" fmla="*/ 0 w 12"/>
                    <a:gd name="T33" fmla="*/ 0 h 17"/>
                    <a:gd name="T34" fmla="*/ 0 w 12"/>
                    <a:gd name="T35" fmla="*/ 0 h 17"/>
                    <a:gd name="T36" fmla="*/ 0 w 12"/>
                    <a:gd name="T37" fmla="*/ 0 h 17"/>
                    <a:gd name="T38" fmla="*/ 0 w 12"/>
                    <a:gd name="T39" fmla="*/ 0 h 17"/>
                    <a:gd name="T40" fmla="*/ 0 w 12"/>
                    <a:gd name="T41" fmla="*/ 0 h 17"/>
                    <a:gd name="T42" fmla="*/ 0 w 12"/>
                    <a:gd name="T43" fmla="*/ 0 h 17"/>
                    <a:gd name="T44" fmla="*/ 0 w 12"/>
                    <a:gd name="T45" fmla="*/ 0 h 17"/>
                    <a:gd name="T46" fmla="*/ 0 w 12"/>
                    <a:gd name="T47" fmla="*/ 0 h 1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2"/>
                    <a:gd name="T73" fmla="*/ 0 h 17"/>
                    <a:gd name="T74" fmla="*/ 12 w 12"/>
                    <a:gd name="T75" fmla="*/ 17 h 1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2" h="17">
                      <a:moveTo>
                        <a:pt x="11" y="0"/>
                      </a:moveTo>
                      <a:lnTo>
                        <a:pt x="12" y="3"/>
                      </a:lnTo>
                      <a:lnTo>
                        <a:pt x="12" y="6"/>
                      </a:lnTo>
                      <a:lnTo>
                        <a:pt x="12" y="7"/>
                      </a:lnTo>
                      <a:lnTo>
                        <a:pt x="11" y="8"/>
                      </a:lnTo>
                      <a:lnTo>
                        <a:pt x="11" y="9"/>
                      </a:lnTo>
                      <a:lnTo>
                        <a:pt x="9" y="12"/>
                      </a:lnTo>
                      <a:lnTo>
                        <a:pt x="8" y="13"/>
                      </a:lnTo>
                      <a:lnTo>
                        <a:pt x="7" y="15"/>
                      </a:lnTo>
                      <a:lnTo>
                        <a:pt x="7" y="16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1" y="16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1" y="7"/>
                      </a:lnTo>
                      <a:lnTo>
                        <a:pt x="3" y="4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126">
                  <a:extLst>
                    <a:ext uri="{FF2B5EF4-FFF2-40B4-BE49-F238E27FC236}">
                      <a16:creationId xmlns="" xmlns:a16="http://schemas.microsoft.com/office/drawing/2014/main" id="{6A4A5F09-246E-42E5-91A1-2B26DAC24E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1" y="2400"/>
                  <a:ext cx="3" cy="5"/>
                </a:xfrm>
                <a:custGeom>
                  <a:avLst/>
                  <a:gdLst>
                    <a:gd name="T0" fmla="*/ 0 w 8"/>
                    <a:gd name="T1" fmla="*/ 0 h 17"/>
                    <a:gd name="T2" fmla="*/ 0 w 8"/>
                    <a:gd name="T3" fmla="*/ 0 h 17"/>
                    <a:gd name="T4" fmla="*/ 0 w 8"/>
                    <a:gd name="T5" fmla="*/ 0 h 17"/>
                    <a:gd name="T6" fmla="*/ 0 w 8"/>
                    <a:gd name="T7" fmla="*/ 0 h 17"/>
                    <a:gd name="T8" fmla="*/ 0 w 8"/>
                    <a:gd name="T9" fmla="*/ 0 h 17"/>
                    <a:gd name="T10" fmla="*/ 0 w 8"/>
                    <a:gd name="T11" fmla="*/ 0 h 17"/>
                    <a:gd name="T12" fmla="*/ 0 w 8"/>
                    <a:gd name="T13" fmla="*/ 0 h 17"/>
                    <a:gd name="T14" fmla="*/ 0 w 8"/>
                    <a:gd name="T15" fmla="*/ 0 h 17"/>
                    <a:gd name="T16" fmla="*/ 0 w 8"/>
                    <a:gd name="T17" fmla="*/ 0 h 17"/>
                    <a:gd name="T18" fmla="*/ 0 w 8"/>
                    <a:gd name="T19" fmla="*/ 0 h 17"/>
                    <a:gd name="T20" fmla="*/ 0 w 8"/>
                    <a:gd name="T21" fmla="*/ 0 h 17"/>
                    <a:gd name="T22" fmla="*/ 0 w 8"/>
                    <a:gd name="T23" fmla="*/ 0 h 17"/>
                    <a:gd name="T24" fmla="*/ 0 w 8"/>
                    <a:gd name="T25" fmla="*/ 0 h 17"/>
                    <a:gd name="T26" fmla="*/ 0 w 8"/>
                    <a:gd name="T27" fmla="*/ 0 h 17"/>
                    <a:gd name="T28" fmla="*/ 0 w 8"/>
                    <a:gd name="T29" fmla="*/ 0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8"/>
                    <a:gd name="T46" fmla="*/ 0 h 17"/>
                    <a:gd name="T47" fmla="*/ 8 w 8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8" h="17">
                      <a:moveTo>
                        <a:pt x="6" y="16"/>
                      </a:moveTo>
                      <a:lnTo>
                        <a:pt x="5" y="17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6" y="0"/>
                      </a:lnTo>
                      <a:lnTo>
                        <a:pt x="8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127">
                  <a:extLst>
                    <a:ext uri="{FF2B5EF4-FFF2-40B4-BE49-F238E27FC236}">
                      <a16:creationId xmlns="" xmlns:a16="http://schemas.microsoft.com/office/drawing/2014/main" id="{47795A57-6259-4C97-9807-FA1E13E8DE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0" y="2412"/>
                  <a:ext cx="13" cy="8"/>
                </a:xfrm>
                <a:custGeom>
                  <a:avLst/>
                  <a:gdLst>
                    <a:gd name="T0" fmla="*/ 0 w 37"/>
                    <a:gd name="T1" fmla="*/ 0 h 24"/>
                    <a:gd name="T2" fmla="*/ 0 w 37"/>
                    <a:gd name="T3" fmla="*/ 0 h 24"/>
                    <a:gd name="T4" fmla="*/ 0 w 37"/>
                    <a:gd name="T5" fmla="*/ 0 h 24"/>
                    <a:gd name="T6" fmla="*/ 0 w 37"/>
                    <a:gd name="T7" fmla="*/ 0 h 24"/>
                    <a:gd name="T8" fmla="*/ 0 w 37"/>
                    <a:gd name="T9" fmla="*/ 0 h 24"/>
                    <a:gd name="T10" fmla="*/ 0 w 37"/>
                    <a:gd name="T11" fmla="*/ 0 h 24"/>
                    <a:gd name="T12" fmla="*/ 0 w 37"/>
                    <a:gd name="T13" fmla="*/ 0 h 24"/>
                    <a:gd name="T14" fmla="*/ 0 w 37"/>
                    <a:gd name="T15" fmla="*/ 0 h 24"/>
                    <a:gd name="T16" fmla="*/ 0 w 37"/>
                    <a:gd name="T17" fmla="*/ 0 h 24"/>
                    <a:gd name="T18" fmla="*/ 0 w 37"/>
                    <a:gd name="T19" fmla="*/ 0 h 24"/>
                    <a:gd name="T20" fmla="*/ 0 w 37"/>
                    <a:gd name="T21" fmla="*/ 0 h 24"/>
                    <a:gd name="T22" fmla="*/ 0 w 37"/>
                    <a:gd name="T23" fmla="*/ 0 h 24"/>
                    <a:gd name="T24" fmla="*/ 0 w 37"/>
                    <a:gd name="T25" fmla="*/ 0 h 24"/>
                    <a:gd name="T26" fmla="*/ 0 w 37"/>
                    <a:gd name="T27" fmla="*/ 0 h 24"/>
                    <a:gd name="T28" fmla="*/ 0 w 37"/>
                    <a:gd name="T29" fmla="*/ 0 h 24"/>
                    <a:gd name="T30" fmla="*/ 0 w 37"/>
                    <a:gd name="T31" fmla="*/ 0 h 24"/>
                    <a:gd name="T32" fmla="*/ 0 w 37"/>
                    <a:gd name="T33" fmla="*/ 0 h 24"/>
                    <a:gd name="T34" fmla="*/ 0 w 37"/>
                    <a:gd name="T35" fmla="*/ 0 h 24"/>
                    <a:gd name="T36" fmla="*/ 0 w 37"/>
                    <a:gd name="T37" fmla="*/ 0 h 24"/>
                    <a:gd name="T38" fmla="*/ 0 w 37"/>
                    <a:gd name="T39" fmla="*/ 0 h 24"/>
                    <a:gd name="T40" fmla="*/ 0 w 37"/>
                    <a:gd name="T41" fmla="*/ 0 h 24"/>
                    <a:gd name="T42" fmla="*/ 0 w 37"/>
                    <a:gd name="T43" fmla="*/ 0 h 24"/>
                    <a:gd name="T44" fmla="*/ 0 w 37"/>
                    <a:gd name="T45" fmla="*/ 0 h 24"/>
                    <a:gd name="T46" fmla="*/ 0 w 37"/>
                    <a:gd name="T47" fmla="*/ 0 h 24"/>
                    <a:gd name="T48" fmla="*/ 0 w 37"/>
                    <a:gd name="T49" fmla="*/ 0 h 24"/>
                    <a:gd name="T50" fmla="*/ 0 w 37"/>
                    <a:gd name="T51" fmla="*/ 0 h 24"/>
                    <a:gd name="T52" fmla="*/ 0 w 37"/>
                    <a:gd name="T53" fmla="*/ 0 h 24"/>
                    <a:gd name="T54" fmla="*/ 0 w 37"/>
                    <a:gd name="T55" fmla="*/ 0 h 24"/>
                    <a:gd name="T56" fmla="*/ 0 w 37"/>
                    <a:gd name="T57" fmla="*/ 0 h 24"/>
                    <a:gd name="T58" fmla="*/ 0 w 37"/>
                    <a:gd name="T59" fmla="*/ 0 h 24"/>
                    <a:gd name="T60" fmla="*/ 0 w 37"/>
                    <a:gd name="T61" fmla="*/ 0 h 24"/>
                    <a:gd name="T62" fmla="*/ 0 w 37"/>
                    <a:gd name="T63" fmla="*/ 0 h 24"/>
                    <a:gd name="T64" fmla="*/ 0 w 37"/>
                    <a:gd name="T65" fmla="*/ 0 h 2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7"/>
                    <a:gd name="T100" fmla="*/ 0 h 24"/>
                    <a:gd name="T101" fmla="*/ 37 w 37"/>
                    <a:gd name="T102" fmla="*/ 24 h 2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7" h="24">
                      <a:moveTo>
                        <a:pt x="34" y="7"/>
                      </a:moveTo>
                      <a:lnTo>
                        <a:pt x="37" y="10"/>
                      </a:lnTo>
                      <a:lnTo>
                        <a:pt x="37" y="13"/>
                      </a:lnTo>
                      <a:lnTo>
                        <a:pt x="36" y="16"/>
                      </a:lnTo>
                      <a:lnTo>
                        <a:pt x="34" y="17"/>
                      </a:lnTo>
                      <a:lnTo>
                        <a:pt x="32" y="18"/>
                      </a:lnTo>
                      <a:lnTo>
                        <a:pt x="29" y="20"/>
                      </a:lnTo>
                      <a:lnTo>
                        <a:pt x="27" y="21"/>
                      </a:lnTo>
                      <a:lnTo>
                        <a:pt x="23" y="21"/>
                      </a:lnTo>
                      <a:lnTo>
                        <a:pt x="20" y="22"/>
                      </a:lnTo>
                      <a:lnTo>
                        <a:pt x="19" y="24"/>
                      </a:lnTo>
                      <a:lnTo>
                        <a:pt x="16" y="22"/>
                      </a:lnTo>
                      <a:lnTo>
                        <a:pt x="13" y="22"/>
                      </a:lnTo>
                      <a:lnTo>
                        <a:pt x="11" y="21"/>
                      </a:lnTo>
                      <a:lnTo>
                        <a:pt x="8" y="21"/>
                      </a:lnTo>
                      <a:lnTo>
                        <a:pt x="6" y="21"/>
                      </a:lnTo>
                      <a:lnTo>
                        <a:pt x="3" y="20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2" y="9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4"/>
                      </a:lnTo>
                      <a:lnTo>
                        <a:pt x="15" y="1"/>
                      </a:lnTo>
                      <a:lnTo>
                        <a:pt x="19" y="1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9" y="1"/>
                      </a:lnTo>
                      <a:lnTo>
                        <a:pt x="32" y="4"/>
                      </a:lnTo>
                      <a:lnTo>
                        <a:pt x="36" y="7"/>
                      </a:lnTo>
                      <a:lnTo>
                        <a:pt x="34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Freeform 128">
                  <a:extLst>
                    <a:ext uri="{FF2B5EF4-FFF2-40B4-BE49-F238E27FC236}">
                      <a16:creationId xmlns="" xmlns:a16="http://schemas.microsoft.com/office/drawing/2014/main" id="{B88CAD2B-B224-418F-98DD-5AAAE846AA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7" y="2485"/>
                  <a:ext cx="13" cy="16"/>
                </a:xfrm>
                <a:custGeom>
                  <a:avLst/>
                  <a:gdLst>
                    <a:gd name="T0" fmla="*/ 0 w 40"/>
                    <a:gd name="T1" fmla="*/ 0 h 47"/>
                    <a:gd name="T2" fmla="*/ 0 w 40"/>
                    <a:gd name="T3" fmla="*/ 0 h 47"/>
                    <a:gd name="T4" fmla="*/ 0 w 40"/>
                    <a:gd name="T5" fmla="*/ 0 h 47"/>
                    <a:gd name="T6" fmla="*/ 0 w 40"/>
                    <a:gd name="T7" fmla="*/ 0 h 47"/>
                    <a:gd name="T8" fmla="*/ 0 w 40"/>
                    <a:gd name="T9" fmla="*/ 0 h 47"/>
                    <a:gd name="T10" fmla="*/ 0 w 40"/>
                    <a:gd name="T11" fmla="*/ 0 h 47"/>
                    <a:gd name="T12" fmla="*/ 0 w 40"/>
                    <a:gd name="T13" fmla="*/ 0 h 47"/>
                    <a:gd name="T14" fmla="*/ 0 w 40"/>
                    <a:gd name="T15" fmla="*/ 0 h 47"/>
                    <a:gd name="T16" fmla="*/ 0 w 40"/>
                    <a:gd name="T17" fmla="*/ 0 h 47"/>
                    <a:gd name="T18" fmla="*/ 0 w 40"/>
                    <a:gd name="T19" fmla="*/ 0 h 47"/>
                    <a:gd name="T20" fmla="*/ 0 w 40"/>
                    <a:gd name="T21" fmla="*/ 0 h 47"/>
                    <a:gd name="T22" fmla="*/ 0 w 40"/>
                    <a:gd name="T23" fmla="*/ 0 h 47"/>
                    <a:gd name="T24" fmla="*/ 0 w 40"/>
                    <a:gd name="T25" fmla="*/ 0 h 47"/>
                    <a:gd name="T26" fmla="*/ 0 w 40"/>
                    <a:gd name="T27" fmla="*/ 0 h 47"/>
                    <a:gd name="T28" fmla="*/ 0 w 40"/>
                    <a:gd name="T29" fmla="*/ 0 h 47"/>
                    <a:gd name="T30" fmla="*/ 0 w 40"/>
                    <a:gd name="T31" fmla="*/ 0 h 47"/>
                    <a:gd name="T32" fmla="*/ 0 w 40"/>
                    <a:gd name="T33" fmla="*/ 0 h 47"/>
                    <a:gd name="T34" fmla="*/ 0 w 40"/>
                    <a:gd name="T35" fmla="*/ 0 h 47"/>
                    <a:gd name="T36" fmla="*/ 0 w 40"/>
                    <a:gd name="T37" fmla="*/ 0 h 47"/>
                    <a:gd name="T38" fmla="*/ 0 w 40"/>
                    <a:gd name="T39" fmla="*/ 0 h 47"/>
                    <a:gd name="T40" fmla="*/ 0 w 40"/>
                    <a:gd name="T41" fmla="*/ 0 h 47"/>
                    <a:gd name="T42" fmla="*/ 0 w 40"/>
                    <a:gd name="T43" fmla="*/ 0 h 47"/>
                    <a:gd name="T44" fmla="*/ 0 w 40"/>
                    <a:gd name="T45" fmla="*/ 0 h 47"/>
                    <a:gd name="T46" fmla="*/ 0 w 40"/>
                    <a:gd name="T47" fmla="*/ 0 h 47"/>
                    <a:gd name="T48" fmla="*/ 0 w 40"/>
                    <a:gd name="T49" fmla="*/ 0 h 47"/>
                    <a:gd name="T50" fmla="*/ 0 w 40"/>
                    <a:gd name="T51" fmla="*/ 0 h 47"/>
                    <a:gd name="T52" fmla="*/ 0 w 40"/>
                    <a:gd name="T53" fmla="*/ 0 h 47"/>
                    <a:gd name="T54" fmla="*/ 0 w 40"/>
                    <a:gd name="T55" fmla="*/ 0 h 47"/>
                    <a:gd name="T56" fmla="*/ 0 w 40"/>
                    <a:gd name="T57" fmla="*/ 0 h 47"/>
                    <a:gd name="T58" fmla="*/ 0 w 40"/>
                    <a:gd name="T59" fmla="*/ 0 h 47"/>
                    <a:gd name="T60" fmla="*/ 0 w 40"/>
                    <a:gd name="T61" fmla="*/ 0 h 47"/>
                    <a:gd name="T62" fmla="*/ 0 w 40"/>
                    <a:gd name="T63" fmla="*/ 0 h 47"/>
                    <a:gd name="T64" fmla="*/ 0 w 40"/>
                    <a:gd name="T65" fmla="*/ 0 h 47"/>
                    <a:gd name="T66" fmla="*/ 0 w 40"/>
                    <a:gd name="T67" fmla="*/ 0 h 47"/>
                    <a:gd name="T68" fmla="*/ 0 w 40"/>
                    <a:gd name="T69" fmla="*/ 0 h 47"/>
                    <a:gd name="T70" fmla="*/ 0 w 40"/>
                    <a:gd name="T71" fmla="*/ 0 h 47"/>
                    <a:gd name="T72" fmla="*/ 0 w 40"/>
                    <a:gd name="T73" fmla="*/ 0 h 47"/>
                    <a:gd name="T74" fmla="*/ 0 w 40"/>
                    <a:gd name="T75" fmla="*/ 0 h 47"/>
                    <a:gd name="T76" fmla="*/ 0 w 40"/>
                    <a:gd name="T77" fmla="*/ 0 h 47"/>
                    <a:gd name="T78" fmla="*/ 0 w 40"/>
                    <a:gd name="T79" fmla="*/ 0 h 47"/>
                    <a:gd name="T80" fmla="*/ 0 w 40"/>
                    <a:gd name="T81" fmla="*/ 0 h 47"/>
                    <a:gd name="T82" fmla="*/ 0 w 40"/>
                    <a:gd name="T83" fmla="*/ 0 h 4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0"/>
                    <a:gd name="T127" fmla="*/ 0 h 47"/>
                    <a:gd name="T128" fmla="*/ 40 w 40"/>
                    <a:gd name="T129" fmla="*/ 47 h 4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0" h="47">
                      <a:moveTo>
                        <a:pt x="37" y="11"/>
                      </a:moveTo>
                      <a:lnTo>
                        <a:pt x="38" y="15"/>
                      </a:lnTo>
                      <a:lnTo>
                        <a:pt x="40" y="20"/>
                      </a:lnTo>
                      <a:lnTo>
                        <a:pt x="38" y="24"/>
                      </a:lnTo>
                      <a:lnTo>
                        <a:pt x="37" y="28"/>
                      </a:lnTo>
                      <a:lnTo>
                        <a:pt x="36" y="32"/>
                      </a:lnTo>
                      <a:lnTo>
                        <a:pt x="34" y="34"/>
                      </a:lnTo>
                      <a:lnTo>
                        <a:pt x="32" y="38"/>
                      </a:lnTo>
                      <a:lnTo>
                        <a:pt x="29" y="41"/>
                      </a:lnTo>
                      <a:lnTo>
                        <a:pt x="27" y="45"/>
                      </a:lnTo>
                      <a:lnTo>
                        <a:pt x="24" y="47"/>
                      </a:lnTo>
                      <a:lnTo>
                        <a:pt x="21" y="47"/>
                      </a:lnTo>
                      <a:lnTo>
                        <a:pt x="17" y="47"/>
                      </a:lnTo>
                      <a:lnTo>
                        <a:pt x="15" y="47"/>
                      </a:lnTo>
                      <a:lnTo>
                        <a:pt x="12" y="47"/>
                      </a:lnTo>
                      <a:lnTo>
                        <a:pt x="10" y="47"/>
                      </a:lnTo>
                      <a:lnTo>
                        <a:pt x="7" y="46"/>
                      </a:lnTo>
                      <a:lnTo>
                        <a:pt x="4" y="43"/>
                      </a:lnTo>
                      <a:lnTo>
                        <a:pt x="3" y="42"/>
                      </a:lnTo>
                      <a:lnTo>
                        <a:pt x="2" y="39"/>
                      </a:lnTo>
                      <a:lnTo>
                        <a:pt x="2" y="36"/>
                      </a:lnTo>
                      <a:lnTo>
                        <a:pt x="0" y="30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" y="20"/>
                      </a:lnTo>
                      <a:lnTo>
                        <a:pt x="4" y="16"/>
                      </a:lnTo>
                      <a:lnTo>
                        <a:pt x="7" y="13"/>
                      </a:lnTo>
                      <a:lnTo>
                        <a:pt x="10" y="9"/>
                      </a:lnTo>
                      <a:lnTo>
                        <a:pt x="12" y="7"/>
                      </a:lnTo>
                      <a:lnTo>
                        <a:pt x="15" y="3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23" y="2"/>
                      </a:lnTo>
                      <a:lnTo>
                        <a:pt x="25" y="3"/>
                      </a:lnTo>
                      <a:lnTo>
                        <a:pt x="27" y="3"/>
                      </a:lnTo>
                      <a:lnTo>
                        <a:pt x="28" y="4"/>
                      </a:lnTo>
                      <a:lnTo>
                        <a:pt x="30" y="4"/>
                      </a:lnTo>
                      <a:lnTo>
                        <a:pt x="32" y="6"/>
                      </a:lnTo>
                      <a:lnTo>
                        <a:pt x="33" y="7"/>
                      </a:lnTo>
                      <a:lnTo>
                        <a:pt x="36" y="8"/>
                      </a:lnTo>
                      <a:lnTo>
                        <a:pt x="37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Freeform 129">
                  <a:extLst>
                    <a:ext uri="{FF2B5EF4-FFF2-40B4-BE49-F238E27FC236}">
                      <a16:creationId xmlns="" xmlns:a16="http://schemas.microsoft.com/office/drawing/2014/main" id="{381DDEDA-39D7-4472-A661-0EED41883A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" y="2491"/>
                  <a:ext cx="12" cy="13"/>
                </a:xfrm>
                <a:custGeom>
                  <a:avLst/>
                  <a:gdLst>
                    <a:gd name="T0" fmla="*/ 0 w 35"/>
                    <a:gd name="T1" fmla="*/ 0 h 38"/>
                    <a:gd name="T2" fmla="*/ 0 w 35"/>
                    <a:gd name="T3" fmla="*/ 0 h 38"/>
                    <a:gd name="T4" fmla="*/ 0 w 35"/>
                    <a:gd name="T5" fmla="*/ 0 h 38"/>
                    <a:gd name="T6" fmla="*/ 0 w 35"/>
                    <a:gd name="T7" fmla="*/ 0 h 38"/>
                    <a:gd name="T8" fmla="*/ 0 w 35"/>
                    <a:gd name="T9" fmla="*/ 0 h 38"/>
                    <a:gd name="T10" fmla="*/ 0 w 35"/>
                    <a:gd name="T11" fmla="*/ 0 h 38"/>
                    <a:gd name="T12" fmla="*/ 0 w 35"/>
                    <a:gd name="T13" fmla="*/ 0 h 38"/>
                    <a:gd name="T14" fmla="*/ 0 w 35"/>
                    <a:gd name="T15" fmla="*/ 0 h 38"/>
                    <a:gd name="T16" fmla="*/ 0 w 35"/>
                    <a:gd name="T17" fmla="*/ 0 h 38"/>
                    <a:gd name="T18" fmla="*/ 0 w 35"/>
                    <a:gd name="T19" fmla="*/ 0 h 38"/>
                    <a:gd name="T20" fmla="*/ 0 w 35"/>
                    <a:gd name="T21" fmla="*/ 0 h 38"/>
                    <a:gd name="T22" fmla="*/ 0 w 35"/>
                    <a:gd name="T23" fmla="*/ 0 h 38"/>
                    <a:gd name="T24" fmla="*/ 0 w 35"/>
                    <a:gd name="T25" fmla="*/ 0 h 38"/>
                    <a:gd name="T26" fmla="*/ 0 w 35"/>
                    <a:gd name="T27" fmla="*/ 0 h 38"/>
                    <a:gd name="T28" fmla="*/ 0 w 35"/>
                    <a:gd name="T29" fmla="*/ 0 h 38"/>
                    <a:gd name="T30" fmla="*/ 0 w 35"/>
                    <a:gd name="T31" fmla="*/ 0 h 38"/>
                    <a:gd name="T32" fmla="*/ 0 w 35"/>
                    <a:gd name="T33" fmla="*/ 0 h 38"/>
                    <a:gd name="T34" fmla="*/ 0 w 35"/>
                    <a:gd name="T35" fmla="*/ 0 h 38"/>
                    <a:gd name="T36" fmla="*/ 0 w 35"/>
                    <a:gd name="T37" fmla="*/ 0 h 38"/>
                    <a:gd name="T38" fmla="*/ 0 w 35"/>
                    <a:gd name="T39" fmla="*/ 0 h 38"/>
                    <a:gd name="T40" fmla="*/ 0 w 35"/>
                    <a:gd name="T41" fmla="*/ 0 h 38"/>
                    <a:gd name="T42" fmla="*/ 0 w 35"/>
                    <a:gd name="T43" fmla="*/ 0 h 38"/>
                    <a:gd name="T44" fmla="*/ 0 w 35"/>
                    <a:gd name="T45" fmla="*/ 0 h 38"/>
                    <a:gd name="T46" fmla="*/ 0 w 35"/>
                    <a:gd name="T47" fmla="*/ 0 h 38"/>
                    <a:gd name="T48" fmla="*/ 0 w 35"/>
                    <a:gd name="T49" fmla="*/ 0 h 38"/>
                    <a:gd name="T50" fmla="*/ 0 w 35"/>
                    <a:gd name="T51" fmla="*/ 0 h 38"/>
                    <a:gd name="T52" fmla="*/ 0 w 35"/>
                    <a:gd name="T53" fmla="*/ 0 h 38"/>
                    <a:gd name="T54" fmla="*/ 0 w 35"/>
                    <a:gd name="T55" fmla="*/ 0 h 38"/>
                    <a:gd name="T56" fmla="*/ 0 w 35"/>
                    <a:gd name="T57" fmla="*/ 0 h 38"/>
                    <a:gd name="T58" fmla="*/ 0 w 35"/>
                    <a:gd name="T59" fmla="*/ 0 h 38"/>
                    <a:gd name="T60" fmla="*/ 0 w 35"/>
                    <a:gd name="T61" fmla="*/ 0 h 38"/>
                    <a:gd name="T62" fmla="*/ 0 w 35"/>
                    <a:gd name="T63" fmla="*/ 0 h 38"/>
                    <a:gd name="T64" fmla="*/ 0 w 35"/>
                    <a:gd name="T65" fmla="*/ 0 h 38"/>
                    <a:gd name="T66" fmla="*/ 0 w 35"/>
                    <a:gd name="T67" fmla="*/ 0 h 38"/>
                    <a:gd name="T68" fmla="*/ 0 w 35"/>
                    <a:gd name="T69" fmla="*/ 0 h 38"/>
                    <a:gd name="T70" fmla="*/ 0 w 35"/>
                    <a:gd name="T71" fmla="*/ 0 h 38"/>
                    <a:gd name="T72" fmla="*/ 0 w 35"/>
                    <a:gd name="T73" fmla="*/ 0 h 38"/>
                    <a:gd name="T74" fmla="*/ 0 w 35"/>
                    <a:gd name="T75" fmla="*/ 0 h 38"/>
                    <a:gd name="T76" fmla="*/ 0 w 35"/>
                    <a:gd name="T77" fmla="*/ 0 h 38"/>
                    <a:gd name="T78" fmla="*/ 0 w 35"/>
                    <a:gd name="T79" fmla="*/ 0 h 38"/>
                    <a:gd name="T80" fmla="*/ 0 w 35"/>
                    <a:gd name="T81" fmla="*/ 0 h 38"/>
                    <a:gd name="T82" fmla="*/ 0 w 35"/>
                    <a:gd name="T83" fmla="*/ 0 h 38"/>
                    <a:gd name="T84" fmla="*/ 0 w 35"/>
                    <a:gd name="T85" fmla="*/ 0 h 3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5"/>
                    <a:gd name="T130" fmla="*/ 0 h 38"/>
                    <a:gd name="T131" fmla="*/ 35 w 35"/>
                    <a:gd name="T132" fmla="*/ 38 h 3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5" h="38">
                      <a:moveTo>
                        <a:pt x="26" y="2"/>
                      </a:moveTo>
                      <a:lnTo>
                        <a:pt x="30" y="4"/>
                      </a:lnTo>
                      <a:lnTo>
                        <a:pt x="33" y="7"/>
                      </a:lnTo>
                      <a:lnTo>
                        <a:pt x="34" y="9"/>
                      </a:lnTo>
                      <a:lnTo>
                        <a:pt x="34" y="13"/>
                      </a:lnTo>
                      <a:lnTo>
                        <a:pt x="34" y="16"/>
                      </a:lnTo>
                      <a:lnTo>
                        <a:pt x="34" y="20"/>
                      </a:lnTo>
                      <a:lnTo>
                        <a:pt x="34" y="24"/>
                      </a:lnTo>
                      <a:lnTo>
                        <a:pt x="34" y="26"/>
                      </a:lnTo>
                      <a:lnTo>
                        <a:pt x="35" y="30"/>
                      </a:lnTo>
                      <a:lnTo>
                        <a:pt x="35" y="33"/>
                      </a:lnTo>
                      <a:lnTo>
                        <a:pt x="33" y="35"/>
                      </a:lnTo>
                      <a:lnTo>
                        <a:pt x="30" y="35"/>
                      </a:lnTo>
                      <a:lnTo>
                        <a:pt x="26" y="37"/>
                      </a:lnTo>
                      <a:lnTo>
                        <a:pt x="24" y="37"/>
                      </a:lnTo>
                      <a:lnTo>
                        <a:pt x="21" y="38"/>
                      </a:lnTo>
                      <a:lnTo>
                        <a:pt x="17" y="37"/>
                      </a:lnTo>
                      <a:lnTo>
                        <a:pt x="14" y="37"/>
                      </a:lnTo>
                      <a:lnTo>
                        <a:pt x="12" y="35"/>
                      </a:lnTo>
                      <a:lnTo>
                        <a:pt x="9" y="34"/>
                      </a:lnTo>
                      <a:lnTo>
                        <a:pt x="7" y="33"/>
                      </a:lnTo>
                      <a:lnTo>
                        <a:pt x="4" y="30"/>
                      </a:lnTo>
                      <a:lnTo>
                        <a:pt x="3" y="26"/>
                      </a:lnTo>
                      <a:lnTo>
                        <a:pt x="1" y="22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1" y="9"/>
                      </a:lnTo>
                      <a:lnTo>
                        <a:pt x="3" y="7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11" y="3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7" y="2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5" y="2"/>
                      </a:lnTo>
                      <a:lnTo>
                        <a:pt x="27" y="3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Freeform 130">
                  <a:extLst>
                    <a:ext uri="{FF2B5EF4-FFF2-40B4-BE49-F238E27FC236}">
                      <a16:creationId xmlns="" xmlns:a16="http://schemas.microsoft.com/office/drawing/2014/main" id="{34932577-77E2-413A-9AC8-EE9D710E7D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0" y="2424"/>
                  <a:ext cx="17" cy="45"/>
                </a:xfrm>
                <a:custGeom>
                  <a:avLst/>
                  <a:gdLst>
                    <a:gd name="T0" fmla="*/ 0 w 52"/>
                    <a:gd name="T1" fmla="*/ 0 h 136"/>
                    <a:gd name="T2" fmla="*/ 0 w 52"/>
                    <a:gd name="T3" fmla="*/ 0 h 136"/>
                    <a:gd name="T4" fmla="*/ 0 w 52"/>
                    <a:gd name="T5" fmla="*/ 0 h 136"/>
                    <a:gd name="T6" fmla="*/ 0 w 52"/>
                    <a:gd name="T7" fmla="*/ 0 h 136"/>
                    <a:gd name="T8" fmla="*/ 0 w 52"/>
                    <a:gd name="T9" fmla="*/ 0 h 136"/>
                    <a:gd name="T10" fmla="*/ 0 w 52"/>
                    <a:gd name="T11" fmla="*/ 0 h 136"/>
                    <a:gd name="T12" fmla="*/ 0 w 52"/>
                    <a:gd name="T13" fmla="*/ 0 h 136"/>
                    <a:gd name="T14" fmla="*/ 0 w 52"/>
                    <a:gd name="T15" fmla="*/ 0 h 136"/>
                    <a:gd name="T16" fmla="*/ 0 w 52"/>
                    <a:gd name="T17" fmla="*/ 0 h 136"/>
                    <a:gd name="T18" fmla="*/ 0 w 52"/>
                    <a:gd name="T19" fmla="*/ 0 h 136"/>
                    <a:gd name="T20" fmla="*/ 0 w 52"/>
                    <a:gd name="T21" fmla="*/ 0 h 136"/>
                    <a:gd name="T22" fmla="*/ 0 w 52"/>
                    <a:gd name="T23" fmla="*/ 0 h 136"/>
                    <a:gd name="T24" fmla="*/ 0 w 52"/>
                    <a:gd name="T25" fmla="*/ 0 h 136"/>
                    <a:gd name="T26" fmla="*/ 0 w 52"/>
                    <a:gd name="T27" fmla="*/ 0 h 136"/>
                    <a:gd name="T28" fmla="*/ 0 w 52"/>
                    <a:gd name="T29" fmla="*/ 0 h 136"/>
                    <a:gd name="T30" fmla="*/ 0 w 52"/>
                    <a:gd name="T31" fmla="*/ 0 h 136"/>
                    <a:gd name="T32" fmla="*/ 0 w 52"/>
                    <a:gd name="T33" fmla="*/ 0 h 136"/>
                    <a:gd name="T34" fmla="*/ 0 w 52"/>
                    <a:gd name="T35" fmla="*/ 0 h 136"/>
                    <a:gd name="T36" fmla="*/ 0 w 52"/>
                    <a:gd name="T37" fmla="*/ 0 h 136"/>
                    <a:gd name="T38" fmla="*/ 0 w 52"/>
                    <a:gd name="T39" fmla="*/ 0 h 136"/>
                    <a:gd name="T40" fmla="*/ 0 w 52"/>
                    <a:gd name="T41" fmla="*/ 0 h 136"/>
                    <a:gd name="T42" fmla="*/ 0 w 52"/>
                    <a:gd name="T43" fmla="*/ 0 h 136"/>
                    <a:gd name="T44" fmla="*/ 0 w 52"/>
                    <a:gd name="T45" fmla="*/ 0 h 136"/>
                    <a:gd name="T46" fmla="*/ 0 w 52"/>
                    <a:gd name="T47" fmla="*/ 0 h 136"/>
                    <a:gd name="T48" fmla="*/ 0 w 52"/>
                    <a:gd name="T49" fmla="*/ 0 h 136"/>
                    <a:gd name="T50" fmla="*/ 0 w 52"/>
                    <a:gd name="T51" fmla="*/ 0 h 136"/>
                    <a:gd name="T52" fmla="*/ 0 w 52"/>
                    <a:gd name="T53" fmla="*/ 0 h 136"/>
                    <a:gd name="T54" fmla="*/ 0 w 52"/>
                    <a:gd name="T55" fmla="*/ 0 h 136"/>
                    <a:gd name="T56" fmla="*/ 0 w 52"/>
                    <a:gd name="T57" fmla="*/ 0 h 136"/>
                    <a:gd name="T58" fmla="*/ 0 w 52"/>
                    <a:gd name="T59" fmla="*/ 0 h 136"/>
                    <a:gd name="T60" fmla="*/ 0 w 52"/>
                    <a:gd name="T61" fmla="*/ 0 h 136"/>
                    <a:gd name="T62" fmla="*/ 0 w 52"/>
                    <a:gd name="T63" fmla="*/ 0 h 136"/>
                    <a:gd name="T64" fmla="*/ 0 w 52"/>
                    <a:gd name="T65" fmla="*/ 0 h 136"/>
                    <a:gd name="T66" fmla="*/ 0 w 52"/>
                    <a:gd name="T67" fmla="*/ 0 h 1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2"/>
                    <a:gd name="T103" fmla="*/ 0 h 136"/>
                    <a:gd name="T104" fmla="*/ 52 w 52"/>
                    <a:gd name="T105" fmla="*/ 136 h 1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2" h="136">
                      <a:moveTo>
                        <a:pt x="40" y="16"/>
                      </a:moveTo>
                      <a:lnTo>
                        <a:pt x="44" y="25"/>
                      </a:lnTo>
                      <a:lnTo>
                        <a:pt x="47" y="34"/>
                      </a:lnTo>
                      <a:lnTo>
                        <a:pt x="50" y="43"/>
                      </a:lnTo>
                      <a:lnTo>
                        <a:pt x="51" y="54"/>
                      </a:lnTo>
                      <a:lnTo>
                        <a:pt x="52" y="64"/>
                      </a:lnTo>
                      <a:lnTo>
                        <a:pt x="52" y="75"/>
                      </a:lnTo>
                      <a:lnTo>
                        <a:pt x="52" y="85"/>
                      </a:lnTo>
                      <a:lnTo>
                        <a:pt x="51" y="94"/>
                      </a:lnTo>
                      <a:lnTo>
                        <a:pt x="48" y="103"/>
                      </a:lnTo>
                      <a:lnTo>
                        <a:pt x="46" y="113"/>
                      </a:lnTo>
                      <a:lnTo>
                        <a:pt x="22" y="136"/>
                      </a:lnTo>
                      <a:lnTo>
                        <a:pt x="18" y="123"/>
                      </a:lnTo>
                      <a:lnTo>
                        <a:pt x="13" y="110"/>
                      </a:lnTo>
                      <a:lnTo>
                        <a:pt x="8" y="97"/>
                      </a:lnTo>
                      <a:lnTo>
                        <a:pt x="4" y="82"/>
                      </a:lnTo>
                      <a:lnTo>
                        <a:pt x="1" y="69"/>
                      </a:lnTo>
                      <a:lnTo>
                        <a:pt x="0" y="55"/>
                      </a:lnTo>
                      <a:lnTo>
                        <a:pt x="0" y="41"/>
                      </a:lnTo>
                      <a:lnTo>
                        <a:pt x="3" y="28"/>
                      </a:lnTo>
                      <a:lnTo>
                        <a:pt x="8" y="15"/>
                      </a:lnTo>
                      <a:lnTo>
                        <a:pt x="16" y="2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5" y="2"/>
                      </a:lnTo>
                      <a:lnTo>
                        <a:pt x="27" y="3"/>
                      </a:lnTo>
                      <a:lnTo>
                        <a:pt x="30" y="5"/>
                      </a:lnTo>
                      <a:lnTo>
                        <a:pt x="33" y="7"/>
                      </a:lnTo>
                      <a:lnTo>
                        <a:pt x="35" y="9"/>
                      </a:lnTo>
                      <a:lnTo>
                        <a:pt x="37" y="12"/>
                      </a:lnTo>
                      <a:lnTo>
                        <a:pt x="39" y="15"/>
                      </a:lnTo>
                      <a:lnTo>
                        <a:pt x="42" y="16"/>
                      </a:lnTo>
                      <a:lnTo>
                        <a:pt x="40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131">
                  <a:extLst>
                    <a:ext uri="{FF2B5EF4-FFF2-40B4-BE49-F238E27FC236}">
                      <a16:creationId xmlns="" xmlns:a16="http://schemas.microsoft.com/office/drawing/2014/main" id="{E7CC793C-9ACF-44AF-B9B6-B024211C01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4" y="2432"/>
                  <a:ext cx="43" cy="83"/>
                </a:xfrm>
                <a:custGeom>
                  <a:avLst/>
                  <a:gdLst>
                    <a:gd name="T0" fmla="*/ 0 w 128"/>
                    <a:gd name="T1" fmla="*/ 0 h 247"/>
                    <a:gd name="T2" fmla="*/ 0 w 128"/>
                    <a:gd name="T3" fmla="*/ 0 h 247"/>
                    <a:gd name="T4" fmla="*/ 0 w 128"/>
                    <a:gd name="T5" fmla="*/ 0 h 247"/>
                    <a:gd name="T6" fmla="*/ 0 w 128"/>
                    <a:gd name="T7" fmla="*/ 0 h 247"/>
                    <a:gd name="T8" fmla="*/ 0 w 128"/>
                    <a:gd name="T9" fmla="*/ 0 h 247"/>
                    <a:gd name="T10" fmla="*/ 0 w 128"/>
                    <a:gd name="T11" fmla="*/ 0 h 247"/>
                    <a:gd name="T12" fmla="*/ 0 w 128"/>
                    <a:gd name="T13" fmla="*/ 0 h 247"/>
                    <a:gd name="T14" fmla="*/ 0 w 128"/>
                    <a:gd name="T15" fmla="*/ 0 h 247"/>
                    <a:gd name="T16" fmla="*/ 0 w 128"/>
                    <a:gd name="T17" fmla="*/ 0 h 247"/>
                    <a:gd name="T18" fmla="*/ 0 w 128"/>
                    <a:gd name="T19" fmla="*/ 0 h 247"/>
                    <a:gd name="T20" fmla="*/ 0 w 128"/>
                    <a:gd name="T21" fmla="*/ 0 h 247"/>
                    <a:gd name="T22" fmla="*/ 0 w 128"/>
                    <a:gd name="T23" fmla="*/ 0 h 247"/>
                    <a:gd name="T24" fmla="*/ 0 w 128"/>
                    <a:gd name="T25" fmla="*/ 0 h 247"/>
                    <a:gd name="T26" fmla="*/ 0 w 128"/>
                    <a:gd name="T27" fmla="*/ 0 h 247"/>
                    <a:gd name="T28" fmla="*/ 0 w 128"/>
                    <a:gd name="T29" fmla="*/ 0 h 247"/>
                    <a:gd name="T30" fmla="*/ 0 w 128"/>
                    <a:gd name="T31" fmla="*/ 0 h 247"/>
                    <a:gd name="T32" fmla="*/ 0 w 128"/>
                    <a:gd name="T33" fmla="*/ 0 h 247"/>
                    <a:gd name="T34" fmla="*/ 0 w 128"/>
                    <a:gd name="T35" fmla="*/ 0 h 247"/>
                    <a:gd name="T36" fmla="*/ 0 w 128"/>
                    <a:gd name="T37" fmla="*/ 0 h 247"/>
                    <a:gd name="T38" fmla="*/ 0 w 128"/>
                    <a:gd name="T39" fmla="*/ 0 h 247"/>
                    <a:gd name="T40" fmla="*/ 0 w 128"/>
                    <a:gd name="T41" fmla="*/ 0 h 247"/>
                    <a:gd name="T42" fmla="*/ 0 w 128"/>
                    <a:gd name="T43" fmla="*/ 0 h 247"/>
                    <a:gd name="T44" fmla="*/ 0 w 128"/>
                    <a:gd name="T45" fmla="*/ 0 h 247"/>
                    <a:gd name="T46" fmla="*/ 0 w 128"/>
                    <a:gd name="T47" fmla="*/ 0 h 247"/>
                    <a:gd name="T48" fmla="*/ 0 w 128"/>
                    <a:gd name="T49" fmla="*/ 0 h 247"/>
                    <a:gd name="T50" fmla="*/ 0 w 128"/>
                    <a:gd name="T51" fmla="*/ 0 h 247"/>
                    <a:gd name="T52" fmla="*/ 0 w 128"/>
                    <a:gd name="T53" fmla="*/ 0 h 247"/>
                    <a:gd name="T54" fmla="*/ 0 w 128"/>
                    <a:gd name="T55" fmla="*/ 0 h 247"/>
                    <a:gd name="T56" fmla="*/ 0 w 128"/>
                    <a:gd name="T57" fmla="*/ 0 h 247"/>
                    <a:gd name="T58" fmla="*/ 0 w 128"/>
                    <a:gd name="T59" fmla="*/ 0 h 247"/>
                    <a:gd name="T60" fmla="*/ 0 w 128"/>
                    <a:gd name="T61" fmla="*/ 0 h 247"/>
                    <a:gd name="T62" fmla="*/ 0 w 128"/>
                    <a:gd name="T63" fmla="*/ 0 h 247"/>
                    <a:gd name="T64" fmla="*/ 0 w 128"/>
                    <a:gd name="T65" fmla="*/ 0 h 247"/>
                    <a:gd name="T66" fmla="*/ 0 w 128"/>
                    <a:gd name="T67" fmla="*/ 0 h 247"/>
                    <a:gd name="T68" fmla="*/ 0 w 128"/>
                    <a:gd name="T69" fmla="*/ 0 h 247"/>
                    <a:gd name="T70" fmla="*/ 0 w 128"/>
                    <a:gd name="T71" fmla="*/ 0 h 247"/>
                    <a:gd name="T72" fmla="*/ 0 w 128"/>
                    <a:gd name="T73" fmla="*/ 0 h 247"/>
                    <a:gd name="T74" fmla="*/ 0 w 128"/>
                    <a:gd name="T75" fmla="*/ 0 h 247"/>
                    <a:gd name="T76" fmla="*/ 0 w 128"/>
                    <a:gd name="T77" fmla="*/ 0 h 247"/>
                    <a:gd name="T78" fmla="*/ 0 w 128"/>
                    <a:gd name="T79" fmla="*/ 0 h 247"/>
                    <a:gd name="T80" fmla="*/ 0 w 128"/>
                    <a:gd name="T81" fmla="*/ 0 h 24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247"/>
                    <a:gd name="T125" fmla="*/ 128 w 128"/>
                    <a:gd name="T126" fmla="*/ 247 h 24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247">
                      <a:moveTo>
                        <a:pt x="26" y="183"/>
                      </a:moveTo>
                      <a:lnTo>
                        <a:pt x="29" y="185"/>
                      </a:lnTo>
                      <a:lnTo>
                        <a:pt x="32" y="187"/>
                      </a:lnTo>
                      <a:lnTo>
                        <a:pt x="34" y="189"/>
                      </a:lnTo>
                      <a:lnTo>
                        <a:pt x="37" y="191"/>
                      </a:lnTo>
                      <a:lnTo>
                        <a:pt x="39" y="191"/>
                      </a:lnTo>
                      <a:lnTo>
                        <a:pt x="42" y="192"/>
                      </a:lnTo>
                      <a:lnTo>
                        <a:pt x="45" y="192"/>
                      </a:lnTo>
                      <a:lnTo>
                        <a:pt x="47" y="191"/>
                      </a:lnTo>
                      <a:lnTo>
                        <a:pt x="50" y="189"/>
                      </a:lnTo>
                      <a:lnTo>
                        <a:pt x="52" y="188"/>
                      </a:lnTo>
                      <a:lnTo>
                        <a:pt x="56" y="184"/>
                      </a:lnTo>
                      <a:lnTo>
                        <a:pt x="60" y="181"/>
                      </a:lnTo>
                      <a:lnTo>
                        <a:pt x="63" y="176"/>
                      </a:lnTo>
                      <a:lnTo>
                        <a:pt x="64" y="172"/>
                      </a:lnTo>
                      <a:lnTo>
                        <a:pt x="65" y="167"/>
                      </a:lnTo>
                      <a:lnTo>
                        <a:pt x="67" y="163"/>
                      </a:lnTo>
                      <a:lnTo>
                        <a:pt x="67" y="158"/>
                      </a:lnTo>
                      <a:lnTo>
                        <a:pt x="65" y="154"/>
                      </a:lnTo>
                      <a:lnTo>
                        <a:pt x="64" y="151"/>
                      </a:lnTo>
                      <a:lnTo>
                        <a:pt x="63" y="149"/>
                      </a:lnTo>
                      <a:lnTo>
                        <a:pt x="67" y="149"/>
                      </a:lnTo>
                      <a:lnTo>
                        <a:pt x="72" y="148"/>
                      </a:lnTo>
                      <a:lnTo>
                        <a:pt x="77" y="149"/>
                      </a:lnTo>
                      <a:lnTo>
                        <a:pt x="81" y="149"/>
                      </a:lnTo>
                      <a:lnTo>
                        <a:pt x="86" y="150"/>
                      </a:lnTo>
                      <a:lnTo>
                        <a:pt x="92" y="153"/>
                      </a:lnTo>
                      <a:lnTo>
                        <a:pt x="96" y="155"/>
                      </a:lnTo>
                      <a:lnTo>
                        <a:pt x="99" y="159"/>
                      </a:lnTo>
                      <a:lnTo>
                        <a:pt x="102" y="163"/>
                      </a:lnTo>
                      <a:lnTo>
                        <a:pt x="105" y="168"/>
                      </a:lnTo>
                      <a:lnTo>
                        <a:pt x="106" y="178"/>
                      </a:lnTo>
                      <a:lnTo>
                        <a:pt x="107" y="187"/>
                      </a:lnTo>
                      <a:lnTo>
                        <a:pt x="107" y="195"/>
                      </a:lnTo>
                      <a:lnTo>
                        <a:pt x="105" y="202"/>
                      </a:lnTo>
                      <a:lnTo>
                        <a:pt x="102" y="210"/>
                      </a:lnTo>
                      <a:lnTo>
                        <a:pt x="99" y="218"/>
                      </a:lnTo>
                      <a:lnTo>
                        <a:pt x="96" y="225"/>
                      </a:lnTo>
                      <a:lnTo>
                        <a:pt x="90" y="231"/>
                      </a:lnTo>
                      <a:lnTo>
                        <a:pt x="84" y="236"/>
                      </a:lnTo>
                      <a:lnTo>
                        <a:pt x="79" y="243"/>
                      </a:lnTo>
                      <a:lnTo>
                        <a:pt x="72" y="244"/>
                      </a:lnTo>
                      <a:lnTo>
                        <a:pt x="65" y="247"/>
                      </a:lnTo>
                      <a:lnTo>
                        <a:pt x="59" y="247"/>
                      </a:lnTo>
                      <a:lnTo>
                        <a:pt x="52" y="247"/>
                      </a:lnTo>
                      <a:lnTo>
                        <a:pt x="47" y="247"/>
                      </a:lnTo>
                      <a:lnTo>
                        <a:pt x="41" y="245"/>
                      </a:lnTo>
                      <a:lnTo>
                        <a:pt x="34" y="244"/>
                      </a:lnTo>
                      <a:lnTo>
                        <a:pt x="29" y="242"/>
                      </a:lnTo>
                      <a:lnTo>
                        <a:pt x="22" y="239"/>
                      </a:lnTo>
                      <a:lnTo>
                        <a:pt x="17" y="235"/>
                      </a:lnTo>
                      <a:lnTo>
                        <a:pt x="12" y="221"/>
                      </a:lnTo>
                      <a:lnTo>
                        <a:pt x="7" y="206"/>
                      </a:lnTo>
                      <a:lnTo>
                        <a:pt x="3" y="191"/>
                      </a:lnTo>
                      <a:lnTo>
                        <a:pt x="0" y="174"/>
                      </a:lnTo>
                      <a:lnTo>
                        <a:pt x="0" y="157"/>
                      </a:lnTo>
                      <a:lnTo>
                        <a:pt x="0" y="141"/>
                      </a:lnTo>
                      <a:lnTo>
                        <a:pt x="3" y="124"/>
                      </a:lnTo>
                      <a:lnTo>
                        <a:pt x="5" y="108"/>
                      </a:lnTo>
                      <a:lnTo>
                        <a:pt x="11" y="94"/>
                      </a:lnTo>
                      <a:lnTo>
                        <a:pt x="17" y="80"/>
                      </a:lnTo>
                      <a:lnTo>
                        <a:pt x="26" y="69"/>
                      </a:lnTo>
                      <a:lnTo>
                        <a:pt x="37" y="60"/>
                      </a:lnTo>
                      <a:lnTo>
                        <a:pt x="49" y="52"/>
                      </a:lnTo>
                      <a:lnTo>
                        <a:pt x="60" y="46"/>
                      </a:lnTo>
                      <a:lnTo>
                        <a:pt x="72" y="39"/>
                      </a:lnTo>
                      <a:lnTo>
                        <a:pt x="84" y="33"/>
                      </a:lnTo>
                      <a:lnTo>
                        <a:pt x="96" y="26"/>
                      </a:lnTo>
                      <a:lnTo>
                        <a:pt x="106" y="20"/>
                      </a:lnTo>
                      <a:lnTo>
                        <a:pt x="116" y="11"/>
                      </a:lnTo>
                      <a:lnTo>
                        <a:pt x="127" y="0"/>
                      </a:lnTo>
                      <a:lnTo>
                        <a:pt x="128" y="24"/>
                      </a:lnTo>
                      <a:lnTo>
                        <a:pt x="123" y="43"/>
                      </a:lnTo>
                      <a:lnTo>
                        <a:pt x="112" y="61"/>
                      </a:lnTo>
                      <a:lnTo>
                        <a:pt x="98" y="77"/>
                      </a:lnTo>
                      <a:lnTo>
                        <a:pt x="82" y="91"/>
                      </a:lnTo>
                      <a:lnTo>
                        <a:pt x="65" y="107"/>
                      </a:lnTo>
                      <a:lnTo>
                        <a:pt x="50" y="123"/>
                      </a:lnTo>
                      <a:lnTo>
                        <a:pt x="37" y="141"/>
                      </a:lnTo>
                      <a:lnTo>
                        <a:pt x="29" y="161"/>
                      </a:lnTo>
                      <a:lnTo>
                        <a:pt x="28" y="183"/>
                      </a:lnTo>
                      <a:lnTo>
                        <a:pt x="26" y="1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Freeform 132">
                  <a:extLst>
                    <a:ext uri="{FF2B5EF4-FFF2-40B4-BE49-F238E27FC236}">
                      <a16:creationId xmlns="" xmlns:a16="http://schemas.microsoft.com/office/drawing/2014/main" id="{17EE5DCC-3C0E-48D3-8677-3773723F26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" y="2522"/>
                  <a:ext cx="8" cy="33"/>
                </a:xfrm>
                <a:custGeom>
                  <a:avLst/>
                  <a:gdLst>
                    <a:gd name="T0" fmla="*/ 0 w 25"/>
                    <a:gd name="T1" fmla="*/ 0 h 97"/>
                    <a:gd name="T2" fmla="*/ 0 w 25"/>
                    <a:gd name="T3" fmla="*/ 0 h 97"/>
                    <a:gd name="T4" fmla="*/ 0 w 25"/>
                    <a:gd name="T5" fmla="*/ 0 h 97"/>
                    <a:gd name="T6" fmla="*/ 0 w 25"/>
                    <a:gd name="T7" fmla="*/ 0 h 97"/>
                    <a:gd name="T8" fmla="*/ 0 w 25"/>
                    <a:gd name="T9" fmla="*/ 0 h 97"/>
                    <a:gd name="T10" fmla="*/ 0 w 25"/>
                    <a:gd name="T11" fmla="*/ 0 h 97"/>
                    <a:gd name="T12" fmla="*/ 0 w 25"/>
                    <a:gd name="T13" fmla="*/ 0 h 97"/>
                    <a:gd name="T14" fmla="*/ 0 w 25"/>
                    <a:gd name="T15" fmla="*/ 0 h 97"/>
                    <a:gd name="T16" fmla="*/ 0 w 25"/>
                    <a:gd name="T17" fmla="*/ 0 h 97"/>
                    <a:gd name="T18" fmla="*/ 0 w 25"/>
                    <a:gd name="T19" fmla="*/ 0 h 97"/>
                    <a:gd name="T20" fmla="*/ 0 w 25"/>
                    <a:gd name="T21" fmla="*/ 0 h 97"/>
                    <a:gd name="T22" fmla="*/ 0 w 25"/>
                    <a:gd name="T23" fmla="*/ 0 h 97"/>
                    <a:gd name="T24" fmla="*/ 0 w 25"/>
                    <a:gd name="T25" fmla="*/ 0 h 97"/>
                    <a:gd name="T26" fmla="*/ 0 w 25"/>
                    <a:gd name="T27" fmla="*/ 0 h 97"/>
                    <a:gd name="T28" fmla="*/ 0 w 25"/>
                    <a:gd name="T29" fmla="*/ 0 h 97"/>
                    <a:gd name="T30" fmla="*/ 0 w 25"/>
                    <a:gd name="T31" fmla="*/ 0 h 97"/>
                    <a:gd name="T32" fmla="*/ 0 w 25"/>
                    <a:gd name="T33" fmla="*/ 0 h 97"/>
                    <a:gd name="T34" fmla="*/ 0 w 25"/>
                    <a:gd name="T35" fmla="*/ 0 h 97"/>
                    <a:gd name="T36" fmla="*/ 0 w 25"/>
                    <a:gd name="T37" fmla="*/ 0 h 97"/>
                    <a:gd name="T38" fmla="*/ 0 w 25"/>
                    <a:gd name="T39" fmla="*/ 0 h 97"/>
                    <a:gd name="T40" fmla="*/ 0 w 25"/>
                    <a:gd name="T41" fmla="*/ 0 h 97"/>
                    <a:gd name="T42" fmla="*/ 0 w 25"/>
                    <a:gd name="T43" fmla="*/ 0 h 97"/>
                    <a:gd name="T44" fmla="*/ 0 w 25"/>
                    <a:gd name="T45" fmla="*/ 0 h 97"/>
                    <a:gd name="T46" fmla="*/ 0 w 25"/>
                    <a:gd name="T47" fmla="*/ 0 h 97"/>
                    <a:gd name="T48" fmla="*/ 0 w 25"/>
                    <a:gd name="T49" fmla="*/ 0 h 97"/>
                    <a:gd name="T50" fmla="*/ 0 w 25"/>
                    <a:gd name="T51" fmla="*/ 0 h 97"/>
                    <a:gd name="T52" fmla="*/ 0 w 25"/>
                    <a:gd name="T53" fmla="*/ 0 h 97"/>
                    <a:gd name="T54" fmla="*/ 0 w 25"/>
                    <a:gd name="T55" fmla="*/ 0 h 97"/>
                    <a:gd name="T56" fmla="*/ 0 w 25"/>
                    <a:gd name="T57" fmla="*/ 0 h 97"/>
                    <a:gd name="T58" fmla="*/ 0 w 25"/>
                    <a:gd name="T59" fmla="*/ 0 h 97"/>
                    <a:gd name="T60" fmla="*/ 0 w 25"/>
                    <a:gd name="T61" fmla="*/ 0 h 97"/>
                    <a:gd name="T62" fmla="*/ 0 w 25"/>
                    <a:gd name="T63" fmla="*/ 0 h 97"/>
                    <a:gd name="T64" fmla="*/ 0 w 25"/>
                    <a:gd name="T65" fmla="*/ 0 h 9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"/>
                    <a:gd name="T100" fmla="*/ 0 h 97"/>
                    <a:gd name="T101" fmla="*/ 25 w 25"/>
                    <a:gd name="T102" fmla="*/ 97 h 9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" h="97">
                      <a:moveTo>
                        <a:pt x="14" y="0"/>
                      </a:moveTo>
                      <a:lnTo>
                        <a:pt x="15" y="9"/>
                      </a:lnTo>
                      <a:lnTo>
                        <a:pt x="15" y="18"/>
                      </a:lnTo>
                      <a:lnTo>
                        <a:pt x="15" y="28"/>
                      </a:lnTo>
                      <a:lnTo>
                        <a:pt x="17" y="35"/>
                      </a:lnTo>
                      <a:lnTo>
                        <a:pt x="18" y="45"/>
                      </a:lnTo>
                      <a:lnTo>
                        <a:pt x="19" y="54"/>
                      </a:lnTo>
                      <a:lnTo>
                        <a:pt x="21" y="63"/>
                      </a:lnTo>
                      <a:lnTo>
                        <a:pt x="22" y="72"/>
                      </a:lnTo>
                      <a:lnTo>
                        <a:pt x="23" y="81"/>
                      </a:lnTo>
                      <a:lnTo>
                        <a:pt x="25" y="90"/>
                      </a:lnTo>
                      <a:lnTo>
                        <a:pt x="22" y="93"/>
                      </a:lnTo>
                      <a:lnTo>
                        <a:pt x="21" y="95"/>
                      </a:lnTo>
                      <a:lnTo>
                        <a:pt x="18" y="97"/>
                      </a:lnTo>
                      <a:lnTo>
                        <a:pt x="15" y="97"/>
                      </a:lnTo>
                      <a:lnTo>
                        <a:pt x="12" y="95"/>
                      </a:lnTo>
                      <a:lnTo>
                        <a:pt x="10" y="95"/>
                      </a:lnTo>
                      <a:lnTo>
                        <a:pt x="8" y="93"/>
                      </a:lnTo>
                      <a:lnTo>
                        <a:pt x="5" y="92"/>
                      </a:lnTo>
                      <a:lnTo>
                        <a:pt x="4" y="89"/>
                      </a:lnTo>
                      <a:lnTo>
                        <a:pt x="2" y="85"/>
                      </a:lnTo>
                      <a:lnTo>
                        <a:pt x="1" y="77"/>
                      </a:lnTo>
                      <a:lnTo>
                        <a:pt x="1" y="69"/>
                      </a:lnTo>
                      <a:lnTo>
                        <a:pt x="0" y="60"/>
                      </a:lnTo>
                      <a:lnTo>
                        <a:pt x="0" y="50"/>
                      </a:lnTo>
                      <a:lnTo>
                        <a:pt x="0" y="41"/>
                      </a:lnTo>
                      <a:lnTo>
                        <a:pt x="1" y="32"/>
                      </a:lnTo>
                      <a:lnTo>
                        <a:pt x="2" y="24"/>
                      </a:lnTo>
                      <a:lnTo>
                        <a:pt x="5" y="15"/>
                      </a:lnTo>
                      <a:lnTo>
                        <a:pt x="9" y="8"/>
                      </a:lnTo>
                      <a:lnTo>
                        <a:pt x="14" y="2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Freeform 133">
                  <a:extLst>
                    <a:ext uri="{FF2B5EF4-FFF2-40B4-BE49-F238E27FC236}">
                      <a16:creationId xmlns="" xmlns:a16="http://schemas.microsoft.com/office/drawing/2014/main" id="{BE05086B-28A5-4D3A-954E-007C648564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" y="2523"/>
                  <a:ext cx="40" cy="97"/>
                </a:xfrm>
                <a:custGeom>
                  <a:avLst/>
                  <a:gdLst>
                    <a:gd name="T0" fmla="*/ 0 w 120"/>
                    <a:gd name="T1" fmla="*/ 0 h 291"/>
                    <a:gd name="T2" fmla="*/ 0 w 120"/>
                    <a:gd name="T3" fmla="*/ 0 h 291"/>
                    <a:gd name="T4" fmla="*/ 0 w 120"/>
                    <a:gd name="T5" fmla="*/ 0 h 291"/>
                    <a:gd name="T6" fmla="*/ 0 w 120"/>
                    <a:gd name="T7" fmla="*/ 0 h 291"/>
                    <a:gd name="T8" fmla="*/ 0 w 120"/>
                    <a:gd name="T9" fmla="*/ 0 h 291"/>
                    <a:gd name="T10" fmla="*/ 0 w 120"/>
                    <a:gd name="T11" fmla="*/ 0 h 291"/>
                    <a:gd name="T12" fmla="*/ 0 w 120"/>
                    <a:gd name="T13" fmla="*/ 0 h 291"/>
                    <a:gd name="T14" fmla="*/ 0 w 120"/>
                    <a:gd name="T15" fmla="*/ 0 h 291"/>
                    <a:gd name="T16" fmla="*/ 0 w 120"/>
                    <a:gd name="T17" fmla="*/ 0 h 291"/>
                    <a:gd name="T18" fmla="*/ 0 w 120"/>
                    <a:gd name="T19" fmla="*/ 0 h 291"/>
                    <a:gd name="T20" fmla="*/ 0 w 120"/>
                    <a:gd name="T21" fmla="*/ 0 h 291"/>
                    <a:gd name="T22" fmla="*/ 0 w 120"/>
                    <a:gd name="T23" fmla="*/ 0 h 291"/>
                    <a:gd name="T24" fmla="*/ 0 w 120"/>
                    <a:gd name="T25" fmla="*/ 0 h 291"/>
                    <a:gd name="T26" fmla="*/ 0 w 120"/>
                    <a:gd name="T27" fmla="*/ 0 h 291"/>
                    <a:gd name="T28" fmla="*/ 0 w 120"/>
                    <a:gd name="T29" fmla="*/ 0 h 291"/>
                    <a:gd name="T30" fmla="*/ 0 w 120"/>
                    <a:gd name="T31" fmla="*/ 0 h 291"/>
                    <a:gd name="T32" fmla="*/ 0 w 120"/>
                    <a:gd name="T33" fmla="*/ 0 h 291"/>
                    <a:gd name="T34" fmla="*/ 0 w 120"/>
                    <a:gd name="T35" fmla="*/ 0 h 291"/>
                    <a:gd name="T36" fmla="*/ 0 w 120"/>
                    <a:gd name="T37" fmla="*/ 0 h 291"/>
                    <a:gd name="T38" fmla="*/ 0 w 120"/>
                    <a:gd name="T39" fmla="*/ 0 h 291"/>
                    <a:gd name="T40" fmla="*/ 0 w 120"/>
                    <a:gd name="T41" fmla="*/ 0 h 291"/>
                    <a:gd name="T42" fmla="*/ 0 w 120"/>
                    <a:gd name="T43" fmla="*/ 0 h 291"/>
                    <a:gd name="T44" fmla="*/ 0 w 120"/>
                    <a:gd name="T45" fmla="*/ 0 h 291"/>
                    <a:gd name="T46" fmla="*/ 0 w 120"/>
                    <a:gd name="T47" fmla="*/ 0 h 291"/>
                    <a:gd name="T48" fmla="*/ 0 w 120"/>
                    <a:gd name="T49" fmla="*/ 0 h 291"/>
                    <a:gd name="T50" fmla="*/ 0 w 120"/>
                    <a:gd name="T51" fmla="*/ 0 h 291"/>
                    <a:gd name="T52" fmla="*/ 0 w 120"/>
                    <a:gd name="T53" fmla="*/ 0 h 291"/>
                    <a:gd name="T54" fmla="*/ 0 w 120"/>
                    <a:gd name="T55" fmla="*/ 0 h 291"/>
                    <a:gd name="T56" fmla="*/ 0 w 120"/>
                    <a:gd name="T57" fmla="*/ 0 h 291"/>
                    <a:gd name="T58" fmla="*/ 0 w 120"/>
                    <a:gd name="T59" fmla="*/ 0 h 291"/>
                    <a:gd name="T60" fmla="*/ 0 w 120"/>
                    <a:gd name="T61" fmla="*/ 0 h 291"/>
                    <a:gd name="T62" fmla="*/ 0 w 120"/>
                    <a:gd name="T63" fmla="*/ 0 h 291"/>
                    <a:gd name="T64" fmla="*/ 0 w 120"/>
                    <a:gd name="T65" fmla="*/ 0 h 291"/>
                    <a:gd name="T66" fmla="*/ 0 w 120"/>
                    <a:gd name="T67" fmla="*/ 0 h 291"/>
                    <a:gd name="T68" fmla="*/ 0 w 120"/>
                    <a:gd name="T69" fmla="*/ 0 h 291"/>
                    <a:gd name="T70" fmla="*/ 0 w 120"/>
                    <a:gd name="T71" fmla="*/ 0 h 291"/>
                    <a:gd name="T72" fmla="*/ 0 w 120"/>
                    <a:gd name="T73" fmla="*/ 0 h 291"/>
                    <a:gd name="T74" fmla="*/ 0 w 120"/>
                    <a:gd name="T75" fmla="*/ 0 h 291"/>
                    <a:gd name="T76" fmla="*/ 0 w 120"/>
                    <a:gd name="T77" fmla="*/ 0 h 291"/>
                    <a:gd name="T78" fmla="*/ 0 w 120"/>
                    <a:gd name="T79" fmla="*/ 0 h 291"/>
                    <a:gd name="T80" fmla="*/ 0 w 120"/>
                    <a:gd name="T81" fmla="*/ 0 h 291"/>
                    <a:gd name="T82" fmla="*/ 0 w 120"/>
                    <a:gd name="T83" fmla="*/ 0 h 291"/>
                    <a:gd name="T84" fmla="*/ 0 w 120"/>
                    <a:gd name="T85" fmla="*/ 0 h 291"/>
                    <a:gd name="T86" fmla="*/ 0 w 120"/>
                    <a:gd name="T87" fmla="*/ 0 h 291"/>
                    <a:gd name="T88" fmla="*/ 0 w 120"/>
                    <a:gd name="T89" fmla="*/ 0 h 291"/>
                    <a:gd name="T90" fmla="*/ 0 w 120"/>
                    <a:gd name="T91" fmla="*/ 0 h 291"/>
                    <a:gd name="T92" fmla="*/ 0 w 120"/>
                    <a:gd name="T93" fmla="*/ 0 h 291"/>
                    <a:gd name="T94" fmla="*/ 0 w 120"/>
                    <a:gd name="T95" fmla="*/ 0 h 291"/>
                    <a:gd name="T96" fmla="*/ 0 w 120"/>
                    <a:gd name="T97" fmla="*/ 0 h 291"/>
                    <a:gd name="T98" fmla="*/ 0 w 120"/>
                    <a:gd name="T99" fmla="*/ 0 h 291"/>
                    <a:gd name="T100" fmla="*/ 0 w 120"/>
                    <a:gd name="T101" fmla="*/ 0 h 291"/>
                    <a:gd name="T102" fmla="*/ 0 w 120"/>
                    <a:gd name="T103" fmla="*/ 0 h 29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20"/>
                    <a:gd name="T157" fmla="*/ 0 h 291"/>
                    <a:gd name="T158" fmla="*/ 120 w 120"/>
                    <a:gd name="T159" fmla="*/ 291 h 29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20" h="291">
                      <a:moveTo>
                        <a:pt x="52" y="0"/>
                      </a:moveTo>
                      <a:lnTo>
                        <a:pt x="56" y="12"/>
                      </a:lnTo>
                      <a:lnTo>
                        <a:pt x="60" y="21"/>
                      </a:lnTo>
                      <a:lnTo>
                        <a:pt x="66" y="31"/>
                      </a:lnTo>
                      <a:lnTo>
                        <a:pt x="72" y="40"/>
                      </a:lnTo>
                      <a:lnTo>
                        <a:pt x="78" y="51"/>
                      </a:lnTo>
                      <a:lnTo>
                        <a:pt x="83" y="60"/>
                      </a:lnTo>
                      <a:lnTo>
                        <a:pt x="87" y="70"/>
                      </a:lnTo>
                      <a:lnTo>
                        <a:pt x="89" y="81"/>
                      </a:lnTo>
                      <a:lnTo>
                        <a:pt x="86" y="91"/>
                      </a:lnTo>
                      <a:lnTo>
                        <a:pt x="79" y="103"/>
                      </a:lnTo>
                      <a:lnTo>
                        <a:pt x="79" y="123"/>
                      </a:lnTo>
                      <a:lnTo>
                        <a:pt x="85" y="141"/>
                      </a:lnTo>
                      <a:lnTo>
                        <a:pt x="92" y="160"/>
                      </a:lnTo>
                      <a:lnTo>
                        <a:pt x="102" y="180"/>
                      </a:lnTo>
                      <a:lnTo>
                        <a:pt x="111" y="198"/>
                      </a:lnTo>
                      <a:lnTo>
                        <a:pt x="117" y="216"/>
                      </a:lnTo>
                      <a:lnTo>
                        <a:pt x="120" y="235"/>
                      </a:lnTo>
                      <a:lnTo>
                        <a:pt x="116" y="253"/>
                      </a:lnTo>
                      <a:lnTo>
                        <a:pt x="105" y="269"/>
                      </a:lnTo>
                      <a:lnTo>
                        <a:pt x="86" y="284"/>
                      </a:lnTo>
                      <a:lnTo>
                        <a:pt x="81" y="287"/>
                      </a:lnTo>
                      <a:lnTo>
                        <a:pt x="74" y="288"/>
                      </a:lnTo>
                      <a:lnTo>
                        <a:pt x="68" y="290"/>
                      </a:lnTo>
                      <a:lnTo>
                        <a:pt x="61" y="290"/>
                      </a:lnTo>
                      <a:lnTo>
                        <a:pt x="55" y="291"/>
                      </a:lnTo>
                      <a:lnTo>
                        <a:pt x="48" y="291"/>
                      </a:lnTo>
                      <a:lnTo>
                        <a:pt x="43" y="290"/>
                      </a:lnTo>
                      <a:lnTo>
                        <a:pt x="36" y="290"/>
                      </a:lnTo>
                      <a:lnTo>
                        <a:pt x="31" y="287"/>
                      </a:lnTo>
                      <a:lnTo>
                        <a:pt x="26" y="286"/>
                      </a:lnTo>
                      <a:lnTo>
                        <a:pt x="19" y="279"/>
                      </a:lnTo>
                      <a:lnTo>
                        <a:pt x="14" y="273"/>
                      </a:lnTo>
                      <a:lnTo>
                        <a:pt x="10" y="265"/>
                      </a:lnTo>
                      <a:lnTo>
                        <a:pt x="6" y="257"/>
                      </a:lnTo>
                      <a:lnTo>
                        <a:pt x="2" y="249"/>
                      </a:lnTo>
                      <a:lnTo>
                        <a:pt x="1" y="240"/>
                      </a:lnTo>
                      <a:lnTo>
                        <a:pt x="0" y="231"/>
                      </a:lnTo>
                      <a:lnTo>
                        <a:pt x="0" y="223"/>
                      </a:lnTo>
                      <a:lnTo>
                        <a:pt x="1" y="214"/>
                      </a:lnTo>
                      <a:lnTo>
                        <a:pt x="4" y="206"/>
                      </a:lnTo>
                      <a:lnTo>
                        <a:pt x="8" y="200"/>
                      </a:lnTo>
                      <a:lnTo>
                        <a:pt x="12" y="194"/>
                      </a:lnTo>
                      <a:lnTo>
                        <a:pt x="15" y="190"/>
                      </a:lnTo>
                      <a:lnTo>
                        <a:pt x="21" y="186"/>
                      </a:lnTo>
                      <a:lnTo>
                        <a:pt x="27" y="184"/>
                      </a:lnTo>
                      <a:lnTo>
                        <a:pt x="32" y="183"/>
                      </a:lnTo>
                      <a:lnTo>
                        <a:pt x="39" y="181"/>
                      </a:lnTo>
                      <a:lnTo>
                        <a:pt x="45" y="180"/>
                      </a:lnTo>
                      <a:lnTo>
                        <a:pt x="52" y="180"/>
                      </a:lnTo>
                      <a:lnTo>
                        <a:pt x="59" y="180"/>
                      </a:lnTo>
                      <a:lnTo>
                        <a:pt x="61" y="183"/>
                      </a:lnTo>
                      <a:lnTo>
                        <a:pt x="64" y="185"/>
                      </a:lnTo>
                      <a:lnTo>
                        <a:pt x="65" y="189"/>
                      </a:lnTo>
                      <a:lnTo>
                        <a:pt x="68" y="193"/>
                      </a:lnTo>
                      <a:lnTo>
                        <a:pt x="68" y="196"/>
                      </a:lnTo>
                      <a:lnTo>
                        <a:pt x="69" y="200"/>
                      </a:lnTo>
                      <a:lnTo>
                        <a:pt x="69" y="203"/>
                      </a:lnTo>
                      <a:lnTo>
                        <a:pt x="68" y="206"/>
                      </a:lnTo>
                      <a:lnTo>
                        <a:pt x="65" y="209"/>
                      </a:lnTo>
                      <a:lnTo>
                        <a:pt x="61" y="211"/>
                      </a:lnTo>
                      <a:lnTo>
                        <a:pt x="57" y="213"/>
                      </a:lnTo>
                      <a:lnTo>
                        <a:pt x="55" y="214"/>
                      </a:lnTo>
                      <a:lnTo>
                        <a:pt x="51" y="215"/>
                      </a:lnTo>
                      <a:lnTo>
                        <a:pt x="48" y="215"/>
                      </a:lnTo>
                      <a:lnTo>
                        <a:pt x="45" y="215"/>
                      </a:lnTo>
                      <a:lnTo>
                        <a:pt x="42" y="215"/>
                      </a:lnTo>
                      <a:lnTo>
                        <a:pt x="39" y="215"/>
                      </a:lnTo>
                      <a:lnTo>
                        <a:pt x="36" y="216"/>
                      </a:lnTo>
                      <a:lnTo>
                        <a:pt x="34" y="219"/>
                      </a:lnTo>
                      <a:lnTo>
                        <a:pt x="30" y="222"/>
                      </a:lnTo>
                      <a:lnTo>
                        <a:pt x="31" y="226"/>
                      </a:lnTo>
                      <a:lnTo>
                        <a:pt x="32" y="228"/>
                      </a:lnTo>
                      <a:lnTo>
                        <a:pt x="34" y="231"/>
                      </a:lnTo>
                      <a:lnTo>
                        <a:pt x="35" y="233"/>
                      </a:lnTo>
                      <a:lnTo>
                        <a:pt x="38" y="236"/>
                      </a:lnTo>
                      <a:lnTo>
                        <a:pt x="39" y="237"/>
                      </a:lnTo>
                      <a:lnTo>
                        <a:pt x="42" y="240"/>
                      </a:lnTo>
                      <a:lnTo>
                        <a:pt x="43" y="243"/>
                      </a:lnTo>
                      <a:lnTo>
                        <a:pt x="45" y="245"/>
                      </a:lnTo>
                      <a:lnTo>
                        <a:pt x="48" y="246"/>
                      </a:lnTo>
                      <a:lnTo>
                        <a:pt x="56" y="248"/>
                      </a:lnTo>
                      <a:lnTo>
                        <a:pt x="62" y="248"/>
                      </a:lnTo>
                      <a:lnTo>
                        <a:pt x="69" y="245"/>
                      </a:lnTo>
                      <a:lnTo>
                        <a:pt x="74" y="243"/>
                      </a:lnTo>
                      <a:lnTo>
                        <a:pt x="79" y="239"/>
                      </a:lnTo>
                      <a:lnTo>
                        <a:pt x="83" y="233"/>
                      </a:lnTo>
                      <a:lnTo>
                        <a:pt x="87" y="228"/>
                      </a:lnTo>
                      <a:lnTo>
                        <a:pt x="91" y="223"/>
                      </a:lnTo>
                      <a:lnTo>
                        <a:pt x="94" y="218"/>
                      </a:lnTo>
                      <a:lnTo>
                        <a:pt x="96" y="213"/>
                      </a:lnTo>
                      <a:lnTo>
                        <a:pt x="94" y="189"/>
                      </a:lnTo>
                      <a:lnTo>
                        <a:pt x="86" y="167"/>
                      </a:lnTo>
                      <a:lnTo>
                        <a:pt x="75" y="146"/>
                      </a:lnTo>
                      <a:lnTo>
                        <a:pt x="64" y="126"/>
                      </a:lnTo>
                      <a:lnTo>
                        <a:pt x="52" y="107"/>
                      </a:lnTo>
                      <a:lnTo>
                        <a:pt x="42" y="87"/>
                      </a:lnTo>
                      <a:lnTo>
                        <a:pt x="34" y="68"/>
                      </a:lnTo>
                      <a:lnTo>
                        <a:pt x="31" y="47"/>
                      </a:lnTo>
                      <a:lnTo>
                        <a:pt x="35" y="25"/>
                      </a:lnTo>
                      <a:lnTo>
                        <a:pt x="47" y="1"/>
                      </a:lnTo>
                      <a:lnTo>
                        <a:pt x="53" y="1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Freeform 134">
                  <a:extLst>
                    <a:ext uri="{FF2B5EF4-FFF2-40B4-BE49-F238E27FC236}">
                      <a16:creationId xmlns="" xmlns:a16="http://schemas.microsoft.com/office/drawing/2014/main" id="{23260D94-1B4D-42FB-8B46-D7FF5F56B7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3" y="2528"/>
                  <a:ext cx="5" cy="6"/>
                </a:xfrm>
                <a:custGeom>
                  <a:avLst/>
                  <a:gdLst>
                    <a:gd name="T0" fmla="*/ 0 w 13"/>
                    <a:gd name="T1" fmla="*/ 0 h 19"/>
                    <a:gd name="T2" fmla="*/ 0 w 13"/>
                    <a:gd name="T3" fmla="*/ 0 h 19"/>
                    <a:gd name="T4" fmla="*/ 0 w 13"/>
                    <a:gd name="T5" fmla="*/ 0 h 19"/>
                    <a:gd name="T6" fmla="*/ 0 w 13"/>
                    <a:gd name="T7" fmla="*/ 0 h 19"/>
                    <a:gd name="T8" fmla="*/ 0 w 13"/>
                    <a:gd name="T9" fmla="*/ 0 h 19"/>
                    <a:gd name="T10" fmla="*/ 0 w 13"/>
                    <a:gd name="T11" fmla="*/ 0 h 19"/>
                    <a:gd name="T12" fmla="*/ 0 w 13"/>
                    <a:gd name="T13" fmla="*/ 0 h 19"/>
                    <a:gd name="T14" fmla="*/ 0 w 13"/>
                    <a:gd name="T15" fmla="*/ 0 h 19"/>
                    <a:gd name="T16" fmla="*/ 0 w 13"/>
                    <a:gd name="T17" fmla="*/ 0 h 19"/>
                    <a:gd name="T18" fmla="*/ 0 w 13"/>
                    <a:gd name="T19" fmla="*/ 0 h 19"/>
                    <a:gd name="T20" fmla="*/ 0 w 13"/>
                    <a:gd name="T21" fmla="*/ 0 h 19"/>
                    <a:gd name="T22" fmla="*/ 0 w 13"/>
                    <a:gd name="T23" fmla="*/ 0 h 19"/>
                    <a:gd name="T24" fmla="*/ 0 w 13"/>
                    <a:gd name="T25" fmla="*/ 0 h 19"/>
                    <a:gd name="T26" fmla="*/ 0 w 13"/>
                    <a:gd name="T27" fmla="*/ 0 h 19"/>
                    <a:gd name="T28" fmla="*/ 0 w 13"/>
                    <a:gd name="T29" fmla="*/ 0 h 19"/>
                    <a:gd name="T30" fmla="*/ 0 w 13"/>
                    <a:gd name="T31" fmla="*/ 0 h 19"/>
                    <a:gd name="T32" fmla="*/ 0 w 13"/>
                    <a:gd name="T33" fmla="*/ 0 h 19"/>
                    <a:gd name="T34" fmla="*/ 0 w 13"/>
                    <a:gd name="T35" fmla="*/ 0 h 19"/>
                    <a:gd name="T36" fmla="*/ 0 w 13"/>
                    <a:gd name="T37" fmla="*/ 0 h 19"/>
                    <a:gd name="T38" fmla="*/ 0 w 13"/>
                    <a:gd name="T39" fmla="*/ 0 h 19"/>
                    <a:gd name="T40" fmla="*/ 0 w 13"/>
                    <a:gd name="T41" fmla="*/ 0 h 19"/>
                    <a:gd name="T42" fmla="*/ 0 w 13"/>
                    <a:gd name="T43" fmla="*/ 0 h 19"/>
                    <a:gd name="T44" fmla="*/ 0 w 13"/>
                    <a:gd name="T45" fmla="*/ 0 h 1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3"/>
                    <a:gd name="T70" fmla="*/ 0 h 19"/>
                    <a:gd name="T71" fmla="*/ 13 w 13"/>
                    <a:gd name="T72" fmla="*/ 19 h 1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3" h="19">
                      <a:moveTo>
                        <a:pt x="13" y="5"/>
                      </a:moveTo>
                      <a:lnTo>
                        <a:pt x="12" y="8"/>
                      </a:lnTo>
                      <a:lnTo>
                        <a:pt x="12" y="9"/>
                      </a:lnTo>
                      <a:lnTo>
                        <a:pt x="10" y="12"/>
                      </a:lnTo>
                      <a:lnTo>
                        <a:pt x="10" y="13"/>
                      </a:lnTo>
                      <a:lnTo>
                        <a:pt x="9" y="16"/>
                      </a:lnTo>
                      <a:lnTo>
                        <a:pt x="9" y="17"/>
                      </a:lnTo>
                      <a:lnTo>
                        <a:pt x="8" y="18"/>
                      </a:lnTo>
                      <a:lnTo>
                        <a:pt x="7" y="19"/>
                      </a:lnTo>
                      <a:lnTo>
                        <a:pt x="4" y="19"/>
                      </a:lnTo>
                      <a:lnTo>
                        <a:pt x="1" y="19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10" y="4"/>
                      </a:lnTo>
                      <a:lnTo>
                        <a:pt x="12" y="5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Freeform 135">
                  <a:extLst>
                    <a:ext uri="{FF2B5EF4-FFF2-40B4-BE49-F238E27FC236}">
                      <a16:creationId xmlns="" xmlns:a16="http://schemas.microsoft.com/office/drawing/2014/main" id="{7DC6FBC1-93B6-4FAA-ABFC-836382DA9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7" y="2459"/>
                  <a:ext cx="14" cy="19"/>
                </a:xfrm>
                <a:custGeom>
                  <a:avLst/>
                  <a:gdLst>
                    <a:gd name="T0" fmla="*/ 0 w 42"/>
                    <a:gd name="T1" fmla="*/ 0 h 57"/>
                    <a:gd name="T2" fmla="*/ 0 w 42"/>
                    <a:gd name="T3" fmla="*/ 0 h 57"/>
                    <a:gd name="T4" fmla="*/ 0 w 42"/>
                    <a:gd name="T5" fmla="*/ 0 h 57"/>
                    <a:gd name="T6" fmla="*/ 0 w 42"/>
                    <a:gd name="T7" fmla="*/ 0 h 57"/>
                    <a:gd name="T8" fmla="*/ 0 w 42"/>
                    <a:gd name="T9" fmla="*/ 0 h 57"/>
                    <a:gd name="T10" fmla="*/ 0 w 42"/>
                    <a:gd name="T11" fmla="*/ 0 h 57"/>
                    <a:gd name="T12" fmla="*/ 0 w 42"/>
                    <a:gd name="T13" fmla="*/ 0 h 57"/>
                    <a:gd name="T14" fmla="*/ 0 w 42"/>
                    <a:gd name="T15" fmla="*/ 0 h 57"/>
                    <a:gd name="T16" fmla="*/ 0 w 42"/>
                    <a:gd name="T17" fmla="*/ 0 h 57"/>
                    <a:gd name="T18" fmla="*/ 0 w 42"/>
                    <a:gd name="T19" fmla="*/ 0 h 57"/>
                    <a:gd name="T20" fmla="*/ 0 w 42"/>
                    <a:gd name="T21" fmla="*/ 0 h 57"/>
                    <a:gd name="T22" fmla="*/ 0 w 42"/>
                    <a:gd name="T23" fmla="*/ 0 h 57"/>
                    <a:gd name="T24" fmla="*/ 0 w 42"/>
                    <a:gd name="T25" fmla="*/ 0 h 57"/>
                    <a:gd name="T26" fmla="*/ 0 w 42"/>
                    <a:gd name="T27" fmla="*/ 0 h 57"/>
                    <a:gd name="T28" fmla="*/ 0 w 42"/>
                    <a:gd name="T29" fmla="*/ 0 h 57"/>
                    <a:gd name="T30" fmla="*/ 0 w 42"/>
                    <a:gd name="T31" fmla="*/ 0 h 57"/>
                    <a:gd name="T32" fmla="*/ 0 w 42"/>
                    <a:gd name="T33" fmla="*/ 0 h 57"/>
                    <a:gd name="T34" fmla="*/ 0 w 42"/>
                    <a:gd name="T35" fmla="*/ 0 h 57"/>
                    <a:gd name="T36" fmla="*/ 0 w 42"/>
                    <a:gd name="T37" fmla="*/ 0 h 57"/>
                    <a:gd name="T38" fmla="*/ 0 w 42"/>
                    <a:gd name="T39" fmla="*/ 0 h 57"/>
                    <a:gd name="T40" fmla="*/ 0 w 42"/>
                    <a:gd name="T41" fmla="*/ 0 h 57"/>
                    <a:gd name="T42" fmla="*/ 0 w 42"/>
                    <a:gd name="T43" fmla="*/ 0 h 57"/>
                    <a:gd name="T44" fmla="*/ 0 w 42"/>
                    <a:gd name="T45" fmla="*/ 0 h 57"/>
                    <a:gd name="T46" fmla="*/ 0 w 42"/>
                    <a:gd name="T47" fmla="*/ 0 h 57"/>
                    <a:gd name="T48" fmla="*/ 0 w 42"/>
                    <a:gd name="T49" fmla="*/ 0 h 57"/>
                    <a:gd name="T50" fmla="*/ 0 w 42"/>
                    <a:gd name="T51" fmla="*/ 0 h 57"/>
                    <a:gd name="T52" fmla="*/ 0 w 42"/>
                    <a:gd name="T53" fmla="*/ 0 h 57"/>
                    <a:gd name="T54" fmla="*/ 0 w 42"/>
                    <a:gd name="T55" fmla="*/ 0 h 57"/>
                    <a:gd name="T56" fmla="*/ 0 w 42"/>
                    <a:gd name="T57" fmla="*/ 0 h 57"/>
                    <a:gd name="T58" fmla="*/ 0 w 42"/>
                    <a:gd name="T59" fmla="*/ 0 h 57"/>
                    <a:gd name="T60" fmla="*/ 0 w 42"/>
                    <a:gd name="T61" fmla="*/ 0 h 57"/>
                    <a:gd name="T62" fmla="*/ 0 w 42"/>
                    <a:gd name="T63" fmla="*/ 0 h 57"/>
                    <a:gd name="T64" fmla="*/ 0 w 42"/>
                    <a:gd name="T65" fmla="*/ 0 h 57"/>
                    <a:gd name="T66" fmla="*/ 0 w 42"/>
                    <a:gd name="T67" fmla="*/ 0 h 57"/>
                    <a:gd name="T68" fmla="*/ 0 w 42"/>
                    <a:gd name="T69" fmla="*/ 0 h 57"/>
                    <a:gd name="T70" fmla="*/ 0 w 42"/>
                    <a:gd name="T71" fmla="*/ 0 h 57"/>
                    <a:gd name="T72" fmla="*/ 0 w 42"/>
                    <a:gd name="T73" fmla="*/ 0 h 57"/>
                    <a:gd name="T74" fmla="*/ 0 w 42"/>
                    <a:gd name="T75" fmla="*/ 0 h 57"/>
                    <a:gd name="T76" fmla="*/ 0 w 42"/>
                    <a:gd name="T77" fmla="*/ 0 h 57"/>
                    <a:gd name="T78" fmla="*/ 0 w 42"/>
                    <a:gd name="T79" fmla="*/ 0 h 57"/>
                    <a:gd name="T80" fmla="*/ 0 w 42"/>
                    <a:gd name="T81" fmla="*/ 0 h 57"/>
                    <a:gd name="T82" fmla="*/ 0 w 42"/>
                    <a:gd name="T83" fmla="*/ 0 h 57"/>
                    <a:gd name="T84" fmla="*/ 0 w 42"/>
                    <a:gd name="T85" fmla="*/ 0 h 5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2"/>
                    <a:gd name="T130" fmla="*/ 0 h 57"/>
                    <a:gd name="T131" fmla="*/ 42 w 42"/>
                    <a:gd name="T132" fmla="*/ 57 h 5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2" h="57">
                      <a:moveTo>
                        <a:pt x="41" y="11"/>
                      </a:moveTo>
                      <a:lnTo>
                        <a:pt x="41" y="17"/>
                      </a:lnTo>
                      <a:lnTo>
                        <a:pt x="41" y="22"/>
                      </a:lnTo>
                      <a:lnTo>
                        <a:pt x="41" y="26"/>
                      </a:lnTo>
                      <a:lnTo>
                        <a:pt x="41" y="31"/>
                      </a:lnTo>
                      <a:lnTo>
                        <a:pt x="41" y="36"/>
                      </a:lnTo>
                      <a:lnTo>
                        <a:pt x="41" y="41"/>
                      </a:lnTo>
                      <a:lnTo>
                        <a:pt x="39" y="45"/>
                      </a:lnTo>
                      <a:lnTo>
                        <a:pt x="37" y="49"/>
                      </a:lnTo>
                      <a:lnTo>
                        <a:pt x="33" y="53"/>
                      </a:lnTo>
                      <a:lnTo>
                        <a:pt x="26" y="56"/>
                      </a:lnTo>
                      <a:lnTo>
                        <a:pt x="22" y="57"/>
                      </a:lnTo>
                      <a:lnTo>
                        <a:pt x="20" y="57"/>
                      </a:lnTo>
                      <a:lnTo>
                        <a:pt x="16" y="57"/>
                      </a:lnTo>
                      <a:lnTo>
                        <a:pt x="13" y="56"/>
                      </a:lnTo>
                      <a:lnTo>
                        <a:pt x="11" y="53"/>
                      </a:lnTo>
                      <a:lnTo>
                        <a:pt x="8" y="52"/>
                      </a:lnTo>
                      <a:lnTo>
                        <a:pt x="5" y="49"/>
                      </a:lnTo>
                      <a:lnTo>
                        <a:pt x="4" y="47"/>
                      </a:lnTo>
                      <a:lnTo>
                        <a:pt x="3" y="44"/>
                      </a:lnTo>
                      <a:lnTo>
                        <a:pt x="0" y="41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1" y="27"/>
                      </a:lnTo>
                      <a:lnTo>
                        <a:pt x="4" y="23"/>
                      </a:lnTo>
                      <a:lnTo>
                        <a:pt x="7" y="19"/>
                      </a:lnTo>
                      <a:lnTo>
                        <a:pt x="9" y="15"/>
                      </a:lnTo>
                      <a:lnTo>
                        <a:pt x="12" y="11"/>
                      </a:lnTo>
                      <a:lnTo>
                        <a:pt x="16" y="8"/>
                      </a:lnTo>
                      <a:lnTo>
                        <a:pt x="20" y="4"/>
                      </a:lnTo>
                      <a:lnTo>
                        <a:pt x="22" y="0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4" y="2"/>
                      </a:lnTo>
                      <a:lnTo>
                        <a:pt x="37" y="4"/>
                      </a:lnTo>
                      <a:lnTo>
                        <a:pt x="38" y="5"/>
                      </a:lnTo>
                      <a:lnTo>
                        <a:pt x="41" y="6"/>
                      </a:lnTo>
                      <a:lnTo>
                        <a:pt x="41" y="9"/>
                      </a:lnTo>
                      <a:lnTo>
                        <a:pt x="42" y="11"/>
                      </a:lnTo>
                      <a:lnTo>
                        <a:pt x="41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Freeform 136">
                  <a:extLst>
                    <a:ext uri="{FF2B5EF4-FFF2-40B4-BE49-F238E27FC236}">
                      <a16:creationId xmlns="" xmlns:a16="http://schemas.microsoft.com/office/drawing/2014/main" id="{2051A186-E2C4-4C7C-8322-74D1B0BD00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2" y="2529"/>
                  <a:ext cx="20" cy="18"/>
                </a:xfrm>
                <a:custGeom>
                  <a:avLst/>
                  <a:gdLst>
                    <a:gd name="T0" fmla="*/ 0 w 61"/>
                    <a:gd name="T1" fmla="*/ 0 h 55"/>
                    <a:gd name="T2" fmla="*/ 0 w 61"/>
                    <a:gd name="T3" fmla="*/ 0 h 55"/>
                    <a:gd name="T4" fmla="*/ 0 w 61"/>
                    <a:gd name="T5" fmla="*/ 0 h 55"/>
                    <a:gd name="T6" fmla="*/ 0 w 61"/>
                    <a:gd name="T7" fmla="*/ 0 h 55"/>
                    <a:gd name="T8" fmla="*/ 0 w 61"/>
                    <a:gd name="T9" fmla="*/ 0 h 55"/>
                    <a:gd name="T10" fmla="*/ 0 w 61"/>
                    <a:gd name="T11" fmla="*/ 0 h 55"/>
                    <a:gd name="T12" fmla="*/ 0 w 61"/>
                    <a:gd name="T13" fmla="*/ 0 h 55"/>
                    <a:gd name="T14" fmla="*/ 0 w 61"/>
                    <a:gd name="T15" fmla="*/ 0 h 55"/>
                    <a:gd name="T16" fmla="*/ 0 w 61"/>
                    <a:gd name="T17" fmla="*/ 0 h 55"/>
                    <a:gd name="T18" fmla="*/ 0 w 61"/>
                    <a:gd name="T19" fmla="*/ 0 h 55"/>
                    <a:gd name="T20" fmla="*/ 0 w 61"/>
                    <a:gd name="T21" fmla="*/ 0 h 55"/>
                    <a:gd name="T22" fmla="*/ 0 w 61"/>
                    <a:gd name="T23" fmla="*/ 0 h 55"/>
                    <a:gd name="T24" fmla="*/ 0 w 61"/>
                    <a:gd name="T25" fmla="*/ 0 h 55"/>
                    <a:gd name="T26" fmla="*/ 0 w 61"/>
                    <a:gd name="T27" fmla="*/ 0 h 55"/>
                    <a:gd name="T28" fmla="*/ 0 w 61"/>
                    <a:gd name="T29" fmla="*/ 0 h 55"/>
                    <a:gd name="T30" fmla="*/ 0 w 61"/>
                    <a:gd name="T31" fmla="*/ 0 h 55"/>
                    <a:gd name="T32" fmla="*/ 0 w 61"/>
                    <a:gd name="T33" fmla="*/ 0 h 55"/>
                    <a:gd name="T34" fmla="*/ 0 w 61"/>
                    <a:gd name="T35" fmla="*/ 0 h 55"/>
                    <a:gd name="T36" fmla="*/ 0 w 61"/>
                    <a:gd name="T37" fmla="*/ 0 h 55"/>
                    <a:gd name="T38" fmla="*/ 0 w 61"/>
                    <a:gd name="T39" fmla="*/ 0 h 55"/>
                    <a:gd name="T40" fmla="*/ 0 w 61"/>
                    <a:gd name="T41" fmla="*/ 0 h 55"/>
                    <a:gd name="T42" fmla="*/ 0 w 61"/>
                    <a:gd name="T43" fmla="*/ 0 h 55"/>
                    <a:gd name="T44" fmla="*/ 0 w 61"/>
                    <a:gd name="T45" fmla="*/ 0 h 55"/>
                    <a:gd name="T46" fmla="*/ 0 w 61"/>
                    <a:gd name="T47" fmla="*/ 0 h 55"/>
                    <a:gd name="T48" fmla="*/ 0 w 61"/>
                    <a:gd name="T49" fmla="*/ 0 h 55"/>
                    <a:gd name="T50" fmla="*/ 0 w 61"/>
                    <a:gd name="T51" fmla="*/ 0 h 55"/>
                    <a:gd name="T52" fmla="*/ 0 w 61"/>
                    <a:gd name="T53" fmla="*/ 0 h 55"/>
                    <a:gd name="T54" fmla="*/ 0 w 61"/>
                    <a:gd name="T55" fmla="*/ 0 h 55"/>
                    <a:gd name="T56" fmla="*/ 0 w 61"/>
                    <a:gd name="T57" fmla="*/ 0 h 55"/>
                    <a:gd name="T58" fmla="*/ 0 w 61"/>
                    <a:gd name="T59" fmla="*/ 0 h 55"/>
                    <a:gd name="T60" fmla="*/ 0 w 61"/>
                    <a:gd name="T61" fmla="*/ 0 h 55"/>
                    <a:gd name="T62" fmla="*/ 0 w 61"/>
                    <a:gd name="T63" fmla="*/ 0 h 5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1"/>
                    <a:gd name="T97" fmla="*/ 0 h 55"/>
                    <a:gd name="T98" fmla="*/ 61 w 61"/>
                    <a:gd name="T99" fmla="*/ 55 h 5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1" h="55">
                      <a:moveTo>
                        <a:pt x="61" y="18"/>
                      </a:moveTo>
                      <a:lnTo>
                        <a:pt x="61" y="23"/>
                      </a:lnTo>
                      <a:lnTo>
                        <a:pt x="61" y="29"/>
                      </a:lnTo>
                      <a:lnTo>
                        <a:pt x="59" y="34"/>
                      </a:lnTo>
                      <a:lnTo>
                        <a:pt x="56" y="38"/>
                      </a:lnTo>
                      <a:lnTo>
                        <a:pt x="52" y="42"/>
                      </a:lnTo>
                      <a:lnTo>
                        <a:pt x="47" y="44"/>
                      </a:lnTo>
                      <a:lnTo>
                        <a:pt x="43" y="48"/>
                      </a:lnTo>
                      <a:lnTo>
                        <a:pt x="38" y="51"/>
                      </a:lnTo>
                      <a:lnTo>
                        <a:pt x="32" y="52"/>
                      </a:lnTo>
                      <a:lnTo>
                        <a:pt x="29" y="55"/>
                      </a:lnTo>
                      <a:lnTo>
                        <a:pt x="25" y="55"/>
                      </a:lnTo>
                      <a:lnTo>
                        <a:pt x="21" y="55"/>
                      </a:lnTo>
                      <a:lnTo>
                        <a:pt x="17" y="53"/>
                      </a:lnTo>
                      <a:lnTo>
                        <a:pt x="13" y="51"/>
                      </a:lnTo>
                      <a:lnTo>
                        <a:pt x="10" y="48"/>
                      </a:lnTo>
                      <a:lnTo>
                        <a:pt x="8" y="45"/>
                      </a:lnTo>
                      <a:lnTo>
                        <a:pt x="5" y="42"/>
                      </a:lnTo>
                      <a:lnTo>
                        <a:pt x="4" y="39"/>
                      </a:lnTo>
                      <a:lnTo>
                        <a:pt x="1" y="35"/>
                      </a:lnTo>
                      <a:lnTo>
                        <a:pt x="0" y="31"/>
                      </a:lnTo>
                      <a:lnTo>
                        <a:pt x="0" y="22"/>
                      </a:lnTo>
                      <a:lnTo>
                        <a:pt x="4" y="14"/>
                      </a:lnTo>
                      <a:lnTo>
                        <a:pt x="10" y="8"/>
                      </a:lnTo>
                      <a:lnTo>
                        <a:pt x="18" y="4"/>
                      </a:lnTo>
                      <a:lnTo>
                        <a:pt x="26" y="1"/>
                      </a:lnTo>
                      <a:lnTo>
                        <a:pt x="35" y="0"/>
                      </a:lnTo>
                      <a:lnTo>
                        <a:pt x="44" y="1"/>
                      </a:lnTo>
                      <a:lnTo>
                        <a:pt x="51" y="5"/>
                      </a:lnTo>
                      <a:lnTo>
                        <a:pt x="57" y="10"/>
                      </a:lnTo>
                      <a:lnTo>
                        <a:pt x="6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Freeform 137">
                  <a:extLst>
                    <a:ext uri="{FF2B5EF4-FFF2-40B4-BE49-F238E27FC236}">
                      <a16:creationId xmlns="" xmlns:a16="http://schemas.microsoft.com/office/drawing/2014/main" id="{796199F0-9F57-4444-8CD6-7A3DA0E6BE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9" y="2533"/>
                  <a:ext cx="47" cy="92"/>
                </a:xfrm>
                <a:custGeom>
                  <a:avLst/>
                  <a:gdLst>
                    <a:gd name="T0" fmla="*/ 0 w 139"/>
                    <a:gd name="T1" fmla="*/ 0 h 274"/>
                    <a:gd name="T2" fmla="*/ 0 w 139"/>
                    <a:gd name="T3" fmla="*/ 0 h 274"/>
                    <a:gd name="T4" fmla="*/ 0 w 139"/>
                    <a:gd name="T5" fmla="*/ 0 h 274"/>
                    <a:gd name="T6" fmla="*/ 0 w 139"/>
                    <a:gd name="T7" fmla="*/ 0 h 274"/>
                    <a:gd name="T8" fmla="*/ 0 w 139"/>
                    <a:gd name="T9" fmla="*/ 0 h 274"/>
                    <a:gd name="T10" fmla="*/ 0 w 139"/>
                    <a:gd name="T11" fmla="*/ 0 h 274"/>
                    <a:gd name="T12" fmla="*/ 0 w 139"/>
                    <a:gd name="T13" fmla="*/ 0 h 274"/>
                    <a:gd name="T14" fmla="*/ 0 w 139"/>
                    <a:gd name="T15" fmla="*/ 0 h 274"/>
                    <a:gd name="T16" fmla="*/ 0 w 139"/>
                    <a:gd name="T17" fmla="*/ 0 h 274"/>
                    <a:gd name="T18" fmla="*/ 0 w 139"/>
                    <a:gd name="T19" fmla="*/ 0 h 274"/>
                    <a:gd name="T20" fmla="*/ 0 w 139"/>
                    <a:gd name="T21" fmla="*/ 0 h 274"/>
                    <a:gd name="T22" fmla="*/ 0 w 139"/>
                    <a:gd name="T23" fmla="*/ 0 h 274"/>
                    <a:gd name="T24" fmla="*/ 0 w 139"/>
                    <a:gd name="T25" fmla="*/ 0 h 274"/>
                    <a:gd name="T26" fmla="*/ 0 w 139"/>
                    <a:gd name="T27" fmla="*/ 0 h 274"/>
                    <a:gd name="T28" fmla="*/ 0 w 139"/>
                    <a:gd name="T29" fmla="*/ 0 h 274"/>
                    <a:gd name="T30" fmla="*/ 0 w 139"/>
                    <a:gd name="T31" fmla="*/ 0 h 274"/>
                    <a:gd name="T32" fmla="*/ 0 w 139"/>
                    <a:gd name="T33" fmla="*/ 0 h 274"/>
                    <a:gd name="T34" fmla="*/ 0 w 139"/>
                    <a:gd name="T35" fmla="*/ 0 h 274"/>
                    <a:gd name="T36" fmla="*/ 0 w 139"/>
                    <a:gd name="T37" fmla="*/ 0 h 274"/>
                    <a:gd name="T38" fmla="*/ 0 w 139"/>
                    <a:gd name="T39" fmla="*/ 0 h 274"/>
                    <a:gd name="T40" fmla="*/ 0 w 139"/>
                    <a:gd name="T41" fmla="*/ 0 h 274"/>
                    <a:gd name="T42" fmla="*/ 0 w 139"/>
                    <a:gd name="T43" fmla="*/ 0 h 274"/>
                    <a:gd name="T44" fmla="*/ 0 w 139"/>
                    <a:gd name="T45" fmla="*/ 0 h 274"/>
                    <a:gd name="T46" fmla="*/ 0 w 139"/>
                    <a:gd name="T47" fmla="*/ 0 h 274"/>
                    <a:gd name="T48" fmla="*/ 0 w 139"/>
                    <a:gd name="T49" fmla="*/ 0 h 274"/>
                    <a:gd name="T50" fmla="*/ 0 w 139"/>
                    <a:gd name="T51" fmla="*/ 0 h 274"/>
                    <a:gd name="T52" fmla="*/ 0 w 139"/>
                    <a:gd name="T53" fmla="*/ 0 h 274"/>
                    <a:gd name="T54" fmla="*/ 0 w 139"/>
                    <a:gd name="T55" fmla="*/ 0 h 274"/>
                    <a:gd name="T56" fmla="*/ 0 w 139"/>
                    <a:gd name="T57" fmla="*/ 0 h 274"/>
                    <a:gd name="T58" fmla="*/ 0 w 139"/>
                    <a:gd name="T59" fmla="*/ 0 h 274"/>
                    <a:gd name="T60" fmla="*/ 0 w 139"/>
                    <a:gd name="T61" fmla="*/ 0 h 274"/>
                    <a:gd name="T62" fmla="*/ 0 w 139"/>
                    <a:gd name="T63" fmla="*/ 0 h 274"/>
                    <a:gd name="T64" fmla="*/ 0 w 139"/>
                    <a:gd name="T65" fmla="*/ 0 h 274"/>
                    <a:gd name="T66" fmla="*/ 0 w 139"/>
                    <a:gd name="T67" fmla="*/ 0 h 274"/>
                    <a:gd name="T68" fmla="*/ 0 w 139"/>
                    <a:gd name="T69" fmla="*/ 0 h 274"/>
                    <a:gd name="T70" fmla="*/ 0 w 139"/>
                    <a:gd name="T71" fmla="*/ 0 h 274"/>
                    <a:gd name="T72" fmla="*/ 0 w 139"/>
                    <a:gd name="T73" fmla="*/ 0 h 274"/>
                    <a:gd name="T74" fmla="*/ 0 w 139"/>
                    <a:gd name="T75" fmla="*/ 0 h 274"/>
                    <a:gd name="T76" fmla="*/ 0 w 139"/>
                    <a:gd name="T77" fmla="*/ 0 h 274"/>
                    <a:gd name="T78" fmla="*/ 0 w 139"/>
                    <a:gd name="T79" fmla="*/ 0 h 274"/>
                    <a:gd name="T80" fmla="*/ 0 w 139"/>
                    <a:gd name="T81" fmla="*/ 0 h 274"/>
                    <a:gd name="T82" fmla="*/ 0 w 139"/>
                    <a:gd name="T83" fmla="*/ 0 h 274"/>
                    <a:gd name="T84" fmla="*/ 0 w 139"/>
                    <a:gd name="T85" fmla="*/ 0 h 274"/>
                    <a:gd name="T86" fmla="*/ 0 w 139"/>
                    <a:gd name="T87" fmla="*/ 0 h 274"/>
                    <a:gd name="T88" fmla="*/ 0 w 139"/>
                    <a:gd name="T89" fmla="*/ 0 h 274"/>
                    <a:gd name="T90" fmla="*/ 0 w 139"/>
                    <a:gd name="T91" fmla="*/ 0 h 274"/>
                    <a:gd name="T92" fmla="*/ 0 w 139"/>
                    <a:gd name="T93" fmla="*/ 0 h 27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39"/>
                    <a:gd name="T142" fmla="*/ 0 h 274"/>
                    <a:gd name="T143" fmla="*/ 139 w 139"/>
                    <a:gd name="T144" fmla="*/ 274 h 27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39" h="274">
                      <a:moveTo>
                        <a:pt x="99" y="0"/>
                      </a:moveTo>
                      <a:lnTo>
                        <a:pt x="96" y="30"/>
                      </a:lnTo>
                      <a:lnTo>
                        <a:pt x="98" y="59"/>
                      </a:lnTo>
                      <a:lnTo>
                        <a:pt x="106" y="87"/>
                      </a:lnTo>
                      <a:lnTo>
                        <a:pt x="116" y="116"/>
                      </a:lnTo>
                      <a:lnTo>
                        <a:pt x="127" y="145"/>
                      </a:lnTo>
                      <a:lnTo>
                        <a:pt x="135" y="171"/>
                      </a:lnTo>
                      <a:lnTo>
                        <a:pt x="139" y="197"/>
                      </a:lnTo>
                      <a:lnTo>
                        <a:pt x="133" y="223"/>
                      </a:lnTo>
                      <a:lnTo>
                        <a:pt x="119" y="247"/>
                      </a:lnTo>
                      <a:lnTo>
                        <a:pt x="93" y="269"/>
                      </a:lnTo>
                      <a:lnTo>
                        <a:pt x="85" y="270"/>
                      </a:lnTo>
                      <a:lnTo>
                        <a:pt x="77" y="273"/>
                      </a:lnTo>
                      <a:lnTo>
                        <a:pt x="69" y="274"/>
                      </a:lnTo>
                      <a:lnTo>
                        <a:pt x="62" y="274"/>
                      </a:lnTo>
                      <a:lnTo>
                        <a:pt x="54" y="274"/>
                      </a:lnTo>
                      <a:lnTo>
                        <a:pt x="46" y="274"/>
                      </a:lnTo>
                      <a:lnTo>
                        <a:pt x="38" y="273"/>
                      </a:lnTo>
                      <a:lnTo>
                        <a:pt x="30" y="270"/>
                      </a:lnTo>
                      <a:lnTo>
                        <a:pt x="24" y="266"/>
                      </a:lnTo>
                      <a:lnTo>
                        <a:pt x="17" y="262"/>
                      </a:lnTo>
                      <a:lnTo>
                        <a:pt x="13" y="257"/>
                      </a:lnTo>
                      <a:lnTo>
                        <a:pt x="9" y="253"/>
                      </a:lnTo>
                      <a:lnTo>
                        <a:pt x="7" y="247"/>
                      </a:lnTo>
                      <a:lnTo>
                        <a:pt x="4" y="241"/>
                      </a:lnTo>
                      <a:lnTo>
                        <a:pt x="3" y="235"/>
                      </a:lnTo>
                      <a:lnTo>
                        <a:pt x="3" y="228"/>
                      </a:lnTo>
                      <a:lnTo>
                        <a:pt x="2" y="222"/>
                      </a:lnTo>
                      <a:lnTo>
                        <a:pt x="2" y="215"/>
                      </a:lnTo>
                      <a:lnTo>
                        <a:pt x="2" y="209"/>
                      </a:lnTo>
                      <a:lnTo>
                        <a:pt x="0" y="202"/>
                      </a:lnTo>
                      <a:lnTo>
                        <a:pt x="4" y="197"/>
                      </a:lnTo>
                      <a:lnTo>
                        <a:pt x="7" y="192"/>
                      </a:lnTo>
                      <a:lnTo>
                        <a:pt x="11" y="186"/>
                      </a:lnTo>
                      <a:lnTo>
                        <a:pt x="15" y="183"/>
                      </a:lnTo>
                      <a:lnTo>
                        <a:pt x="19" y="179"/>
                      </a:lnTo>
                      <a:lnTo>
                        <a:pt x="24" y="175"/>
                      </a:lnTo>
                      <a:lnTo>
                        <a:pt x="29" y="172"/>
                      </a:lnTo>
                      <a:lnTo>
                        <a:pt x="34" y="170"/>
                      </a:lnTo>
                      <a:lnTo>
                        <a:pt x="39" y="167"/>
                      </a:lnTo>
                      <a:lnTo>
                        <a:pt x="45" y="166"/>
                      </a:lnTo>
                      <a:lnTo>
                        <a:pt x="51" y="166"/>
                      </a:lnTo>
                      <a:lnTo>
                        <a:pt x="56" y="166"/>
                      </a:lnTo>
                      <a:lnTo>
                        <a:pt x="60" y="167"/>
                      </a:lnTo>
                      <a:lnTo>
                        <a:pt x="66" y="170"/>
                      </a:lnTo>
                      <a:lnTo>
                        <a:pt x="69" y="172"/>
                      </a:lnTo>
                      <a:lnTo>
                        <a:pt x="72" y="175"/>
                      </a:lnTo>
                      <a:lnTo>
                        <a:pt x="76" y="177"/>
                      </a:lnTo>
                      <a:lnTo>
                        <a:pt x="79" y="181"/>
                      </a:lnTo>
                      <a:lnTo>
                        <a:pt x="82" y="184"/>
                      </a:lnTo>
                      <a:lnTo>
                        <a:pt x="85" y="188"/>
                      </a:lnTo>
                      <a:lnTo>
                        <a:pt x="85" y="194"/>
                      </a:lnTo>
                      <a:lnTo>
                        <a:pt x="81" y="194"/>
                      </a:lnTo>
                      <a:lnTo>
                        <a:pt x="79" y="194"/>
                      </a:lnTo>
                      <a:lnTo>
                        <a:pt x="75" y="194"/>
                      </a:lnTo>
                      <a:lnTo>
                        <a:pt x="72" y="196"/>
                      </a:lnTo>
                      <a:lnTo>
                        <a:pt x="68" y="197"/>
                      </a:lnTo>
                      <a:lnTo>
                        <a:pt x="66" y="198"/>
                      </a:lnTo>
                      <a:lnTo>
                        <a:pt x="63" y="200"/>
                      </a:lnTo>
                      <a:lnTo>
                        <a:pt x="60" y="201"/>
                      </a:lnTo>
                      <a:lnTo>
                        <a:pt x="58" y="203"/>
                      </a:lnTo>
                      <a:lnTo>
                        <a:pt x="55" y="206"/>
                      </a:lnTo>
                      <a:lnTo>
                        <a:pt x="54" y="210"/>
                      </a:lnTo>
                      <a:lnTo>
                        <a:pt x="55" y="214"/>
                      </a:lnTo>
                      <a:lnTo>
                        <a:pt x="55" y="218"/>
                      </a:lnTo>
                      <a:lnTo>
                        <a:pt x="58" y="222"/>
                      </a:lnTo>
                      <a:lnTo>
                        <a:pt x="59" y="224"/>
                      </a:lnTo>
                      <a:lnTo>
                        <a:pt x="62" y="227"/>
                      </a:lnTo>
                      <a:lnTo>
                        <a:pt x="66" y="230"/>
                      </a:lnTo>
                      <a:lnTo>
                        <a:pt x="68" y="232"/>
                      </a:lnTo>
                      <a:lnTo>
                        <a:pt x="72" y="233"/>
                      </a:lnTo>
                      <a:lnTo>
                        <a:pt x="75" y="236"/>
                      </a:lnTo>
                      <a:lnTo>
                        <a:pt x="80" y="235"/>
                      </a:lnTo>
                      <a:lnTo>
                        <a:pt x="84" y="233"/>
                      </a:lnTo>
                      <a:lnTo>
                        <a:pt x="88" y="231"/>
                      </a:lnTo>
                      <a:lnTo>
                        <a:pt x="90" y="228"/>
                      </a:lnTo>
                      <a:lnTo>
                        <a:pt x="93" y="224"/>
                      </a:lnTo>
                      <a:lnTo>
                        <a:pt x="96" y="220"/>
                      </a:lnTo>
                      <a:lnTo>
                        <a:pt x="97" y="216"/>
                      </a:lnTo>
                      <a:lnTo>
                        <a:pt x="99" y="213"/>
                      </a:lnTo>
                      <a:lnTo>
                        <a:pt x="102" y="209"/>
                      </a:lnTo>
                      <a:lnTo>
                        <a:pt x="105" y="205"/>
                      </a:lnTo>
                      <a:lnTo>
                        <a:pt x="99" y="184"/>
                      </a:lnTo>
                      <a:lnTo>
                        <a:pt x="92" y="163"/>
                      </a:lnTo>
                      <a:lnTo>
                        <a:pt x="82" y="141"/>
                      </a:lnTo>
                      <a:lnTo>
                        <a:pt x="72" y="117"/>
                      </a:lnTo>
                      <a:lnTo>
                        <a:pt x="64" y="95"/>
                      </a:lnTo>
                      <a:lnTo>
                        <a:pt x="59" y="74"/>
                      </a:lnTo>
                      <a:lnTo>
                        <a:pt x="58" y="53"/>
                      </a:lnTo>
                      <a:lnTo>
                        <a:pt x="64" y="34"/>
                      </a:lnTo>
                      <a:lnTo>
                        <a:pt x="77" y="17"/>
                      </a:lnTo>
                      <a:lnTo>
                        <a:pt x="101" y="1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Freeform 138">
                  <a:extLst>
                    <a:ext uri="{FF2B5EF4-FFF2-40B4-BE49-F238E27FC236}">
                      <a16:creationId xmlns="" xmlns:a16="http://schemas.microsoft.com/office/drawing/2014/main" id="{621E2772-2367-4611-8D4F-A0E91323A9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2" y="2471"/>
                  <a:ext cx="52" cy="99"/>
                </a:xfrm>
                <a:custGeom>
                  <a:avLst/>
                  <a:gdLst>
                    <a:gd name="T0" fmla="*/ 0 w 156"/>
                    <a:gd name="T1" fmla="*/ 0 h 298"/>
                    <a:gd name="T2" fmla="*/ 0 w 156"/>
                    <a:gd name="T3" fmla="*/ 0 h 298"/>
                    <a:gd name="T4" fmla="*/ 0 w 156"/>
                    <a:gd name="T5" fmla="*/ 0 h 298"/>
                    <a:gd name="T6" fmla="*/ 0 w 156"/>
                    <a:gd name="T7" fmla="*/ 0 h 298"/>
                    <a:gd name="T8" fmla="*/ 0 w 156"/>
                    <a:gd name="T9" fmla="*/ 0 h 298"/>
                    <a:gd name="T10" fmla="*/ 0 w 156"/>
                    <a:gd name="T11" fmla="*/ 0 h 298"/>
                    <a:gd name="T12" fmla="*/ 0 w 156"/>
                    <a:gd name="T13" fmla="*/ 0 h 298"/>
                    <a:gd name="T14" fmla="*/ 0 w 156"/>
                    <a:gd name="T15" fmla="*/ 0 h 298"/>
                    <a:gd name="T16" fmla="*/ 0 w 156"/>
                    <a:gd name="T17" fmla="*/ 0 h 298"/>
                    <a:gd name="T18" fmla="*/ 0 w 156"/>
                    <a:gd name="T19" fmla="*/ 0 h 298"/>
                    <a:gd name="T20" fmla="*/ 0 w 156"/>
                    <a:gd name="T21" fmla="*/ 0 h 298"/>
                    <a:gd name="T22" fmla="*/ 0 w 156"/>
                    <a:gd name="T23" fmla="*/ 0 h 298"/>
                    <a:gd name="T24" fmla="*/ 0 w 156"/>
                    <a:gd name="T25" fmla="*/ 0 h 298"/>
                    <a:gd name="T26" fmla="*/ 0 w 156"/>
                    <a:gd name="T27" fmla="*/ 0 h 298"/>
                    <a:gd name="T28" fmla="*/ 0 w 156"/>
                    <a:gd name="T29" fmla="*/ 0 h 298"/>
                    <a:gd name="T30" fmla="*/ 0 w 156"/>
                    <a:gd name="T31" fmla="*/ 0 h 298"/>
                    <a:gd name="T32" fmla="*/ 0 w 156"/>
                    <a:gd name="T33" fmla="*/ 0 h 298"/>
                    <a:gd name="T34" fmla="*/ 0 w 156"/>
                    <a:gd name="T35" fmla="*/ 0 h 298"/>
                    <a:gd name="T36" fmla="*/ 0 w 156"/>
                    <a:gd name="T37" fmla="*/ 0 h 298"/>
                    <a:gd name="T38" fmla="*/ 0 w 156"/>
                    <a:gd name="T39" fmla="*/ 0 h 298"/>
                    <a:gd name="T40" fmla="*/ 0 w 156"/>
                    <a:gd name="T41" fmla="*/ 0 h 298"/>
                    <a:gd name="T42" fmla="*/ 0 w 156"/>
                    <a:gd name="T43" fmla="*/ 0 h 298"/>
                    <a:gd name="T44" fmla="*/ 0 w 156"/>
                    <a:gd name="T45" fmla="*/ 0 h 298"/>
                    <a:gd name="T46" fmla="*/ 0 w 156"/>
                    <a:gd name="T47" fmla="*/ 0 h 298"/>
                    <a:gd name="T48" fmla="*/ 0 w 156"/>
                    <a:gd name="T49" fmla="*/ 0 h 298"/>
                    <a:gd name="T50" fmla="*/ 0 w 156"/>
                    <a:gd name="T51" fmla="*/ 0 h 298"/>
                    <a:gd name="T52" fmla="*/ 0 w 156"/>
                    <a:gd name="T53" fmla="*/ 0 h 298"/>
                    <a:gd name="T54" fmla="*/ 0 w 156"/>
                    <a:gd name="T55" fmla="*/ 0 h 298"/>
                    <a:gd name="T56" fmla="*/ 0 w 156"/>
                    <a:gd name="T57" fmla="*/ 0 h 298"/>
                    <a:gd name="T58" fmla="*/ 0 w 156"/>
                    <a:gd name="T59" fmla="*/ 0 h 298"/>
                    <a:gd name="T60" fmla="*/ 0 w 156"/>
                    <a:gd name="T61" fmla="*/ 0 h 298"/>
                    <a:gd name="T62" fmla="*/ 0 w 156"/>
                    <a:gd name="T63" fmla="*/ 0 h 298"/>
                    <a:gd name="T64" fmla="*/ 0 w 156"/>
                    <a:gd name="T65" fmla="*/ 0 h 298"/>
                    <a:gd name="T66" fmla="*/ 0 w 156"/>
                    <a:gd name="T67" fmla="*/ 0 h 298"/>
                    <a:gd name="T68" fmla="*/ 0 w 156"/>
                    <a:gd name="T69" fmla="*/ 0 h 298"/>
                    <a:gd name="T70" fmla="*/ 0 w 156"/>
                    <a:gd name="T71" fmla="*/ 0 h 298"/>
                    <a:gd name="T72" fmla="*/ 0 w 156"/>
                    <a:gd name="T73" fmla="*/ 0 h 298"/>
                    <a:gd name="T74" fmla="*/ 0 w 156"/>
                    <a:gd name="T75" fmla="*/ 0 h 298"/>
                    <a:gd name="T76" fmla="*/ 0 w 156"/>
                    <a:gd name="T77" fmla="*/ 0 h 298"/>
                    <a:gd name="T78" fmla="*/ 0 w 156"/>
                    <a:gd name="T79" fmla="*/ 0 h 298"/>
                    <a:gd name="T80" fmla="*/ 0 w 156"/>
                    <a:gd name="T81" fmla="*/ 0 h 298"/>
                    <a:gd name="T82" fmla="*/ 0 w 156"/>
                    <a:gd name="T83" fmla="*/ 0 h 298"/>
                    <a:gd name="T84" fmla="*/ 0 w 156"/>
                    <a:gd name="T85" fmla="*/ 0 h 298"/>
                    <a:gd name="T86" fmla="*/ 0 w 156"/>
                    <a:gd name="T87" fmla="*/ 0 h 298"/>
                    <a:gd name="T88" fmla="*/ 0 w 156"/>
                    <a:gd name="T89" fmla="*/ 0 h 298"/>
                    <a:gd name="T90" fmla="*/ 0 w 156"/>
                    <a:gd name="T91" fmla="*/ 0 h 298"/>
                    <a:gd name="T92" fmla="*/ 0 w 156"/>
                    <a:gd name="T93" fmla="*/ 0 h 298"/>
                    <a:gd name="T94" fmla="*/ 0 w 156"/>
                    <a:gd name="T95" fmla="*/ 0 h 298"/>
                    <a:gd name="T96" fmla="*/ 0 w 156"/>
                    <a:gd name="T97" fmla="*/ 0 h 298"/>
                    <a:gd name="T98" fmla="*/ 0 w 156"/>
                    <a:gd name="T99" fmla="*/ 0 h 298"/>
                    <a:gd name="T100" fmla="*/ 0 w 156"/>
                    <a:gd name="T101" fmla="*/ 0 h 29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56"/>
                    <a:gd name="T154" fmla="*/ 0 h 298"/>
                    <a:gd name="T155" fmla="*/ 156 w 156"/>
                    <a:gd name="T156" fmla="*/ 298 h 29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56" h="298">
                      <a:moveTo>
                        <a:pt x="131" y="16"/>
                      </a:moveTo>
                      <a:lnTo>
                        <a:pt x="140" y="25"/>
                      </a:lnTo>
                      <a:lnTo>
                        <a:pt x="146" y="35"/>
                      </a:lnTo>
                      <a:lnTo>
                        <a:pt x="152" y="46"/>
                      </a:lnTo>
                      <a:lnTo>
                        <a:pt x="154" y="56"/>
                      </a:lnTo>
                      <a:lnTo>
                        <a:pt x="156" y="68"/>
                      </a:lnTo>
                      <a:lnTo>
                        <a:pt x="156" y="81"/>
                      </a:lnTo>
                      <a:lnTo>
                        <a:pt x="156" y="93"/>
                      </a:lnTo>
                      <a:lnTo>
                        <a:pt x="153" y="105"/>
                      </a:lnTo>
                      <a:lnTo>
                        <a:pt x="152" y="116"/>
                      </a:lnTo>
                      <a:lnTo>
                        <a:pt x="149" y="127"/>
                      </a:lnTo>
                      <a:lnTo>
                        <a:pt x="141" y="135"/>
                      </a:lnTo>
                      <a:lnTo>
                        <a:pt x="135" y="141"/>
                      </a:lnTo>
                      <a:lnTo>
                        <a:pt x="127" y="149"/>
                      </a:lnTo>
                      <a:lnTo>
                        <a:pt x="120" y="158"/>
                      </a:lnTo>
                      <a:lnTo>
                        <a:pt x="114" y="167"/>
                      </a:lnTo>
                      <a:lnTo>
                        <a:pt x="109" y="176"/>
                      </a:lnTo>
                      <a:lnTo>
                        <a:pt x="105" y="186"/>
                      </a:lnTo>
                      <a:lnTo>
                        <a:pt x="102" y="196"/>
                      </a:lnTo>
                      <a:lnTo>
                        <a:pt x="102" y="206"/>
                      </a:lnTo>
                      <a:lnTo>
                        <a:pt x="105" y="218"/>
                      </a:lnTo>
                      <a:lnTo>
                        <a:pt x="97" y="229"/>
                      </a:lnTo>
                      <a:lnTo>
                        <a:pt x="88" y="238"/>
                      </a:lnTo>
                      <a:lnTo>
                        <a:pt x="79" y="246"/>
                      </a:lnTo>
                      <a:lnTo>
                        <a:pt x="69" y="253"/>
                      </a:lnTo>
                      <a:lnTo>
                        <a:pt x="59" y="261"/>
                      </a:lnTo>
                      <a:lnTo>
                        <a:pt x="50" y="269"/>
                      </a:lnTo>
                      <a:lnTo>
                        <a:pt x="39" y="276"/>
                      </a:lnTo>
                      <a:lnTo>
                        <a:pt x="29" y="282"/>
                      </a:lnTo>
                      <a:lnTo>
                        <a:pt x="20" y="290"/>
                      </a:lnTo>
                      <a:lnTo>
                        <a:pt x="9" y="298"/>
                      </a:lnTo>
                      <a:lnTo>
                        <a:pt x="13" y="270"/>
                      </a:lnTo>
                      <a:lnTo>
                        <a:pt x="24" y="244"/>
                      </a:lnTo>
                      <a:lnTo>
                        <a:pt x="39" y="221"/>
                      </a:lnTo>
                      <a:lnTo>
                        <a:pt x="59" y="197"/>
                      </a:lnTo>
                      <a:lnTo>
                        <a:pt x="79" y="175"/>
                      </a:lnTo>
                      <a:lnTo>
                        <a:pt x="98" y="152"/>
                      </a:lnTo>
                      <a:lnTo>
                        <a:pt x="114" y="128"/>
                      </a:lnTo>
                      <a:lnTo>
                        <a:pt x="123" y="102"/>
                      </a:lnTo>
                      <a:lnTo>
                        <a:pt x="126" y="75"/>
                      </a:lnTo>
                      <a:lnTo>
                        <a:pt x="118" y="45"/>
                      </a:lnTo>
                      <a:lnTo>
                        <a:pt x="111" y="39"/>
                      </a:lnTo>
                      <a:lnTo>
                        <a:pt x="105" y="35"/>
                      </a:lnTo>
                      <a:lnTo>
                        <a:pt x="98" y="32"/>
                      </a:lnTo>
                      <a:lnTo>
                        <a:pt x="90" y="29"/>
                      </a:lnTo>
                      <a:lnTo>
                        <a:pt x="82" y="28"/>
                      </a:lnTo>
                      <a:lnTo>
                        <a:pt x="75" y="26"/>
                      </a:lnTo>
                      <a:lnTo>
                        <a:pt x="67" y="26"/>
                      </a:lnTo>
                      <a:lnTo>
                        <a:pt x="59" y="28"/>
                      </a:lnTo>
                      <a:lnTo>
                        <a:pt x="52" y="30"/>
                      </a:lnTo>
                      <a:lnTo>
                        <a:pt x="45" y="34"/>
                      </a:lnTo>
                      <a:lnTo>
                        <a:pt x="39" y="37"/>
                      </a:lnTo>
                      <a:lnTo>
                        <a:pt x="34" y="42"/>
                      </a:lnTo>
                      <a:lnTo>
                        <a:pt x="32" y="47"/>
                      </a:lnTo>
                      <a:lnTo>
                        <a:pt x="29" y="52"/>
                      </a:lnTo>
                      <a:lnTo>
                        <a:pt x="28" y="59"/>
                      </a:lnTo>
                      <a:lnTo>
                        <a:pt x="28" y="65"/>
                      </a:lnTo>
                      <a:lnTo>
                        <a:pt x="29" y="72"/>
                      </a:lnTo>
                      <a:lnTo>
                        <a:pt x="30" y="77"/>
                      </a:lnTo>
                      <a:lnTo>
                        <a:pt x="33" y="84"/>
                      </a:lnTo>
                      <a:lnTo>
                        <a:pt x="35" y="88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9" y="97"/>
                      </a:lnTo>
                      <a:lnTo>
                        <a:pt x="63" y="94"/>
                      </a:lnTo>
                      <a:lnTo>
                        <a:pt x="66" y="92"/>
                      </a:lnTo>
                      <a:lnTo>
                        <a:pt x="69" y="88"/>
                      </a:lnTo>
                      <a:lnTo>
                        <a:pt x="72" y="85"/>
                      </a:lnTo>
                      <a:lnTo>
                        <a:pt x="73" y="82"/>
                      </a:lnTo>
                      <a:lnTo>
                        <a:pt x="75" y="79"/>
                      </a:lnTo>
                      <a:lnTo>
                        <a:pt x="75" y="75"/>
                      </a:lnTo>
                      <a:lnTo>
                        <a:pt x="72" y="69"/>
                      </a:lnTo>
                      <a:lnTo>
                        <a:pt x="71" y="68"/>
                      </a:lnTo>
                      <a:lnTo>
                        <a:pt x="68" y="67"/>
                      </a:lnTo>
                      <a:lnTo>
                        <a:pt x="67" y="64"/>
                      </a:lnTo>
                      <a:lnTo>
                        <a:pt x="64" y="63"/>
                      </a:lnTo>
                      <a:lnTo>
                        <a:pt x="62" y="63"/>
                      </a:lnTo>
                      <a:lnTo>
                        <a:pt x="59" y="62"/>
                      </a:lnTo>
                      <a:lnTo>
                        <a:pt x="56" y="62"/>
                      </a:lnTo>
                      <a:lnTo>
                        <a:pt x="55" y="62"/>
                      </a:lnTo>
                      <a:lnTo>
                        <a:pt x="52" y="63"/>
                      </a:lnTo>
                      <a:lnTo>
                        <a:pt x="50" y="65"/>
                      </a:lnTo>
                      <a:lnTo>
                        <a:pt x="47" y="65"/>
                      </a:lnTo>
                      <a:lnTo>
                        <a:pt x="46" y="63"/>
                      </a:lnTo>
                      <a:lnTo>
                        <a:pt x="46" y="60"/>
                      </a:lnTo>
                      <a:lnTo>
                        <a:pt x="47" y="58"/>
                      </a:lnTo>
                      <a:lnTo>
                        <a:pt x="47" y="55"/>
                      </a:lnTo>
                      <a:lnTo>
                        <a:pt x="49" y="54"/>
                      </a:lnTo>
                      <a:lnTo>
                        <a:pt x="51" y="51"/>
                      </a:lnTo>
                      <a:lnTo>
                        <a:pt x="52" y="50"/>
                      </a:lnTo>
                      <a:lnTo>
                        <a:pt x="54" y="49"/>
                      </a:lnTo>
                      <a:lnTo>
                        <a:pt x="56" y="47"/>
                      </a:lnTo>
                      <a:lnTo>
                        <a:pt x="58" y="46"/>
                      </a:lnTo>
                      <a:lnTo>
                        <a:pt x="64" y="45"/>
                      </a:lnTo>
                      <a:lnTo>
                        <a:pt x="71" y="45"/>
                      </a:lnTo>
                      <a:lnTo>
                        <a:pt x="76" y="45"/>
                      </a:lnTo>
                      <a:lnTo>
                        <a:pt x="81" y="46"/>
                      </a:lnTo>
                      <a:lnTo>
                        <a:pt x="86" y="47"/>
                      </a:lnTo>
                      <a:lnTo>
                        <a:pt x="90" y="50"/>
                      </a:lnTo>
                      <a:lnTo>
                        <a:pt x="94" y="54"/>
                      </a:lnTo>
                      <a:lnTo>
                        <a:pt x="98" y="58"/>
                      </a:lnTo>
                      <a:lnTo>
                        <a:pt x="101" y="63"/>
                      </a:lnTo>
                      <a:lnTo>
                        <a:pt x="103" y="68"/>
                      </a:lnTo>
                      <a:lnTo>
                        <a:pt x="105" y="75"/>
                      </a:lnTo>
                      <a:lnTo>
                        <a:pt x="105" y="80"/>
                      </a:lnTo>
                      <a:lnTo>
                        <a:pt x="106" y="86"/>
                      </a:lnTo>
                      <a:lnTo>
                        <a:pt x="105" y="93"/>
                      </a:lnTo>
                      <a:lnTo>
                        <a:pt x="103" y="98"/>
                      </a:lnTo>
                      <a:lnTo>
                        <a:pt x="102" y="103"/>
                      </a:lnTo>
                      <a:lnTo>
                        <a:pt x="101" y="110"/>
                      </a:lnTo>
                      <a:lnTo>
                        <a:pt x="98" y="115"/>
                      </a:lnTo>
                      <a:lnTo>
                        <a:pt x="96" y="120"/>
                      </a:lnTo>
                      <a:lnTo>
                        <a:pt x="92" y="124"/>
                      </a:lnTo>
                      <a:lnTo>
                        <a:pt x="85" y="129"/>
                      </a:lnTo>
                      <a:lnTo>
                        <a:pt x="79" y="133"/>
                      </a:lnTo>
                      <a:lnTo>
                        <a:pt x="72" y="136"/>
                      </a:lnTo>
                      <a:lnTo>
                        <a:pt x="66" y="136"/>
                      </a:lnTo>
                      <a:lnTo>
                        <a:pt x="59" y="137"/>
                      </a:lnTo>
                      <a:lnTo>
                        <a:pt x="51" y="136"/>
                      </a:lnTo>
                      <a:lnTo>
                        <a:pt x="45" y="136"/>
                      </a:lnTo>
                      <a:lnTo>
                        <a:pt x="38" y="133"/>
                      </a:lnTo>
                      <a:lnTo>
                        <a:pt x="30" y="132"/>
                      </a:lnTo>
                      <a:lnTo>
                        <a:pt x="22" y="129"/>
                      </a:lnTo>
                      <a:lnTo>
                        <a:pt x="16" y="124"/>
                      </a:lnTo>
                      <a:lnTo>
                        <a:pt x="11" y="119"/>
                      </a:lnTo>
                      <a:lnTo>
                        <a:pt x="7" y="111"/>
                      </a:lnTo>
                      <a:lnTo>
                        <a:pt x="4" y="103"/>
                      </a:lnTo>
                      <a:lnTo>
                        <a:pt x="3" y="95"/>
                      </a:lnTo>
                      <a:lnTo>
                        <a:pt x="2" y="86"/>
                      </a:lnTo>
                      <a:lnTo>
                        <a:pt x="0" y="77"/>
                      </a:lnTo>
                      <a:lnTo>
                        <a:pt x="0" y="68"/>
                      </a:lnTo>
                      <a:lnTo>
                        <a:pt x="2" y="59"/>
                      </a:lnTo>
                      <a:lnTo>
                        <a:pt x="2" y="50"/>
                      </a:lnTo>
                      <a:lnTo>
                        <a:pt x="5" y="43"/>
                      </a:lnTo>
                      <a:lnTo>
                        <a:pt x="9" y="38"/>
                      </a:lnTo>
                      <a:lnTo>
                        <a:pt x="13" y="32"/>
                      </a:lnTo>
                      <a:lnTo>
                        <a:pt x="19" y="26"/>
                      </a:lnTo>
                      <a:lnTo>
                        <a:pt x="24" y="21"/>
                      </a:lnTo>
                      <a:lnTo>
                        <a:pt x="30" y="16"/>
                      </a:lnTo>
                      <a:lnTo>
                        <a:pt x="35" y="12"/>
                      </a:lnTo>
                      <a:lnTo>
                        <a:pt x="42" y="8"/>
                      </a:lnTo>
                      <a:lnTo>
                        <a:pt x="49" y="4"/>
                      </a:lnTo>
                      <a:lnTo>
                        <a:pt x="55" y="2"/>
                      </a:lnTo>
                      <a:lnTo>
                        <a:pt x="63" y="0"/>
                      </a:lnTo>
                      <a:lnTo>
                        <a:pt x="71" y="0"/>
                      </a:lnTo>
                      <a:lnTo>
                        <a:pt x="79" y="0"/>
                      </a:lnTo>
                      <a:lnTo>
                        <a:pt x="86" y="2"/>
                      </a:lnTo>
                      <a:lnTo>
                        <a:pt x="94" y="3"/>
                      </a:lnTo>
                      <a:lnTo>
                        <a:pt x="102" y="5"/>
                      </a:lnTo>
                      <a:lnTo>
                        <a:pt x="110" y="7"/>
                      </a:lnTo>
                      <a:lnTo>
                        <a:pt x="118" y="11"/>
                      </a:lnTo>
                      <a:lnTo>
                        <a:pt x="124" y="13"/>
                      </a:lnTo>
                      <a:lnTo>
                        <a:pt x="132" y="16"/>
                      </a:lnTo>
                      <a:lnTo>
                        <a:pt x="131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139">
                  <a:extLst>
                    <a:ext uri="{FF2B5EF4-FFF2-40B4-BE49-F238E27FC236}">
                      <a16:creationId xmlns="" xmlns:a16="http://schemas.microsoft.com/office/drawing/2014/main" id="{E9184BD0-22BD-4CAB-A918-728494F424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6" y="2470"/>
                  <a:ext cx="11" cy="15"/>
                </a:xfrm>
                <a:custGeom>
                  <a:avLst/>
                  <a:gdLst>
                    <a:gd name="T0" fmla="*/ 0 w 35"/>
                    <a:gd name="T1" fmla="*/ 0 h 47"/>
                    <a:gd name="T2" fmla="*/ 0 w 35"/>
                    <a:gd name="T3" fmla="*/ 0 h 47"/>
                    <a:gd name="T4" fmla="*/ 0 w 35"/>
                    <a:gd name="T5" fmla="*/ 0 h 47"/>
                    <a:gd name="T6" fmla="*/ 0 w 35"/>
                    <a:gd name="T7" fmla="*/ 0 h 47"/>
                    <a:gd name="T8" fmla="*/ 0 w 35"/>
                    <a:gd name="T9" fmla="*/ 0 h 47"/>
                    <a:gd name="T10" fmla="*/ 0 w 35"/>
                    <a:gd name="T11" fmla="*/ 0 h 47"/>
                    <a:gd name="T12" fmla="*/ 0 w 35"/>
                    <a:gd name="T13" fmla="*/ 0 h 47"/>
                    <a:gd name="T14" fmla="*/ 0 w 35"/>
                    <a:gd name="T15" fmla="*/ 0 h 47"/>
                    <a:gd name="T16" fmla="*/ 0 w 35"/>
                    <a:gd name="T17" fmla="*/ 0 h 47"/>
                    <a:gd name="T18" fmla="*/ 0 w 35"/>
                    <a:gd name="T19" fmla="*/ 0 h 47"/>
                    <a:gd name="T20" fmla="*/ 0 w 35"/>
                    <a:gd name="T21" fmla="*/ 0 h 47"/>
                    <a:gd name="T22" fmla="*/ 0 w 35"/>
                    <a:gd name="T23" fmla="*/ 0 h 47"/>
                    <a:gd name="T24" fmla="*/ 0 w 35"/>
                    <a:gd name="T25" fmla="*/ 0 h 47"/>
                    <a:gd name="T26" fmla="*/ 0 w 35"/>
                    <a:gd name="T27" fmla="*/ 0 h 47"/>
                    <a:gd name="T28" fmla="*/ 0 w 35"/>
                    <a:gd name="T29" fmla="*/ 0 h 47"/>
                    <a:gd name="T30" fmla="*/ 0 w 35"/>
                    <a:gd name="T31" fmla="*/ 0 h 47"/>
                    <a:gd name="T32" fmla="*/ 0 w 35"/>
                    <a:gd name="T33" fmla="*/ 0 h 47"/>
                    <a:gd name="T34" fmla="*/ 0 w 35"/>
                    <a:gd name="T35" fmla="*/ 0 h 47"/>
                    <a:gd name="T36" fmla="*/ 0 w 35"/>
                    <a:gd name="T37" fmla="*/ 0 h 47"/>
                    <a:gd name="T38" fmla="*/ 0 w 35"/>
                    <a:gd name="T39" fmla="*/ 0 h 47"/>
                    <a:gd name="T40" fmla="*/ 0 w 35"/>
                    <a:gd name="T41" fmla="*/ 0 h 47"/>
                    <a:gd name="T42" fmla="*/ 0 w 35"/>
                    <a:gd name="T43" fmla="*/ 0 h 47"/>
                    <a:gd name="T44" fmla="*/ 0 w 35"/>
                    <a:gd name="T45" fmla="*/ 0 h 47"/>
                    <a:gd name="T46" fmla="*/ 0 w 35"/>
                    <a:gd name="T47" fmla="*/ 0 h 47"/>
                    <a:gd name="T48" fmla="*/ 0 w 35"/>
                    <a:gd name="T49" fmla="*/ 0 h 47"/>
                    <a:gd name="T50" fmla="*/ 0 w 35"/>
                    <a:gd name="T51" fmla="*/ 0 h 47"/>
                    <a:gd name="T52" fmla="*/ 0 w 35"/>
                    <a:gd name="T53" fmla="*/ 0 h 47"/>
                    <a:gd name="T54" fmla="*/ 0 w 35"/>
                    <a:gd name="T55" fmla="*/ 0 h 47"/>
                    <a:gd name="T56" fmla="*/ 0 w 35"/>
                    <a:gd name="T57" fmla="*/ 0 h 47"/>
                    <a:gd name="T58" fmla="*/ 0 w 35"/>
                    <a:gd name="T59" fmla="*/ 0 h 47"/>
                    <a:gd name="T60" fmla="*/ 0 w 35"/>
                    <a:gd name="T61" fmla="*/ 0 h 47"/>
                    <a:gd name="T62" fmla="*/ 0 w 35"/>
                    <a:gd name="T63" fmla="*/ 0 h 47"/>
                    <a:gd name="T64" fmla="*/ 0 w 35"/>
                    <a:gd name="T65" fmla="*/ 0 h 47"/>
                    <a:gd name="T66" fmla="*/ 0 w 35"/>
                    <a:gd name="T67" fmla="*/ 0 h 47"/>
                    <a:gd name="T68" fmla="*/ 0 w 35"/>
                    <a:gd name="T69" fmla="*/ 0 h 47"/>
                    <a:gd name="T70" fmla="*/ 0 w 35"/>
                    <a:gd name="T71" fmla="*/ 0 h 47"/>
                    <a:gd name="T72" fmla="*/ 0 w 35"/>
                    <a:gd name="T73" fmla="*/ 0 h 47"/>
                    <a:gd name="T74" fmla="*/ 0 w 35"/>
                    <a:gd name="T75" fmla="*/ 0 h 47"/>
                    <a:gd name="T76" fmla="*/ 0 w 35"/>
                    <a:gd name="T77" fmla="*/ 0 h 47"/>
                    <a:gd name="T78" fmla="*/ 0 w 35"/>
                    <a:gd name="T79" fmla="*/ 0 h 47"/>
                    <a:gd name="T80" fmla="*/ 0 w 35"/>
                    <a:gd name="T81" fmla="*/ 0 h 47"/>
                    <a:gd name="T82" fmla="*/ 0 w 35"/>
                    <a:gd name="T83" fmla="*/ 0 h 47"/>
                    <a:gd name="T84" fmla="*/ 0 w 35"/>
                    <a:gd name="T85" fmla="*/ 0 h 4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5"/>
                    <a:gd name="T130" fmla="*/ 0 h 47"/>
                    <a:gd name="T131" fmla="*/ 35 w 35"/>
                    <a:gd name="T132" fmla="*/ 47 h 4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5" h="47">
                      <a:moveTo>
                        <a:pt x="34" y="11"/>
                      </a:moveTo>
                      <a:lnTo>
                        <a:pt x="35" y="16"/>
                      </a:lnTo>
                      <a:lnTo>
                        <a:pt x="35" y="20"/>
                      </a:lnTo>
                      <a:lnTo>
                        <a:pt x="35" y="24"/>
                      </a:lnTo>
                      <a:lnTo>
                        <a:pt x="35" y="28"/>
                      </a:lnTo>
                      <a:lnTo>
                        <a:pt x="34" y="32"/>
                      </a:lnTo>
                      <a:lnTo>
                        <a:pt x="33" y="34"/>
                      </a:lnTo>
                      <a:lnTo>
                        <a:pt x="30" y="38"/>
                      </a:lnTo>
                      <a:lnTo>
                        <a:pt x="29" y="41"/>
                      </a:lnTo>
                      <a:lnTo>
                        <a:pt x="28" y="45"/>
                      </a:lnTo>
                      <a:lnTo>
                        <a:pt x="25" y="47"/>
                      </a:lnTo>
                      <a:lnTo>
                        <a:pt x="22" y="47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3"/>
                      </a:lnTo>
                      <a:lnTo>
                        <a:pt x="11" y="41"/>
                      </a:lnTo>
                      <a:lnTo>
                        <a:pt x="8" y="38"/>
                      </a:lnTo>
                      <a:lnTo>
                        <a:pt x="5" y="36"/>
                      </a:lnTo>
                      <a:lnTo>
                        <a:pt x="4" y="33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0" y="22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1" y="12"/>
                      </a:lnTo>
                      <a:lnTo>
                        <a:pt x="4" y="11"/>
                      </a:lnTo>
                      <a:lnTo>
                        <a:pt x="7" y="8"/>
                      </a:lnTo>
                      <a:lnTo>
                        <a:pt x="9" y="7"/>
                      </a:lnTo>
                      <a:lnTo>
                        <a:pt x="13" y="6"/>
                      </a:lnTo>
                      <a:lnTo>
                        <a:pt x="16" y="3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8" y="2"/>
                      </a:lnTo>
                      <a:lnTo>
                        <a:pt x="29" y="3"/>
                      </a:lnTo>
                      <a:lnTo>
                        <a:pt x="30" y="4"/>
                      </a:lnTo>
                      <a:lnTo>
                        <a:pt x="31" y="7"/>
                      </a:lnTo>
                      <a:lnTo>
                        <a:pt x="33" y="8"/>
                      </a:lnTo>
                      <a:lnTo>
                        <a:pt x="34" y="9"/>
                      </a:lnTo>
                      <a:lnTo>
                        <a:pt x="34" y="12"/>
                      </a:lnTo>
                      <a:lnTo>
                        <a:pt x="34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140">
                  <a:extLst>
                    <a:ext uri="{FF2B5EF4-FFF2-40B4-BE49-F238E27FC236}">
                      <a16:creationId xmlns="" xmlns:a16="http://schemas.microsoft.com/office/drawing/2014/main" id="{235BD66C-9D5A-451D-9D05-A4881321E1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8" y="2550"/>
                  <a:ext cx="28" cy="46"/>
                </a:xfrm>
                <a:custGeom>
                  <a:avLst/>
                  <a:gdLst>
                    <a:gd name="T0" fmla="*/ 0 w 85"/>
                    <a:gd name="T1" fmla="*/ 0 h 139"/>
                    <a:gd name="T2" fmla="*/ 0 w 85"/>
                    <a:gd name="T3" fmla="*/ 0 h 139"/>
                    <a:gd name="T4" fmla="*/ 0 w 85"/>
                    <a:gd name="T5" fmla="*/ 0 h 139"/>
                    <a:gd name="T6" fmla="*/ 0 w 85"/>
                    <a:gd name="T7" fmla="*/ 0 h 139"/>
                    <a:gd name="T8" fmla="*/ 0 w 85"/>
                    <a:gd name="T9" fmla="*/ 0 h 139"/>
                    <a:gd name="T10" fmla="*/ 0 w 85"/>
                    <a:gd name="T11" fmla="*/ 0 h 139"/>
                    <a:gd name="T12" fmla="*/ 0 w 85"/>
                    <a:gd name="T13" fmla="*/ 0 h 139"/>
                    <a:gd name="T14" fmla="*/ 0 w 85"/>
                    <a:gd name="T15" fmla="*/ 0 h 139"/>
                    <a:gd name="T16" fmla="*/ 0 w 85"/>
                    <a:gd name="T17" fmla="*/ 0 h 139"/>
                    <a:gd name="T18" fmla="*/ 0 w 85"/>
                    <a:gd name="T19" fmla="*/ 0 h 139"/>
                    <a:gd name="T20" fmla="*/ 0 w 85"/>
                    <a:gd name="T21" fmla="*/ 0 h 139"/>
                    <a:gd name="T22" fmla="*/ 0 w 85"/>
                    <a:gd name="T23" fmla="*/ 0 h 139"/>
                    <a:gd name="T24" fmla="*/ 0 w 85"/>
                    <a:gd name="T25" fmla="*/ 0 h 139"/>
                    <a:gd name="T26" fmla="*/ 0 w 85"/>
                    <a:gd name="T27" fmla="*/ 0 h 139"/>
                    <a:gd name="T28" fmla="*/ 0 w 85"/>
                    <a:gd name="T29" fmla="*/ 0 h 139"/>
                    <a:gd name="T30" fmla="*/ 0 w 85"/>
                    <a:gd name="T31" fmla="*/ 0 h 139"/>
                    <a:gd name="T32" fmla="*/ 0 w 85"/>
                    <a:gd name="T33" fmla="*/ 0 h 139"/>
                    <a:gd name="T34" fmla="*/ 0 w 85"/>
                    <a:gd name="T35" fmla="*/ 0 h 139"/>
                    <a:gd name="T36" fmla="*/ 0 w 85"/>
                    <a:gd name="T37" fmla="*/ 0 h 139"/>
                    <a:gd name="T38" fmla="*/ 0 w 85"/>
                    <a:gd name="T39" fmla="*/ 0 h 139"/>
                    <a:gd name="T40" fmla="*/ 0 w 85"/>
                    <a:gd name="T41" fmla="*/ 0 h 139"/>
                    <a:gd name="T42" fmla="*/ 0 w 85"/>
                    <a:gd name="T43" fmla="*/ 0 h 139"/>
                    <a:gd name="T44" fmla="*/ 0 w 85"/>
                    <a:gd name="T45" fmla="*/ 0 h 139"/>
                    <a:gd name="T46" fmla="*/ 0 w 85"/>
                    <a:gd name="T47" fmla="*/ 0 h 139"/>
                    <a:gd name="T48" fmla="*/ 0 w 85"/>
                    <a:gd name="T49" fmla="*/ 0 h 139"/>
                    <a:gd name="T50" fmla="*/ 0 w 85"/>
                    <a:gd name="T51" fmla="*/ 0 h 139"/>
                    <a:gd name="T52" fmla="*/ 0 w 85"/>
                    <a:gd name="T53" fmla="*/ 0 h 139"/>
                    <a:gd name="T54" fmla="*/ 0 w 85"/>
                    <a:gd name="T55" fmla="*/ 0 h 139"/>
                    <a:gd name="T56" fmla="*/ 0 w 85"/>
                    <a:gd name="T57" fmla="*/ 0 h 139"/>
                    <a:gd name="T58" fmla="*/ 0 w 85"/>
                    <a:gd name="T59" fmla="*/ 0 h 139"/>
                    <a:gd name="T60" fmla="*/ 0 w 85"/>
                    <a:gd name="T61" fmla="*/ 0 h 139"/>
                    <a:gd name="T62" fmla="*/ 0 w 85"/>
                    <a:gd name="T63" fmla="*/ 0 h 139"/>
                    <a:gd name="T64" fmla="*/ 0 w 85"/>
                    <a:gd name="T65" fmla="*/ 0 h 139"/>
                    <a:gd name="T66" fmla="*/ 0 w 85"/>
                    <a:gd name="T67" fmla="*/ 0 h 139"/>
                    <a:gd name="T68" fmla="*/ 0 w 85"/>
                    <a:gd name="T69" fmla="*/ 0 h 139"/>
                    <a:gd name="T70" fmla="*/ 0 w 85"/>
                    <a:gd name="T71" fmla="*/ 0 h 139"/>
                    <a:gd name="T72" fmla="*/ 0 w 85"/>
                    <a:gd name="T73" fmla="*/ 0 h 13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85"/>
                    <a:gd name="T112" fmla="*/ 0 h 139"/>
                    <a:gd name="T113" fmla="*/ 85 w 85"/>
                    <a:gd name="T114" fmla="*/ 139 h 13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85" h="139">
                      <a:moveTo>
                        <a:pt x="81" y="51"/>
                      </a:moveTo>
                      <a:lnTo>
                        <a:pt x="81" y="53"/>
                      </a:lnTo>
                      <a:lnTo>
                        <a:pt x="80" y="51"/>
                      </a:lnTo>
                      <a:lnTo>
                        <a:pt x="79" y="51"/>
                      </a:lnTo>
                      <a:lnTo>
                        <a:pt x="77" y="50"/>
                      </a:lnTo>
                      <a:lnTo>
                        <a:pt x="76" y="50"/>
                      </a:lnTo>
                      <a:lnTo>
                        <a:pt x="75" y="49"/>
                      </a:lnTo>
                      <a:lnTo>
                        <a:pt x="73" y="49"/>
                      </a:lnTo>
                      <a:lnTo>
                        <a:pt x="72" y="49"/>
                      </a:lnTo>
                      <a:lnTo>
                        <a:pt x="71" y="50"/>
                      </a:lnTo>
                      <a:lnTo>
                        <a:pt x="69" y="51"/>
                      </a:lnTo>
                      <a:lnTo>
                        <a:pt x="68" y="53"/>
                      </a:lnTo>
                      <a:lnTo>
                        <a:pt x="67" y="54"/>
                      </a:lnTo>
                      <a:lnTo>
                        <a:pt x="66" y="55"/>
                      </a:lnTo>
                      <a:lnTo>
                        <a:pt x="66" y="57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2"/>
                      </a:lnTo>
                      <a:lnTo>
                        <a:pt x="64" y="64"/>
                      </a:lnTo>
                      <a:lnTo>
                        <a:pt x="66" y="66"/>
                      </a:lnTo>
                      <a:lnTo>
                        <a:pt x="67" y="67"/>
                      </a:lnTo>
                      <a:lnTo>
                        <a:pt x="67" y="68"/>
                      </a:lnTo>
                      <a:lnTo>
                        <a:pt x="68" y="70"/>
                      </a:lnTo>
                      <a:lnTo>
                        <a:pt x="69" y="70"/>
                      </a:lnTo>
                      <a:lnTo>
                        <a:pt x="71" y="71"/>
                      </a:lnTo>
                      <a:lnTo>
                        <a:pt x="72" y="71"/>
                      </a:lnTo>
                      <a:lnTo>
                        <a:pt x="73" y="72"/>
                      </a:lnTo>
                      <a:lnTo>
                        <a:pt x="75" y="72"/>
                      </a:lnTo>
                      <a:lnTo>
                        <a:pt x="77" y="72"/>
                      </a:lnTo>
                      <a:lnTo>
                        <a:pt x="79" y="72"/>
                      </a:lnTo>
                      <a:lnTo>
                        <a:pt x="81" y="67"/>
                      </a:lnTo>
                      <a:lnTo>
                        <a:pt x="79" y="76"/>
                      </a:lnTo>
                      <a:lnTo>
                        <a:pt x="76" y="85"/>
                      </a:lnTo>
                      <a:lnTo>
                        <a:pt x="72" y="94"/>
                      </a:lnTo>
                      <a:lnTo>
                        <a:pt x="67" y="102"/>
                      </a:lnTo>
                      <a:lnTo>
                        <a:pt x="62" y="110"/>
                      </a:lnTo>
                      <a:lnTo>
                        <a:pt x="56" y="117"/>
                      </a:lnTo>
                      <a:lnTo>
                        <a:pt x="50" y="123"/>
                      </a:lnTo>
                      <a:lnTo>
                        <a:pt x="42" y="130"/>
                      </a:lnTo>
                      <a:lnTo>
                        <a:pt x="34" y="135"/>
                      </a:lnTo>
                      <a:lnTo>
                        <a:pt x="25" y="139"/>
                      </a:lnTo>
                      <a:lnTo>
                        <a:pt x="22" y="136"/>
                      </a:lnTo>
                      <a:lnTo>
                        <a:pt x="20" y="136"/>
                      </a:lnTo>
                      <a:lnTo>
                        <a:pt x="16" y="136"/>
                      </a:lnTo>
                      <a:lnTo>
                        <a:pt x="13" y="136"/>
                      </a:lnTo>
                      <a:lnTo>
                        <a:pt x="9" y="135"/>
                      </a:lnTo>
                      <a:lnTo>
                        <a:pt x="7" y="135"/>
                      </a:lnTo>
                      <a:lnTo>
                        <a:pt x="4" y="134"/>
                      </a:lnTo>
                      <a:lnTo>
                        <a:pt x="2" y="132"/>
                      </a:lnTo>
                      <a:lnTo>
                        <a:pt x="0" y="128"/>
                      </a:lnTo>
                      <a:lnTo>
                        <a:pt x="0" y="124"/>
                      </a:lnTo>
                      <a:lnTo>
                        <a:pt x="6" y="114"/>
                      </a:lnTo>
                      <a:lnTo>
                        <a:pt x="15" y="104"/>
                      </a:lnTo>
                      <a:lnTo>
                        <a:pt x="24" y="94"/>
                      </a:lnTo>
                      <a:lnTo>
                        <a:pt x="33" y="84"/>
                      </a:lnTo>
                      <a:lnTo>
                        <a:pt x="43" y="75"/>
                      </a:lnTo>
                      <a:lnTo>
                        <a:pt x="53" y="66"/>
                      </a:lnTo>
                      <a:lnTo>
                        <a:pt x="60" y="55"/>
                      </a:lnTo>
                      <a:lnTo>
                        <a:pt x="66" y="44"/>
                      </a:lnTo>
                      <a:lnTo>
                        <a:pt x="68" y="30"/>
                      </a:lnTo>
                      <a:lnTo>
                        <a:pt x="68" y="16"/>
                      </a:lnTo>
                      <a:lnTo>
                        <a:pt x="67" y="0"/>
                      </a:lnTo>
                      <a:lnTo>
                        <a:pt x="69" y="4"/>
                      </a:lnTo>
                      <a:lnTo>
                        <a:pt x="73" y="8"/>
                      </a:lnTo>
                      <a:lnTo>
                        <a:pt x="76" y="13"/>
                      </a:lnTo>
                      <a:lnTo>
                        <a:pt x="79" y="17"/>
                      </a:lnTo>
                      <a:lnTo>
                        <a:pt x="81" y="23"/>
                      </a:lnTo>
                      <a:lnTo>
                        <a:pt x="84" y="29"/>
                      </a:lnTo>
                      <a:lnTo>
                        <a:pt x="84" y="34"/>
                      </a:lnTo>
                      <a:lnTo>
                        <a:pt x="85" y="41"/>
                      </a:lnTo>
                      <a:lnTo>
                        <a:pt x="84" y="46"/>
                      </a:lnTo>
                      <a:lnTo>
                        <a:pt x="83" y="51"/>
                      </a:lnTo>
                      <a:lnTo>
                        <a:pt x="81" y="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141">
                  <a:extLst>
                    <a:ext uri="{FF2B5EF4-FFF2-40B4-BE49-F238E27FC236}">
                      <a16:creationId xmlns="" xmlns:a16="http://schemas.microsoft.com/office/drawing/2014/main" id="{764D398F-F73D-48C1-8504-00BA74CA62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2" y="2553"/>
                  <a:ext cx="23" cy="26"/>
                </a:xfrm>
                <a:custGeom>
                  <a:avLst/>
                  <a:gdLst>
                    <a:gd name="T0" fmla="*/ 0 w 69"/>
                    <a:gd name="T1" fmla="*/ 0 h 77"/>
                    <a:gd name="T2" fmla="*/ 0 w 69"/>
                    <a:gd name="T3" fmla="*/ 0 h 77"/>
                    <a:gd name="T4" fmla="*/ 0 w 69"/>
                    <a:gd name="T5" fmla="*/ 0 h 77"/>
                    <a:gd name="T6" fmla="*/ 0 w 69"/>
                    <a:gd name="T7" fmla="*/ 0 h 77"/>
                    <a:gd name="T8" fmla="*/ 0 w 69"/>
                    <a:gd name="T9" fmla="*/ 0 h 77"/>
                    <a:gd name="T10" fmla="*/ 0 w 69"/>
                    <a:gd name="T11" fmla="*/ 0 h 77"/>
                    <a:gd name="T12" fmla="*/ 0 w 69"/>
                    <a:gd name="T13" fmla="*/ 0 h 77"/>
                    <a:gd name="T14" fmla="*/ 0 w 69"/>
                    <a:gd name="T15" fmla="*/ 0 h 77"/>
                    <a:gd name="T16" fmla="*/ 0 w 69"/>
                    <a:gd name="T17" fmla="*/ 0 h 77"/>
                    <a:gd name="T18" fmla="*/ 0 w 69"/>
                    <a:gd name="T19" fmla="*/ 0 h 77"/>
                    <a:gd name="T20" fmla="*/ 0 w 69"/>
                    <a:gd name="T21" fmla="*/ 0 h 77"/>
                    <a:gd name="T22" fmla="*/ 0 w 69"/>
                    <a:gd name="T23" fmla="*/ 0 h 77"/>
                    <a:gd name="T24" fmla="*/ 0 w 69"/>
                    <a:gd name="T25" fmla="*/ 0 h 77"/>
                    <a:gd name="T26" fmla="*/ 0 w 69"/>
                    <a:gd name="T27" fmla="*/ 0 h 77"/>
                    <a:gd name="T28" fmla="*/ 0 w 69"/>
                    <a:gd name="T29" fmla="*/ 0 h 77"/>
                    <a:gd name="T30" fmla="*/ 0 w 69"/>
                    <a:gd name="T31" fmla="*/ 0 h 77"/>
                    <a:gd name="T32" fmla="*/ 0 w 69"/>
                    <a:gd name="T33" fmla="*/ 0 h 77"/>
                    <a:gd name="T34" fmla="*/ 0 w 69"/>
                    <a:gd name="T35" fmla="*/ 0 h 77"/>
                    <a:gd name="T36" fmla="*/ 0 w 69"/>
                    <a:gd name="T37" fmla="*/ 0 h 77"/>
                    <a:gd name="T38" fmla="*/ 0 w 69"/>
                    <a:gd name="T39" fmla="*/ 0 h 77"/>
                    <a:gd name="T40" fmla="*/ 0 w 69"/>
                    <a:gd name="T41" fmla="*/ 0 h 77"/>
                    <a:gd name="T42" fmla="*/ 0 w 69"/>
                    <a:gd name="T43" fmla="*/ 0 h 77"/>
                    <a:gd name="T44" fmla="*/ 0 w 69"/>
                    <a:gd name="T45" fmla="*/ 0 h 77"/>
                    <a:gd name="T46" fmla="*/ 0 w 69"/>
                    <a:gd name="T47" fmla="*/ 0 h 77"/>
                    <a:gd name="T48" fmla="*/ 0 w 69"/>
                    <a:gd name="T49" fmla="*/ 0 h 77"/>
                    <a:gd name="T50" fmla="*/ 0 w 69"/>
                    <a:gd name="T51" fmla="*/ 0 h 77"/>
                    <a:gd name="T52" fmla="*/ 0 w 69"/>
                    <a:gd name="T53" fmla="*/ 0 h 77"/>
                    <a:gd name="T54" fmla="*/ 0 w 69"/>
                    <a:gd name="T55" fmla="*/ 0 h 77"/>
                    <a:gd name="T56" fmla="*/ 0 w 69"/>
                    <a:gd name="T57" fmla="*/ 0 h 77"/>
                    <a:gd name="T58" fmla="*/ 0 w 69"/>
                    <a:gd name="T59" fmla="*/ 0 h 77"/>
                    <a:gd name="T60" fmla="*/ 0 w 69"/>
                    <a:gd name="T61" fmla="*/ 0 h 77"/>
                    <a:gd name="T62" fmla="*/ 0 w 69"/>
                    <a:gd name="T63" fmla="*/ 0 h 77"/>
                    <a:gd name="T64" fmla="*/ 0 w 69"/>
                    <a:gd name="T65" fmla="*/ 0 h 77"/>
                    <a:gd name="T66" fmla="*/ 0 w 69"/>
                    <a:gd name="T67" fmla="*/ 0 h 7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9"/>
                    <a:gd name="T103" fmla="*/ 0 h 77"/>
                    <a:gd name="T104" fmla="*/ 69 w 69"/>
                    <a:gd name="T105" fmla="*/ 77 h 7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9" h="77">
                      <a:moveTo>
                        <a:pt x="66" y="0"/>
                      </a:moveTo>
                      <a:lnTo>
                        <a:pt x="68" y="5"/>
                      </a:lnTo>
                      <a:lnTo>
                        <a:pt x="69" y="9"/>
                      </a:lnTo>
                      <a:lnTo>
                        <a:pt x="69" y="14"/>
                      </a:lnTo>
                      <a:lnTo>
                        <a:pt x="69" y="21"/>
                      </a:lnTo>
                      <a:lnTo>
                        <a:pt x="68" y="26"/>
                      </a:lnTo>
                      <a:lnTo>
                        <a:pt x="66" y="31"/>
                      </a:lnTo>
                      <a:lnTo>
                        <a:pt x="65" y="36"/>
                      </a:lnTo>
                      <a:lnTo>
                        <a:pt x="62" y="42"/>
                      </a:lnTo>
                      <a:lnTo>
                        <a:pt x="60" y="47"/>
                      </a:lnTo>
                      <a:lnTo>
                        <a:pt x="55" y="51"/>
                      </a:lnTo>
                      <a:lnTo>
                        <a:pt x="51" y="55"/>
                      </a:lnTo>
                      <a:lnTo>
                        <a:pt x="45" y="60"/>
                      </a:lnTo>
                      <a:lnTo>
                        <a:pt x="41" y="64"/>
                      </a:lnTo>
                      <a:lnTo>
                        <a:pt x="36" y="68"/>
                      </a:lnTo>
                      <a:lnTo>
                        <a:pt x="31" y="72"/>
                      </a:lnTo>
                      <a:lnTo>
                        <a:pt x="26" y="74"/>
                      </a:lnTo>
                      <a:lnTo>
                        <a:pt x="19" y="76"/>
                      </a:lnTo>
                      <a:lnTo>
                        <a:pt x="13" y="77"/>
                      </a:lnTo>
                      <a:lnTo>
                        <a:pt x="8" y="76"/>
                      </a:lnTo>
                      <a:lnTo>
                        <a:pt x="0" y="74"/>
                      </a:lnTo>
                      <a:lnTo>
                        <a:pt x="0" y="65"/>
                      </a:lnTo>
                      <a:lnTo>
                        <a:pt x="1" y="57"/>
                      </a:lnTo>
                      <a:lnTo>
                        <a:pt x="6" y="49"/>
                      </a:lnTo>
                      <a:lnTo>
                        <a:pt x="13" y="44"/>
                      </a:lnTo>
                      <a:lnTo>
                        <a:pt x="21" y="39"/>
                      </a:lnTo>
                      <a:lnTo>
                        <a:pt x="28" y="33"/>
                      </a:lnTo>
                      <a:lnTo>
                        <a:pt x="36" y="26"/>
                      </a:lnTo>
                      <a:lnTo>
                        <a:pt x="43" y="19"/>
                      </a:lnTo>
                      <a:lnTo>
                        <a:pt x="47" y="12"/>
                      </a:lnTo>
                      <a:lnTo>
                        <a:pt x="49" y="1"/>
                      </a:lnTo>
                      <a:lnTo>
                        <a:pt x="68" y="0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142">
                  <a:extLst>
                    <a:ext uri="{FF2B5EF4-FFF2-40B4-BE49-F238E27FC236}">
                      <a16:creationId xmlns="" xmlns:a16="http://schemas.microsoft.com/office/drawing/2014/main" id="{7281AE32-9BB3-42B7-8EDC-F85026FB6F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8" y="2564"/>
                  <a:ext cx="9" cy="11"/>
                </a:xfrm>
                <a:custGeom>
                  <a:avLst/>
                  <a:gdLst>
                    <a:gd name="T0" fmla="*/ 0 w 27"/>
                    <a:gd name="T1" fmla="*/ 0 h 32"/>
                    <a:gd name="T2" fmla="*/ 0 w 27"/>
                    <a:gd name="T3" fmla="*/ 0 h 32"/>
                    <a:gd name="T4" fmla="*/ 0 w 27"/>
                    <a:gd name="T5" fmla="*/ 0 h 32"/>
                    <a:gd name="T6" fmla="*/ 0 w 27"/>
                    <a:gd name="T7" fmla="*/ 0 h 32"/>
                    <a:gd name="T8" fmla="*/ 0 w 27"/>
                    <a:gd name="T9" fmla="*/ 0 h 32"/>
                    <a:gd name="T10" fmla="*/ 0 w 27"/>
                    <a:gd name="T11" fmla="*/ 0 h 32"/>
                    <a:gd name="T12" fmla="*/ 0 w 27"/>
                    <a:gd name="T13" fmla="*/ 0 h 32"/>
                    <a:gd name="T14" fmla="*/ 0 w 27"/>
                    <a:gd name="T15" fmla="*/ 0 h 32"/>
                    <a:gd name="T16" fmla="*/ 0 w 27"/>
                    <a:gd name="T17" fmla="*/ 0 h 32"/>
                    <a:gd name="T18" fmla="*/ 0 w 27"/>
                    <a:gd name="T19" fmla="*/ 0 h 32"/>
                    <a:gd name="T20" fmla="*/ 0 w 27"/>
                    <a:gd name="T21" fmla="*/ 0 h 32"/>
                    <a:gd name="T22" fmla="*/ 0 w 27"/>
                    <a:gd name="T23" fmla="*/ 0 h 32"/>
                    <a:gd name="T24" fmla="*/ 0 w 27"/>
                    <a:gd name="T25" fmla="*/ 0 h 32"/>
                    <a:gd name="T26" fmla="*/ 0 w 27"/>
                    <a:gd name="T27" fmla="*/ 0 h 32"/>
                    <a:gd name="T28" fmla="*/ 0 w 27"/>
                    <a:gd name="T29" fmla="*/ 0 h 32"/>
                    <a:gd name="T30" fmla="*/ 0 w 27"/>
                    <a:gd name="T31" fmla="*/ 0 h 32"/>
                    <a:gd name="T32" fmla="*/ 0 w 27"/>
                    <a:gd name="T33" fmla="*/ 0 h 32"/>
                    <a:gd name="T34" fmla="*/ 0 w 27"/>
                    <a:gd name="T35" fmla="*/ 0 h 32"/>
                    <a:gd name="T36" fmla="*/ 0 w 27"/>
                    <a:gd name="T37" fmla="*/ 0 h 32"/>
                    <a:gd name="T38" fmla="*/ 0 w 27"/>
                    <a:gd name="T39" fmla="*/ 0 h 32"/>
                    <a:gd name="T40" fmla="*/ 0 w 27"/>
                    <a:gd name="T41" fmla="*/ 0 h 32"/>
                    <a:gd name="T42" fmla="*/ 0 w 27"/>
                    <a:gd name="T43" fmla="*/ 0 h 32"/>
                    <a:gd name="T44" fmla="*/ 0 w 27"/>
                    <a:gd name="T45" fmla="*/ 0 h 32"/>
                    <a:gd name="T46" fmla="*/ 0 w 27"/>
                    <a:gd name="T47" fmla="*/ 0 h 32"/>
                    <a:gd name="T48" fmla="*/ 0 w 27"/>
                    <a:gd name="T49" fmla="*/ 0 h 32"/>
                    <a:gd name="T50" fmla="*/ 0 w 27"/>
                    <a:gd name="T51" fmla="*/ 0 h 32"/>
                    <a:gd name="T52" fmla="*/ 0 w 27"/>
                    <a:gd name="T53" fmla="*/ 0 h 32"/>
                    <a:gd name="T54" fmla="*/ 0 w 27"/>
                    <a:gd name="T55" fmla="*/ 0 h 32"/>
                    <a:gd name="T56" fmla="*/ 0 w 27"/>
                    <a:gd name="T57" fmla="*/ 0 h 32"/>
                    <a:gd name="T58" fmla="*/ 0 w 27"/>
                    <a:gd name="T59" fmla="*/ 0 h 32"/>
                    <a:gd name="T60" fmla="*/ 0 w 27"/>
                    <a:gd name="T61" fmla="*/ 0 h 32"/>
                    <a:gd name="T62" fmla="*/ 0 w 27"/>
                    <a:gd name="T63" fmla="*/ 0 h 32"/>
                    <a:gd name="T64" fmla="*/ 0 w 27"/>
                    <a:gd name="T65" fmla="*/ 0 h 3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7"/>
                    <a:gd name="T100" fmla="*/ 0 h 32"/>
                    <a:gd name="T101" fmla="*/ 27 w 27"/>
                    <a:gd name="T102" fmla="*/ 32 h 3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7" h="32">
                      <a:moveTo>
                        <a:pt x="25" y="7"/>
                      </a:moveTo>
                      <a:lnTo>
                        <a:pt x="27" y="13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5" y="22"/>
                      </a:lnTo>
                      <a:lnTo>
                        <a:pt x="22" y="24"/>
                      </a:lnTo>
                      <a:lnTo>
                        <a:pt x="19" y="27"/>
                      </a:lnTo>
                      <a:lnTo>
                        <a:pt x="17" y="28"/>
                      </a:lnTo>
                      <a:lnTo>
                        <a:pt x="13" y="30"/>
                      </a:lnTo>
                      <a:lnTo>
                        <a:pt x="10" y="31"/>
                      </a:lnTo>
                      <a:lnTo>
                        <a:pt x="8" y="32"/>
                      </a:lnTo>
                      <a:lnTo>
                        <a:pt x="5" y="30"/>
                      </a:lnTo>
                      <a:lnTo>
                        <a:pt x="3" y="27"/>
                      </a:lnTo>
                      <a:lnTo>
                        <a:pt x="1" y="24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8" y="1"/>
                      </a:lnTo>
                      <a:lnTo>
                        <a:pt x="19" y="1"/>
                      </a:lnTo>
                      <a:lnTo>
                        <a:pt x="22" y="2"/>
                      </a:lnTo>
                      <a:lnTo>
                        <a:pt x="23" y="3"/>
                      </a:lnTo>
                      <a:lnTo>
                        <a:pt x="25" y="6"/>
                      </a:lnTo>
                      <a:lnTo>
                        <a:pt x="26" y="9"/>
                      </a:lnTo>
                      <a:lnTo>
                        <a:pt x="25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143">
                  <a:extLst>
                    <a:ext uri="{FF2B5EF4-FFF2-40B4-BE49-F238E27FC236}">
                      <a16:creationId xmlns="" xmlns:a16="http://schemas.microsoft.com/office/drawing/2014/main" id="{E497E876-69DC-413E-93FA-F3B0873F9A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" y="2556"/>
                  <a:ext cx="13" cy="12"/>
                </a:xfrm>
                <a:custGeom>
                  <a:avLst/>
                  <a:gdLst>
                    <a:gd name="T0" fmla="*/ 0 w 39"/>
                    <a:gd name="T1" fmla="*/ 0 h 35"/>
                    <a:gd name="T2" fmla="*/ 0 w 39"/>
                    <a:gd name="T3" fmla="*/ 0 h 35"/>
                    <a:gd name="T4" fmla="*/ 0 w 39"/>
                    <a:gd name="T5" fmla="*/ 0 h 35"/>
                    <a:gd name="T6" fmla="*/ 0 w 39"/>
                    <a:gd name="T7" fmla="*/ 0 h 35"/>
                    <a:gd name="T8" fmla="*/ 0 w 39"/>
                    <a:gd name="T9" fmla="*/ 0 h 35"/>
                    <a:gd name="T10" fmla="*/ 0 w 39"/>
                    <a:gd name="T11" fmla="*/ 0 h 35"/>
                    <a:gd name="T12" fmla="*/ 0 w 39"/>
                    <a:gd name="T13" fmla="*/ 0 h 35"/>
                    <a:gd name="T14" fmla="*/ 0 w 39"/>
                    <a:gd name="T15" fmla="*/ 0 h 35"/>
                    <a:gd name="T16" fmla="*/ 0 w 39"/>
                    <a:gd name="T17" fmla="*/ 0 h 35"/>
                    <a:gd name="T18" fmla="*/ 0 w 39"/>
                    <a:gd name="T19" fmla="*/ 0 h 35"/>
                    <a:gd name="T20" fmla="*/ 0 w 39"/>
                    <a:gd name="T21" fmla="*/ 0 h 35"/>
                    <a:gd name="T22" fmla="*/ 0 w 39"/>
                    <a:gd name="T23" fmla="*/ 0 h 35"/>
                    <a:gd name="T24" fmla="*/ 0 w 39"/>
                    <a:gd name="T25" fmla="*/ 0 h 35"/>
                    <a:gd name="T26" fmla="*/ 0 w 39"/>
                    <a:gd name="T27" fmla="*/ 0 h 35"/>
                    <a:gd name="T28" fmla="*/ 0 w 39"/>
                    <a:gd name="T29" fmla="*/ 0 h 35"/>
                    <a:gd name="T30" fmla="*/ 0 w 39"/>
                    <a:gd name="T31" fmla="*/ 0 h 35"/>
                    <a:gd name="T32" fmla="*/ 0 w 39"/>
                    <a:gd name="T33" fmla="*/ 0 h 35"/>
                    <a:gd name="T34" fmla="*/ 0 w 39"/>
                    <a:gd name="T35" fmla="*/ 0 h 35"/>
                    <a:gd name="T36" fmla="*/ 0 w 39"/>
                    <a:gd name="T37" fmla="*/ 0 h 35"/>
                    <a:gd name="T38" fmla="*/ 0 w 39"/>
                    <a:gd name="T39" fmla="*/ 0 h 35"/>
                    <a:gd name="T40" fmla="*/ 0 w 39"/>
                    <a:gd name="T41" fmla="*/ 0 h 35"/>
                    <a:gd name="T42" fmla="*/ 0 w 39"/>
                    <a:gd name="T43" fmla="*/ 0 h 35"/>
                    <a:gd name="T44" fmla="*/ 0 w 39"/>
                    <a:gd name="T45" fmla="*/ 0 h 35"/>
                    <a:gd name="T46" fmla="*/ 0 w 39"/>
                    <a:gd name="T47" fmla="*/ 0 h 35"/>
                    <a:gd name="T48" fmla="*/ 0 w 39"/>
                    <a:gd name="T49" fmla="*/ 0 h 35"/>
                    <a:gd name="T50" fmla="*/ 0 w 39"/>
                    <a:gd name="T51" fmla="*/ 0 h 35"/>
                    <a:gd name="T52" fmla="*/ 0 w 39"/>
                    <a:gd name="T53" fmla="*/ 0 h 35"/>
                    <a:gd name="T54" fmla="*/ 0 w 39"/>
                    <a:gd name="T55" fmla="*/ 0 h 35"/>
                    <a:gd name="T56" fmla="*/ 0 w 39"/>
                    <a:gd name="T57" fmla="*/ 0 h 35"/>
                    <a:gd name="T58" fmla="*/ 0 w 39"/>
                    <a:gd name="T59" fmla="*/ 0 h 35"/>
                    <a:gd name="T60" fmla="*/ 0 w 39"/>
                    <a:gd name="T61" fmla="*/ 0 h 35"/>
                    <a:gd name="T62" fmla="*/ 0 w 39"/>
                    <a:gd name="T63" fmla="*/ 0 h 35"/>
                    <a:gd name="T64" fmla="*/ 0 w 39"/>
                    <a:gd name="T65" fmla="*/ 0 h 35"/>
                    <a:gd name="T66" fmla="*/ 0 w 39"/>
                    <a:gd name="T67" fmla="*/ 0 h 35"/>
                    <a:gd name="T68" fmla="*/ 0 w 39"/>
                    <a:gd name="T69" fmla="*/ 0 h 35"/>
                    <a:gd name="T70" fmla="*/ 0 w 39"/>
                    <a:gd name="T71" fmla="*/ 0 h 35"/>
                    <a:gd name="T72" fmla="*/ 0 w 39"/>
                    <a:gd name="T73" fmla="*/ 0 h 35"/>
                    <a:gd name="T74" fmla="*/ 0 w 39"/>
                    <a:gd name="T75" fmla="*/ 0 h 35"/>
                    <a:gd name="T76" fmla="*/ 0 w 39"/>
                    <a:gd name="T77" fmla="*/ 0 h 35"/>
                    <a:gd name="T78" fmla="*/ 0 w 39"/>
                    <a:gd name="T79" fmla="*/ 0 h 35"/>
                    <a:gd name="T80" fmla="*/ 0 w 39"/>
                    <a:gd name="T81" fmla="*/ 0 h 35"/>
                    <a:gd name="T82" fmla="*/ 0 w 39"/>
                    <a:gd name="T83" fmla="*/ 0 h 35"/>
                    <a:gd name="T84" fmla="*/ 0 w 39"/>
                    <a:gd name="T85" fmla="*/ 0 h 3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35"/>
                    <a:gd name="T131" fmla="*/ 39 w 39"/>
                    <a:gd name="T132" fmla="*/ 35 h 3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35">
                      <a:moveTo>
                        <a:pt x="39" y="8"/>
                      </a:moveTo>
                      <a:lnTo>
                        <a:pt x="39" y="13"/>
                      </a:lnTo>
                      <a:lnTo>
                        <a:pt x="39" y="16"/>
                      </a:lnTo>
                      <a:lnTo>
                        <a:pt x="38" y="20"/>
                      </a:lnTo>
                      <a:lnTo>
                        <a:pt x="35" y="22"/>
                      </a:lnTo>
                      <a:lnTo>
                        <a:pt x="33" y="24"/>
                      </a:lnTo>
                      <a:lnTo>
                        <a:pt x="30" y="26"/>
                      </a:lnTo>
                      <a:lnTo>
                        <a:pt x="28" y="29"/>
                      </a:lnTo>
                      <a:lnTo>
                        <a:pt x="25" y="30"/>
                      </a:lnTo>
                      <a:lnTo>
                        <a:pt x="21" y="33"/>
                      </a:lnTo>
                      <a:lnTo>
                        <a:pt x="18" y="35"/>
                      </a:lnTo>
                      <a:lnTo>
                        <a:pt x="17" y="35"/>
                      </a:lnTo>
                      <a:lnTo>
                        <a:pt x="15" y="35"/>
                      </a:lnTo>
                      <a:lnTo>
                        <a:pt x="12" y="35"/>
                      </a:lnTo>
                      <a:lnTo>
                        <a:pt x="9" y="35"/>
                      </a:lnTo>
                      <a:lnTo>
                        <a:pt x="7" y="35"/>
                      </a:lnTo>
                      <a:lnTo>
                        <a:pt x="5" y="34"/>
                      </a:lnTo>
                      <a:lnTo>
                        <a:pt x="4" y="33"/>
                      </a:lnTo>
                      <a:lnTo>
                        <a:pt x="2" y="31"/>
                      </a:lnTo>
                      <a:lnTo>
                        <a:pt x="0" y="30"/>
                      </a:lnTo>
                      <a:lnTo>
                        <a:pt x="0" y="27"/>
                      </a:lnTo>
                      <a:lnTo>
                        <a:pt x="0" y="24"/>
                      </a:lnTo>
                      <a:lnTo>
                        <a:pt x="2" y="21"/>
                      </a:lnTo>
                      <a:lnTo>
                        <a:pt x="2" y="17"/>
                      </a:lnTo>
                      <a:lnTo>
                        <a:pt x="4" y="14"/>
                      </a:lnTo>
                      <a:lnTo>
                        <a:pt x="5" y="12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2" y="4"/>
                      </a:lnTo>
                      <a:lnTo>
                        <a:pt x="15" y="3"/>
                      </a:lnTo>
                      <a:lnTo>
                        <a:pt x="17" y="1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8" y="0"/>
                      </a:lnTo>
                      <a:lnTo>
                        <a:pt x="30" y="1"/>
                      </a:lnTo>
                      <a:lnTo>
                        <a:pt x="32" y="1"/>
                      </a:lnTo>
                      <a:lnTo>
                        <a:pt x="34" y="3"/>
                      </a:lnTo>
                      <a:lnTo>
                        <a:pt x="35" y="5"/>
                      </a:lnTo>
                      <a:lnTo>
                        <a:pt x="38" y="7"/>
                      </a:lnTo>
                      <a:lnTo>
                        <a:pt x="39" y="9"/>
                      </a:lnTo>
                      <a:lnTo>
                        <a:pt x="39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144">
                  <a:extLst>
                    <a:ext uri="{FF2B5EF4-FFF2-40B4-BE49-F238E27FC236}">
                      <a16:creationId xmlns="" xmlns:a16="http://schemas.microsoft.com/office/drawing/2014/main" id="{F1E4775F-AD31-4EA2-8F6A-3A6D50F6B9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" y="2495"/>
                  <a:ext cx="8" cy="12"/>
                </a:xfrm>
                <a:custGeom>
                  <a:avLst/>
                  <a:gdLst>
                    <a:gd name="T0" fmla="*/ 0 w 23"/>
                    <a:gd name="T1" fmla="*/ 0 h 38"/>
                    <a:gd name="T2" fmla="*/ 0 w 23"/>
                    <a:gd name="T3" fmla="*/ 0 h 38"/>
                    <a:gd name="T4" fmla="*/ 0 w 23"/>
                    <a:gd name="T5" fmla="*/ 0 h 38"/>
                    <a:gd name="T6" fmla="*/ 0 w 23"/>
                    <a:gd name="T7" fmla="*/ 0 h 38"/>
                    <a:gd name="T8" fmla="*/ 0 w 23"/>
                    <a:gd name="T9" fmla="*/ 0 h 38"/>
                    <a:gd name="T10" fmla="*/ 0 w 23"/>
                    <a:gd name="T11" fmla="*/ 0 h 38"/>
                    <a:gd name="T12" fmla="*/ 0 w 23"/>
                    <a:gd name="T13" fmla="*/ 0 h 38"/>
                    <a:gd name="T14" fmla="*/ 0 w 23"/>
                    <a:gd name="T15" fmla="*/ 0 h 38"/>
                    <a:gd name="T16" fmla="*/ 0 w 23"/>
                    <a:gd name="T17" fmla="*/ 0 h 38"/>
                    <a:gd name="T18" fmla="*/ 0 w 23"/>
                    <a:gd name="T19" fmla="*/ 0 h 38"/>
                    <a:gd name="T20" fmla="*/ 0 w 23"/>
                    <a:gd name="T21" fmla="*/ 0 h 38"/>
                    <a:gd name="T22" fmla="*/ 0 w 23"/>
                    <a:gd name="T23" fmla="*/ 0 h 38"/>
                    <a:gd name="T24" fmla="*/ 0 w 23"/>
                    <a:gd name="T25" fmla="*/ 0 h 38"/>
                    <a:gd name="T26" fmla="*/ 0 w 23"/>
                    <a:gd name="T27" fmla="*/ 0 h 38"/>
                    <a:gd name="T28" fmla="*/ 0 w 23"/>
                    <a:gd name="T29" fmla="*/ 0 h 38"/>
                    <a:gd name="T30" fmla="*/ 0 w 23"/>
                    <a:gd name="T31" fmla="*/ 0 h 38"/>
                    <a:gd name="T32" fmla="*/ 0 w 23"/>
                    <a:gd name="T33" fmla="*/ 0 h 38"/>
                    <a:gd name="T34" fmla="*/ 0 w 23"/>
                    <a:gd name="T35" fmla="*/ 0 h 38"/>
                    <a:gd name="T36" fmla="*/ 0 w 23"/>
                    <a:gd name="T37" fmla="*/ 0 h 38"/>
                    <a:gd name="T38" fmla="*/ 0 w 23"/>
                    <a:gd name="T39" fmla="*/ 0 h 38"/>
                    <a:gd name="T40" fmla="*/ 0 w 23"/>
                    <a:gd name="T41" fmla="*/ 0 h 38"/>
                    <a:gd name="T42" fmla="*/ 0 w 23"/>
                    <a:gd name="T43" fmla="*/ 0 h 38"/>
                    <a:gd name="T44" fmla="*/ 0 w 23"/>
                    <a:gd name="T45" fmla="*/ 0 h 38"/>
                    <a:gd name="T46" fmla="*/ 0 w 23"/>
                    <a:gd name="T47" fmla="*/ 0 h 38"/>
                    <a:gd name="T48" fmla="*/ 0 w 23"/>
                    <a:gd name="T49" fmla="*/ 0 h 38"/>
                    <a:gd name="T50" fmla="*/ 0 w 23"/>
                    <a:gd name="T51" fmla="*/ 0 h 38"/>
                    <a:gd name="T52" fmla="*/ 0 w 23"/>
                    <a:gd name="T53" fmla="*/ 0 h 38"/>
                    <a:gd name="T54" fmla="*/ 0 w 23"/>
                    <a:gd name="T55" fmla="*/ 0 h 38"/>
                    <a:gd name="T56" fmla="*/ 0 w 23"/>
                    <a:gd name="T57" fmla="*/ 0 h 38"/>
                    <a:gd name="T58" fmla="*/ 0 w 23"/>
                    <a:gd name="T59" fmla="*/ 0 h 38"/>
                    <a:gd name="T60" fmla="*/ 0 w 23"/>
                    <a:gd name="T61" fmla="*/ 0 h 38"/>
                    <a:gd name="T62" fmla="*/ 0 w 23"/>
                    <a:gd name="T63" fmla="*/ 0 h 38"/>
                    <a:gd name="T64" fmla="*/ 0 w 23"/>
                    <a:gd name="T65" fmla="*/ 0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"/>
                    <a:gd name="T100" fmla="*/ 0 h 38"/>
                    <a:gd name="T101" fmla="*/ 23 w 23"/>
                    <a:gd name="T102" fmla="*/ 38 h 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" h="38">
                      <a:moveTo>
                        <a:pt x="22" y="34"/>
                      </a:moveTo>
                      <a:lnTo>
                        <a:pt x="22" y="36"/>
                      </a:lnTo>
                      <a:lnTo>
                        <a:pt x="21" y="36"/>
                      </a:lnTo>
                      <a:lnTo>
                        <a:pt x="19" y="38"/>
                      </a:lnTo>
                      <a:lnTo>
                        <a:pt x="17" y="38"/>
                      </a:lnTo>
                      <a:lnTo>
                        <a:pt x="15" y="38"/>
                      </a:lnTo>
                      <a:lnTo>
                        <a:pt x="14" y="38"/>
                      </a:lnTo>
                      <a:lnTo>
                        <a:pt x="12" y="38"/>
                      </a:lnTo>
                      <a:lnTo>
                        <a:pt x="10" y="38"/>
                      </a:lnTo>
                      <a:lnTo>
                        <a:pt x="9" y="38"/>
                      </a:lnTo>
                      <a:lnTo>
                        <a:pt x="8" y="38"/>
                      </a:lnTo>
                      <a:lnTo>
                        <a:pt x="2" y="35"/>
                      </a:lnTo>
                      <a:lnTo>
                        <a:pt x="1" y="31"/>
                      </a:lnTo>
                      <a:lnTo>
                        <a:pt x="0" y="27"/>
                      </a:lnTo>
                      <a:lnTo>
                        <a:pt x="0" y="24"/>
                      </a:lnTo>
                      <a:lnTo>
                        <a:pt x="2" y="21"/>
                      </a:lnTo>
                      <a:lnTo>
                        <a:pt x="4" y="15"/>
                      </a:lnTo>
                      <a:lnTo>
                        <a:pt x="6" y="11"/>
                      </a:lnTo>
                      <a:lnTo>
                        <a:pt x="9" y="8"/>
                      </a:lnTo>
                      <a:lnTo>
                        <a:pt x="10" y="4"/>
                      </a:lnTo>
                      <a:lnTo>
                        <a:pt x="12" y="0"/>
                      </a:lnTo>
                      <a:lnTo>
                        <a:pt x="13" y="2"/>
                      </a:lnTo>
                      <a:lnTo>
                        <a:pt x="15" y="5"/>
                      </a:lnTo>
                      <a:lnTo>
                        <a:pt x="17" y="8"/>
                      </a:lnTo>
                      <a:lnTo>
                        <a:pt x="19" y="11"/>
                      </a:lnTo>
                      <a:lnTo>
                        <a:pt x="21" y="15"/>
                      </a:lnTo>
                      <a:lnTo>
                        <a:pt x="21" y="19"/>
                      </a:lnTo>
                      <a:lnTo>
                        <a:pt x="22" y="22"/>
                      </a:lnTo>
                      <a:lnTo>
                        <a:pt x="22" y="27"/>
                      </a:lnTo>
                      <a:lnTo>
                        <a:pt x="23" y="31"/>
                      </a:lnTo>
                      <a:lnTo>
                        <a:pt x="23" y="35"/>
                      </a:lnTo>
                      <a:lnTo>
                        <a:pt x="22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Freeform 145">
                  <a:extLst>
                    <a:ext uri="{FF2B5EF4-FFF2-40B4-BE49-F238E27FC236}">
                      <a16:creationId xmlns="" xmlns:a16="http://schemas.microsoft.com/office/drawing/2014/main" id="{0E8A0CEA-F815-4465-8275-D798F0B6D6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2" y="2579"/>
                  <a:ext cx="9" cy="16"/>
                </a:xfrm>
                <a:custGeom>
                  <a:avLst/>
                  <a:gdLst>
                    <a:gd name="T0" fmla="*/ 0 w 27"/>
                    <a:gd name="T1" fmla="*/ 0 h 49"/>
                    <a:gd name="T2" fmla="*/ 0 w 27"/>
                    <a:gd name="T3" fmla="*/ 0 h 49"/>
                    <a:gd name="T4" fmla="*/ 0 w 27"/>
                    <a:gd name="T5" fmla="*/ 0 h 49"/>
                    <a:gd name="T6" fmla="*/ 0 w 27"/>
                    <a:gd name="T7" fmla="*/ 0 h 49"/>
                    <a:gd name="T8" fmla="*/ 0 w 27"/>
                    <a:gd name="T9" fmla="*/ 0 h 49"/>
                    <a:gd name="T10" fmla="*/ 0 w 27"/>
                    <a:gd name="T11" fmla="*/ 0 h 49"/>
                    <a:gd name="T12" fmla="*/ 0 w 27"/>
                    <a:gd name="T13" fmla="*/ 0 h 49"/>
                    <a:gd name="T14" fmla="*/ 0 w 27"/>
                    <a:gd name="T15" fmla="*/ 0 h 49"/>
                    <a:gd name="T16" fmla="*/ 0 w 27"/>
                    <a:gd name="T17" fmla="*/ 0 h 49"/>
                    <a:gd name="T18" fmla="*/ 0 w 27"/>
                    <a:gd name="T19" fmla="*/ 0 h 49"/>
                    <a:gd name="T20" fmla="*/ 0 w 27"/>
                    <a:gd name="T21" fmla="*/ 0 h 49"/>
                    <a:gd name="T22" fmla="*/ 0 w 27"/>
                    <a:gd name="T23" fmla="*/ 0 h 49"/>
                    <a:gd name="T24" fmla="*/ 0 w 27"/>
                    <a:gd name="T25" fmla="*/ 0 h 49"/>
                    <a:gd name="T26" fmla="*/ 0 w 27"/>
                    <a:gd name="T27" fmla="*/ 0 h 49"/>
                    <a:gd name="T28" fmla="*/ 0 w 27"/>
                    <a:gd name="T29" fmla="*/ 0 h 49"/>
                    <a:gd name="T30" fmla="*/ 0 w 27"/>
                    <a:gd name="T31" fmla="*/ 0 h 49"/>
                    <a:gd name="T32" fmla="*/ 0 w 27"/>
                    <a:gd name="T33" fmla="*/ 0 h 49"/>
                    <a:gd name="T34" fmla="*/ 0 w 27"/>
                    <a:gd name="T35" fmla="*/ 0 h 49"/>
                    <a:gd name="T36" fmla="*/ 0 w 27"/>
                    <a:gd name="T37" fmla="*/ 0 h 49"/>
                    <a:gd name="T38" fmla="*/ 0 w 27"/>
                    <a:gd name="T39" fmla="*/ 0 h 49"/>
                    <a:gd name="T40" fmla="*/ 0 w 27"/>
                    <a:gd name="T41" fmla="*/ 0 h 49"/>
                    <a:gd name="T42" fmla="*/ 0 w 27"/>
                    <a:gd name="T43" fmla="*/ 0 h 49"/>
                    <a:gd name="T44" fmla="*/ 0 w 27"/>
                    <a:gd name="T45" fmla="*/ 0 h 49"/>
                    <a:gd name="T46" fmla="*/ 0 w 27"/>
                    <a:gd name="T47" fmla="*/ 0 h 49"/>
                    <a:gd name="T48" fmla="*/ 0 w 27"/>
                    <a:gd name="T49" fmla="*/ 0 h 49"/>
                    <a:gd name="T50" fmla="*/ 0 w 27"/>
                    <a:gd name="T51" fmla="*/ 0 h 49"/>
                    <a:gd name="T52" fmla="*/ 0 w 27"/>
                    <a:gd name="T53" fmla="*/ 0 h 49"/>
                    <a:gd name="T54" fmla="*/ 0 w 27"/>
                    <a:gd name="T55" fmla="*/ 0 h 49"/>
                    <a:gd name="T56" fmla="*/ 0 w 27"/>
                    <a:gd name="T57" fmla="*/ 0 h 49"/>
                    <a:gd name="T58" fmla="*/ 0 w 27"/>
                    <a:gd name="T59" fmla="*/ 0 h 49"/>
                    <a:gd name="T60" fmla="*/ 0 w 27"/>
                    <a:gd name="T61" fmla="*/ 0 h 49"/>
                    <a:gd name="T62" fmla="*/ 0 w 27"/>
                    <a:gd name="T63" fmla="*/ 0 h 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7"/>
                    <a:gd name="T97" fmla="*/ 0 h 49"/>
                    <a:gd name="T98" fmla="*/ 27 w 27"/>
                    <a:gd name="T99" fmla="*/ 49 h 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7" h="49">
                      <a:moveTo>
                        <a:pt x="24" y="0"/>
                      </a:moveTo>
                      <a:lnTo>
                        <a:pt x="26" y="6"/>
                      </a:lnTo>
                      <a:lnTo>
                        <a:pt x="27" y="11"/>
                      </a:lnTo>
                      <a:lnTo>
                        <a:pt x="26" y="17"/>
                      </a:lnTo>
                      <a:lnTo>
                        <a:pt x="26" y="20"/>
                      </a:lnTo>
                      <a:lnTo>
                        <a:pt x="24" y="26"/>
                      </a:lnTo>
                      <a:lnTo>
                        <a:pt x="23" y="31"/>
                      </a:lnTo>
                      <a:lnTo>
                        <a:pt x="21" y="35"/>
                      </a:lnTo>
                      <a:lnTo>
                        <a:pt x="18" y="39"/>
                      </a:lnTo>
                      <a:lnTo>
                        <a:pt x="15" y="44"/>
                      </a:lnTo>
                      <a:lnTo>
                        <a:pt x="13" y="48"/>
                      </a:lnTo>
                      <a:lnTo>
                        <a:pt x="10" y="49"/>
                      </a:lnTo>
                      <a:lnTo>
                        <a:pt x="9" y="49"/>
                      </a:lnTo>
                      <a:lnTo>
                        <a:pt x="7" y="48"/>
                      </a:lnTo>
                      <a:lnTo>
                        <a:pt x="6" y="48"/>
                      </a:lnTo>
                      <a:lnTo>
                        <a:pt x="4" y="47"/>
                      </a:lnTo>
                      <a:lnTo>
                        <a:pt x="2" y="45"/>
                      </a:lnTo>
                      <a:lnTo>
                        <a:pt x="2" y="44"/>
                      </a:lnTo>
                      <a:lnTo>
                        <a:pt x="1" y="43"/>
                      </a:lnTo>
                      <a:lnTo>
                        <a:pt x="1" y="41"/>
                      </a:lnTo>
                      <a:lnTo>
                        <a:pt x="0" y="40"/>
                      </a:lnTo>
                      <a:lnTo>
                        <a:pt x="0" y="35"/>
                      </a:lnTo>
                      <a:lnTo>
                        <a:pt x="1" y="30"/>
                      </a:lnTo>
                      <a:lnTo>
                        <a:pt x="1" y="24"/>
                      </a:lnTo>
                      <a:lnTo>
                        <a:pt x="4" y="19"/>
                      </a:lnTo>
                      <a:lnTo>
                        <a:pt x="5" y="14"/>
                      </a:lnTo>
                      <a:lnTo>
                        <a:pt x="7" y="10"/>
                      </a:lnTo>
                      <a:lnTo>
                        <a:pt x="11" y="6"/>
                      </a:lnTo>
                      <a:lnTo>
                        <a:pt x="15" y="3"/>
                      </a:lnTo>
                      <a:lnTo>
                        <a:pt x="19" y="1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Freeform 146">
                  <a:extLst>
                    <a:ext uri="{FF2B5EF4-FFF2-40B4-BE49-F238E27FC236}">
                      <a16:creationId xmlns="" xmlns:a16="http://schemas.microsoft.com/office/drawing/2014/main" id="{B4DC0B43-C194-4634-82C1-A635709429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2" y="2502"/>
                  <a:ext cx="11" cy="14"/>
                </a:xfrm>
                <a:custGeom>
                  <a:avLst/>
                  <a:gdLst>
                    <a:gd name="T0" fmla="*/ 0 w 34"/>
                    <a:gd name="T1" fmla="*/ 0 h 42"/>
                    <a:gd name="T2" fmla="*/ 0 w 34"/>
                    <a:gd name="T3" fmla="*/ 0 h 42"/>
                    <a:gd name="T4" fmla="*/ 0 w 34"/>
                    <a:gd name="T5" fmla="*/ 0 h 42"/>
                    <a:gd name="T6" fmla="*/ 0 w 34"/>
                    <a:gd name="T7" fmla="*/ 0 h 42"/>
                    <a:gd name="T8" fmla="*/ 0 w 34"/>
                    <a:gd name="T9" fmla="*/ 0 h 42"/>
                    <a:gd name="T10" fmla="*/ 0 w 34"/>
                    <a:gd name="T11" fmla="*/ 0 h 42"/>
                    <a:gd name="T12" fmla="*/ 0 w 34"/>
                    <a:gd name="T13" fmla="*/ 0 h 42"/>
                    <a:gd name="T14" fmla="*/ 0 w 34"/>
                    <a:gd name="T15" fmla="*/ 0 h 42"/>
                    <a:gd name="T16" fmla="*/ 0 w 34"/>
                    <a:gd name="T17" fmla="*/ 0 h 42"/>
                    <a:gd name="T18" fmla="*/ 0 w 34"/>
                    <a:gd name="T19" fmla="*/ 0 h 42"/>
                    <a:gd name="T20" fmla="*/ 0 w 34"/>
                    <a:gd name="T21" fmla="*/ 0 h 42"/>
                    <a:gd name="T22" fmla="*/ 0 w 34"/>
                    <a:gd name="T23" fmla="*/ 0 h 42"/>
                    <a:gd name="T24" fmla="*/ 0 w 34"/>
                    <a:gd name="T25" fmla="*/ 0 h 42"/>
                    <a:gd name="T26" fmla="*/ 0 w 34"/>
                    <a:gd name="T27" fmla="*/ 0 h 42"/>
                    <a:gd name="T28" fmla="*/ 0 w 34"/>
                    <a:gd name="T29" fmla="*/ 0 h 42"/>
                    <a:gd name="T30" fmla="*/ 0 w 34"/>
                    <a:gd name="T31" fmla="*/ 0 h 42"/>
                    <a:gd name="T32" fmla="*/ 0 w 34"/>
                    <a:gd name="T33" fmla="*/ 0 h 42"/>
                    <a:gd name="T34" fmla="*/ 0 w 34"/>
                    <a:gd name="T35" fmla="*/ 0 h 42"/>
                    <a:gd name="T36" fmla="*/ 0 w 34"/>
                    <a:gd name="T37" fmla="*/ 0 h 42"/>
                    <a:gd name="T38" fmla="*/ 0 w 34"/>
                    <a:gd name="T39" fmla="*/ 0 h 42"/>
                    <a:gd name="T40" fmla="*/ 0 w 34"/>
                    <a:gd name="T41" fmla="*/ 0 h 42"/>
                    <a:gd name="T42" fmla="*/ 0 w 34"/>
                    <a:gd name="T43" fmla="*/ 0 h 42"/>
                    <a:gd name="T44" fmla="*/ 0 w 34"/>
                    <a:gd name="T45" fmla="*/ 0 h 42"/>
                    <a:gd name="T46" fmla="*/ 0 w 34"/>
                    <a:gd name="T47" fmla="*/ 0 h 42"/>
                    <a:gd name="T48" fmla="*/ 0 w 34"/>
                    <a:gd name="T49" fmla="*/ 0 h 42"/>
                    <a:gd name="T50" fmla="*/ 0 w 34"/>
                    <a:gd name="T51" fmla="*/ 0 h 42"/>
                    <a:gd name="T52" fmla="*/ 0 w 34"/>
                    <a:gd name="T53" fmla="*/ 0 h 42"/>
                    <a:gd name="T54" fmla="*/ 0 w 34"/>
                    <a:gd name="T55" fmla="*/ 0 h 42"/>
                    <a:gd name="T56" fmla="*/ 0 w 34"/>
                    <a:gd name="T57" fmla="*/ 0 h 42"/>
                    <a:gd name="T58" fmla="*/ 0 w 34"/>
                    <a:gd name="T59" fmla="*/ 0 h 42"/>
                    <a:gd name="T60" fmla="*/ 0 w 34"/>
                    <a:gd name="T61" fmla="*/ 0 h 42"/>
                    <a:gd name="T62" fmla="*/ 0 w 34"/>
                    <a:gd name="T63" fmla="*/ 0 h 42"/>
                    <a:gd name="T64" fmla="*/ 0 w 34"/>
                    <a:gd name="T65" fmla="*/ 0 h 42"/>
                    <a:gd name="T66" fmla="*/ 0 w 34"/>
                    <a:gd name="T67" fmla="*/ 0 h 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4"/>
                    <a:gd name="T103" fmla="*/ 0 h 42"/>
                    <a:gd name="T104" fmla="*/ 34 w 34"/>
                    <a:gd name="T105" fmla="*/ 42 h 4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4" h="42">
                      <a:moveTo>
                        <a:pt x="33" y="11"/>
                      </a:moveTo>
                      <a:lnTo>
                        <a:pt x="34" y="16"/>
                      </a:lnTo>
                      <a:lnTo>
                        <a:pt x="33" y="21"/>
                      </a:lnTo>
                      <a:lnTo>
                        <a:pt x="33" y="25"/>
                      </a:lnTo>
                      <a:lnTo>
                        <a:pt x="33" y="30"/>
                      </a:lnTo>
                      <a:lnTo>
                        <a:pt x="32" y="34"/>
                      </a:lnTo>
                      <a:lnTo>
                        <a:pt x="30" y="37"/>
                      </a:lnTo>
                      <a:lnTo>
                        <a:pt x="28" y="39"/>
                      </a:lnTo>
                      <a:lnTo>
                        <a:pt x="24" y="42"/>
                      </a:lnTo>
                      <a:lnTo>
                        <a:pt x="20" y="42"/>
                      </a:lnTo>
                      <a:lnTo>
                        <a:pt x="14" y="42"/>
                      </a:lnTo>
                      <a:lnTo>
                        <a:pt x="4" y="42"/>
                      </a:lnTo>
                      <a:lnTo>
                        <a:pt x="2" y="38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5"/>
                      </a:lnTo>
                      <a:lnTo>
                        <a:pt x="2" y="20"/>
                      </a:lnTo>
                      <a:lnTo>
                        <a:pt x="4" y="16"/>
                      </a:lnTo>
                      <a:lnTo>
                        <a:pt x="7" y="12"/>
                      </a:lnTo>
                      <a:lnTo>
                        <a:pt x="10" y="8"/>
                      </a:lnTo>
                      <a:lnTo>
                        <a:pt x="11" y="4"/>
                      </a:lnTo>
                      <a:lnTo>
                        <a:pt x="14" y="1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5" y="1"/>
                      </a:lnTo>
                      <a:lnTo>
                        <a:pt x="27" y="1"/>
                      </a:lnTo>
                      <a:lnTo>
                        <a:pt x="29" y="3"/>
                      </a:lnTo>
                      <a:lnTo>
                        <a:pt x="30" y="5"/>
                      </a:lnTo>
                      <a:lnTo>
                        <a:pt x="32" y="7"/>
                      </a:lnTo>
                      <a:lnTo>
                        <a:pt x="33" y="9"/>
                      </a:lnTo>
                      <a:lnTo>
                        <a:pt x="34" y="12"/>
                      </a:lnTo>
                      <a:lnTo>
                        <a:pt x="33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Freeform 147">
                  <a:extLst>
                    <a:ext uri="{FF2B5EF4-FFF2-40B4-BE49-F238E27FC236}">
                      <a16:creationId xmlns="" xmlns:a16="http://schemas.microsoft.com/office/drawing/2014/main" id="{550C17D7-6B8F-4EC5-8B1C-0DBD621041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2" y="2577"/>
                  <a:ext cx="6" cy="8"/>
                </a:xfrm>
                <a:custGeom>
                  <a:avLst/>
                  <a:gdLst>
                    <a:gd name="T0" fmla="*/ 0 w 18"/>
                    <a:gd name="T1" fmla="*/ 0 h 22"/>
                    <a:gd name="T2" fmla="*/ 0 w 18"/>
                    <a:gd name="T3" fmla="*/ 0 h 22"/>
                    <a:gd name="T4" fmla="*/ 0 w 18"/>
                    <a:gd name="T5" fmla="*/ 0 h 22"/>
                    <a:gd name="T6" fmla="*/ 0 w 18"/>
                    <a:gd name="T7" fmla="*/ 0 h 22"/>
                    <a:gd name="T8" fmla="*/ 0 w 18"/>
                    <a:gd name="T9" fmla="*/ 0 h 22"/>
                    <a:gd name="T10" fmla="*/ 0 w 18"/>
                    <a:gd name="T11" fmla="*/ 0 h 22"/>
                    <a:gd name="T12" fmla="*/ 0 w 18"/>
                    <a:gd name="T13" fmla="*/ 0 h 22"/>
                    <a:gd name="T14" fmla="*/ 0 w 18"/>
                    <a:gd name="T15" fmla="*/ 0 h 22"/>
                    <a:gd name="T16" fmla="*/ 0 w 18"/>
                    <a:gd name="T17" fmla="*/ 0 h 22"/>
                    <a:gd name="T18" fmla="*/ 0 w 18"/>
                    <a:gd name="T19" fmla="*/ 0 h 22"/>
                    <a:gd name="T20" fmla="*/ 0 w 18"/>
                    <a:gd name="T21" fmla="*/ 0 h 22"/>
                    <a:gd name="T22" fmla="*/ 0 w 18"/>
                    <a:gd name="T23" fmla="*/ 0 h 22"/>
                    <a:gd name="T24" fmla="*/ 0 w 18"/>
                    <a:gd name="T25" fmla="*/ 0 h 22"/>
                    <a:gd name="T26" fmla="*/ 0 w 18"/>
                    <a:gd name="T27" fmla="*/ 0 h 22"/>
                    <a:gd name="T28" fmla="*/ 0 w 18"/>
                    <a:gd name="T29" fmla="*/ 0 h 22"/>
                    <a:gd name="T30" fmla="*/ 0 w 18"/>
                    <a:gd name="T31" fmla="*/ 0 h 22"/>
                    <a:gd name="T32" fmla="*/ 0 w 18"/>
                    <a:gd name="T33" fmla="*/ 0 h 22"/>
                    <a:gd name="T34" fmla="*/ 0 w 18"/>
                    <a:gd name="T35" fmla="*/ 0 h 22"/>
                    <a:gd name="T36" fmla="*/ 0 w 18"/>
                    <a:gd name="T37" fmla="*/ 0 h 22"/>
                    <a:gd name="T38" fmla="*/ 0 w 18"/>
                    <a:gd name="T39" fmla="*/ 0 h 22"/>
                    <a:gd name="T40" fmla="*/ 0 w 18"/>
                    <a:gd name="T41" fmla="*/ 0 h 22"/>
                    <a:gd name="T42" fmla="*/ 0 w 18"/>
                    <a:gd name="T43" fmla="*/ 0 h 22"/>
                    <a:gd name="T44" fmla="*/ 0 w 18"/>
                    <a:gd name="T45" fmla="*/ 0 h 22"/>
                    <a:gd name="T46" fmla="*/ 0 w 18"/>
                    <a:gd name="T47" fmla="*/ 0 h 22"/>
                    <a:gd name="T48" fmla="*/ 0 w 18"/>
                    <a:gd name="T49" fmla="*/ 0 h 22"/>
                    <a:gd name="T50" fmla="*/ 0 w 18"/>
                    <a:gd name="T51" fmla="*/ 0 h 22"/>
                    <a:gd name="T52" fmla="*/ 0 w 18"/>
                    <a:gd name="T53" fmla="*/ 0 h 22"/>
                    <a:gd name="T54" fmla="*/ 0 w 18"/>
                    <a:gd name="T55" fmla="*/ 0 h 22"/>
                    <a:gd name="T56" fmla="*/ 0 w 18"/>
                    <a:gd name="T57" fmla="*/ 0 h 22"/>
                    <a:gd name="T58" fmla="*/ 0 w 18"/>
                    <a:gd name="T59" fmla="*/ 0 h 22"/>
                    <a:gd name="T60" fmla="*/ 0 w 18"/>
                    <a:gd name="T61" fmla="*/ 0 h 22"/>
                    <a:gd name="T62" fmla="*/ 0 w 18"/>
                    <a:gd name="T63" fmla="*/ 0 h 22"/>
                    <a:gd name="T64" fmla="*/ 0 w 18"/>
                    <a:gd name="T65" fmla="*/ 0 h 22"/>
                    <a:gd name="T66" fmla="*/ 0 w 18"/>
                    <a:gd name="T67" fmla="*/ 0 h 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"/>
                    <a:gd name="T103" fmla="*/ 0 h 22"/>
                    <a:gd name="T104" fmla="*/ 18 w 18"/>
                    <a:gd name="T105" fmla="*/ 22 h 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" h="22">
                      <a:moveTo>
                        <a:pt x="17" y="1"/>
                      </a:moveTo>
                      <a:lnTo>
                        <a:pt x="18" y="5"/>
                      </a:lnTo>
                      <a:lnTo>
                        <a:pt x="18" y="6"/>
                      </a:lnTo>
                      <a:lnTo>
                        <a:pt x="18" y="9"/>
                      </a:lnTo>
                      <a:lnTo>
                        <a:pt x="18" y="11"/>
                      </a:lnTo>
                      <a:lnTo>
                        <a:pt x="17" y="13"/>
                      </a:lnTo>
                      <a:lnTo>
                        <a:pt x="16" y="15"/>
                      </a:lnTo>
                      <a:lnTo>
                        <a:pt x="14" y="17"/>
                      </a:lnTo>
                      <a:lnTo>
                        <a:pt x="13" y="18"/>
                      </a:lnTo>
                      <a:lnTo>
                        <a:pt x="12" y="21"/>
                      </a:lnTo>
                      <a:lnTo>
                        <a:pt x="11" y="22"/>
                      </a:lnTo>
                      <a:lnTo>
                        <a:pt x="4" y="22"/>
                      </a:lnTo>
                      <a:lnTo>
                        <a:pt x="1" y="21"/>
                      </a:lnTo>
                      <a:lnTo>
                        <a:pt x="1" y="18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3" y="6"/>
                      </a:lnTo>
                      <a:lnTo>
                        <a:pt x="4" y="5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8" y="2"/>
                      </a:lnTo>
                      <a:lnTo>
                        <a:pt x="1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Freeform 148">
                  <a:extLst>
                    <a:ext uri="{FF2B5EF4-FFF2-40B4-BE49-F238E27FC236}">
                      <a16:creationId xmlns="" xmlns:a16="http://schemas.microsoft.com/office/drawing/2014/main" id="{7BBA5DDF-E34D-4AEC-A31C-A37F3C26AE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" y="2576"/>
                  <a:ext cx="10" cy="11"/>
                </a:xfrm>
                <a:custGeom>
                  <a:avLst/>
                  <a:gdLst>
                    <a:gd name="T0" fmla="*/ 0 w 31"/>
                    <a:gd name="T1" fmla="*/ 0 h 34"/>
                    <a:gd name="T2" fmla="*/ 0 w 31"/>
                    <a:gd name="T3" fmla="*/ 0 h 34"/>
                    <a:gd name="T4" fmla="*/ 0 w 31"/>
                    <a:gd name="T5" fmla="*/ 0 h 34"/>
                    <a:gd name="T6" fmla="*/ 0 w 31"/>
                    <a:gd name="T7" fmla="*/ 0 h 34"/>
                    <a:gd name="T8" fmla="*/ 0 w 31"/>
                    <a:gd name="T9" fmla="*/ 0 h 34"/>
                    <a:gd name="T10" fmla="*/ 0 w 31"/>
                    <a:gd name="T11" fmla="*/ 0 h 34"/>
                    <a:gd name="T12" fmla="*/ 0 w 31"/>
                    <a:gd name="T13" fmla="*/ 0 h 34"/>
                    <a:gd name="T14" fmla="*/ 0 w 31"/>
                    <a:gd name="T15" fmla="*/ 0 h 34"/>
                    <a:gd name="T16" fmla="*/ 0 w 31"/>
                    <a:gd name="T17" fmla="*/ 0 h 34"/>
                    <a:gd name="T18" fmla="*/ 0 w 31"/>
                    <a:gd name="T19" fmla="*/ 0 h 34"/>
                    <a:gd name="T20" fmla="*/ 0 w 31"/>
                    <a:gd name="T21" fmla="*/ 0 h 34"/>
                    <a:gd name="T22" fmla="*/ 0 w 31"/>
                    <a:gd name="T23" fmla="*/ 0 h 34"/>
                    <a:gd name="T24" fmla="*/ 0 w 31"/>
                    <a:gd name="T25" fmla="*/ 0 h 34"/>
                    <a:gd name="T26" fmla="*/ 0 w 31"/>
                    <a:gd name="T27" fmla="*/ 0 h 34"/>
                    <a:gd name="T28" fmla="*/ 0 w 31"/>
                    <a:gd name="T29" fmla="*/ 0 h 34"/>
                    <a:gd name="T30" fmla="*/ 0 w 31"/>
                    <a:gd name="T31" fmla="*/ 0 h 34"/>
                    <a:gd name="T32" fmla="*/ 0 w 31"/>
                    <a:gd name="T33" fmla="*/ 0 h 34"/>
                    <a:gd name="T34" fmla="*/ 0 w 31"/>
                    <a:gd name="T35" fmla="*/ 0 h 34"/>
                    <a:gd name="T36" fmla="*/ 0 w 31"/>
                    <a:gd name="T37" fmla="*/ 0 h 34"/>
                    <a:gd name="T38" fmla="*/ 0 w 31"/>
                    <a:gd name="T39" fmla="*/ 0 h 34"/>
                    <a:gd name="T40" fmla="*/ 0 w 31"/>
                    <a:gd name="T41" fmla="*/ 0 h 34"/>
                    <a:gd name="T42" fmla="*/ 0 w 31"/>
                    <a:gd name="T43" fmla="*/ 0 h 34"/>
                    <a:gd name="T44" fmla="*/ 0 w 31"/>
                    <a:gd name="T45" fmla="*/ 0 h 34"/>
                    <a:gd name="T46" fmla="*/ 0 w 31"/>
                    <a:gd name="T47" fmla="*/ 0 h 34"/>
                    <a:gd name="T48" fmla="*/ 0 w 31"/>
                    <a:gd name="T49" fmla="*/ 0 h 34"/>
                    <a:gd name="T50" fmla="*/ 0 w 31"/>
                    <a:gd name="T51" fmla="*/ 0 h 34"/>
                    <a:gd name="T52" fmla="*/ 0 w 31"/>
                    <a:gd name="T53" fmla="*/ 0 h 34"/>
                    <a:gd name="T54" fmla="*/ 0 w 31"/>
                    <a:gd name="T55" fmla="*/ 0 h 34"/>
                    <a:gd name="T56" fmla="*/ 0 w 31"/>
                    <a:gd name="T57" fmla="*/ 0 h 34"/>
                    <a:gd name="T58" fmla="*/ 0 w 31"/>
                    <a:gd name="T59" fmla="*/ 0 h 34"/>
                    <a:gd name="T60" fmla="*/ 0 w 31"/>
                    <a:gd name="T61" fmla="*/ 0 h 34"/>
                    <a:gd name="T62" fmla="*/ 0 w 31"/>
                    <a:gd name="T63" fmla="*/ 0 h 34"/>
                    <a:gd name="T64" fmla="*/ 0 w 31"/>
                    <a:gd name="T65" fmla="*/ 0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1"/>
                    <a:gd name="T100" fmla="*/ 0 h 34"/>
                    <a:gd name="T101" fmla="*/ 31 w 31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1" h="34">
                      <a:moveTo>
                        <a:pt x="28" y="0"/>
                      </a:moveTo>
                      <a:lnTo>
                        <a:pt x="31" y="4"/>
                      </a:lnTo>
                      <a:lnTo>
                        <a:pt x="31" y="8"/>
                      </a:lnTo>
                      <a:lnTo>
                        <a:pt x="31" y="11"/>
                      </a:lnTo>
                      <a:lnTo>
                        <a:pt x="30" y="15"/>
                      </a:lnTo>
                      <a:lnTo>
                        <a:pt x="28" y="18"/>
                      </a:lnTo>
                      <a:lnTo>
                        <a:pt x="26" y="21"/>
                      </a:lnTo>
                      <a:lnTo>
                        <a:pt x="23" y="25"/>
                      </a:lnTo>
                      <a:lnTo>
                        <a:pt x="20" y="27"/>
                      </a:lnTo>
                      <a:lnTo>
                        <a:pt x="18" y="30"/>
                      </a:lnTo>
                      <a:lnTo>
                        <a:pt x="15" y="32"/>
                      </a:lnTo>
                      <a:lnTo>
                        <a:pt x="14" y="32"/>
                      </a:lnTo>
                      <a:lnTo>
                        <a:pt x="11" y="34"/>
                      </a:lnTo>
                      <a:lnTo>
                        <a:pt x="10" y="34"/>
                      </a:lnTo>
                      <a:lnTo>
                        <a:pt x="9" y="34"/>
                      </a:lnTo>
                      <a:lnTo>
                        <a:pt x="7" y="32"/>
                      </a:lnTo>
                      <a:lnTo>
                        <a:pt x="5" y="32"/>
                      </a:lnTo>
                      <a:lnTo>
                        <a:pt x="4" y="31"/>
                      </a:lnTo>
                      <a:lnTo>
                        <a:pt x="2" y="30"/>
                      </a:lnTo>
                      <a:lnTo>
                        <a:pt x="1" y="28"/>
                      </a:lnTo>
                      <a:lnTo>
                        <a:pt x="0" y="27"/>
                      </a:lnTo>
                      <a:lnTo>
                        <a:pt x="1" y="23"/>
                      </a:lnTo>
                      <a:lnTo>
                        <a:pt x="1" y="18"/>
                      </a:lnTo>
                      <a:lnTo>
                        <a:pt x="4" y="14"/>
                      </a:lnTo>
                      <a:lnTo>
                        <a:pt x="5" y="10"/>
                      </a:lnTo>
                      <a:lnTo>
                        <a:pt x="7" y="6"/>
                      </a:lnTo>
                      <a:lnTo>
                        <a:pt x="10" y="4"/>
                      </a:lnTo>
                      <a:lnTo>
                        <a:pt x="14" y="1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Freeform 149">
                  <a:extLst>
                    <a:ext uri="{FF2B5EF4-FFF2-40B4-BE49-F238E27FC236}">
                      <a16:creationId xmlns="" xmlns:a16="http://schemas.microsoft.com/office/drawing/2014/main" id="{C32C56BB-899E-42DF-88E0-E6362CB96C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1" y="2521"/>
                  <a:ext cx="16" cy="14"/>
                </a:xfrm>
                <a:custGeom>
                  <a:avLst/>
                  <a:gdLst>
                    <a:gd name="T0" fmla="*/ 0 w 49"/>
                    <a:gd name="T1" fmla="*/ 0 h 43"/>
                    <a:gd name="T2" fmla="*/ 0 w 49"/>
                    <a:gd name="T3" fmla="*/ 0 h 43"/>
                    <a:gd name="T4" fmla="*/ 0 w 49"/>
                    <a:gd name="T5" fmla="*/ 0 h 43"/>
                    <a:gd name="T6" fmla="*/ 0 w 49"/>
                    <a:gd name="T7" fmla="*/ 0 h 43"/>
                    <a:gd name="T8" fmla="*/ 0 w 49"/>
                    <a:gd name="T9" fmla="*/ 0 h 43"/>
                    <a:gd name="T10" fmla="*/ 0 w 49"/>
                    <a:gd name="T11" fmla="*/ 0 h 43"/>
                    <a:gd name="T12" fmla="*/ 0 w 49"/>
                    <a:gd name="T13" fmla="*/ 0 h 43"/>
                    <a:gd name="T14" fmla="*/ 0 w 49"/>
                    <a:gd name="T15" fmla="*/ 0 h 43"/>
                    <a:gd name="T16" fmla="*/ 0 w 49"/>
                    <a:gd name="T17" fmla="*/ 0 h 43"/>
                    <a:gd name="T18" fmla="*/ 0 w 49"/>
                    <a:gd name="T19" fmla="*/ 0 h 43"/>
                    <a:gd name="T20" fmla="*/ 0 w 49"/>
                    <a:gd name="T21" fmla="*/ 0 h 43"/>
                    <a:gd name="T22" fmla="*/ 0 w 49"/>
                    <a:gd name="T23" fmla="*/ 0 h 43"/>
                    <a:gd name="T24" fmla="*/ 0 w 49"/>
                    <a:gd name="T25" fmla="*/ 0 h 43"/>
                    <a:gd name="T26" fmla="*/ 0 w 49"/>
                    <a:gd name="T27" fmla="*/ 0 h 43"/>
                    <a:gd name="T28" fmla="*/ 0 w 49"/>
                    <a:gd name="T29" fmla="*/ 0 h 43"/>
                    <a:gd name="T30" fmla="*/ 0 w 49"/>
                    <a:gd name="T31" fmla="*/ 0 h 43"/>
                    <a:gd name="T32" fmla="*/ 0 w 49"/>
                    <a:gd name="T33" fmla="*/ 0 h 43"/>
                    <a:gd name="T34" fmla="*/ 0 w 49"/>
                    <a:gd name="T35" fmla="*/ 0 h 43"/>
                    <a:gd name="T36" fmla="*/ 0 w 49"/>
                    <a:gd name="T37" fmla="*/ 0 h 43"/>
                    <a:gd name="T38" fmla="*/ 0 w 49"/>
                    <a:gd name="T39" fmla="*/ 0 h 43"/>
                    <a:gd name="T40" fmla="*/ 0 w 49"/>
                    <a:gd name="T41" fmla="*/ 0 h 43"/>
                    <a:gd name="T42" fmla="*/ 0 w 49"/>
                    <a:gd name="T43" fmla="*/ 0 h 43"/>
                    <a:gd name="T44" fmla="*/ 0 w 49"/>
                    <a:gd name="T45" fmla="*/ 0 h 43"/>
                    <a:gd name="T46" fmla="*/ 0 w 49"/>
                    <a:gd name="T47" fmla="*/ 0 h 43"/>
                    <a:gd name="T48" fmla="*/ 0 w 49"/>
                    <a:gd name="T49" fmla="*/ 0 h 43"/>
                    <a:gd name="T50" fmla="*/ 0 w 49"/>
                    <a:gd name="T51" fmla="*/ 0 h 43"/>
                    <a:gd name="T52" fmla="*/ 0 w 49"/>
                    <a:gd name="T53" fmla="*/ 0 h 43"/>
                    <a:gd name="T54" fmla="*/ 0 w 49"/>
                    <a:gd name="T55" fmla="*/ 0 h 43"/>
                    <a:gd name="T56" fmla="*/ 0 w 49"/>
                    <a:gd name="T57" fmla="*/ 0 h 43"/>
                    <a:gd name="T58" fmla="*/ 0 w 49"/>
                    <a:gd name="T59" fmla="*/ 0 h 43"/>
                    <a:gd name="T60" fmla="*/ 0 w 49"/>
                    <a:gd name="T61" fmla="*/ 0 h 43"/>
                    <a:gd name="T62" fmla="*/ 0 w 49"/>
                    <a:gd name="T63" fmla="*/ 0 h 43"/>
                    <a:gd name="T64" fmla="*/ 0 w 49"/>
                    <a:gd name="T65" fmla="*/ 0 h 43"/>
                    <a:gd name="T66" fmla="*/ 0 w 49"/>
                    <a:gd name="T67" fmla="*/ 0 h 43"/>
                    <a:gd name="T68" fmla="*/ 0 w 49"/>
                    <a:gd name="T69" fmla="*/ 0 h 43"/>
                    <a:gd name="T70" fmla="*/ 0 w 49"/>
                    <a:gd name="T71" fmla="*/ 0 h 43"/>
                    <a:gd name="T72" fmla="*/ 0 w 49"/>
                    <a:gd name="T73" fmla="*/ 0 h 43"/>
                    <a:gd name="T74" fmla="*/ 0 w 49"/>
                    <a:gd name="T75" fmla="*/ 0 h 43"/>
                    <a:gd name="T76" fmla="*/ 0 w 49"/>
                    <a:gd name="T77" fmla="*/ 0 h 43"/>
                    <a:gd name="T78" fmla="*/ 0 w 49"/>
                    <a:gd name="T79" fmla="*/ 0 h 43"/>
                    <a:gd name="T80" fmla="*/ 0 w 49"/>
                    <a:gd name="T81" fmla="*/ 0 h 43"/>
                    <a:gd name="T82" fmla="*/ 0 w 49"/>
                    <a:gd name="T83" fmla="*/ 0 h 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9"/>
                    <a:gd name="T127" fmla="*/ 0 h 43"/>
                    <a:gd name="T128" fmla="*/ 49 w 49"/>
                    <a:gd name="T129" fmla="*/ 43 h 4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9" h="43">
                      <a:moveTo>
                        <a:pt x="47" y="14"/>
                      </a:moveTo>
                      <a:lnTo>
                        <a:pt x="49" y="20"/>
                      </a:lnTo>
                      <a:lnTo>
                        <a:pt x="49" y="23"/>
                      </a:lnTo>
                      <a:lnTo>
                        <a:pt x="49" y="27"/>
                      </a:lnTo>
                      <a:lnTo>
                        <a:pt x="47" y="30"/>
                      </a:lnTo>
                      <a:lnTo>
                        <a:pt x="44" y="33"/>
                      </a:lnTo>
                      <a:lnTo>
                        <a:pt x="41" y="35"/>
                      </a:lnTo>
                      <a:lnTo>
                        <a:pt x="37" y="38"/>
                      </a:lnTo>
                      <a:lnTo>
                        <a:pt x="34" y="39"/>
                      </a:lnTo>
                      <a:lnTo>
                        <a:pt x="30" y="42"/>
                      </a:lnTo>
                      <a:lnTo>
                        <a:pt x="27" y="43"/>
                      </a:lnTo>
                      <a:lnTo>
                        <a:pt x="24" y="42"/>
                      </a:lnTo>
                      <a:lnTo>
                        <a:pt x="21" y="42"/>
                      </a:lnTo>
                      <a:lnTo>
                        <a:pt x="18" y="42"/>
                      </a:lnTo>
                      <a:lnTo>
                        <a:pt x="14" y="42"/>
                      </a:lnTo>
                      <a:lnTo>
                        <a:pt x="11" y="42"/>
                      </a:lnTo>
                      <a:lnTo>
                        <a:pt x="9" y="42"/>
                      </a:lnTo>
                      <a:lnTo>
                        <a:pt x="6" y="42"/>
                      </a:lnTo>
                      <a:lnTo>
                        <a:pt x="4" y="39"/>
                      </a:lnTo>
                      <a:lnTo>
                        <a:pt x="2" y="37"/>
                      </a:lnTo>
                      <a:lnTo>
                        <a:pt x="1" y="33"/>
                      </a:lnTo>
                      <a:lnTo>
                        <a:pt x="0" y="29"/>
                      </a:lnTo>
                      <a:lnTo>
                        <a:pt x="0" y="25"/>
                      </a:lnTo>
                      <a:lnTo>
                        <a:pt x="0" y="21"/>
                      </a:lnTo>
                      <a:lnTo>
                        <a:pt x="1" y="17"/>
                      </a:lnTo>
                      <a:lnTo>
                        <a:pt x="2" y="14"/>
                      </a:lnTo>
                      <a:lnTo>
                        <a:pt x="4" y="10"/>
                      </a:lnTo>
                      <a:lnTo>
                        <a:pt x="6" y="8"/>
                      </a:lnTo>
                      <a:lnTo>
                        <a:pt x="9" y="5"/>
                      </a:lnTo>
                      <a:lnTo>
                        <a:pt x="11" y="3"/>
                      </a:lnTo>
                      <a:lnTo>
                        <a:pt x="15" y="1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6" y="0"/>
                      </a:lnTo>
                      <a:lnTo>
                        <a:pt x="30" y="1"/>
                      </a:lnTo>
                      <a:lnTo>
                        <a:pt x="34" y="3"/>
                      </a:lnTo>
                      <a:lnTo>
                        <a:pt x="36" y="4"/>
                      </a:lnTo>
                      <a:lnTo>
                        <a:pt x="39" y="7"/>
                      </a:lnTo>
                      <a:lnTo>
                        <a:pt x="43" y="9"/>
                      </a:lnTo>
                      <a:lnTo>
                        <a:pt x="45" y="12"/>
                      </a:lnTo>
                      <a:lnTo>
                        <a:pt x="47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Freeform 150">
                  <a:extLst>
                    <a:ext uri="{FF2B5EF4-FFF2-40B4-BE49-F238E27FC236}">
                      <a16:creationId xmlns="" xmlns:a16="http://schemas.microsoft.com/office/drawing/2014/main" id="{90C1A139-FB39-40E3-AA40-E1C2C06C10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3" y="2586"/>
                  <a:ext cx="5" cy="6"/>
                </a:xfrm>
                <a:custGeom>
                  <a:avLst/>
                  <a:gdLst>
                    <a:gd name="T0" fmla="*/ 0 w 15"/>
                    <a:gd name="T1" fmla="*/ 0 h 17"/>
                    <a:gd name="T2" fmla="*/ 0 w 15"/>
                    <a:gd name="T3" fmla="*/ 0 h 17"/>
                    <a:gd name="T4" fmla="*/ 0 w 15"/>
                    <a:gd name="T5" fmla="*/ 0 h 17"/>
                    <a:gd name="T6" fmla="*/ 0 w 15"/>
                    <a:gd name="T7" fmla="*/ 0 h 17"/>
                    <a:gd name="T8" fmla="*/ 0 w 15"/>
                    <a:gd name="T9" fmla="*/ 0 h 17"/>
                    <a:gd name="T10" fmla="*/ 0 w 15"/>
                    <a:gd name="T11" fmla="*/ 0 h 17"/>
                    <a:gd name="T12" fmla="*/ 0 w 15"/>
                    <a:gd name="T13" fmla="*/ 0 h 17"/>
                    <a:gd name="T14" fmla="*/ 0 w 15"/>
                    <a:gd name="T15" fmla="*/ 0 h 17"/>
                    <a:gd name="T16" fmla="*/ 0 w 15"/>
                    <a:gd name="T17" fmla="*/ 0 h 17"/>
                    <a:gd name="T18" fmla="*/ 0 w 15"/>
                    <a:gd name="T19" fmla="*/ 0 h 17"/>
                    <a:gd name="T20" fmla="*/ 0 w 15"/>
                    <a:gd name="T21" fmla="*/ 0 h 17"/>
                    <a:gd name="T22" fmla="*/ 0 w 15"/>
                    <a:gd name="T23" fmla="*/ 0 h 17"/>
                    <a:gd name="T24" fmla="*/ 0 w 15"/>
                    <a:gd name="T25" fmla="*/ 0 h 17"/>
                    <a:gd name="T26" fmla="*/ 0 w 15"/>
                    <a:gd name="T27" fmla="*/ 0 h 17"/>
                    <a:gd name="T28" fmla="*/ 0 w 15"/>
                    <a:gd name="T29" fmla="*/ 0 h 17"/>
                    <a:gd name="T30" fmla="*/ 0 w 15"/>
                    <a:gd name="T31" fmla="*/ 0 h 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5"/>
                    <a:gd name="T49" fmla="*/ 0 h 17"/>
                    <a:gd name="T50" fmla="*/ 15 w 15"/>
                    <a:gd name="T51" fmla="*/ 17 h 1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5" h="17">
                      <a:moveTo>
                        <a:pt x="11" y="0"/>
                      </a:moveTo>
                      <a:lnTo>
                        <a:pt x="14" y="2"/>
                      </a:lnTo>
                      <a:lnTo>
                        <a:pt x="15" y="5"/>
                      </a:lnTo>
                      <a:lnTo>
                        <a:pt x="15" y="6"/>
                      </a:lnTo>
                      <a:lnTo>
                        <a:pt x="14" y="9"/>
                      </a:lnTo>
                      <a:lnTo>
                        <a:pt x="14" y="10"/>
                      </a:lnTo>
                      <a:lnTo>
                        <a:pt x="13" y="12"/>
                      </a:lnTo>
                      <a:lnTo>
                        <a:pt x="10" y="14"/>
                      </a:lnTo>
                      <a:lnTo>
                        <a:pt x="9" y="15"/>
                      </a:lnTo>
                      <a:lnTo>
                        <a:pt x="6" y="15"/>
                      </a:lnTo>
                      <a:lnTo>
                        <a:pt x="5" y="17"/>
                      </a:lnTo>
                      <a:lnTo>
                        <a:pt x="1" y="17"/>
                      </a:lnTo>
                      <a:lnTo>
                        <a:pt x="0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Freeform 151">
                  <a:extLst>
                    <a:ext uri="{FF2B5EF4-FFF2-40B4-BE49-F238E27FC236}">
                      <a16:creationId xmlns="" xmlns:a16="http://schemas.microsoft.com/office/drawing/2014/main" id="{20566AD7-82CF-4D08-AF3A-9477CE2C94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3" y="2518"/>
                  <a:ext cx="71" cy="55"/>
                </a:xfrm>
                <a:custGeom>
                  <a:avLst/>
                  <a:gdLst>
                    <a:gd name="T0" fmla="*/ 0 w 214"/>
                    <a:gd name="T1" fmla="*/ 0 h 166"/>
                    <a:gd name="T2" fmla="*/ 0 w 214"/>
                    <a:gd name="T3" fmla="*/ 0 h 166"/>
                    <a:gd name="T4" fmla="*/ 0 w 214"/>
                    <a:gd name="T5" fmla="*/ 0 h 166"/>
                    <a:gd name="T6" fmla="*/ 0 w 214"/>
                    <a:gd name="T7" fmla="*/ 0 h 166"/>
                    <a:gd name="T8" fmla="*/ 0 w 214"/>
                    <a:gd name="T9" fmla="*/ 0 h 166"/>
                    <a:gd name="T10" fmla="*/ 0 w 214"/>
                    <a:gd name="T11" fmla="*/ 0 h 166"/>
                    <a:gd name="T12" fmla="*/ 0 w 214"/>
                    <a:gd name="T13" fmla="*/ 0 h 166"/>
                    <a:gd name="T14" fmla="*/ 0 w 214"/>
                    <a:gd name="T15" fmla="*/ 0 h 166"/>
                    <a:gd name="T16" fmla="*/ 0 w 214"/>
                    <a:gd name="T17" fmla="*/ 0 h 166"/>
                    <a:gd name="T18" fmla="*/ 0 w 214"/>
                    <a:gd name="T19" fmla="*/ 0 h 166"/>
                    <a:gd name="T20" fmla="*/ 0 w 214"/>
                    <a:gd name="T21" fmla="*/ 0 h 166"/>
                    <a:gd name="T22" fmla="*/ 0 w 214"/>
                    <a:gd name="T23" fmla="*/ 0 h 166"/>
                    <a:gd name="T24" fmla="*/ 0 w 214"/>
                    <a:gd name="T25" fmla="*/ 0 h 166"/>
                    <a:gd name="T26" fmla="*/ 0 w 214"/>
                    <a:gd name="T27" fmla="*/ 0 h 166"/>
                    <a:gd name="T28" fmla="*/ 0 w 214"/>
                    <a:gd name="T29" fmla="*/ 0 h 166"/>
                    <a:gd name="T30" fmla="*/ 0 w 214"/>
                    <a:gd name="T31" fmla="*/ 0 h 166"/>
                    <a:gd name="T32" fmla="*/ 0 w 214"/>
                    <a:gd name="T33" fmla="*/ 0 h 166"/>
                    <a:gd name="T34" fmla="*/ 0 w 214"/>
                    <a:gd name="T35" fmla="*/ 0 h 166"/>
                    <a:gd name="T36" fmla="*/ 0 w 214"/>
                    <a:gd name="T37" fmla="*/ 0 h 166"/>
                    <a:gd name="T38" fmla="*/ 0 w 214"/>
                    <a:gd name="T39" fmla="*/ 0 h 166"/>
                    <a:gd name="T40" fmla="*/ 0 w 214"/>
                    <a:gd name="T41" fmla="*/ 0 h 166"/>
                    <a:gd name="T42" fmla="*/ 0 w 214"/>
                    <a:gd name="T43" fmla="*/ 0 h 166"/>
                    <a:gd name="T44" fmla="*/ 0 w 214"/>
                    <a:gd name="T45" fmla="*/ 0 h 166"/>
                    <a:gd name="T46" fmla="*/ 0 w 214"/>
                    <a:gd name="T47" fmla="*/ 0 h 166"/>
                    <a:gd name="T48" fmla="*/ 0 w 214"/>
                    <a:gd name="T49" fmla="*/ 0 h 166"/>
                    <a:gd name="T50" fmla="*/ 0 w 214"/>
                    <a:gd name="T51" fmla="*/ 0 h 166"/>
                    <a:gd name="T52" fmla="*/ 0 w 214"/>
                    <a:gd name="T53" fmla="*/ 0 h 166"/>
                    <a:gd name="T54" fmla="*/ 0 w 214"/>
                    <a:gd name="T55" fmla="*/ 0 h 166"/>
                    <a:gd name="T56" fmla="*/ 0 w 214"/>
                    <a:gd name="T57" fmla="*/ 0 h 166"/>
                    <a:gd name="T58" fmla="*/ 0 w 214"/>
                    <a:gd name="T59" fmla="*/ 0 h 166"/>
                    <a:gd name="T60" fmla="*/ 0 w 214"/>
                    <a:gd name="T61" fmla="*/ 0 h 166"/>
                    <a:gd name="T62" fmla="*/ 0 w 214"/>
                    <a:gd name="T63" fmla="*/ 0 h 16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14"/>
                    <a:gd name="T97" fmla="*/ 0 h 166"/>
                    <a:gd name="T98" fmla="*/ 214 w 214"/>
                    <a:gd name="T99" fmla="*/ 166 h 16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14" h="166">
                      <a:moveTo>
                        <a:pt x="80" y="17"/>
                      </a:moveTo>
                      <a:lnTo>
                        <a:pt x="81" y="26"/>
                      </a:lnTo>
                      <a:lnTo>
                        <a:pt x="77" y="26"/>
                      </a:lnTo>
                      <a:lnTo>
                        <a:pt x="72" y="25"/>
                      </a:lnTo>
                      <a:lnTo>
                        <a:pt x="68" y="26"/>
                      </a:lnTo>
                      <a:lnTo>
                        <a:pt x="64" y="28"/>
                      </a:lnTo>
                      <a:lnTo>
                        <a:pt x="59" y="29"/>
                      </a:lnTo>
                      <a:lnTo>
                        <a:pt x="55" y="30"/>
                      </a:lnTo>
                      <a:lnTo>
                        <a:pt x="51" y="33"/>
                      </a:lnTo>
                      <a:lnTo>
                        <a:pt x="47" y="35"/>
                      </a:lnTo>
                      <a:lnTo>
                        <a:pt x="45" y="37"/>
                      </a:lnTo>
                      <a:lnTo>
                        <a:pt x="41" y="39"/>
                      </a:lnTo>
                      <a:lnTo>
                        <a:pt x="37" y="42"/>
                      </a:lnTo>
                      <a:lnTo>
                        <a:pt x="34" y="46"/>
                      </a:lnTo>
                      <a:lnTo>
                        <a:pt x="33" y="51"/>
                      </a:lnTo>
                      <a:lnTo>
                        <a:pt x="32" y="56"/>
                      </a:lnTo>
                      <a:lnTo>
                        <a:pt x="32" y="60"/>
                      </a:lnTo>
                      <a:lnTo>
                        <a:pt x="33" y="65"/>
                      </a:lnTo>
                      <a:lnTo>
                        <a:pt x="34" y="71"/>
                      </a:lnTo>
                      <a:lnTo>
                        <a:pt x="35" y="76"/>
                      </a:lnTo>
                      <a:lnTo>
                        <a:pt x="38" y="80"/>
                      </a:lnTo>
                      <a:lnTo>
                        <a:pt x="41" y="84"/>
                      </a:lnTo>
                      <a:lnTo>
                        <a:pt x="58" y="93"/>
                      </a:lnTo>
                      <a:lnTo>
                        <a:pt x="76" y="97"/>
                      </a:lnTo>
                      <a:lnTo>
                        <a:pt x="96" y="95"/>
                      </a:lnTo>
                      <a:lnTo>
                        <a:pt x="115" y="93"/>
                      </a:lnTo>
                      <a:lnTo>
                        <a:pt x="135" y="89"/>
                      </a:lnTo>
                      <a:lnTo>
                        <a:pt x="153" y="88"/>
                      </a:lnTo>
                      <a:lnTo>
                        <a:pt x="171" y="89"/>
                      </a:lnTo>
                      <a:lnTo>
                        <a:pt x="187" y="97"/>
                      </a:lnTo>
                      <a:lnTo>
                        <a:pt x="201" y="111"/>
                      </a:lnTo>
                      <a:lnTo>
                        <a:pt x="212" y="135"/>
                      </a:lnTo>
                      <a:lnTo>
                        <a:pt x="214" y="166"/>
                      </a:lnTo>
                      <a:lnTo>
                        <a:pt x="210" y="166"/>
                      </a:lnTo>
                      <a:lnTo>
                        <a:pt x="209" y="166"/>
                      </a:lnTo>
                      <a:lnTo>
                        <a:pt x="208" y="166"/>
                      </a:lnTo>
                      <a:lnTo>
                        <a:pt x="206" y="163"/>
                      </a:lnTo>
                      <a:lnTo>
                        <a:pt x="206" y="162"/>
                      </a:lnTo>
                      <a:lnTo>
                        <a:pt x="206" y="159"/>
                      </a:lnTo>
                      <a:lnTo>
                        <a:pt x="205" y="158"/>
                      </a:lnTo>
                      <a:lnTo>
                        <a:pt x="205" y="155"/>
                      </a:lnTo>
                      <a:lnTo>
                        <a:pt x="204" y="154"/>
                      </a:lnTo>
                      <a:lnTo>
                        <a:pt x="203" y="153"/>
                      </a:lnTo>
                      <a:lnTo>
                        <a:pt x="182" y="136"/>
                      </a:lnTo>
                      <a:lnTo>
                        <a:pt x="158" y="127"/>
                      </a:lnTo>
                      <a:lnTo>
                        <a:pt x="131" y="123"/>
                      </a:lnTo>
                      <a:lnTo>
                        <a:pt x="102" y="122"/>
                      </a:lnTo>
                      <a:lnTo>
                        <a:pt x="73" y="120"/>
                      </a:lnTo>
                      <a:lnTo>
                        <a:pt x="49" y="118"/>
                      </a:lnTo>
                      <a:lnTo>
                        <a:pt x="26" y="111"/>
                      </a:lnTo>
                      <a:lnTo>
                        <a:pt x="9" y="97"/>
                      </a:lnTo>
                      <a:lnTo>
                        <a:pt x="0" y="73"/>
                      </a:lnTo>
                      <a:lnTo>
                        <a:pt x="0" y="39"/>
                      </a:lnTo>
                      <a:lnTo>
                        <a:pt x="5" y="30"/>
                      </a:lnTo>
                      <a:lnTo>
                        <a:pt x="13" y="22"/>
                      </a:lnTo>
                      <a:lnTo>
                        <a:pt x="21" y="15"/>
                      </a:lnTo>
                      <a:lnTo>
                        <a:pt x="29" y="8"/>
                      </a:lnTo>
                      <a:lnTo>
                        <a:pt x="38" y="4"/>
                      </a:lnTo>
                      <a:lnTo>
                        <a:pt x="47" y="1"/>
                      </a:lnTo>
                      <a:lnTo>
                        <a:pt x="56" y="0"/>
                      </a:lnTo>
                      <a:lnTo>
                        <a:pt x="66" y="3"/>
                      </a:lnTo>
                      <a:lnTo>
                        <a:pt x="73" y="9"/>
                      </a:lnTo>
                      <a:lnTo>
                        <a:pt x="80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Freeform 152">
                  <a:extLst>
                    <a:ext uri="{FF2B5EF4-FFF2-40B4-BE49-F238E27FC236}">
                      <a16:creationId xmlns="" xmlns:a16="http://schemas.microsoft.com/office/drawing/2014/main" id="{80F6148F-2CE6-484C-8613-AAEC00CC9A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5" y="2521"/>
                  <a:ext cx="19" cy="23"/>
                </a:xfrm>
                <a:custGeom>
                  <a:avLst/>
                  <a:gdLst>
                    <a:gd name="T0" fmla="*/ 0 w 58"/>
                    <a:gd name="T1" fmla="*/ 0 h 69"/>
                    <a:gd name="T2" fmla="*/ 0 w 58"/>
                    <a:gd name="T3" fmla="*/ 0 h 69"/>
                    <a:gd name="T4" fmla="*/ 0 w 58"/>
                    <a:gd name="T5" fmla="*/ 0 h 69"/>
                    <a:gd name="T6" fmla="*/ 0 w 58"/>
                    <a:gd name="T7" fmla="*/ 0 h 69"/>
                    <a:gd name="T8" fmla="*/ 0 w 58"/>
                    <a:gd name="T9" fmla="*/ 0 h 69"/>
                    <a:gd name="T10" fmla="*/ 0 w 58"/>
                    <a:gd name="T11" fmla="*/ 0 h 69"/>
                    <a:gd name="T12" fmla="*/ 0 w 58"/>
                    <a:gd name="T13" fmla="*/ 0 h 69"/>
                    <a:gd name="T14" fmla="*/ 0 w 58"/>
                    <a:gd name="T15" fmla="*/ 0 h 69"/>
                    <a:gd name="T16" fmla="*/ 0 w 58"/>
                    <a:gd name="T17" fmla="*/ 0 h 69"/>
                    <a:gd name="T18" fmla="*/ 0 w 58"/>
                    <a:gd name="T19" fmla="*/ 0 h 69"/>
                    <a:gd name="T20" fmla="*/ 0 w 58"/>
                    <a:gd name="T21" fmla="*/ 0 h 69"/>
                    <a:gd name="T22" fmla="*/ 0 w 58"/>
                    <a:gd name="T23" fmla="*/ 0 h 69"/>
                    <a:gd name="T24" fmla="*/ 0 w 58"/>
                    <a:gd name="T25" fmla="*/ 0 h 69"/>
                    <a:gd name="T26" fmla="*/ 0 w 58"/>
                    <a:gd name="T27" fmla="*/ 0 h 69"/>
                    <a:gd name="T28" fmla="*/ 0 w 58"/>
                    <a:gd name="T29" fmla="*/ 0 h 69"/>
                    <a:gd name="T30" fmla="*/ 0 w 58"/>
                    <a:gd name="T31" fmla="*/ 0 h 69"/>
                    <a:gd name="T32" fmla="*/ 0 w 58"/>
                    <a:gd name="T33" fmla="*/ 0 h 69"/>
                    <a:gd name="T34" fmla="*/ 0 w 58"/>
                    <a:gd name="T35" fmla="*/ 0 h 69"/>
                    <a:gd name="T36" fmla="*/ 0 w 58"/>
                    <a:gd name="T37" fmla="*/ 0 h 69"/>
                    <a:gd name="T38" fmla="*/ 0 w 58"/>
                    <a:gd name="T39" fmla="*/ 0 h 69"/>
                    <a:gd name="T40" fmla="*/ 0 w 58"/>
                    <a:gd name="T41" fmla="*/ 0 h 69"/>
                    <a:gd name="T42" fmla="*/ 0 w 58"/>
                    <a:gd name="T43" fmla="*/ 0 h 69"/>
                    <a:gd name="T44" fmla="*/ 0 w 58"/>
                    <a:gd name="T45" fmla="*/ 0 h 69"/>
                    <a:gd name="T46" fmla="*/ 0 w 58"/>
                    <a:gd name="T47" fmla="*/ 0 h 69"/>
                    <a:gd name="T48" fmla="*/ 0 w 58"/>
                    <a:gd name="T49" fmla="*/ 0 h 69"/>
                    <a:gd name="T50" fmla="*/ 0 w 58"/>
                    <a:gd name="T51" fmla="*/ 0 h 69"/>
                    <a:gd name="T52" fmla="*/ 0 w 58"/>
                    <a:gd name="T53" fmla="*/ 0 h 69"/>
                    <a:gd name="T54" fmla="*/ 0 w 58"/>
                    <a:gd name="T55" fmla="*/ 0 h 69"/>
                    <a:gd name="T56" fmla="*/ 0 w 58"/>
                    <a:gd name="T57" fmla="*/ 0 h 69"/>
                    <a:gd name="T58" fmla="*/ 0 w 58"/>
                    <a:gd name="T59" fmla="*/ 0 h 69"/>
                    <a:gd name="T60" fmla="*/ 0 w 58"/>
                    <a:gd name="T61" fmla="*/ 0 h 69"/>
                    <a:gd name="T62" fmla="*/ 0 w 58"/>
                    <a:gd name="T63" fmla="*/ 0 h 69"/>
                    <a:gd name="T64" fmla="*/ 0 w 58"/>
                    <a:gd name="T65" fmla="*/ 0 h 69"/>
                    <a:gd name="T66" fmla="*/ 0 w 58"/>
                    <a:gd name="T67" fmla="*/ 0 h 6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8"/>
                    <a:gd name="T103" fmla="*/ 0 h 69"/>
                    <a:gd name="T104" fmla="*/ 58 w 58"/>
                    <a:gd name="T105" fmla="*/ 69 h 6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8" h="69">
                      <a:moveTo>
                        <a:pt x="57" y="50"/>
                      </a:moveTo>
                      <a:lnTo>
                        <a:pt x="56" y="56"/>
                      </a:lnTo>
                      <a:lnTo>
                        <a:pt x="52" y="61"/>
                      </a:lnTo>
                      <a:lnTo>
                        <a:pt x="46" y="64"/>
                      </a:lnTo>
                      <a:lnTo>
                        <a:pt x="41" y="67"/>
                      </a:lnTo>
                      <a:lnTo>
                        <a:pt x="35" y="67"/>
                      </a:lnTo>
                      <a:lnTo>
                        <a:pt x="28" y="68"/>
                      </a:lnTo>
                      <a:lnTo>
                        <a:pt x="22" y="68"/>
                      </a:lnTo>
                      <a:lnTo>
                        <a:pt x="15" y="68"/>
                      </a:lnTo>
                      <a:lnTo>
                        <a:pt x="9" y="69"/>
                      </a:lnTo>
                      <a:lnTo>
                        <a:pt x="3" y="69"/>
                      </a:lnTo>
                      <a:lnTo>
                        <a:pt x="0" y="67"/>
                      </a:lnTo>
                      <a:lnTo>
                        <a:pt x="7" y="63"/>
                      </a:lnTo>
                      <a:lnTo>
                        <a:pt x="14" y="57"/>
                      </a:lnTo>
                      <a:lnTo>
                        <a:pt x="20" y="52"/>
                      </a:lnTo>
                      <a:lnTo>
                        <a:pt x="27" y="46"/>
                      </a:lnTo>
                      <a:lnTo>
                        <a:pt x="33" y="39"/>
                      </a:lnTo>
                      <a:lnTo>
                        <a:pt x="39" y="33"/>
                      </a:lnTo>
                      <a:lnTo>
                        <a:pt x="44" y="25"/>
                      </a:lnTo>
                      <a:lnTo>
                        <a:pt x="49" y="17"/>
                      </a:lnTo>
                      <a:lnTo>
                        <a:pt x="52" y="9"/>
                      </a:lnTo>
                      <a:lnTo>
                        <a:pt x="54" y="0"/>
                      </a:lnTo>
                      <a:lnTo>
                        <a:pt x="57" y="4"/>
                      </a:lnTo>
                      <a:lnTo>
                        <a:pt x="58" y="9"/>
                      </a:lnTo>
                      <a:lnTo>
                        <a:pt x="58" y="14"/>
                      </a:lnTo>
                      <a:lnTo>
                        <a:pt x="58" y="20"/>
                      </a:lnTo>
                      <a:lnTo>
                        <a:pt x="58" y="25"/>
                      </a:lnTo>
                      <a:lnTo>
                        <a:pt x="57" y="30"/>
                      </a:lnTo>
                      <a:lnTo>
                        <a:pt x="57" y="35"/>
                      </a:lnTo>
                      <a:lnTo>
                        <a:pt x="56" y="40"/>
                      </a:lnTo>
                      <a:lnTo>
                        <a:pt x="57" y="46"/>
                      </a:lnTo>
                      <a:lnTo>
                        <a:pt x="58" y="50"/>
                      </a:lnTo>
                      <a:lnTo>
                        <a:pt x="57" y="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153">
                  <a:extLst>
                    <a:ext uri="{FF2B5EF4-FFF2-40B4-BE49-F238E27FC236}">
                      <a16:creationId xmlns="" xmlns:a16="http://schemas.microsoft.com/office/drawing/2014/main" id="{58870492-60A8-48DA-851D-76FE5DDE45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4" y="2522"/>
                  <a:ext cx="9" cy="11"/>
                </a:xfrm>
                <a:custGeom>
                  <a:avLst/>
                  <a:gdLst>
                    <a:gd name="T0" fmla="*/ 0 w 28"/>
                    <a:gd name="T1" fmla="*/ 0 h 35"/>
                    <a:gd name="T2" fmla="*/ 0 w 28"/>
                    <a:gd name="T3" fmla="*/ 0 h 35"/>
                    <a:gd name="T4" fmla="*/ 0 w 28"/>
                    <a:gd name="T5" fmla="*/ 0 h 35"/>
                    <a:gd name="T6" fmla="*/ 0 w 28"/>
                    <a:gd name="T7" fmla="*/ 0 h 35"/>
                    <a:gd name="T8" fmla="*/ 0 w 28"/>
                    <a:gd name="T9" fmla="*/ 0 h 35"/>
                    <a:gd name="T10" fmla="*/ 0 w 28"/>
                    <a:gd name="T11" fmla="*/ 0 h 35"/>
                    <a:gd name="T12" fmla="*/ 0 w 28"/>
                    <a:gd name="T13" fmla="*/ 0 h 35"/>
                    <a:gd name="T14" fmla="*/ 0 w 28"/>
                    <a:gd name="T15" fmla="*/ 0 h 35"/>
                    <a:gd name="T16" fmla="*/ 0 w 28"/>
                    <a:gd name="T17" fmla="*/ 0 h 35"/>
                    <a:gd name="T18" fmla="*/ 0 w 28"/>
                    <a:gd name="T19" fmla="*/ 0 h 35"/>
                    <a:gd name="T20" fmla="*/ 0 w 28"/>
                    <a:gd name="T21" fmla="*/ 0 h 35"/>
                    <a:gd name="T22" fmla="*/ 0 w 28"/>
                    <a:gd name="T23" fmla="*/ 0 h 35"/>
                    <a:gd name="T24" fmla="*/ 0 w 28"/>
                    <a:gd name="T25" fmla="*/ 0 h 35"/>
                    <a:gd name="T26" fmla="*/ 0 w 28"/>
                    <a:gd name="T27" fmla="*/ 0 h 35"/>
                    <a:gd name="T28" fmla="*/ 0 w 28"/>
                    <a:gd name="T29" fmla="*/ 0 h 35"/>
                    <a:gd name="T30" fmla="*/ 0 w 28"/>
                    <a:gd name="T31" fmla="*/ 0 h 35"/>
                    <a:gd name="T32" fmla="*/ 0 w 28"/>
                    <a:gd name="T33" fmla="*/ 0 h 35"/>
                    <a:gd name="T34" fmla="*/ 0 w 28"/>
                    <a:gd name="T35" fmla="*/ 0 h 35"/>
                    <a:gd name="T36" fmla="*/ 0 w 28"/>
                    <a:gd name="T37" fmla="*/ 0 h 35"/>
                    <a:gd name="T38" fmla="*/ 0 w 28"/>
                    <a:gd name="T39" fmla="*/ 0 h 35"/>
                    <a:gd name="T40" fmla="*/ 0 w 28"/>
                    <a:gd name="T41" fmla="*/ 0 h 35"/>
                    <a:gd name="T42" fmla="*/ 0 w 28"/>
                    <a:gd name="T43" fmla="*/ 0 h 35"/>
                    <a:gd name="T44" fmla="*/ 0 w 28"/>
                    <a:gd name="T45" fmla="*/ 0 h 35"/>
                    <a:gd name="T46" fmla="*/ 0 w 28"/>
                    <a:gd name="T47" fmla="*/ 0 h 35"/>
                    <a:gd name="T48" fmla="*/ 0 w 28"/>
                    <a:gd name="T49" fmla="*/ 0 h 35"/>
                    <a:gd name="T50" fmla="*/ 0 w 28"/>
                    <a:gd name="T51" fmla="*/ 0 h 35"/>
                    <a:gd name="T52" fmla="*/ 0 w 28"/>
                    <a:gd name="T53" fmla="*/ 0 h 35"/>
                    <a:gd name="T54" fmla="*/ 0 w 28"/>
                    <a:gd name="T55" fmla="*/ 0 h 35"/>
                    <a:gd name="T56" fmla="*/ 0 w 28"/>
                    <a:gd name="T57" fmla="*/ 0 h 35"/>
                    <a:gd name="T58" fmla="*/ 0 w 28"/>
                    <a:gd name="T59" fmla="*/ 0 h 35"/>
                    <a:gd name="T60" fmla="*/ 0 w 28"/>
                    <a:gd name="T61" fmla="*/ 0 h 35"/>
                    <a:gd name="T62" fmla="*/ 0 w 28"/>
                    <a:gd name="T63" fmla="*/ 0 h 35"/>
                    <a:gd name="T64" fmla="*/ 0 w 28"/>
                    <a:gd name="T65" fmla="*/ 0 h 3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"/>
                    <a:gd name="T100" fmla="*/ 0 h 35"/>
                    <a:gd name="T101" fmla="*/ 28 w 28"/>
                    <a:gd name="T102" fmla="*/ 35 h 3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" h="35">
                      <a:moveTo>
                        <a:pt x="23" y="24"/>
                      </a:moveTo>
                      <a:lnTo>
                        <a:pt x="22" y="26"/>
                      </a:lnTo>
                      <a:lnTo>
                        <a:pt x="21" y="27"/>
                      </a:lnTo>
                      <a:lnTo>
                        <a:pt x="18" y="28"/>
                      </a:lnTo>
                      <a:lnTo>
                        <a:pt x="17" y="30"/>
                      </a:lnTo>
                      <a:lnTo>
                        <a:pt x="14" y="30"/>
                      </a:lnTo>
                      <a:lnTo>
                        <a:pt x="13" y="31"/>
                      </a:lnTo>
                      <a:lnTo>
                        <a:pt x="11" y="32"/>
                      </a:lnTo>
                      <a:lnTo>
                        <a:pt x="9" y="34"/>
                      </a:lnTo>
                      <a:lnTo>
                        <a:pt x="7" y="35"/>
                      </a:lnTo>
                      <a:lnTo>
                        <a:pt x="6" y="35"/>
                      </a:lnTo>
                      <a:lnTo>
                        <a:pt x="4" y="35"/>
                      </a:lnTo>
                      <a:lnTo>
                        <a:pt x="1" y="32"/>
                      </a:lnTo>
                      <a:lnTo>
                        <a:pt x="0" y="31"/>
                      </a:lnTo>
                      <a:lnTo>
                        <a:pt x="0" y="28"/>
                      </a:lnTo>
                      <a:lnTo>
                        <a:pt x="0" y="26"/>
                      </a:lnTo>
                      <a:lnTo>
                        <a:pt x="0" y="23"/>
                      </a:lnTo>
                      <a:lnTo>
                        <a:pt x="0" y="20"/>
                      </a:lnTo>
                      <a:lnTo>
                        <a:pt x="1" y="18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1" y="7"/>
                      </a:lnTo>
                      <a:lnTo>
                        <a:pt x="5" y="2"/>
                      </a:lnTo>
                      <a:lnTo>
                        <a:pt x="9" y="1"/>
                      </a:lnTo>
                      <a:lnTo>
                        <a:pt x="13" y="0"/>
                      </a:lnTo>
                      <a:lnTo>
                        <a:pt x="18" y="2"/>
                      </a:lnTo>
                      <a:lnTo>
                        <a:pt x="23" y="5"/>
                      </a:lnTo>
                      <a:lnTo>
                        <a:pt x="27" y="9"/>
                      </a:lnTo>
                      <a:lnTo>
                        <a:pt x="28" y="13"/>
                      </a:lnTo>
                      <a:lnTo>
                        <a:pt x="27" y="19"/>
                      </a:lnTo>
                      <a:lnTo>
                        <a:pt x="24" y="24"/>
                      </a:lnTo>
                      <a:lnTo>
                        <a:pt x="23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Freeform 154">
                  <a:extLst>
                    <a:ext uri="{FF2B5EF4-FFF2-40B4-BE49-F238E27FC236}">
                      <a16:creationId xmlns="" xmlns:a16="http://schemas.microsoft.com/office/drawing/2014/main" id="{97746158-5B52-4100-8214-00EA22EDA3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" y="2608"/>
                  <a:ext cx="12" cy="12"/>
                </a:xfrm>
                <a:custGeom>
                  <a:avLst/>
                  <a:gdLst>
                    <a:gd name="T0" fmla="*/ 0 w 35"/>
                    <a:gd name="T1" fmla="*/ 0 h 37"/>
                    <a:gd name="T2" fmla="*/ 0 w 35"/>
                    <a:gd name="T3" fmla="*/ 0 h 37"/>
                    <a:gd name="T4" fmla="*/ 0 w 35"/>
                    <a:gd name="T5" fmla="*/ 0 h 37"/>
                    <a:gd name="T6" fmla="*/ 0 w 35"/>
                    <a:gd name="T7" fmla="*/ 0 h 37"/>
                    <a:gd name="T8" fmla="*/ 0 w 35"/>
                    <a:gd name="T9" fmla="*/ 0 h 37"/>
                    <a:gd name="T10" fmla="*/ 0 w 35"/>
                    <a:gd name="T11" fmla="*/ 0 h 37"/>
                    <a:gd name="T12" fmla="*/ 0 w 35"/>
                    <a:gd name="T13" fmla="*/ 0 h 37"/>
                    <a:gd name="T14" fmla="*/ 0 w 35"/>
                    <a:gd name="T15" fmla="*/ 0 h 37"/>
                    <a:gd name="T16" fmla="*/ 0 w 35"/>
                    <a:gd name="T17" fmla="*/ 0 h 37"/>
                    <a:gd name="T18" fmla="*/ 0 w 35"/>
                    <a:gd name="T19" fmla="*/ 0 h 37"/>
                    <a:gd name="T20" fmla="*/ 0 w 35"/>
                    <a:gd name="T21" fmla="*/ 0 h 37"/>
                    <a:gd name="T22" fmla="*/ 0 w 35"/>
                    <a:gd name="T23" fmla="*/ 0 h 37"/>
                    <a:gd name="T24" fmla="*/ 0 w 35"/>
                    <a:gd name="T25" fmla="*/ 0 h 37"/>
                    <a:gd name="T26" fmla="*/ 0 w 35"/>
                    <a:gd name="T27" fmla="*/ 0 h 37"/>
                    <a:gd name="T28" fmla="*/ 0 w 35"/>
                    <a:gd name="T29" fmla="*/ 0 h 37"/>
                    <a:gd name="T30" fmla="*/ 0 w 35"/>
                    <a:gd name="T31" fmla="*/ 0 h 37"/>
                    <a:gd name="T32" fmla="*/ 0 w 35"/>
                    <a:gd name="T33" fmla="*/ 0 h 37"/>
                    <a:gd name="T34" fmla="*/ 0 w 35"/>
                    <a:gd name="T35" fmla="*/ 0 h 37"/>
                    <a:gd name="T36" fmla="*/ 0 w 35"/>
                    <a:gd name="T37" fmla="*/ 0 h 37"/>
                    <a:gd name="T38" fmla="*/ 0 w 35"/>
                    <a:gd name="T39" fmla="*/ 0 h 37"/>
                    <a:gd name="T40" fmla="*/ 0 w 35"/>
                    <a:gd name="T41" fmla="*/ 0 h 37"/>
                    <a:gd name="T42" fmla="*/ 0 w 35"/>
                    <a:gd name="T43" fmla="*/ 0 h 37"/>
                    <a:gd name="T44" fmla="*/ 0 w 35"/>
                    <a:gd name="T45" fmla="*/ 0 h 37"/>
                    <a:gd name="T46" fmla="*/ 0 w 35"/>
                    <a:gd name="T47" fmla="*/ 0 h 37"/>
                    <a:gd name="T48" fmla="*/ 0 w 35"/>
                    <a:gd name="T49" fmla="*/ 0 h 37"/>
                    <a:gd name="T50" fmla="*/ 0 w 35"/>
                    <a:gd name="T51" fmla="*/ 0 h 37"/>
                    <a:gd name="T52" fmla="*/ 0 w 35"/>
                    <a:gd name="T53" fmla="*/ 0 h 37"/>
                    <a:gd name="T54" fmla="*/ 0 w 35"/>
                    <a:gd name="T55" fmla="*/ 0 h 37"/>
                    <a:gd name="T56" fmla="*/ 0 w 35"/>
                    <a:gd name="T57" fmla="*/ 0 h 37"/>
                    <a:gd name="T58" fmla="*/ 0 w 35"/>
                    <a:gd name="T59" fmla="*/ 0 h 37"/>
                    <a:gd name="T60" fmla="*/ 0 w 35"/>
                    <a:gd name="T61" fmla="*/ 0 h 37"/>
                    <a:gd name="T62" fmla="*/ 0 w 35"/>
                    <a:gd name="T63" fmla="*/ 0 h 37"/>
                    <a:gd name="T64" fmla="*/ 0 w 35"/>
                    <a:gd name="T65" fmla="*/ 0 h 3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37"/>
                    <a:gd name="T101" fmla="*/ 35 w 35"/>
                    <a:gd name="T102" fmla="*/ 37 h 3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37">
                      <a:moveTo>
                        <a:pt x="34" y="30"/>
                      </a:moveTo>
                      <a:lnTo>
                        <a:pt x="32" y="34"/>
                      </a:lnTo>
                      <a:lnTo>
                        <a:pt x="28" y="37"/>
                      </a:lnTo>
                      <a:lnTo>
                        <a:pt x="26" y="37"/>
                      </a:lnTo>
                      <a:lnTo>
                        <a:pt x="23" y="37"/>
                      </a:lnTo>
                      <a:lnTo>
                        <a:pt x="19" y="36"/>
                      </a:lnTo>
                      <a:lnTo>
                        <a:pt x="15" y="34"/>
                      </a:lnTo>
                      <a:lnTo>
                        <a:pt x="13" y="32"/>
                      </a:lnTo>
                      <a:lnTo>
                        <a:pt x="9" y="30"/>
                      </a:lnTo>
                      <a:lnTo>
                        <a:pt x="6" y="28"/>
                      </a:lnTo>
                      <a:lnTo>
                        <a:pt x="2" y="26"/>
                      </a:lnTo>
                      <a:lnTo>
                        <a:pt x="1" y="23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1" y="15"/>
                      </a:lnTo>
                      <a:lnTo>
                        <a:pt x="2" y="12"/>
                      </a:lnTo>
                      <a:lnTo>
                        <a:pt x="5" y="9"/>
                      </a:lnTo>
                      <a:lnTo>
                        <a:pt x="8" y="7"/>
                      </a:lnTo>
                      <a:lnTo>
                        <a:pt x="11" y="6"/>
                      </a:lnTo>
                      <a:lnTo>
                        <a:pt x="14" y="3"/>
                      </a:lnTo>
                      <a:lnTo>
                        <a:pt x="17" y="0"/>
                      </a:lnTo>
                      <a:lnTo>
                        <a:pt x="19" y="3"/>
                      </a:lnTo>
                      <a:lnTo>
                        <a:pt x="22" y="4"/>
                      </a:lnTo>
                      <a:lnTo>
                        <a:pt x="26" y="7"/>
                      </a:lnTo>
                      <a:lnTo>
                        <a:pt x="28" y="9"/>
                      </a:lnTo>
                      <a:lnTo>
                        <a:pt x="30" y="12"/>
                      </a:lnTo>
                      <a:lnTo>
                        <a:pt x="32" y="15"/>
                      </a:lnTo>
                      <a:lnTo>
                        <a:pt x="34" y="19"/>
                      </a:lnTo>
                      <a:lnTo>
                        <a:pt x="35" y="23"/>
                      </a:lnTo>
                      <a:lnTo>
                        <a:pt x="35" y="26"/>
                      </a:lnTo>
                      <a:lnTo>
                        <a:pt x="35" y="30"/>
                      </a:lnTo>
                      <a:lnTo>
                        <a:pt x="34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155">
                  <a:extLst>
                    <a:ext uri="{FF2B5EF4-FFF2-40B4-BE49-F238E27FC236}">
                      <a16:creationId xmlns="" xmlns:a16="http://schemas.microsoft.com/office/drawing/2014/main" id="{28DF3312-BF92-4535-8141-261FD97255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8" y="2532"/>
                  <a:ext cx="10" cy="12"/>
                </a:xfrm>
                <a:custGeom>
                  <a:avLst/>
                  <a:gdLst>
                    <a:gd name="T0" fmla="*/ 0 w 29"/>
                    <a:gd name="T1" fmla="*/ 0 h 34"/>
                    <a:gd name="T2" fmla="*/ 0 w 29"/>
                    <a:gd name="T3" fmla="*/ 0 h 34"/>
                    <a:gd name="T4" fmla="*/ 0 w 29"/>
                    <a:gd name="T5" fmla="*/ 0 h 34"/>
                    <a:gd name="T6" fmla="*/ 0 w 29"/>
                    <a:gd name="T7" fmla="*/ 0 h 34"/>
                    <a:gd name="T8" fmla="*/ 0 w 29"/>
                    <a:gd name="T9" fmla="*/ 0 h 34"/>
                    <a:gd name="T10" fmla="*/ 0 w 29"/>
                    <a:gd name="T11" fmla="*/ 0 h 34"/>
                    <a:gd name="T12" fmla="*/ 0 w 29"/>
                    <a:gd name="T13" fmla="*/ 0 h 34"/>
                    <a:gd name="T14" fmla="*/ 0 w 29"/>
                    <a:gd name="T15" fmla="*/ 0 h 34"/>
                    <a:gd name="T16" fmla="*/ 0 w 29"/>
                    <a:gd name="T17" fmla="*/ 0 h 34"/>
                    <a:gd name="T18" fmla="*/ 0 w 29"/>
                    <a:gd name="T19" fmla="*/ 0 h 34"/>
                    <a:gd name="T20" fmla="*/ 0 w 29"/>
                    <a:gd name="T21" fmla="*/ 0 h 34"/>
                    <a:gd name="T22" fmla="*/ 0 w 29"/>
                    <a:gd name="T23" fmla="*/ 0 h 34"/>
                    <a:gd name="T24" fmla="*/ 0 w 29"/>
                    <a:gd name="T25" fmla="*/ 0 h 34"/>
                    <a:gd name="T26" fmla="*/ 0 w 29"/>
                    <a:gd name="T27" fmla="*/ 0 h 34"/>
                    <a:gd name="T28" fmla="*/ 0 w 29"/>
                    <a:gd name="T29" fmla="*/ 0 h 34"/>
                    <a:gd name="T30" fmla="*/ 0 w 29"/>
                    <a:gd name="T31" fmla="*/ 0 h 34"/>
                    <a:gd name="T32" fmla="*/ 0 w 29"/>
                    <a:gd name="T33" fmla="*/ 0 h 34"/>
                    <a:gd name="T34" fmla="*/ 0 w 29"/>
                    <a:gd name="T35" fmla="*/ 0 h 34"/>
                    <a:gd name="T36" fmla="*/ 0 w 29"/>
                    <a:gd name="T37" fmla="*/ 0 h 34"/>
                    <a:gd name="T38" fmla="*/ 0 w 29"/>
                    <a:gd name="T39" fmla="*/ 0 h 34"/>
                    <a:gd name="T40" fmla="*/ 0 w 29"/>
                    <a:gd name="T41" fmla="*/ 0 h 34"/>
                    <a:gd name="T42" fmla="*/ 0 w 29"/>
                    <a:gd name="T43" fmla="*/ 0 h 34"/>
                    <a:gd name="T44" fmla="*/ 0 w 29"/>
                    <a:gd name="T45" fmla="*/ 0 h 3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9"/>
                    <a:gd name="T70" fmla="*/ 0 h 34"/>
                    <a:gd name="T71" fmla="*/ 29 w 29"/>
                    <a:gd name="T72" fmla="*/ 34 h 3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9" h="34">
                      <a:moveTo>
                        <a:pt x="25" y="2"/>
                      </a:moveTo>
                      <a:lnTo>
                        <a:pt x="26" y="5"/>
                      </a:lnTo>
                      <a:lnTo>
                        <a:pt x="27" y="9"/>
                      </a:lnTo>
                      <a:lnTo>
                        <a:pt x="29" y="13"/>
                      </a:lnTo>
                      <a:lnTo>
                        <a:pt x="29" y="17"/>
                      </a:lnTo>
                      <a:lnTo>
                        <a:pt x="29" y="22"/>
                      </a:lnTo>
                      <a:lnTo>
                        <a:pt x="27" y="26"/>
                      </a:lnTo>
                      <a:lnTo>
                        <a:pt x="25" y="29"/>
                      </a:lnTo>
                      <a:lnTo>
                        <a:pt x="22" y="32"/>
                      </a:lnTo>
                      <a:lnTo>
                        <a:pt x="18" y="33"/>
                      </a:lnTo>
                      <a:lnTo>
                        <a:pt x="14" y="34"/>
                      </a:lnTo>
                      <a:lnTo>
                        <a:pt x="5" y="34"/>
                      </a:lnTo>
                      <a:lnTo>
                        <a:pt x="3" y="30"/>
                      </a:lnTo>
                      <a:lnTo>
                        <a:pt x="1" y="25"/>
                      </a:lnTo>
                      <a:lnTo>
                        <a:pt x="0" y="20"/>
                      </a:lnTo>
                      <a:lnTo>
                        <a:pt x="1" y="15"/>
                      </a:lnTo>
                      <a:lnTo>
                        <a:pt x="3" y="11"/>
                      </a:lnTo>
                      <a:lnTo>
                        <a:pt x="4" y="5"/>
                      </a:lnTo>
                      <a:lnTo>
                        <a:pt x="8" y="3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Freeform 156">
                  <a:extLst>
                    <a:ext uri="{FF2B5EF4-FFF2-40B4-BE49-F238E27FC236}">
                      <a16:creationId xmlns="" xmlns:a16="http://schemas.microsoft.com/office/drawing/2014/main" id="{962FC196-05A7-4B71-BA42-4F9B68A98D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" y="2607"/>
                  <a:ext cx="16" cy="13"/>
                </a:xfrm>
                <a:custGeom>
                  <a:avLst/>
                  <a:gdLst>
                    <a:gd name="T0" fmla="*/ 0 w 46"/>
                    <a:gd name="T1" fmla="*/ 0 h 38"/>
                    <a:gd name="T2" fmla="*/ 0 w 46"/>
                    <a:gd name="T3" fmla="*/ 0 h 38"/>
                    <a:gd name="T4" fmla="*/ 0 w 46"/>
                    <a:gd name="T5" fmla="*/ 0 h 38"/>
                    <a:gd name="T6" fmla="*/ 0 w 46"/>
                    <a:gd name="T7" fmla="*/ 0 h 38"/>
                    <a:gd name="T8" fmla="*/ 0 w 46"/>
                    <a:gd name="T9" fmla="*/ 0 h 38"/>
                    <a:gd name="T10" fmla="*/ 0 w 46"/>
                    <a:gd name="T11" fmla="*/ 0 h 38"/>
                    <a:gd name="T12" fmla="*/ 0 w 46"/>
                    <a:gd name="T13" fmla="*/ 0 h 38"/>
                    <a:gd name="T14" fmla="*/ 0 w 46"/>
                    <a:gd name="T15" fmla="*/ 0 h 38"/>
                    <a:gd name="T16" fmla="*/ 0 w 46"/>
                    <a:gd name="T17" fmla="*/ 0 h 38"/>
                    <a:gd name="T18" fmla="*/ 0 w 46"/>
                    <a:gd name="T19" fmla="*/ 0 h 38"/>
                    <a:gd name="T20" fmla="*/ 0 w 46"/>
                    <a:gd name="T21" fmla="*/ 0 h 38"/>
                    <a:gd name="T22" fmla="*/ 0 w 46"/>
                    <a:gd name="T23" fmla="*/ 0 h 38"/>
                    <a:gd name="T24" fmla="*/ 0 w 46"/>
                    <a:gd name="T25" fmla="*/ 0 h 38"/>
                    <a:gd name="T26" fmla="*/ 0 w 46"/>
                    <a:gd name="T27" fmla="*/ 0 h 38"/>
                    <a:gd name="T28" fmla="*/ 0 w 46"/>
                    <a:gd name="T29" fmla="*/ 0 h 38"/>
                    <a:gd name="T30" fmla="*/ 0 w 46"/>
                    <a:gd name="T31" fmla="*/ 0 h 38"/>
                    <a:gd name="T32" fmla="*/ 0 w 46"/>
                    <a:gd name="T33" fmla="*/ 0 h 38"/>
                    <a:gd name="T34" fmla="*/ 0 w 46"/>
                    <a:gd name="T35" fmla="*/ 0 h 38"/>
                    <a:gd name="T36" fmla="*/ 0 w 46"/>
                    <a:gd name="T37" fmla="*/ 0 h 38"/>
                    <a:gd name="T38" fmla="*/ 0 w 46"/>
                    <a:gd name="T39" fmla="*/ 0 h 38"/>
                    <a:gd name="T40" fmla="*/ 0 w 46"/>
                    <a:gd name="T41" fmla="*/ 0 h 38"/>
                    <a:gd name="T42" fmla="*/ 0 w 46"/>
                    <a:gd name="T43" fmla="*/ 0 h 38"/>
                    <a:gd name="T44" fmla="*/ 0 w 46"/>
                    <a:gd name="T45" fmla="*/ 0 h 38"/>
                    <a:gd name="T46" fmla="*/ 0 w 46"/>
                    <a:gd name="T47" fmla="*/ 0 h 38"/>
                    <a:gd name="T48" fmla="*/ 0 w 46"/>
                    <a:gd name="T49" fmla="*/ 0 h 38"/>
                    <a:gd name="T50" fmla="*/ 0 w 46"/>
                    <a:gd name="T51" fmla="*/ 0 h 38"/>
                    <a:gd name="T52" fmla="*/ 0 w 46"/>
                    <a:gd name="T53" fmla="*/ 0 h 38"/>
                    <a:gd name="T54" fmla="*/ 0 w 46"/>
                    <a:gd name="T55" fmla="*/ 0 h 38"/>
                    <a:gd name="T56" fmla="*/ 0 w 46"/>
                    <a:gd name="T57" fmla="*/ 0 h 38"/>
                    <a:gd name="T58" fmla="*/ 0 w 46"/>
                    <a:gd name="T59" fmla="*/ 0 h 38"/>
                    <a:gd name="T60" fmla="*/ 0 w 46"/>
                    <a:gd name="T61" fmla="*/ 0 h 38"/>
                    <a:gd name="T62" fmla="*/ 0 w 46"/>
                    <a:gd name="T63" fmla="*/ 0 h 38"/>
                    <a:gd name="T64" fmla="*/ 0 w 46"/>
                    <a:gd name="T65" fmla="*/ 0 h 38"/>
                    <a:gd name="T66" fmla="*/ 0 w 46"/>
                    <a:gd name="T67" fmla="*/ 0 h 38"/>
                    <a:gd name="T68" fmla="*/ 0 w 46"/>
                    <a:gd name="T69" fmla="*/ 0 h 38"/>
                    <a:gd name="T70" fmla="*/ 0 w 46"/>
                    <a:gd name="T71" fmla="*/ 0 h 38"/>
                    <a:gd name="T72" fmla="*/ 0 w 46"/>
                    <a:gd name="T73" fmla="*/ 0 h 38"/>
                    <a:gd name="T74" fmla="*/ 0 w 46"/>
                    <a:gd name="T75" fmla="*/ 0 h 38"/>
                    <a:gd name="T76" fmla="*/ 0 w 46"/>
                    <a:gd name="T77" fmla="*/ 0 h 38"/>
                    <a:gd name="T78" fmla="*/ 0 w 46"/>
                    <a:gd name="T79" fmla="*/ 0 h 38"/>
                    <a:gd name="T80" fmla="*/ 0 w 46"/>
                    <a:gd name="T81" fmla="*/ 0 h 38"/>
                    <a:gd name="T82" fmla="*/ 0 w 46"/>
                    <a:gd name="T83" fmla="*/ 0 h 3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6"/>
                    <a:gd name="T127" fmla="*/ 0 h 38"/>
                    <a:gd name="T128" fmla="*/ 46 w 46"/>
                    <a:gd name="T129" fmla="*/ 38 h 3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6" h="38">
                      <a:moveTo>
                        <a:pt x="45" y="22"/>
                      </a:moveTo>
                      <a:lnTo>
                        <a:pt x="46" y="25"/>
                      </a:lnTo>
                      <a:lnTo>
                        <a:pt x="46" y="27"/>
                      </a:lnTo>
                      <a:lnTo>
                        <a:pt x="46" y="28"/>
                      </a:lnTo>
                      <a:lnTo>
                        <a:pt x="45" y="30"/>
                      </a:lnTo>
                      <a:lnTo>
                        <a:pt x="43" y="31"/>
                      </a:lnTo>
                      <a:lnTo>
                        <a:pt x="42" y="32"/>
                      </a:lnTo>
                      <a:lnTo>
                        <a:pt x="41" y="34"/>
                      </a:lnTo>
                      <a:lnTo>
                        <a:pt x="39" y="35"/>
                      </a:lnTo>
                      <a:lnTo>
                        <a:pt x="38" y="35"/>
                      </a:lnTo>
                      <a:lnTo>
                        <a:pt x="37" y="36"/>
                      </a:lnTo>
                      <a:lnTo>
                        <a:pt x="33" y="36"/>
                      </a:lnTo>
                      <a:lnTo>
                        <a:pt x="28" y="36"/>
                      </a:lnTo>
                      <a:lnTo>
                        <a:pt x="24" y="38"/>
                      </a:lnTo>
                      <a:lnTo>
                        <a:pt x="18" y="38"/>
                      </a:lnTo>
                      <a:lnTo>
                        <a:pt x="15" y="36"/>
                      </a:lnTo>
                      <a:lnTo>
                        <a:pt x="11" y="36"/>
                      </a:lnTo>
                      <a:lnTo>
                        <a:pt x="7" y="34"/>
                      </a:lnTo>
                      <a:lnTo>
                        <a:pt x="4" y="31"/>
                      </a:lnTo>
                      <a:lnTo>
                        <a:pt x="2" y="27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4" y="5"/>
                      </a:lnTo>
                      <a:lnTo>
                        <a:pt x="5" y="4"/>
                      </a:lnTo>
                      <a:lnTo>
                        <a:pt x="8" y="1"/>
                      </a:lnTo>
                      <a:lnTo>
                        <a:pt x="12" y="1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4" y="1"/>
                      </a:lnTo>
                      <a:lnTo>
                        <a:pt x="28" y="2"/>
                      </a:lnTo>
                      <a:lnTo>
                        <a:pt x="30" y="4"/>
                      </a:lnTo>
                      <a:lnTo>
                        <a:pt x="34" y="6"/>
                      </a:lnTo>
                      <a:lnTo>
                        <a:pt x="37" y="9"/>
                      </a:lnTo>
                      <a:lnTo>
                        <a:pt x="39" y="11"/>
                      </a:lnTo>
                      <a:lnTo>
                        <a:pt x="41" y="15"/>
                      </a:lnTo>
                      <a:lnTo>
                        <a:pt x="43" y="18"/>
                      </a:lnTo>
                      <a:lnTo>
                        <a:pt x="45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Freeform 157">
                  <a:extLst>
                    <a:ext uri="{FF2B5EF4-FFF2-40B4-BE49-F238E27FC236}">
                      <a16:creationId xmlns="" xmlns:a16="http://schemas.microsoft.com/office/drawing/2014/main" id="{4D21FD30-DDDC-406C-AF7C-95E29A31A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7" y="2555"/>
                  <a:ext cx="8" cy="7"/>
                </a:xfrm>
                <a:custGeom>
                  <a:avLst/>
                  <a:gdLst>
                    <a:gd name="T0" fmla="*/ 0 w 26"/>
                    <a:gd name="T1" fmla="*/ 0 h 20"/>
                    <a:gd name="T2" fmla="*/ 0 w 26"/>
                    <a:gd name="T3" fmla="*/ 0 h 20"/>
                    <a:gd name="T4" fmla="*/ 0 w 26"/>
                    <a:gd name="T5" fmla="*/ 0 h 20"/>
                    <a:gd name="T6" fmla="*/ 0 w 26"/>
                    <a:gd name="T7" fmla="*/ 0 h 20"/>
                    <a:gd name="T8" fmla="*/ 0 w 26"/>
                    <a:gd name="T9" fmla="*/ 0 h 20"/>
                    <a:gd name="T10" fmla="*/ 0 w 26"/>
                    <a:gd name="T11" fmla="*/ 0 h 20"/>
                    <a:gd name="T12" fmla="*/ 0 w 26"/>
                    <a:gd name="T13" fmla="*/ 0 h 20"/>
                    <a:gd name="T14" fmla="*/ 0 w 26"/>
                    <a:gd name="T15" fmla="*/ 0 h 20"/>
                    <a:gd name="T16" fmla="*/ 0 w 26"/>
                    <a:gd name="T17" fmla="*/ 0 h 20"/>
                    <a:gd name="T18" fmla="*/ 0 w 26"/>
                    <a:gd name="T19" fmla="*/ 0 h 20"/>
                    <a:gd name="T20" fmla="*/ 0 w 26"/>
                    <a:gd name="T21" fmla="*/ 0 h 20"/>
                    <a:gd name="T22" fmla="*/ 0 w 26"/>
                    <a:gd name="T23" fmla="*/ 0 h 20"/>
                    <a:gd name="T24" fmla="*/ 0 w 26"/>
                    <a:gd name="T25" fmla="*/ 0 h 20"/>
                    <a:gd name="T26" fmla="*/ 0 w 26"/>
                    <a:gd name="T27" fmla="*/ 0 h 20"/>
                    <a:gd name="T28" fmla="*/ 0 w 26"/>
                    <a:gd name="T29" fmla="*/ 0 h 20"/>
                    <a:gd name="T30" fmla="*/ 0 w 26"/>
                    <a:gd name="T31" fmla="*/ 0 h 20"/>
                    <a:gd name="T32" fmla="*/ 0 w 26"/>
                    <a:gd name="T33" fmla="*/ 0 h 20"/>
                    <a:gd name="T34" fmla="*/ 0 w 26"/>
                    <a:gd name="T35" fmla="*/ 0 h 20"/>
                    <a:gd name="T36" fmla="*/ 0 w 26"/>
                    <a:gd name="T37" fmla="*/ 0 h 20"/>
                    <a:gd name="T38" fmla="*/ 0 w 26"/>
                    <a:gd name="T39" fmla="*/ 0 h 20"/>
                    <a:gd name="T40" fmla="*/ 0 w 26"/>
                    <a:gd name="T41" fmla="*/ 0 h 20"/>
                    <a:gd name="T42" fmla="*/ 0 w 26"/>
                    <a:gd name="T43" fmla="*/ 0 h 20"/>
                    <a:gd name="T44" fmla="*/ 0 w 26"/>
                    <a:gd name="T45" fmla="*/ 0 h 20"/>
                    <a:gd name="T46" fmla="*/ 0 w 26"/>
                    <a:gd name="T47" fmla="*/ 0 h 20"/>
                    <a:gd name="T48" fmla="*/ 0 w 26"/>
                    <a:gd name="T49" fmla="*/ 0 h 20"/>
                    <a:gd name="T50" fmla="*/ 0 w 26"/>
                    <a:gd name="T51" fmla="*/ 0 h 20"/>
                    <a:gd name="T52" fmla="*/ 0 w 26"/>
                    <a:gd name="T53" fmla="*/ 0 h 20"/>
                    <a:gd name="T54" fmla="*/ 0 w 26"/>
                    <a:gd name="T55" fmla="*/ 0 h 20"/>
                    <a:gd name="T56" fmla="*/ 0 w 26"/>
                    <a:gd name="T57" fmla="*/ 0 h 20"/>
                    <a:gd name="T58" fmla="*/ 0 w 26"/>
                    <a:gd name="T59" fmla="*/ 0 h 20"/>
                    <a:gd name="T60" fmla="*/ 0 w 26"/>
                    <a:gd name="T61" fmla="*/ 0 h 20"/>
                    <a:gd name="T62" fmla="*/ 0 w 26"/>
                    <a:gd name="T63" fmla="*/ 0 h 20"/>
                    <a:gd name="T64" fmla="*/ 0 w 26"/>
                    <a:gd name="T65" fmla="*/ 0 h 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20"/>
                    <a:gd name="T101" fmla="*/ 26 w 26"/>
                    <a:gd name="T102" fmla="*/ 20 h 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20">
                      <a:moveTo>
                        <a:pt x="24" y="11"/>
                      </a:moveTo>
                      <a:lnTo>
                        <a:pt x="24" y="14"/>
                      </a:lnTo>
                      <a:lnTo>
                        <a:pt x="23" y="16"/>
                      </a:lnTo>
                      <a:lnTo>
                        <a:pt x="21" y="17"/>
                      </a:lnTo>
                      <a:lnTo>
                        <a:pt x="19" y="18"/>
                      </a:lnTo>
                      <a:lnTo>
                        <a:pt x="17" y="18"/>
                      </a:lnTo>
                      <a:lnTo>
                        <a:pt x="14" y="18"/>
                      </a:lnTo>
                      <a:lnTo>
                        <a:pt x="11" y="18"/>
                      </a:lnTo>
                      <a:lnTo>
                        <a:pt x="9" y="18"/>
                      </a:lnTo>
                      <a:lnTo>
                        <a:pt x="6" y="20"/>
                      </a:lnTo>
                      <a:lnTo>
                        <a:pt x="4" y="20"/>
                      </a:lnTo>
                      <a:lnTo>
                        <a:pt x="2" y="17"/>
                      </a:lnTo>
                      <a:lnTo>
                        <a:pt x="1" y="16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4" y="1"/>
                      </a:lnTo>
                      <a:lnTo>
                        <a:pt x="17" y="3"/>
                      </a:lnTo>
                      <a:lnTo>
                        <a:pt x="19" y="4"/>
                      </a:lnTo>
                      <a:lnTo>
                        <a:pt x="22" y="7"/>
                      </a:lnTo>
                      <a:lnTo>
                        <a:pt x="23" y="8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Freeform 158">
                  <a:extLst>
                    <a:ext uri="{FF2B5EF4-FFF2-40B4-BE49-F238E27FC236}">
                      <a16:creationId xmlns="" xmlns:a16="http://schemas.microsoft.com/office/drawing/2014/main" id="{27B2BD9D-55C5-4878-92EA-8DFC85FEAB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9" y="2567"/>
                  <a:ext cx="36" cy="16"/>
                </a:xfrm>
                <a:custGeom>
                  <a:avLst/>
                  <a:gdLst>
                    <a:gd name="T0" fmla="*/ 0 w 108"/>
                    <a:gd name="T1" fmla="*/ 0 h 48"/>
                    <a:gd name="T2" fmla="*/ 0 w 108"/>
                    <a:gd name="T3" fmla="*/ 0 h 48"/>
                    <a:gd name="T4" fmla="*/ 0 w 108"/>
                    <a:gd name="T5" fmla="*/ 0 h 48"/>
                    <a:gd name="T6" fmla="*/ 0 w 108"/>
                    <a:gd name="T7" fmla="*/ 0 h 48"/>
                    <a:gd name="T8" fmla="*/ 0 w 108"/>
                    <a:gd name="T9" fmla="*/ 0 h 48"/>
                    <a:gd name="T10" fmla="*/ 0 w 108"/>
                    <a:gd name="T11" fmla="*/ 0 h 48"/>
                    <a:gd name="T12" fmla="*/ 0 w 108"/>
                    <a:gd name="T13" fmla="*/ 0 h 48"/>
                    <a:gd name="T14" fmla="*/ 0 w 108"/>
                    <a:gd name="T15" fmla="*/ 0 h 48"/>
                    <a:gd name="T16" fmla="*/ 0 w 108"/>
                    <a:gd name="T17" fmla="*/ 0 h 48"/>
                    <a:gd name="T18" fmla="*/ 0 w 108"/>
                    <a:gd name="T19" fmla="*/ 0 h 48"/>
                    <a:gd name="T20" fmla="*/ 0 w 108"/>
                    <a:gd name="T21" fmla="*/ 0 h 48"/>
                    <a:gd name="T22" fmla="*/ 0 w 108"/>
                    <a:gd name="T23" fmla="*/ 0 h 48"/>
                    <a:gd name="T24" fmla="*/ 0 w 108"/>
                    <a:gd name="T25" fmla="*/ 0 h 48"/>
                    <a:gd name="T26" fmla="*/ 0 w 108"/>
                    <a:gd name="T27" fmla="*/ 0 h 48"/>
                    <a:gd name="T28" fmla="*/ 0 w 108"/>
                    <a:gd name="T29" fmla="*/ 0 h 48"/>
                    <a:gd name="T30" fmla="*/ 0 w 108"/>
                    <a:gd name="T31" fmla="*/ 0 h 48"/>
                    <a:gd name="T32" fmla="*/ 0 w 108"/>
                    <a:gd name="T33" fmla="*/ 0 h 48"/>
                    <a:gd name="T34" fmla="*/ 0 w 108"/>
                    <a:gd name="T35" fmla="*/ 0 h 48"/>
                    <a:gd name="T36" fmla="*/ 0 w 108"/>
                    <a:gd name="T37" fmla="*/ 0 h 48"/>
                    <a:gd name="T38" fmla="*/ 0 w 108"/>
                    <a:gd name="T39" fmla="*/ 0 h 48"/>
                    <a:gd name="T40" fmla="*/ 0 w 108"/>
                    <a:gd name="T41" fmla="*/ 0 h 48"/>
                    <a:gd name="T42" fmla="*/ 0 w 108"/>
                    <a:gd name="T43" fmla="*/ 0 h 48"/>
                    <a:gd name="T44" fmla="*/ 0 w 108"/>
                    <a:gd name="T45" fmla="*/ 0 h 48"/>
                    <a:gd name="T46" fmla="*/ 0 w 108"/>
                    <a:gd name="T47" fmla="*/ 0 h 48"/>
                    <a:gd name="T48" fmla="*/ 0 w 108"/>
                    <a:gd name="T49" fmla="*/ 0 h 48"/>
                    <a:gd name="T50" fmla="*/ 0 w 108"/>
                    <a:gd name="T51" fmla="*/ 0 h 48"/>
                    <a:gd name="T52" fmla="*/ 0 w 108"/>
                    <a:gd name="T53" fmla="*/ 0 h 48"/>
                    <a:gd name="T54" fmla="*/ 0 w 108"/>
                    <a:gd name="T55" fmla="*/ 0 h 48"/>
                    <a:gd name="T56" fmla="*/ 0 w 108"/>
                    <a:gd name="T57" fmla="*/ 0 h 48"/>
                    <a:gd name="T58" fmla="*/ 0 w 108"/>
                    <a:gd name="T59" fmla="*/ 0 h 48"/>
                    <a:gd name="T60" fmla="*/ 0 w 108"/>
                    <a:gd name="T61" fmla="*/ 0 h 48"/>
                    <a:gd name="T62" fmla="*/ 0 w 108"/>
                    <a:gd name="T63" fmla="*/ 0 h 48"/>
                    <a:gd name="T64" fmla="*/ 0 w 108"/>
                    <a:gd name="T65" fmla="*/ 0 h 48"/>
                    <a:gd name="T66" fmla="*/ 0 w 108"/>
                    <a:gd name="T67" fmla="*/ 0 h 48"/>
                    <a:gd name="T68" fmla="*/ 0 w 108"/>
                    <a:gd name="T69" fmla="*/ 0 h 48"/>
                    <a:gd name="T70" fmla="*/ 0 w 108"/>
                    <a:gd name="T71" fmla="*/ 0 h 48"/>
                    <a:gd name="T72" fmla="*/ 0 w 108"/>
                    <a:gd name="T73" fmla="*/ 0 h 48"/>
                    <a:gd name="T74" fmla="*/ 0 w 108"/>
                    <a:gd name="T75" fmla="*/ 0 h 48"/>
                    <a:gd name="T76" fmla="*/ 0 w 108"/>
                    <a:gd name="T77" fmla="*/ 0 h 48"/>
                    <a:gd name="T78" fmla="*/ 0 w 108"/>
                    <a:gd name="T79" fmla="*/ 0 h 48"/>
                    <a:gd name="T80" fmla="*/ 0 w 108"/>
                    <a:gd name="T81" fmla="*/ 0 h 48"/>
                    <a:gd name="T82" fmla="*/ 0 w 108"/>
                    <a:gd name="T83" fmla="*/ 0 h 48"/>
                    <a:gd name="T84" fmla="*/ 0 w 108"/>
                    <a:gd name="T85" fmla="*/ 0 h 4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8"/>
                    <a:gd name="T130" fmla="*/ 0 h 48"/>
                    <a:gd name="T131" fmla="*/ 108 w 108"/>
                    <a:gd name="T132" fmla="*/ 48 h 4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8" h="48">
                      <a:moveTo>
                        <a:pt x="108" y="15"/>
                      </a:moveTo>
                      <a:lnTo>
                        <a:pt x="108" y="21"/>
                      </a:lnTo>
                      <a:lnTo>
                        <a:pt x="108" y="24"/>
                      </a:lnTo>
                      <a:lnTo>
                        <a:pt x="107" y="27"/>
                      </a:lnTo>
                      <a:lnTo>
                        <a:pt x="105" y="31"/>
                      </a:lnTo>
                      <a:lnTo>
                        <a:pt x="102" y="34"/>
                      </a:lnTo>
                      <a:lnTo>
                        <a:pt x="99" y="35"/>
                      </a:lnTo>
                      <a:lnTo>
                        <a:pt x="95" y="37"/>
                      </a:lnTo>
                      <a:lnTo>
                        <a:pt x="93" y="39"/>
                      </a:lnTo>
                      <a:lnTo>
                        <a:pt x="89" y="41"/>
                      </a:lnTo>
                      <a:lnTo>
                        <a:pt x="85" y="43"/>
                      </a:lnTo>
                      <a:lnTo>
                        <a:pt x="76" y="44"/>
                      </a:lnTo>
                      <a:lnTo>
                        <a:pt x="65" y="47"/>
                      </a:lnTo>
                      <a:lnTo>
                        <a:pt x="56" y="48"/>
                      </a:lnTo>
                      <a:lnTo>
                        <a:pt x="47" y="48"/>
                      </a:lnTo>
                      <a:lnTo>
                        <a:pt x="38" y="48"/>
                      </a:lnTo>
                      <a:lnTo>
                        <a:pt x="29" y="48"/>
                      </a:lnTo>
                      <a:lnTo>
                        <a:pt x="21" y="45"/>
                      </a:lnTo>
                      <a:lnTo>
                        <a:pt x="13" y="43"/>
                      </a:lnTo>
                      <a:lnTo>
                        <a:pt x="5" y="36"/>
                      </a:lnTo>
                      <a:lnTo>
                        <a:pt x="0" y="30"/>
                      </a:lnTo>
                      <a:lnTo>
                        <a:pt x="7" y="23"/>
                      </a:lnTo>
                      <a:lnTo>
                        <a:pt x="14" y="18"/>
                      </a:lnTo>
                      <a:lnTo>
                        <a:pt x="22" y="13"/>
                      </a:lnTo>
                      <a:lnTo>
                        <a:pt x="30" y="7"/>
                      </a:lnTo>
                      <a:lnTo>
                        <a:pt x="39" y="5"/>
                      </a:lnTo>
                      <a:lnTo>
                        <a:pt x="48" y="2"/>
                      </a:lnTo>
                      <a:lnTo>
                        <a:pt x="58" y="1"/>
                      </a:lnTo>
                      <a:lnTo>
                        <a:pt x="67" y="0"/>
                      </a:lnTo>
                      <a:lnTo>
                        <a:pt x="76" y="1"/>
                      </a:lnTo>
                      <a:lnTo>
                        <a:pt x="85" y="2"/>
                      </a:lnTo>
                      <a:lnTo>
                        <a:pt x="88" y="4"/>
                      </a:lnTo>
                      <a:lnTo>
                        <a:pt x="90" y="5"/>
                      </a:lnTo>
                      <a:lnTo>
                        <a:pt x="93" y="6"/>
                      </a:lnTo>
                      <a:lnTo>
                        <a:pt x="97" y="7"/>
                      </a:lnTo>
                      <a:lnTo>
                        <a:pt x="99" y="9"/>
                      </a:lnTo>
                      <a:lnTo>
                        <a:pt x="102" y="9"/>
                      </a:lnTo>
                      <a:lnTo>
                        <a:pt x="103" y="11"/>
                      </a:lnTo>
                      <a:lnTo>
                        <a:pt x="106" y="13"/>
                      </a:lnTo>
                      <a:lnTo>
                        <a:pt x="107" y="14"/>
                      </a:lnTo>
                      <a:lnTo>
                        <a:pt x="108" y="17"/>
                      </a:lnTo>
                      <a:lnTo>
                        <a:pt x="108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Freeform 159">
                  <a:extLst>
                    <a:ext uri="{FF2B5EF4-FFF2-40B4-BE49-F238E27FC236}">
                      <a16:creationId xmlns="" xmlns:a16="http://schemas.microsoft.com/office/drawing/2014/main" id="{ABFA776A-84FE-49E6-9A32-8B6236FEFE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8" y="2568"/>
                  <a:ext cx="26" cy="8"/>
                </a:xfrm>
                <a:custGeom>
                  <a:avLst/>
                  <a:gdLst>
                    <a:gd name="T0" fmla="*/ 0 w 77"/>
                    <a:gd name="T1" fmla="*/ 0 h 25"/>
                    <a:gd name="T2" fmla="*/ 0 w 77"/>
                    <a:gd name="T3" fmla="*/ 0 h 25"/>
                    <a:gd name="T4" fmla="*/ 0 w 77"/>
                    <a:gd name="T5" fmla="*/ 0 h 25"/>
                    <a:gd name="T6" fmla="*/ 0 w 77"/>
                    <a:gd name="T7" fmla="*/ 0 h 25"/>
                    <a:gd name="T8" fmla="*/ 0 w 77"/>
                    <a:gd name="T9" fmla="*/ 0 h 25"/>
                    <a:gd name="T10" fmla="*/ 0 w 77"/>
                    <a:gd name="T11" fmla="*/ 0 h 25"/>
                    <a:gd name="T12" fmla="*/ 0 w 77"/>
                    <a:gd name="T13" fmla="*/ 0 h 25"/>
                    <a:gd name="T14" fmla="*/ 0 w 77"/>
                    <a:gd name="T15" fmla="*/ 0 h 25"/>
                    <a:gd name="T16" fmla="*/ 0 w 77"/>
                    <a:gd name="T17" fmla="*/ 0 h 25"/>
                    <a:gd name="T18" fmla="*/ 0 w 77"/>
                    <a:gd name="T19" fmla="*/ 0 h 25"/>
                    <a:gd name="T20" fmla="*/ 0 w 77"/>
                    <a:gd name="T21" fmla="*/ 0 h 25"/>
                    <a:gd name="T22" fmla="*/ 0 w 77"/>
                    <a:gd name="T23" fmla="*/ 0 h 25"/>
                    <a:gd name="T24" fmla="*/ 0 w 77"/>
                    <a:gd name="T25" fmla="*/ 0 h 25"/>
                    <a:gd name="T26" fmla="*/ 0 w 77"/>
                    <a:gd name="T27" fmla="*/ 0 h 25"/>
                    <a:gd name="T28" fmla="*/ 0 w 77"/>
                    <a:gd name="T29" fmla="*/ 0 h 25"/>
                    <a:gd name="T30" fmla="*/ 0 w 77"/>
                    <a:gd name="T31" fmla="*/ 0 h 25"/>
                    <a:gd name="T32" fmla="*/ 0 w 77"/>
                    <a:gd name="T33" fmla="*/ 0 h 25"/>
                    <a:gd name="T34" fmla="*/ 0 w 77"/>
                    <a:gd name="T35" fmla="*/ 0 h 25"/>
                    <a:gd name="T36" fmla="*/ 0 w 77"/>
                    <a:gd name="T37" fmla="*/ 0 h 25"/>
                    <a:gd name="T38" fmla="*/ 0 w 77"/>
                    <a:gd name="T39" fmla="*/ 0 h 25"/>
                    <a:gd name="T40" fmla="*/ 0 w 77"/>
                    <a:gd name="T41" fmla="*/ 0 h 25"/>
                    <a:gd name="T42" fmla="*/ 0 w 77"/>
                    <a:gd name="T43" fmla="*/ 0 h 25"/>
                    <a:gd name="T44" fmla="*/ 0 w 77"/>
                    <a:gd name="T45" fmla="*/ 0 h 25"/>
                    <a:gd name="T46" fmla="*/ 0 w 77"/>
                    <a:gd name="T47" fmla="*/ 0 h 25"/>
                    <a:gd name="T48" fmla="*/ 0 w 77"/>
                    <a:gd name="T49" fmla="*/ 0 h 25"/>
                    <a:gd name="T50" fmla="*/ 0 w 77"/>
                    <a:gd name="T51" fmla="*/ 0 h 25"/>
                    <a:gd name="T52" fmla="*/ 0 w 77"/>
                    <a:gd name="T53" fmla="*/ 0 h 25"/>
                    <a:gd name="T54" fmla="*/ 0 w 77"/>
                    <a:gd name="T55" fmla="*/ 0 h 25"/>
                    <a:gd name="T56" fmla="*/ 0 w 77"/>
                    <a:gd name="T57" fmla="*/ 0 h 25"/>
                    <a:gd name="T58" fmla="*/ 0 w 77"/>
                    <a:gd name="T59" fmla="*/ 0 h 25"/>
                    <a:gd name="T60" fmla="*/ 0 w 77"/>
                    <a:gd name="T61" fmla="*/ 0 h 25"/>
                    <a:gd name="T62" fmla="*/ 0 w 77"/>
                    <a:gd name="T63" fmla="*/ 0 h 25"/>
                    <a:gd name="T64" fmla="*/ 0 w 77"/>
                    <a:gd name="T65" fmla="*/ 0 h 25"/>
                    <a:gd name="T66" fmla="*/ 0 w 77"/>
                    <a:gd name="T67" fmla="*/ 0 h 25"/>
                    <a:gd name="T68" fmla="*/ 0 w 77"/>
                    <a:gd name="T69" fmla="*/ 0 h 25"/>
                    <a:gd name="T70" fmla="*/ 0 w 77"/>
                    <a:gd name="T71" fmla="*/ 0 h 25"/>
                    <a:gd name="T72" fmla="*/ 0 w 77"/>
                    <a:gd name="T73" fmla="*/ 0 h 25"/>
                    <a:gd name="T74" fmla="*/ 0 w 77"/>
                    <a:gd name="T75" fmla="*/ 0 h 25"/>
                    <a:gd name="T76" fmla="*/ 0 w 77"/>
                    <a:gd name="T77" fmla="*/ 0 h 25"/>
                    <a:gd name="T78" fmla="*/ 0 w 77"/>
                    <a:gd name="T79" fmla="*/ 0 h 25"/>
                    <a:gd name="T80" fmla="*/ 0 w 77"/>
                    <a:gd name="T81" fmla="*/ 0 h 25"/>
                    <a:gd name="T82" fmla="*/ 0 w 77"/>
                    <a:gd name="T83" fmla="*/ 0 h 25"/>
                    <a:gd name="T84" fmla="*/ 0 w 77"/>
                    <a:gd name="T85" fmla="*/ 0 h 2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77"/>
                    <a:gd name="T130" fmla="*/ 0 h 25"/>
                    <a:gd name="T131" fmla="*/ 77 w 77"/>
                    <a:gd name="T132" fmla="*/ 25 h 2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77" h="25">
                      <a:moveTo>
                        <a:pt x="74" y="0"/>
                      </a:moveTo>
                      <a:lnTo>
                        <a:pt x="76" y="3"/>
                      </a:lnTo>
                      <a:lnTo>
                        <a:pt x="77" y="5"/>
                      </a:lnTo>
                      <a:lnTo>
                        <a:pt x="76" y="8"/>
                      </a:lnTo>
                      <a:lnTo>
                        <a:pt x="76" y="12"/>
                      </a:lnTo>
                      <a:lnTo>
                        <a:pt x="74" y="14"/>
                      </a:lnTo>
                      <a:lnTo>
                        <a:pt x="72" y="17"/>
                      </a:lnTo>
                      <a:lnTo>
                        <a:pt x="70" y="20"/>
                      </a:lnTo>
                      <a:lnTo>
                        <a:pt x="68" y="22"/>
                      </a:lnTo>
                      <a:lnTo>
                        <a:pt x="64" y="23"/>
                      </a:lnTo>
                      <a:lnTo>
                        <a:pt x="61" y="23"/>
                      </a:lnTo>
                      <a:lnTo>
                        <a:pt x="55" y="23"/>
                      </a:lnTo>
                      <a:lnTo>
                        <a:pt x="48" y="23"/>
                      </a:lnTo>
                      <a:lnTo>
                        <a:pt x="42" y="25"/>
                      </a:lnTo>
                      <a:lnTo>
                        <a:pt x="35" y="25"/>
                      </a:lnTo>
                      <a:lnTo>
                        <a:pt x="29" y="25"/>
                      </a:lnTo>
                      <a:lnTo>
                        <a:pt x="22" y="25"/>
                      </a:lnTo>
                      <a:lnTo>
                        <a:pt x="17" y="25"/>
                      </a:lnTo>
                      <a:lnTo>
                        <a:pt x="10" y="23"/>
                      </a:lnTo>
                      <a:lnTo>
                        <a:pt x="5" y="21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4" y="3"/>
                      </a:lnTo>
                      <a:lnTo>
                        <a:pt x="5" y="1"/>
                      </a:lnTo>
                      <a:lnTo>
                        <a:pt x="13" y="3"/>
                      </a:lnTo>
                      <a:lnTo>
                        <a:pt x="20" y="4"/>
                      </a:lnTo>
                      <a:lnTo>
                        <a:pt x="26" y="4"/>
                      </a:lnTo>
                      <a:lnTo>
                        <a:pt x="33" y="4"/>
                      </a:lnTo>
                      <a:lnTo>
                        <a:pt x="39" y="3"/>
                      </a:lnTo>
                      <a:lnTo>
                        <a:pt x="46" y="3"/>
                      </a:lnTo>
                      <a:lnTo>
                        <a:pt x="52" y="3"/>
                      </a:lnTo>
                      <a:lnTo>
                        <a:pt x="60" y="1"/>
                      </a:lnTo>
                      <a:lnTo>
                        <a:pt x="66" y="1"/>
                      </a:lnTo>
                      <a:lnTo>
                        <a:pt x="76" y="1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Freeform 160">
                  <a:extLst>
                    <a:ext uri="{FF2B5EF4-FFF2-40B4-BE49-F238E27FC236}">
                      <a16:creationId xmlns="" xmlns:a16="http://schemas.microsoft.com/office/drawing/2014/main" id="{3BCA1772-207B-471F-969B-5D1E365452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" y="2648"/>
                  <a:ext cx="64" cy="173"/>
                </a:xfrm>
                <a:custGeom>
                  <a:avLst/>
                  <a:gdLst>
                    <a:gd name="T0" fmla="*/ 0 w 192"/>
                    <a:gd name="T1" fmla="*/ 0 h 520"/>
                    <a:gd name="T2" fmla="*/ 0 w 192"/>
                    <a:gd name="T3" fmla="*/ 0 h 520"/>
                    <a:gd name="T4" fmla="*/ 0 w 192"/>
                    <a:gd name="T5" fmla="*/ 0 h 520"/>
                    <a:gd name="T6" fmla="*/ 0 w 192"/>
                    <a:gd name="T7" fmla="*/ 0 h 520"/>
                    <a:gd name="T8" fmla="*/ 0 w 192"/>
                    <a:gd name="T9" fmla="*/ 0 h 520"/>
                    <a:gd name="T10" fmla="*/ 0 w 192"/>
                    <a:gd name="T11" fmla="*/ 0 h 520"/>
                    <a:gd name="T12" fmla="*/ 0 w 192"/>
                    <a:gd name="T13" fmla="*/ 0 h 520"/>
                    <a:gd name="T14" fmla="*/ 0 w 192"/>
                    <a:gd name="T15" fmla="*/ 0 h 520"/>
                    <a:gd name="T16" fmla="*/ 0 w 192"/>
                    <a:gd name="T17" fmla="*/ 0 h 520"/>
                    <a:gd name="T18" fmla="*/ 0 w 192"/>
                    <a:gd name="T19" fmla="*/ 0 h 520"/>
                    <a:gd name="T20" fmla="*/ 0 w 192"/>
                    <a:gd name="T21" fmla="*/ 0 h 520"/>
                    <a:gd name="T22" fmla="*/ 0 w 192"/>
                    <a:gd name="T23" fmla="*/ 0 h 520"/>
                    <a:gd name="T24" fmla="*/ 0 w 192"/>
                    <a:gd name="T25" fmla="*/ 0 h 520"/>
                    <a:gd name="T26" fmla="*/ 0 w 192"/>
                    <a:gd name="T27" fmla="*/ 0 h 520"/>
                    <a:gd name="T28" fmla="*/ 0 w 192"/>
                    <a:gd name="T29" fmla="*/ 0 h 520"/>
                    <a:gd name="T30" fmla="*/ 0 w 192"/>
                    <a:gd name="T31" fmla="*/ 0 h 520"/>
                    <a:gd name="T32" fmla="*/ 0 w 192"/>
                    <a:gd name="T33" fmla="*/ 0 h 520"/>
                    <a:gd name="T34" fmla="*/ 0 w 192"/>
                    <a:gd name="T35" fmla="*/ 0 h 520"/>
                    <a:gd name="T36" fmla="*/ 0 w 192"/>
                    <a:gd name="T37" fmla="*/ 0 h 520"/>
                    <a:gd name="T38" fmla="*/ 0 w 192"/>
                    <a:gd name="T39" fmla="*/ 0 h 520"/>
                    <a:gd name="T40" fmla="*/ 0 w 192"/>
                    <a:gd name="T41" fmla="*/ 0 h 520"/>
                    <a:gd name="T42" fmla="*/ 0 w 192"/>
                    <a:gd name="T43" fmla="*/ 0 h 520"/>
                    <a:gd name="T44" fmla="*/ 0 w 192"/>
                    <a:gd name="T45" fmla="*/ 0 h 520"/>
                    <a:gd name="T46" fmla="*/ 0 w 192"/>
                    <a:gd name="T47" fmla="*/ 0 h 520"/>
                    <a:gd name="T48" fmla="*/ 0 w 192"/>
                    <a:gd name="T49" fmla="*/ 0 h 520"/>
                    <a:gd name="T50" fmla="*/ 0 w 192"/>
                    <a:gd name="T51" fmla="*/ 0 h 520"/>
                    <a:gd name="T52" fmla="*/ 0 w 192"/>
                    <a:gd name="T53" fmla="*/ 0 h 520"/>
                    <a:gd name="T54" fmla="*/ 0 w 192"/>
                    <a:gd name="T55" fmla="*/ 0 h 520"/>
                    <a:gd name="T56" fmla="*/ 0 w 192"/>
                    <a:gd name="T57" fmla="*/ 0 h 520"/>
                    <a:gd name="T58" fmla="*/ 0 w 192"/>
                    <a:gd name="T59" fmla="*/ 0 h 520"/>
                    <a:gd name="T60" fmla="*/ 0 w 192"/>
                    <a:gd name="T61" fmla="*/ 0 h 520"/>
                    <a:gd name="T62" fmla="*/ 0 w 192"/>
                    <a:gd name="T63" fmla="*/ 0 h 520"/>
                    <a:gd name="T64" fmla="*/ 0 w 192"/>
                    <a:gd name="T65" fmla="*/ 0 h 520"/>
                    <a:gd name="T66" fmla="*/ 0 w 192"/>
                    <a:gd name="T67" fmla="*/ 0 h 520"/>
                    <a:gd name="T68" fmla="*/ 0 w 192"/>
                    <a:gd name="T69" fmla="*/ 0 h 520"/>
                    <a:gd name="T70" fmla="*/ 0 w 192"/>
                    <a:gd name="T71" fmla="*/ 0 h 520"/>
                    <a:gd name="T72" fmla="*/ 0 w 192"/>
                    <a:gd name="T73" fmla="*/ 0 h 520"/>
                    <a:gd name="T74" fmla="*/ 0 w 192"/>
                    <a:gd name="T75" fmla="*/ 0 h 520"/>
                    <a:gd name="T76" fmla="*/ 0 w 192"/>
                    <a:gd name="T77" fmla="*/ 0 h 520"/>
                    <a:gd name="T78" fmla="*/ 0 w 192"/>
                    <a:gd name="T79" fmla="*/ 0 h 520"/>
                    <a:gd name="T80" fmla="*/ 0 w 192"/>
                    <a:gd name="T81" fmla="*/ 0 h 520"/>
                    <a:gd name="T82" fmla="*/ 0 w 192"/>
                    <a:gd name="T83" fmla="*/ 0 h 520"/>
                    <a:gd name="T84" fmla="*/ 0 w 192"/>
                    <a:gd name="T85" fmla="*/ 0 h 520"/>
                    <a:gd name="T86" fmla="*/ 0 w 192"/>
                    <a:gd name="T87" fmla="*/ 0 h 520"/>
                    <a:gd name="T88" fmla="*/ 0 w 192"/>
                    <a:gd name="T89" fmla="*/ 0 h 52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92"/>
                    <a:gd name="T136" fmla="*/ 0 h 520"/>
                    <a:gd name="T137" fmla="*/ 192 w 192"/>
                    <a:gd name="T138" fmla="*/ 520 h 52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92" h="520">
                      <a:moveTo>
                        <a:pt x="191" y="30"/>
                      </a:moveTo>
                      <a:lnTo>
                        <a:pt x="186" y="72"/>
                      </a:lnTo>
                      <a:lnTo>
                        <a:pt x="178" y="113"/>
                      </a:lnTo>
                      <a:lnTo>
                        <a:pt x="170" y="153"/>
                      </a:lnTo>
                      <a:lnTo>
                        <a:pt x="161" y="192"/>
                      </a:lnTo>
                      <a:lnTo>
                        <a:pt x="152" y="233"/>
                      </a:lnTo>
                      <a:lnTo>
                        <a:pt x="142" y="272"/>
                      </a:lnTo>
                      <a:lnTo>
                        <a:pt x="133" y="311"/>
                      </a:lnTo>
                      <a:lnTo>
                        <a:pt x="124" y="351"/>
                      </a:lnTo>
                      <a:lnTo>
                        <a:pt x="114" y="391"/>
                      </a:lnTo>
                      <a:lnTo>
                        <a:pt x="105" y="430"/>
                      </a:lnTo>
                      <a:lnTo>
                        <a:pt x="99" y="440"/>
                      </a:lnTo>
                      <a:lnTo>
                        <a:pt x="93" y="449"/>
                      </a:lnTo>
                      <a:lnTo>
                        <a:pt x="85" y="457"/>
                      </a:lnTo>
                      <a:lnTo>
                        <a:pt x="76" y="464"/>
                      </a:lnTo>
                      <a:lnTo>
                        <a:pt x="68" y="472"/>
                      </a:lnTo>
                      <a:lnTo>
                        <a:pt x="62" y="479"/>
                      </a:lnTo>
                      <a:lnTo>
                        <a:pt x="55" y="487"/>
                      </a:lnTo>
                      <a:lnTo>
                        <a:pt x="51" y="496"/>
                      </a:lnTo>
                      <a:lnTo>
                        <a:pt x="50" y="507"/>
                      </a:lnTo>
                      <a:lnTo>
                        <a:pt x="51" y="519"/>
                      </a:lnTo>
                      <a:lnTo>
                        <a:pt x="35" y="520"/>
                      </a:lnTo>
                      <a:lnTo>
                        <a:pt x="0" y="55"/>
                      </a:lnTo>
                      <a:lnTo>
                        <a:pt x="2" y="50"/>
                      </a:lnTo>
                      <a:lnTo>
                        <a:pt x="3" y="43"/>
                      </a:lnTo>
                      <a:lnTo>
                        <a:pt x="4" y="38"/>
                      </a:lnTo>
                      <a:lnTo>
                        <a:pt x="5" y="32"/>
                      </a:lnTo>
                      <a:lnTo>
                        <a:pt x="8" y="26"/>
                      </a:lnTo>
                      <a:lnTo>
                        <a:pt x="9" y="21"/>
                      </a:lnTo>
                      <a:lnTo>
                        <a:pt x="12" y="16"/>
                      </a:lnTo>
                      <a:lnTo>
                        <a:pt x="15" y="11"/>
                      </a:lnTo>
                      <a:lnTo>
                        <a:pt x="17" y="6"/>
                      </a:lnTo>
                      <a:lnTo>
                        <a:pt x="21" y="0"/>
                      </a:lnTo>
                      <a:lnTo>
                        <a:pt x="38" y="2"/>
                      </a:lnTo>
                      <a:lnTo>
                        <a:pt x="56" y="2"/>
                      </a:lnTo>
                      <a:lnTo>
                        <a:pt x="75" y="2"/>
                      </a:lnTo>
                      <a:lnTo>
                        <a:pt x="93" y="2"/>
                      </a:lnTo>
                      <a:lnTo>
                        <a:pt x="110" y="3"/>
                      </a:lnTo>
                      <a:lnTo>
                        <a:pt x="128" y="6"/>
                      </a:lnTo>
                      <a:lnTo>
                        <a:pt x="145" y="8"/>
                      </a:lnTo>
                      <a:lnTo>
                        <a:pt x="162" y="13"/>
                      </a:lnTo>
                      <a:lnTo>
                        <a:pt x="178" y="21"/>
                      </a:lnTo>
                      <a:lnTo>
                        <a:pt x="192" y="32"/>
                      </a:lnTo>
                      <a:lnTo>
                        <a:pt x="191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Freeform 161">
                  <a:extLst>
                    <a:ext uri="{FF2B5EF4-FFF2-40B4-BE49-F238E27FC236}">
                      <a16:creationId xmlns="" xmlns:a16="http://schemas.microsoft.com/office/drawing/2014/main" id="{0E0E1D68-6880-44F1-BD5F-414E9B4246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0" y="2585"/>
                  <a:ext cx="16" cy="10"/>
                </a:xfrm>
                <a:custGeom>
                  <a:avLst/>
                  <a:gdLst>
                    <a:gd name="T0" fmla="*/ 0 w 46"/>
                    <a:gd name="T1" fmla="*/ 0 h 31"/>
                    <a:gd name="T2" fmla="*/ 0 w 46"/>
                    <a:gd name="T3" fmla="*/ 0 h 31"/>
                    <a:gd name="T4" fmla="*/ 0 w 46"/>
                    <a:gd name="T5" fmla="*/ 0 h 31"/>
                    <a:gd name="T6" fmla="*/ 0 w 46"/>
                    <a:gd name="T7" fmla="*/ 0 h 31"/>
                    <a:gd name="T8" fmla="*/ 0 w 46"/>
                    <a:gd name="T9" fmla="*/ 0 h 31"/>
                    <a:gd name="T10" fmla="*/ 0 w 46"/>
                    <a:gd name="T11" fmla="*/ 0 h 31"/>
                    <a:gd name="T12" fmla="*/ 0 w 46"/>
                    <a:gd name="T13" fmla="*/ 0 h 31"/>
                    <a:gd name="T14" fmla="*/ 0 w 46"/>
                    <a:gd name="T15" fmla="*/ 0 h 31"/>
                    <a:gd name="T16" fmla="*/ 0 w 46"/>
                    <a:gd name="T17" fmla="*/ 0 h 31"/>
                    <a:gd name="T18" fmla="*/ 0 w 46"/>
                    <a:gd name="T19" fmla="*/ 0 h 31"/>
                    <a:gd name="T20" fmla="*/ 0 w 46"/>
                    <a:gd name="T21" fmla="*/ 0 h 31"/>
                    <a:gd name="T22" fmla="*/ 0 w 46"/>
                    <a:gd name="T23" fmla="*/ 0 h 31"/>
                    <a:gd name="T24" fmla="*/ 0 w 46"/>
                    <a:gd name="T25" fmla="*/ 0 h 31"/>
                    <a:gd name="T26" fmla="*/ 0 w 46"/>
                    <a:gd name="T27" fmla="*/ 0 h 31"/>
                    <a:gd name="T28" fmla="*/ 0 w 46"/>
                    <a:gd name="T29" fmla="*/ 0 h 31"/>
                    <a:gd name="T30" fmla="*/ 0 w 46"/>
                    <a:gd name="T31" fmla="*/ 0 h 31"/>
                    <a:gd name="T32" fmla="*/ 0 w 46"/>
                    <a:gd name="T33" fmla="*/ 0 h 31"/>
                    <a:gd name="T34" fmla="*/ 0 w 46"/>
                    <a:gd name="T35" fmla="*/ 0 h 31"/>
                    <a:gd name="T36" fmla="*/ 0 w 46"/>
                    <a:gd name="T37" fmla="*/ 0 h 31"/>
                    <a:gd name="T38" fmla="*/ 0 w 46"/>
                    <a:gd name="T39" fmla="*/ 0 h 31"/>
                    <a:gd name="T40" fmla="*/ 0 w 46"/>
                    <a:gd name="T41" fmla="*/ 0 h 31"/>
                    <a:gd name="T42" fmla="*/ 0 w 46"/>
                    <a:gd name="T43" fmla="*/ 0 h 31"/>
                    <a:gd name="T44" fmla="*/ 0 w 46"/>
                    <a:gd name="T45" fmla="*/ 0 h 31"/>
                    <a:gd name="T46" fmla="*/ 0 w 46"/>
                    <a:gd name="T47" fmla="*/ 0 h 31"/>
                    <a:gd name="T48" fmla="*/ 0 w 46"/>
                    <a:gd name="T49" fmla="*/ 0 h 31"/>
                    <a:gd name="T50" fmla="*/ 0 w 46"/>
                    <a:gd name="T51" fmla="*/ 0 h 31"/>
                    <a:gd name="T52" fmla="*/ 0 w 46"/>
                    <a:gd name="T53" fmla="*/ 0 h 31"/>
                    <a:gd name="T54" fmla="*/ 0 w 46"/>
                    <a:gd name="T55" fmla="*/ 0 h 31"/>
                    <a:gd name="T56" fmla="*/ 0 w 46"/>
                    <a:gd name="T57" fmla="*/ 0 h 31"/>
                    <a:gd name="T58" fmla="*/ 0 w 46"/>
                    <a:gd name="T59" fmla="*/ 0 h 31"/>
                    <a:gd name="T60" fmla="*/ 0 w 46"/>
                    <a:gd name="T61" fmla="*/ 0 h 31"/>
                    <a:gd name="T62" fmla="*/ 0 w 46"/>
                    <a:gd name="T63" fmla="*/ 0 h 31"/>
                    <a:gd name="T64" fmla="*/ 0 w 46"/>
                    <a:gd name="T65" fmla="*/ 0 h 31"/>
                    <a:gd name="T66" fmla="*/ 0 w 46"/>
                    <a:gd name="T67" fmla="*/ 0 h 31"/>
                    <a:gd name="T68" fmla="*/ 0 w 46"/>
                    <a:gd name="T69" fmla="*/ 0 h 31"/>
                    <a:gd name="T70" fmla="*/ 0 w 46"/>
                    <a:gd name="T71" fmla="*/ 0 h 31"/>
                    <a:gd name="T72" fmla="*/ 0 w 46"/>
                    <a:gd name="T73" fmla="*/ 0 h 31"/>
                    <a:gd name="T74" fmla="*/ 0 w 46"/>
                    <a:gd name="T75" fmla="*/ 0 h 31"/>
                    <a:gd name="T76" fmla="*/ 0 w 46"/>
                    <a:gd name="T77" fmla="*/ 0 h 31"/>
                    <a:gd name="T78" fmla="*/ 0 w 46"/>
                    <a:gd name="T79" fmla="*/ 0 h 31"/>
                    <a:gd name="T80" fmla="*/ 0 w 46"/>
                    <a:gd name="T81" fmla="*/ 0 h 31"/>
                    <a:gd name="T82" fmla="*/ 0 w 46"/>
                    <a:gd name="T83" fmla="*/ 0 h 3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6"/>
                    <a:gd name="T127" fmla="*/ 0 h 31"/>
                    <a:gd name="T128" fmla="*/ 46 w 46"/>
                    <a:gd name="T129" fmla="*/ 31 h 3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6" h="31">
                      <a:moveTo>
                        <a:pt x="45" y="4"/>
                      </a:moveTo>
                      <a:lnTo>
                        <a:pt x="46" y="8"/>
                      </a:lnTo>
                      <a:lnTo>
                        <a:pt x="46" y="12"/>
                      </a:lnTo>
                      <a:lnTo>
                        <a:pt x="45" y="16"/>
                      </a:lnTo>
                      <a:lnTo>
                        <a:pt x="43" y="19"/>
                      </a:lnTo>
                      <a:lnTo>
                        <a:pt x="41" y="22"/>
                      </a:lnTo>
                      <a:lnTo>
                        <a:pt x="37" y="25"/>
                      </a:lnTo>
                      <a:lnTo>
                        <a:pt x="34" y="27"/>
                      </a:lnTo>
                      <a:lnTo>
                        <a:pt x="29" y="29"/>
                      </a:lnTo>
                      <a:lnTo>
                        <a:pt x="25" y="30"/>
                      </a:lnTo>
                      <a:lnTo>
                        <a:pt x="20" y="31"/>
                      </a:lnTo>
                      <a:lnTo>
                        <a:pt x="19" y="31"/>
                      </a:lnTo>
                      <a:lnTo>
                        <a:pt x="16" y="31"/>
                      </a:lnTo>
                      <a:lnTo>
                        <a:pt x="13" y="31"/>
                      </a:lnTo>
                      <a:lnTo>
                        <a:pt x="11" y="31"/>
                      </a:lnTo>
                      <a:lnTo>
                        <a:pt x="8" y="31"/>
                      </a:lnTo>
                      <a:lnTo>
                        <a:pt x="7" y="30"/>
                      </a:lnTo>
                      <a:lnTo>
                        <a:pt x="6" y="29"/>
                      </a:lnTo>
                      <a:lnTo>
                        <a:pt x="3" y="27"/>
                      </a:lnTo>
                      <a:lnTo>
                        <a:pt x="2" y="25"/>
                      </a:lnTo>
                      <a:lnTo>
                        <a:pt x="2" y="23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2" y="13"/>
                      </a:lnTo>
                      <a:lnTo>
                        <a:pt x="3" y="10"/>
                      </a:lnTo>
                      <a:lnTo>
                        <a:pt x="4" y="6"/>
                      </a:lnTo>
                      <a:lnTo>
                        <a:pt x="7" y="5"/>
                      </a:lnTo>
                      <a:lnTo>
                        <a:pt x="9" y="2"/>
                      </a:lnTo>
                      <a:lnTo>
                        <a:pt x="12" y="1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6" y="1"/>
                      </a:lnTo>
                      <a:lnTo>
                        <a:pt x="29" y="2"/>
                      </a:lnTo>
                      <a:lnTo>
                        <a:pt x="32" y="4"/>
                      </a:lnTo>
                      <a:lnTo>
                        <a:pt x="33" y="4"/>
                      </a:lnTo>
                      <a:lnTo>
                        <a:pt x="36" y="5"/>
                      </a:lnTo>
                      <a:lnTo>
                        <a:pt x="39" y="5"/>
                      </a:lnTo>
                      <a:lnTo>
                        <a:pt x="42" y="5"/>
                      </a:lnTo>
                      <a:lnTo>
                        <a:pt x="45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Freeform 162">
                  <a:extLst>
                    <a:ext uri="{FF2B5EF4-FFF2-40B4-BE49-F238E27FC236}">
                      <a16:creationId xmlns="" xmlns:a16="http://schemas.microsoft.com/office/drawing/2014/main" id="{9E8C071F-799E-41A5-8B23-5B7FEB60B8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6" y="2586"/>
                  <a:ext cx="51" cy="110"/>
                </a:xfrm>
                <a:custGeom>
                  <a:avLst/>
                  <a:gdLst>
                    <a:gd name="T0" fmla="*/ 0 w 153"/>
                    <a:gd name="T1" fmla="*/ 0 h 331"/>
                    <a:gd name="T2" fmla="*/ 0 w 153"/>
                    <a:gd name="T3" fmla="*/ 0 h 331"/>
                    <a:gd name="T4" fmla="*/ 0 w 153"/>
                    <a:gd name="T5" fmla="*/ 0 h 331"/>
                    <a:gd name="T6" fmla="*/ 0 w 153"/>
                    <a:gd name="T7" fmla="*/ 0 h 331"/>
                    <a:gd name="T8" fmla="*/ 0 w 153"/>
                    <a:gd name="T9" fmla="*/ 0 h 331"/>
                    <a:gd name="T10" fmla="*/ 0 w 153"/>
                    <a:gd name="T11" fmla="*/ 0 h 331"/>
                    <a:gd name="T12" fmla="*/ 0 w 153"/>
                    <a:gd name="T13" fmla="*/ 0 h 331"/>
                    <a:gd name="T14" fmla="*/ 0 w 153"/>
                    <a:gd name="T15" fmla="*/ 0 h 331"/>
                    <a:gd name="T16" fmla="*/ 0 w 153"/>
                    <a:gd name="T17" fmla="*/ 0 h 331"/>
                    <a:gd name="T18" fmla="*/ 0 w 153"/>
                    <a:gd name="T19" fmla="*/ 0 h 331"/>
                    <a:gd name="T20" fmla="*/ 0 w 153"/>
                    <a:gd name="T21" fmla="*/ 0 h 331"/>
                    <a:gd name="T22" fmla="*/ 0 w 153"/>
                    <a:gd name="T23" fmla="*/ 0 h 331"/>
                    <a:gd name="T24" fmla="*/ 0 w 153"/>
                    <a:gd name="T25" fmla="*/ 0 h 331"/>
                    <a:gd name="T26" fmla="*/ 0 w 153"/>
                    <a:gd name="T27" fmla="*/ 0 h 331"/>
                    <a:gd name="T28" fmla="*/ 0 w 153"/>
                    <a:gd name="T29" fmla="*/ 0 h 331"/>
                    <a:gd name="T30" fmla="*/ 0 w 153"/>
                    <a:gd name="T31" fmla="*/ 0 h 331"/>
                    <a:gd name="T32" fmla="*/ 0 w 153"/>
                    <a:gd name="T33" fmla="*/ 0 h 331"/>
                    <a:gd name="T34" fmla="*/ 0 w 153"/>
                    <a:gd name="T35" fmla="*/ 0 h 331"/>
                    <a:gd name="T36" fmla="*/ 0 w 153"/>
                    <a:gd name="T37" fmla="*/ 0 h 331"/>
                    <a:gd name="T38" fmla="*/ 0 w 153"/>
                    <a:gd name="T39" fmla="*/ 0 h 331"/>
                    <a:gd name="T40" fmla="*/ 0 w 153"/>
                    <a:gd name="T41" fmla="*/ 0 h 331"/>
                    <a:gd name="T42" fmla="*/ 0 w 153"/>
                    <a:gd name="T43" fmla="*/ 0 h 331"/>
                    <a:gd name="T44" fmla="*/ 0 w 153"/>
                    <a:gd name="T45" fmla="*/ 0 h 331"/>
                    <a:gd name="T46" fmla="*/ 0 w 153"/>
                    <a:gd name="T47" fmla="*/ 0 h 331"/>
                    <a:gd name="T48" fmla="*/ 0 w 153"/>
                    <a:gd name="T49" fmla="*/ 0 h 331"/>
                    <a:gd name="T50" fmla="*/ 0 w 153"/>
                    <a:gd name="T51" fmla="*/ 0 h 331"/>
                    <a:gd name="T52" fmla="*/ 0 w 153"/>
                    <a:gd name="T53" fmla="*/ 0 h 331"/>
                    <a:gd name="T54" fmla="*/ 0 w 153"/>
                    <a:gd name="T55" fmla="*/ 0 h 331"/>
                    <a:gd name="T56" fmla="*/ 0 w 153"/>
                    <a:gd name="T57" fmla="*/ 0 h 331"/>
                    <a:gd name="T58" fmla="*/ 0 w 153"/>
                    <a:gd name="T59" fmla="*/ 0 h 331"/>
                    <a:gd name="T60" fmla="*/ 0 w 153"/>
                    <a:gd name="T61" fmla="*/ 0 h 331"/>
                    <a:gd name="T62" fmla="*/ 0 w 153"/>
                    <a:gd name="T63" fmla="*/ 0 h 33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3"/>
                    <a:gd name="T97" fmla="*/ 0 h 331"/>
                    <a:gd name="T98" fmla="*/ 153 w 153"/>
                    <a:gd name="T99" fmla="*/ 331 h 33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3" h="331">
                      <a:moveTo>
                        <a:pt x="153" y="19"/>
                      </a:moveTo>
                      <a:lnTo>
                        <a:pt x="153" y="56"/>
                      </a:lnTo>
                      <a:lnTo>
                        <a:pt x="148" y="90"/>
                      </a:lnTo>
                      <a:lnTo>
                        <a:pt x="140" y="125"/>
                      </a:lnTo>
                      <a:lnTo>
                        <a:pt x="128" y="158"/>
                      </a:lnTo>
                      <a:lnTo>
                        <a:pt x="115" y="189"/>
                      </a:lnTo>
                      <a:lnTo>
                        <a:pt x="98" y="220"/>
                      </a:lnTo>
                      <a:lnTo>
                        <a:pt x="79" y="250"/>
                      </a:lnTo>
                      <a:lnTo>
                        <a:pt x="58" y="279"/>
                      </a:lnTo>
                      <a:lnTo>
                        <a:pt x="36" y="305"/>
                      </a:lnTo>
                      <a:lnTo>
                        <a:pt x="12" y="331"/>
                      </a:lnTo>
                      <a:lnTo>
                        <a:pt x="10" y="303"/>
                      </a:lnTo>
                      <a:lnTo>
                        <a:pt x="8" y="273"/>
                      </a:lnTo>
                      <a:lnTo>
                        <a:pt x="6" y="241"/>
                      </a:lnTo>
                      <a:lnTo>
                        <a:pt x="3" y="211"/>
                      </a:lnTo>
                      <a:lnTo>
                        <a:pt x="2" y="181"/>
                      </a:lnTo>
                      <a:lnTo>
                        <a:pt x="0" y="150"/>
                      </a:lnTo>
                      <a:lnTo>
                        <a:pt x="0" y="120"/>
                      </a:lnTo>
                      <a:lnTo>
                        <a:pt x="2" y="91"/>
                      </a:lnTo>
                      <a:lnTo>
                        <a:pt x="4" y="61"/>
                      </a:lnTo>
                      <a:lnTo>
                        <a:pt x="10" y="34"/>
                      </a:lnTo>
                      <a:lnTo>
                        <a:pt x="21" y="25"/>
                      </a:lnTo>
                      <a:lnTo>
                        <a:pt x="36" y="17"/>
                      </a:lnTo>
                      <a:lnTo>
                        <a:pt x="50" y="10"/>
                      </a:lnTo>
                      <a:lnTo>
                        <a:pt x="64" y="5"/>
                      </a:lnTo>
                      <a:lnTo>
                        <a:pt x="80" y="1"/>
                      </a:lnTo>
                      <a:lnTo>
                        <a:pt x="96" y="0"/>
                      </a:lnTo>
                      <a:lnTo>
                        <a:pt x="111" y="1"/>
                      </a:lnTo>
                      <a:lnTo>
                        <a:pt x="126" y="5"/>
                      </a:lnTo>
                      <a:lnTo>
                        <a:pt x="140" y="10"/>
                      </a:lnTo>
                      <a:lnTo>
                        <a:pt x="153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Freeform 163">
                  <a:extLst>
                    <a:ext uri="{FF2B5EF4-FFF2-40B4-BE49-F238E27FC236}">
                      <a16:creationId xmlns="" xmlns:a16="http://schemas.microsoft.com/office/drawing/2014/main" id="{AB2C61D8-849A-4225-9560-BBB2D59E67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4" y="2604"/>
                  <a:ext cx="63" cy="207"/>
                </a:xfrm>
                <a:custGeom>
                  <a:avLst/>
                  <a:gdLst>
                    <a:gd name="T0" fmla="*/ 0 w 189"/>
                    <a:gd name="T1" fmla="*/ 0 h 620"/>
                    <a:gd name="T2" fmla="*/ 0 w 189"/>
                    <a:gd name="T3" fmla="*/ 0 h 620"/>
                    <a:gd name="T4" fmla="*/ 0 w 189"/>
                    <a:gd name="T5" fmla="*/ 0 h 620"/>
                    <a:gd name="T6" fmla="*/ 0 w 189"/>
                    <a:gd name="T7" fmla="*/ 0 h 620"/>
                    <a:gd name="T8" fmla="*/ 0 w 189"/>
                    <a:gd name="T9" fmla="*/ 0 h 620"/>
                    <a:gd name="T10" fmla="*/ 0 w 189"/>
                    <a:gd name="T11" fmla="*/ 0 h 620"/>
                    <a:gd name="T12" fmla="*/ 0 w 189"/>
                    <a:gd name="T13" fmla="*/ 0 h 620"/>
                    <a:gd name="T14" fmla="*/ 0 w 189"/>
                    <a:gd name="T15" fmla="*/ 0 h 620"/>
                    <a:gd name="T16" fmla="*/ 0 w 189"/>
                    <a:gd name="T17" fmla="*/ 0 h 620"/>
                    <a:gd name="T18" fmla="*/ 0 w 189"/>
                    <a:gd name="T19" fmla="*/ 0 h 620"/>
                    <a:gd name="T20" fmla="*/ 0 w 189"/>
                    <a:gd name="T21" fmla="*/ 0 h 620"/>
                    <a:gd name="T22" fmla="*/ 0 w 189"/>
                    <a:gd name="T23" fmla="*/ 0 h 620"/>
                    <a:gd name="T24" fmla="*/ 0 w 189"/>
                    <a:gd name="T25" fmla="*/ 0 h 620"/>
                    <a:gd name="T26" fmla="*/ 0 w 189"/>
                    <a:gd name="T27" fmla="*/ 0 h 620"/>
                    <a:gd name="T28" fmla="*/ 0 w 189"/>
                    <a:gd name="T29" fmla="*/ 0 h 620"/>
                    <a:gd name="T30" fmla="*/ 0 w 189"/>
                    <a:gd name="T31" fmla="*/ 0 h 620"/>
                    <a:gd name="T32" fmla="*/ 0 w 189"/>
                    <a:gd name="T33" fmla="*/ 0 h 620"/>
                    <a:gd name="T34" fmla="*/ 0 w 189"/>
                    <a:gd name="T35" fmla="*/ 0 h 620"/>
                    <a:gd name="T36" fmla="*/ 0 w 189"/>
                    <a:gd name="T37" fmla="*/ 0 h 620"/>
                    <a:gd name="T38" fmla="*/ 0 w 189"/>
                    <a:gd name="T39" fmla="*/ 0 h 620"/>
                    <a:gd name="T40" fmla="*/ 0 w 189"/>
                    <a:gd name="T41" fmla="*/ 0 h 620"/>
                    <a:gd name="T42" fmla="*/ 0 w 189"/>
                    <a:gd name="T43" fmla="*/ 0 h 620"/>
                    <a:gd name="T44" fmla="*/ 0 w 189"/>
                    <a:gd name="T45" fmla="*/ 0 h 620"/>
                    <a:gd name="T46" fmla="*/ 0 w 189"/>
                    <a:gd name="T47" fmla="*/ 0 h 620"/>
                    <a:gd name="T48" fmla="*/ 0 w 189"/>
                    <a:gd name="T49" fmla="*/ 0 h 620"/>
                    <a:gd name="T50" fmla="*/ 0 w 189"/>
                    <a:gd name="T51" fmla="*/ 0 h 620"/>
                    <a:gd name="T52" fmla="*/ 0 w 189"/>
                    <a:gd name="T53" fmla="*/ 0 h 620"/>
                    <a:gd name="T54" fmla="*/ 0 w 189"/>
                    <a:gd name="T55" fmla="*/ 0 h 620"/>
                    <a:gd name="T56" fmla="*/ 0 w 189"/>
                    <a:gd name="T57" fmla="*/ 0 h 620"/>
                    <a:gd name="T58" fmla="*/ 0 w 189"/>
                    <a:gd name="T59" fmla="*/ 0 h 620"/>
                    <a:gd name="T60" fmla="*/ 0 w 189"/>
                    <a:gd name="T61" fmla="*/ 0 h 620"/>
                    <a:gd name="T62" fmla="*/ 0 w 189"/>
                    <a:gd name="T63" fmla="*/ 0 h 620"/>
                    <a:gd name="T64" fmla="*/ 0 w 189"/>
                    <a:gd name="T65" fmla="*/ 0 h 620"/>
                    <a:gd name="T66" fmla="*/ 0 w 189"/>
                    <a:gd name="T67" fmla="*/ 0 h 620"/>
                    <a:gd name="T68" fmla="*/ 0 w 189"/>
                    <a:gd name="T69" fmla="*/ 0 h 620"/>
                    <a:gd name="T70" fmla="*/ 0 w 189"/>
                    <a:gd name="T71" fmla="*/ 0 h 620"/>
                    <a:gd name="T72" fmla="*/ 0 w 189"/>
                    <a:gd name="T73" fmla="*/ 0 h 620"/>
                    <a:gd name="T74" fmla="*/ 0 w 189"/>
                    <a:gd name="T75" fmla="*/ 0 h 620"/>
                    <a:gd name="T76" fmla="*/ 0 w 189"/>
                    <a:gd name="T77" fmla="*/ 0 h 620"/>
                    <a:gd name="T78" fmla="*/ 0 w 189"/>
                    <a:gd name="T79" fmla="*/ 0 h 620"/>
                    <a:gd name="T80" fmla="*/ 0 w 189"/>
                    <a:gd name="T81" fmla="*/ 0 h 620"/>
                    <a:gd name="T82" fmla="*/ 0 w 189"/>
                    <a:gd name="T83" fmla="*/ 0 h 620"/>
                    <a:gd name="T84" fmla="*/ 0 w 189"/>
                    <a:gd name="T85" fmla="*/ 0 h 620"/>
                    <a:gd name="T86" fmla="*/ 0 w 189"/>
                    <a:gd name="T87" fmla="*/ 0 h 62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89"/>
                    <a:gd name="T133" fmla="*/ 0 h 620"/>
                    <a:gd name="T134" fmla="*/ 189 w 189"/>
                    <a:gd name="T135" fmla="*/ 620 h 62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89" h="620">
                      <a:moveTo>
                        <a:pt x="189" y="7"/>
                      </a:moveTo>
                      <a:lnTo>
                        <a:pt x="188" y="356"/>
                      </a:lnTo>
                      <a:lnTo>
                        <a:pt x="178" y="386"/>
                      </a:lnTo>
                      <a:lnTo>
                        <a:pt x="167" y="415"/>
                      </a:lnTo>
                      <a:lnTo>
                        <a:pt x="152" y="442"/>
                      </a:lnTo>
                      <a:lnTo>
                        <a:pt x="134" y="469"/>
                      </a:lnTo>
                      <a:lnTo>
                        <a:pt x="116" y="496"/>
                      </a:lnTo>
                      <a:lnTo>
                        <a:pt x="95" y="522"/>
                      </a:lnTo>
                      <a:lnTo>
                        <a:pt x="73" y="546"/>
                      </a:lnTo>
                      <a:lnTo>
                        <a:pt x="52" y="571"/>
                      </a:lnTo>
                      <a:lnTo>
                        <a:pt x="30" y="595"/>
                      </a:lnTo>
                      <a:lnTo>
                        <a:pt x="9" y="620"/>
                      </a:lnTo>
                      <a:lnTo>
                        <a:pt x="0" y="618"/>
                      </a:lnTo>
                      <a:lnTo>
                        <a:pt x="13" y="563"/>
                      </a:lnTo>
                      <a:lnTo>
                        <a:pt x="26" y="509"/>
                      </a:lnTo>
                      <a:lnTo>
                        <a:pt x="39" y="454"/>
                      </a:lnTo>
                      <a:lnTo>
                        <a:pt x="51" y="399"/>
                      </a:lnTo>
                      <a:lnTo>
                        <a:pt x="64" y="344"/>
                      </a:lnTo>
                      <a:lnTo>
                        <a:pt x="75" y="289"/>
                      </a:lnTo>
                      <a:lnTo>
                        <a:pt x="87" y="234"/>
                      </a:lnTo>
                      <a:lnTo>
                        <a:pt x="99" y="180"/>
                      </a:lnTo>
                      <a:lnTo>
                        <a:pt x="109" y="125"/>
                      </a:lnTo>
                      <a:lnTo>
                        <a:pt x="121" y="69"/>
                      </a:lnTo>
                      <a:lnTo>
                        <a:pt x="122" y="61"/>
                      </a:lnTo>
                      <a:lnTo>
                        <a:pt x="125" y="53"/>
                      </a:lnTo>
                      <a:lnTo>
                        <a:pt x="129" y="45"/>
                      </a:lnTo>
                      <a:lnTo>
                        <a:pt x="132" y="37"/>
                      </a:lnTo>
                      <a:lnTo>
                        <a:pt x="137" y="30"/>
                      </a:lnTo>
                      <a:lnTo>
                        <a:pt x="141" y="23"/>
                      </a:lnTo>
                      <a:lnTo>
                        <a:pt x="147" y="17"/>
                      </a:lnTo>
                      <a:lnTo>
                        <a:pt x="152" y="10"/>
                      </a:lnTo>
                      <a:lnTo>
                        <a:pt x="159" y="5"/>
                      </a:lnTo>
                      <a:lnTo>
                        <a:pt x="167" y="1"/>
                      </a:lnTo>
                      <a:lnTo>
                        <a:pt x="169" y="0"/>
                      </a:lnTo>
                      <a:lnTo>
                        <a:pt x="172" y="0"/>
                      </a:lnTo>
                      <a:lnTo>
                        <a:pt x="175" y="0"/>
                      </a:lnTo>
                      <a:lnTo>
                        <a:pt x="176" y="0"/>
                      </a:lnTo>
                      <a:lnTo>
                        <a:pt x="178" y="0"/>
                      </a:lnTo>
                      <a:lnTo>
                        <a:pt x="181" y="1"/>
                      </a:lnTo>
                      <a:lnTo>
                        <a:pt x="184" y="2"/>
                      </a:lnTo>
                      <a:lnTo>
                        <a:pt x="185" y="3"/>
                      </a:lnTo>
                      <a:lnTo>
                        <a:pt x="188" y="6"/>
                      </a:lnTo>
                      <a:lnTo>
                        <a:pt x="189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Freeform 164">
                  <a:extLst>
                    <a:ext uri="{FF2B5EF4-FFF2-40B4-BE49-F238E27FC236}">
                      <a16:creationId xmlns="" xmlns:a16="http://schemas.microsoft.com/office/drawing/2014/main" id="{4C309BFF-20A6-4DCF-9596-9A853EFCB6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8" y="2767"/>
                  <a:ext cx="49" cy="63"/>
                </a:xfrm>
                <a:custGeom>
                  <a:avLst/>
                  <a:gdLst>
                    <a:gd name="T0" fmla="*/ 0 w 147"/>
                    <a:gd name="T1" fmla="*/ 0 h 188"/>
                    <a:gd name="T2" fmla="*/ 0 w 147"/>
                    <a:gd name="T3" fmla="*/ 0 h 188"/>
                    <a:gd name="T4" fmla="*/ 0 w 147"/>
                    <a:gd name="T5" fmla="*/ 0 h 188"/>
                    <a:gd name="T6" fmla="*/ 0 w 147"/>
                    <a:gd name="T7" fmla="*/ 0 h 188"/>
                    <a:gd name="T8" fmla="*/ 0 w 147"/>
                    <a:gd name="T9" fmla="*/ 0 h 188"/>
                    <a:gd name="T10" fmla="*/ 0 w 147"/>
                    <a:gd name="T11" fmla="*/ 0 h 188"/>
                    <a:gd name="T12" fmla="*/ 0 w 147"/>
                    <a:gd name="T13" fmla="*/ 0 h 188"/>
                    <a:gd name="T14" fmla="*/ 0 w 147"/>
                    <a:gd name="T15" fmla="*/ 0 h 188"/>
                    <a:gd name="T16" fmla="*/ 0 w 147"/>
                    <a:gd name="T17" fmla="*/ 0 h 188"/>
                    <a:gd name="T18" fmla="*/ 0 w 147"/>
                    <a:gd name="T19" fmla="*/ 0 h 188"/>
                    <a:gd name="T20" fmla="*/ 0 w 147"/>
                    <a:gd name="T21" fmla="*/ 0 h 188"/>
                    <a:gd name="T22" fmla="*/ 0 w 147"/>
                    <a:gd name="T23" fmla="*/ 0 h 188"/>
                    <a:gd name="T24" fmla="*/ 0 w 147"/>
                    <a:gd name="T25" fmla="*/ 0 h 188"/>
                    <a:gd name="T26" fmla="*/ 0 w 147"/>
                    <a:gd name="T27" fmla="*/ 0 h 188"/>
                    <a:gd name="T28" fmla="*/ 0 w 147"/>
                    <a:gd name="T29" fmla="*/ 0 h 188"/>
                    <a:gd name="T30" fmla="*/ 0 w 147"/>
                    <a:gd name="T31" fmla="*/ 0 h 188"/>
                    <a:gd name="T32" fmla="*/ 0 w 147"/>
                    <a:gd name="T33" fmla="*/ 0 h 188"/>
                    <a:gd name="T34" fmla="*/ 0 w 147"/>
                    <a:gd name="T35" fmla="*/ 0 h 188"/>
                    <a:gd name="T36" fmla="*/ 0 w 147"/>
                    <a:gd name="T37" fmla="*/ 0 h 188"/>
                    <a:gd name="T38" fmla="*/ 0 w 147"/>
                    <a:gd name="T39" fmla="*/ 0 h 188"/>
                    <a:gd name="T40" fmla="*/ 0 w 147"/>
                    <a:gd name="T41" fmla="*/ 0 h 188"/>
                    <a:gd name="T42" fmla="*/ 0 w 147"/>
                    <a:gd name="T43" fmla="*/ 0 h 188"/>
                    <a:gd name="T44" fmla="*/ 0 w 147"/>
                    <a:gd name="T45" fmla="*/ 0 h 188"/>
                    <a:gd name="T46" fmla="*/ 0 w 147"/>
                    <a:gd name="T47" fmla="*/ 0 h 188"/>
                    <a:gd name="T48" fmla="*/ 0 w 147"/>
                    <a:gd name="T49" fmla="*/ 0 h 188"/>
                    <a:gd name="T50" fmla="*/ 0 w 147"/>
                    <a:gd name="T51" fmla="*/ 0 h 188"/>
                    <a:gd name="T52" fmla="*/ 0 w 147"/>
                    <a:gd name="T53" fmla="*/ 0 h 188"/>
                    <a:gd name="T54" fmla="*/ 0 w 147"/>
                    <a:gd name="T55" fmla="*/ 0 h 188"/>
                    <a:gd name="T56" fmla="*/ 0 w 147"/>
                    <a:gd name="T57" fmla="*/ 0 h 188"/>
                    <a:gd name="T58" fmla="*/ 0 w 147"/>
                    <a:gd name="T59" fmla="*/ 0 h 188"/>
                    <a:gd name="T60" fmla="*/ 0 w 147"/>
                    <a:gd name="T61" fmla="*/ 0 h 188"/>
                    <a:gd name="T62" fmla="*/ 0 w 147"/>
                    <a:gd name="T63" fmla="*/ 0 h 188"/>
                    <a:gd name="T64" fmla="*/ 0 w 147"/>
                    <a:gd name="T65" fmla="*/ 0 h 188"/>
                    <a:gd name="T66" fmla="*/ 0 w 147"/>
                    <a:gd name="T67" fmla="*/ 0 h 188"/>
                    <a:gd name="T68" fmla="*/ 0 w 147"/>
                    <a:gd name="T69" fmla="*/ 0 h 188"/>
                    <a:gd name="T70" fmla="*/ 0 w 147"/>
                    <a:gd name="T71" fmla="*/ 0 h 188"/>
                    <a:gd name="T72" fmla="*/ 0 w 147"/>
                    <a:gd name="T73" fmla="*/ 0 h 188"/>
                    <a:gd name="T74" fmla="*/ 0 w 147"/>
                    <a:gd name="T75" fmla="*/ 0 h 188"/>
                    <a:gd name="T76" fmla="*/ 0 w 147"/>
                    <a:gd name="T77" fmla="*/ 0 h 188"/>
                    <a:gd name="T78" fmla="*/ 0 w 147"/>
                    <a:gd name="T79" fmla="*/ 0 h 188"/>
                    <a:gd name="T80" fmla="*/ 0 w 147"/>
                    <a:gd name="T81" fmla="*/ 0 h 188"/>
                    <a:gd name="T82" fmla="*/ 0 w 147"/>
                    <a:gd name="T83" fmla="*/ 0 h 188"/>
                    <a:gd name="T84" fmla="*/ 0 w 147"/>
                    <a:gd name="T85" fmla="*/ 0 h 188"/>
                    <a:gd name="T86" fmla="*/ 0 w 147"/>
                    <a:gd name="T87" fmla="*/ 0 h 18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47"/>
                    <a:gd name="T133" fmla="*/ 0 h 188"/>
                    <a:gd name="T134" fmla="*/ 147 w 147"/>
                    <a:gd name="T135" fmla="*/ 188 h 18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47" h="188">
                      <a:moveTo>
                        <a:pt x="144" y="8"/>
                      </a:moveTo>
                      <a:lnTo>
                        <a:pt x="144" y="27"/>
                      </a:lnTo>
                      <a:lnTo>
                        <a:pt x="144" y="46"/>
                      </a:lnTo>
                      <a:lnTo>
                        <a:pt x="145" y="65"/>
                      </a:lnTo>
                      <a:lnTo>
                        <a:pt x="147" y="85"/>
                      </a:lnTo>
                      <a:lnTo>
                        <a:pt x="147" y="104"/>
                      </a:lnTo>
                      <a:lnTo>
                        <a:pt x="145" y="123"/>
                      </a:lnTo>
                      <a:lnTo>
                        <a:pt x="143" y="141"/>
                      </a:lnTo>
                      <a:lnTo>
                        <a:pt x="136" y="157"/>
                      </a:lnTo>
                      <a:lnTo>
                        <a:pt x="127" y="171"/>
                      </a:lnTo>
                      <a:lnTo>
                        <a:pt x="113" y="184"/>
                      </a:lnTo>
                      <a:lnTo>
                        <a:pt x="102" y="185"/>
                      </a:lnTo>
                      <a:lnTo>
                        <a:pt x="93" y="187"/>
                      </a:lnTo>
                      <a:lnTo>
                        <a:pt x="83" y="188"/>
                      </a:lnTo>
                      <a:lnTo>
                        <a:pt x="72" y="188"/>
                      </a:lnTo>
                      <a:lnTo>
                        <a:pt x="63" y="188"/>
                      </a:lnTo>
                      <a:lnTo>
                        <a:pt x="53" y="187"/>
                      </a:lnTo>
                      <a:lnTo>
                        <a:pt x="44" y="185"/>
                      </a:lnTo>
                      <a:lnTo>
                        <a:pt x="33" y="184"/>
                      </a:lnTo>
                      <a:lnTo>
                        <a:pt x="24" y="181"/>
                      </a:lnTo>
                      <a:lnTo>
                        <a:pt x="15" y="179"/>
                      </a:lnTo>
                      <a:lnTo>
                        <a:pt x="12" y="175"/>
                      </a:lnTo>
                      <a:lnTo>
                        <a:pt x="8" y="172"/>
                      </a:lnTo>
                      <a:lnTo>
                        <a:pt x="6" y="168"/>
                      </a:lnTo>
                      <a:lnTo>
                        <a:pt x="3" y="164"/>
                      </a:lnTo>
                      <a:lnTo>
                        <a:pt x="2" y="159"/>
                      </a:lnTo>
                      <a:lnTo>
                        <a:pt x="0" y="155"/>
                      </a:lnTo>
                      <a:lnTo>
                        <a:pt x="0" y="151"/>
                      </a:lnTo>
                      <a:lnTo>
                        <a:pt x="2" y="146"/>
                      </a:lnTo>
                      <a:lnTo>
                        <a:pt x="3" y="142"/>
                      </a:lnTo>
                      <a:lnTo>
                        <a:pt x="6" y="138"/>
                      </a:lnTo>
                      <a:lnTo>
                        <a:pt x="124" y="1"/>
                      </a:lnTo>
                      <a:lnTo>
                        <a:pt x="127" y="0"/>
                      </a:lnTo>
                      <a:lnTo>
                        <a:pt x="130" y="0"/>
                      </a:lnTo>
                      <a:lnTo>
                        <a:pt x="132" y="0"/>
                      </a:lnTo>
                      <a:lnTo>
                        <a:pt x="135" y="0"/>
                      </a:lnTo>
                      <a:lnTo>
                        <a:pt x="136" y="0"/>
                      </a:lnTo>
                      <a:lnTo>
                        <a:pt x="139" y="1"/>
                      </a:lnTo>
                      <a:lnTo>
                        <a:pt x="141" y="3"/>
                      </a:lnTo>
                      <a:lnTo>
                        <a:pt x="143" y="4"/>
                      </a:lnTo>
                      <a:lnTo>
                        <a:pt x="144" y="7"/>
                      </a:lnTo>
                      <a:lnTo>
                        <a:pt x="145" y="9"/>
                      </a:lnTo>
                      <a:lnTo>
                        <a:pt x="144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Freeform 165">
                  <a:extLst>
                    <a:ext uri="{FF2B5EF4-FFF2-40B4-BE49-F238E27FC236}">
                      <a16:creationId xmlns="" xmlns:a16="http://schemas.microsoft.com/office/drawing/2014/main" id="{16D000C0-87A1-4E10-AD1D-676F424FBD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9" y="2834"/>
                  <a:ext cx="410" cy="137"/>
                </a:xfrm>
                <a:custGeom>
                  <a:avLst/>
                  <a:gdLst>
                    <a:gd name="T0" fmla="*/ 0 w 1232"/>
                    <a:gd name="T1" fmla="*/ 0 h 411"/>
                    <a:gd name="T2" fmla="*/ 0 w 1232"/>
                    <a:gd name="T3" fmla="*/ 0 h 411"/>
                    <a:gd name="T4" fmla="*/ 0 w 1232"/>
                    <a:gd name="T5" fmla="*/ 0 h 411"/>
                    <a:gd name="T6" fmla="*/ 0 w 1232"/>
                    <a:gd name="T7" fmla="*/ 0 h 411"/>
                    <a:gd name="T8" fmla="*/ 0 w 1232"/>
                    <a:gd name="T9" fmla="*/ 0 h 411"/>
                    <a:gd name="T10" fmla="*/ 0 w 1232"/>
                    <a:gd name="T11" fmla="*/ 0 h 411"/>
                    <a:gd name="T12" fmla="*/ 0 w 1232"/>
                    <a:gd name="T13" fmla="*/ 0 h 411"/>
                    <a:gd name="T14" fmla="*/ 0 w 1232"/>
                    <a:gd name="T15" fmla="*/ 0 h 411"/>
                    <a:gd name="T16" fmla="*/ 0 w 1232"/>
                    <a:gd name="T17" fmla="*/ 0 h 411"/>
                    <a:gd name="T18" fmla="*/ 0 w 1232"/>
                    <a:gd name="T19" fmla="*/ 0 h 411"/>
                    <a:gd name="T20" fmla="*/ 0 w 1232"/>
                    <a:gd name="T21" fmla="*/ 0 h 411"/>
                    <a:gd name="T22" fmla="*/ 0 w 1232"/>
                    <a:gd name="T23" fmla="*/ 0 h 411"/>
                    <a:gd name="T24" fmla="*/ 0 w 1232"/>
                    <a:gd name="T25" fmla="*/ 0 h 411"/>
                    <a:gd name="T26" fmla="*/ 0 w 1232"/>
                    <a:gd name="T27" fmla="*/ 0 h 411"/>
                    <a:gd name="T28" fmla="*/ 0 w 1232"/>
                    <a:gd name="T29" fmla="*/ 0 h 411"/>
                    <a:gd name="T30" fmla="*/ 0 w 1232"/>
                    <a:gd name="T31" fmla="*/ 0 h 411"/>
                    <a:gd name="T32" fmla="*/ 0 w 1232"/>
                    <a:gd name="T33" fmla="*/ 0 h 411"/>
                    <a:gd name="T34" fmla="*/ 0 w 1232"/>
                    <a:gd name="T35" fmla="*/ 0 h 411"/>
                    <a:gd name="T36" fmla="*/ 0 w 1232"/>
                    <a:gd name="T37" fmla="*/ 0 h 411"/>
                    <a:gd name="T38" fmla="*/ 0 w 1232"/>
                    <a:gd name="T39" fmla="*/ 0 h 411"/>
                    <a:gd name="T40" fmla="*/ 0 w 1232"/>
                    <a:gd name="T41" fmla="*/ 0 h 411"/>
                    <a:gd name="T42" fmla="*/ 0 w 1232"/>
                    <a:gd name="T43" fmla="*/ 0 h 411"/>
                    <a:gd name="T44" fmla="*/ 0 w 1232"/>
                    <a:gd name="T45" fmla="*/ 0 h 411"/>
                    <a:gd name="T46" fmla="*/ 0 w 1232"/>
                    <a:gd name="T47" fmla="*/ 0 h 411"/>
                    <a:gd name="T48" fmla="*/ 0 w 1232"/>
                    <a:gd name="T49" fmla="*/ 0 h 411"/>
                    <a:gd name="T50" fmla="*/ 0 w 1232"/>
                    <a:gd name="T51" fmla="*/ 0 h 411"/>
                    <a:gd name="T52" fmla="*/ 0 w 1232"/>
                    <a:gd name="T53" fmla="*/ 0 h 411"/>
                    <a:gd name="T54" fmla="*/ 0 w 1232"/>
                    <a:gd name="T55" fmla="*/ 0 h 411"/>
                    <a:gd name="T56" fmla="*/ 0 w 1232"/>
                    <a:gd name="T57" fmla="*/ 0 h 411"/>
                    <a:gd name="T58" fmla="*/ 0 w 1232"/>
                    <a:gd name="T59" fmla="*/ 0 h 411"/>
                    <a:gd name="T60" fmla="*/ 0 w 1232"/>
                    <a:gd name="T61" fmla="*/ 0 h 411"/>
                    <a:gd name="T62" fmla="*/ 0 w 1232"/>
                    <a:gd name="T63" fmla="*/ 0 h 411"/>
                    <a:gd name="T64" fmla="*/ 0 w 1232"/>
                    <a:gd name="T65" fmla="*/ 0 h 41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2"/>
                    <a:gd name="T100" fmla="*/ 0 h 411"/>
                    <a:gd name="T101" fmla="*/ 1232 w 1232"/>
                    <a:gd name="T102" fmla="*/ 411 h 41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2" h="411">
                      <a:moveTo>
                        <a:pt x="1176" y="21"/>
                      </a:moveTo>
                      <a:lnTo>
                        <a:pt x="1180" y="23"/>
                      </a:lnTo>
                      <a:lnTo>
                        <a:pt x="1185" y="25"/>
                      </a:lnTo>
                      <a:lnTo>
                        <a:pt x="1189" y="26"/>
                      </a:lnTo>
                      <a:lnTo>
                        <a:pt x="1194" y="27"/>
                      </a:lnTo>
                      <a:lnTo>
                        <a:pt x="1198" y="30"/>
                      </a:lnTo>
                      <a:lnTo>
                        <a:pt x="1202" y="31"/>
                      </a:lnTo>
                      <a:lnTo>
                        <a:pt x="1207" y="34"/>
                      </a:lnTo>
                      <a:lnTo>
                        <a:pt x="1211" y="37"/>
                      </a:lnTo>
                      <a:lnTo>
                        <a:pt x="1215" y="40"/>
                      </a:lnTo>
                      <a:lnTo>
                        <a:pt x="1219" y="44"/>
                      </a:lnTo>
                      <a:lnTo>
                        <a:pt x="1232" y="373"/>
                      </a:lnTo>
                      <a:lnTo>
                        <a:pt x="1229" y="380"/>
                      </a:lnTo>
                      <a:lnTo>
                        <a:pt x="1224" y="385"/>
                      </a:lnTo>
                      <a:lnTo>
                        <a:pt x="1220" y="390"/>
                      </a:lnTo>
                      <a:lnTo>
                        <a:pt x="1215" y="394"/>
                      </a:lnTo>
                      <a:lnTo>
                        <a:pt x="1208" y="398"/>
                      </a:lnTo>
                      <a:lnTo>
                        <a:pt x="1203" y="402"/>
                      </a:lnTo>
                      <a:lnTo>
                        <a:pt x="1197" y="405"/>
                      </a:lnTo>
                      <a:lnTo>
                        <a:pt x="1190" y="407"/>
                      </a:lnTo>
                      <a:lnTo>
                        <a:pt x="1184" y="408"/>
                      </a:lnTo>
                      <a:lnTo>
                        <a:pt x="1177" y="411"/>
                      </a:lnTo>
                      <a:lnTo>
                        <a:pt x="1117" y="410"/>
                      </a:lnTo>
                      <a:lnTo>
                        <a:pt x="1056" y="408"/>
                      </a:lnTo>
                      <a:lnTo>
                        <a:pt x="996" y="405"/>
                      </a:lnTo>
                      <a:lnTo>
                        <a:pt x="937" y="399"/>
                      </a:lnTo>
                      <a:lnTo>
                        <a:pt x="877" y="394"/>
                      </a:lnTo>
                      <a:lnTo>
                        <a:pt x="818" y="385"/>
                      </a:lnTo>
                      <a:lnTo>
                        <a:pt x="761" y="376"/>
                      </a:lnTo>
                      <a:lnTo>
                        <a:pt x="703" y="364"/>
                      </a:lnTo>
                      <a:lnTo>
                        <a:pt x="647" y="350"/>
                      </a:lnTo>
                      <a:lnTo>
                        <a:pt x="591" y="333"/>
                      </a:lnTo>
                      <a:lnTo>
                        <a:pt x="581" y="326"/>
                      </a:lnTo>
                      <a:lnTo>
                        <a:pt x="570" y="320"/>
                      </a:lnTo>
                      <a:lnTo>
                        <a:pt x="560" y="312"/>
                      </a:lnTo>
                      <a:lnTo>
                        <a:pt x="549" y="304"/>
                      </a:lnTo>
                      <a:lnTo>
                        <a:pt x="540" y="296"/>
                      </a:lnTo>
                      <a:lnTo>
                        <a:pt x="532" y="287"/>
                      </a:lnTo>
                      <a:lnTo>
                        <a:pt x="526" y="277"/>
                      </a:lnTo>
                      <a:lnTo>
                        <a:pt x="520" y="266"/>
                      </a:lnTo>
                      <a:lnTo>
                        <a:pt x="518" y="253"/>
                      </a:lnTo>
                      <a:lnTo>
                        <a:pt x="519" y="240"/>
                      </a:lnTo>
                      <a:lnTo>
                        <a:pt x="520" y="223"/>
                      </a:lnTo>
                      <a:lnTo>
                        <a:pt x="520" y="205"/>
                      </a:lnTo>
                      <a:lnTo>
                        <a:pt x="520" y="187"/>
                      </a:lnTo>
                      <a:lnTo>
                        <a:pt x="520" y="168"/>
                      </a:lnTo>
                      <a:lnTo>
                        <a:pt x="518" y="151"/>
                      </a:lnTo>
                      <a:lnTo>
                        <a:pt x="514" y="134"/>
                      </a:lnTo>
                      <a:lnTo>
                        <a:pt x="509" y="117"/>
                      </a:lnTo>
                      <a:lnTo>
                        <a:pt x="501" y="103"/>
                      </a:lnTo>
                      <a:lnTo>
                        <a:pt x="489" y="91"/>
                      </a:lnTo>
                      <a:lnTo>
                        <a:pt x="476" y="81"/>
                      </a:lnTo>
                      <a:lnTo>
                        <a:pt x="428" y="80"/>
                      </a:lnTo>
                      <a:lnTo>
                        <a:pt x="380" y="76"/>
                      </a:lnTo>
                      <a:lnTo>
                        <a:pt x="331" y="72"/>
                      </a:lnTo>
                      <a:lnTo>
                        <a:pt x="283" y="65"/>
                      </a:lnTo>
                      <a:lnTo>
                        <a:pt x="236" y="57"/>
                      </a:lnTo>
                      <a:lnTo>
                        <a:pt x="188" y="48"/>
                      </a:lnTo>
                      <a:lnTo>
                        <a:pt x="141" y="39"/>
                      </a:lnTo>
                      <a:lnTo>
                        <a:pt x="94" y="30"/>
                      </a:lnTo>
                      <a:lnTo>
                        <a:pt x="47" y="20"/>
                      </a:lnTo>
                      <a:lnTo>
                        <a:pt x="0" y="9"/>
                      </a:lnTo>
                      <a:lnTo>
                        <a:pt x="2" y="0"/>
                      </a:lnTo>
                      <a:lnTo>
                        <a:pt x="779" y="12"/>
                      </a:lnTo>
                      <a:lnTo>
                        <a:pt x="1176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Freeform 166">
                  <a:extLst>
                    <a:ext uri="{FF2B5EF4-FFF2-40B4-BE49-F238E27FC236}">
                      <a16:creationId xmlns="" xmlns:a16="http://schemas.microsoft.com/office/drawing/2014/main" id="{CFA9E1DE-3DBE-4D9F-AC5D-D3D7E540AD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5" y="2843"/>
                  <a:ext cx="384" cy="123"/>
                </a:xfrm>
                <a:custGeom>
                  <a:avLst/>
                  <a:gdLst>
                    <a:gd name="T0" fmla="*/ 0 w 1151"/>
                    <a:gd name="T1" fmla="*/ 0 h 369"/>
                    <a:gd name="T2" fmla="*/ 0 w 1151"/>
                    <a:gd name="T3" fmla="*/ 0 h 369"/>
                    <a:gd name="T4" fmla="*/ 0 w 1151"/>
                    <a:gd name="T5" fmla="*/ 0 h 369"/>
                    <a:gd name="T6" fmla="*/ 0 w 1151"/>
                    <a:gd name="T7" fmla="*/ 0 h 369"/>
                    <a:gd name="T8" fmla="*/ 0 w 1151"/>
                    <a:gd name="T9" fmla="*/ 0 h 369"/>
                    <a:gd name="T10" fmla="*/ 0 w 1151"/>
                    <a:gd name="T11" fmla="*/ 0 h 369"/>
                    <a:gd name="T12" fmla="*/ 0 w 1151"/>
                    <a:gd name="T13" fmla="*/ 0 h 369"/>
                    <a:gd name="T14" fmla="*/ 0 w 1151"/>
                    <a:gd name="T15" fmla="*/ 0 h 369"/>
                    <a:gd name="T16" fmla="*/ 0 w 1151"/>
                    <a:gd name="T17" fmla="*/ 0 h 369"/>
                    <a:gd name="T18" fmla="*/ 0 w 1151"/>
                    <a:gd name="T19" fmla="*/ 0 h 369"/>
                    <a:gd name="T20" fmla="*/ 0 w 1151"/>
                    <a:gd name="T21" fmla="*/ 0 h 369"/>
                    <a:gd name="T22" fmla="*/ 0 w 1151"/>
                    <a:gd name="T23" fmla="*/ 0 h 369"/>
                    <a:gd name="T24" fmla="*/ 0 w 1151"/>
                    <a:gd name="T25" fmla="*/ 0 h 369"/>
                    <a:gd name="T26" fmla="*/ 0 w 1151"/>
                    <a:gd name="T27" fmla="*/ 0 h 369"/>
                    <a:gd name="T28" fmla="*/ 0 w 1151"/>
                    <a:gd name="T29" fmla="*/ 0 h 369"/>
                    <a:gd name="T30" fmla="*/ 0 w 1151"/>
                    <a:gd name="T31" fmla="*/ 0 h 369"/>
                    <a:gd name="T32" fmla="*/ 0 w 1151"/>
                    <a:gd name="T33" fmla="*/ 0 h 369"/>
                    <a:gd name="T34" fmla="*/ 0 w 1151"/>
                    <a:gd name="T35" fmla="*/ 0 h 369"/>
                    <a:gd name="T36" fmla="*/ 0 w 1151"/>
                    <a:gd name="T37" fmla="*/ 0 h 369"/>
                    <a:gd name="T38" fmla="*/ 0 w 1151"/>
                    <a:gd name="T39" fmla="*/ 0 h 369"/>
                    <a:gd name="T40" fmla="*/ 0 w 1151"/>
                    <a:gd name="T41" fmla="*/ 0 h 369"/>
                    <a:gd name="T42" fmla="*/ 0 w 1151"/>
                    <a:gd name="T43" fmla="*/ 0 h 369"/>
                    <a:gd name="T44" fmla="*/ 0 w 1151"/>
                    <a:gd name="T45" fmla="*/ 0 h 369"/>
                    <a:gd name="T46" fmla="*/ 0 w 1151"/>
                    <a:gd name="T47" fmla="*/ 0 h 369"/>
                    <a:gd name="T48" fmla="*/ 0 w 1151"/>
                    <a:gd name="T49" fmla="*/ 0 h 369"/>
                    <a:gd name="T50" fmla="*/ 0 w 1151"/>
                    <a:gd name="T51" fmla="*/ 0 h 369"/>
                    <a:gd name="T52" fmla="*/ 0 w 1151"/>
                    <a:gd name="T53" fmla="*/ 0 h 369"/>
                    <a:gd name="T54" fmla="*/ 0 w 1151"/>
                    <a:gd name="T55" fmla="*/ 0 h 369"/>
                    <a:gd name="T56" fmla="*/ 0 w 1151"/>
                    <a:gd name="T57" fmla="*/ 0 h 369"/>
                    <a:gd name="T58" fmla="*/ 0 w 1151"/>
                    <a:gd name="T59" fmla="*/ 0 h 369"/>
                    <a:gd name="T60" fmla="*/ 0 w 1151"/>
                    <a:gd name="T61" fmla="*/ 0 h 369"/>
                    <a:gd name="T62" fmla="*/ 0 w 1151"/>
                    <a:gd name="T63" fmla="*/ 0 h 369"/>
                    <a:gd name="T64" fmla="*/ 0 w 1151"/>
                    <a:gd name="T65" fmla="*/ 0 h 369"/>
                    <a:gd name="T66" fmla="*/ 0 w 1151"/>
                    <a:gd name="T67" fmla="*/ 0 h 369"/>
                    <a:gd name="T68" fmla="*/ 0 w 1151"/>
                    <a:gd name="T69" fmla="*/ 0 h 369"/>
                    <a:gd name="T70" fmla="*/ 0 w 1151"/>
                    <a:gd name="T71" fmla="*/ 0 h 369"/>
                    <a:gd name="T72" fmla="*/ 0 w 1151"/>
                    <a:gd name="T73" fmla="*/ 0 h 369"/>
                    <a:gd name="T74" fmla="*/ 0 w 1151"/>
                    <a:gd name="T75" fmla="*/ 0 h 369"/>
                    <a:gd name="T76" fmla="*/ 0 w 1151"/>
                    <a:gd name="T77" fmla="*/ 0 h 369"/>
                    <a:gd name="T78" fmla="*/ 0 w 1151"/>
                    <a:gd name="T79" fmla="*/ 0 h 369"/>
                    <a:gd name="T80" fmla="*/ 0 w 1151"/>
                    <a:gd name="T81" fmla="*/ 0 h 369"/>
                    <a:gd name="T82" fmla="*/ 0 w 1151"/>
                    <a:gd name="T83" fmla="*/ 0 h 369"/>
                    <a:gd name="T84" fmla="*/ 0 w 1151"/>
                    <a:gd name="T85" fmla="*/ 0 h 369"/>
                    <a:gd name="T86" fmla="*/ 0 w 1151"/>
                    <a:gd name="T87" fmla="*/ 0 h 369"/>
                    <a:gd name="T88" fmla="*/ 0 w 1151"/>
                    <a:gd name="T89" fmla="*/ 0 h 369"/>
                    <a:gd name="T90" fmla="*/ 0 w 1151"/>
                    <a:gd name="T91" fmla="*/ 0 h 369"/>
                    <a:gd name="T92" fmla="*/ 0 w 1151"/>
                    <a:gd name="T93" fmla="*/ 0 h 369"/>
                    <a:gd name="T94" fmla="*/ 0 w 1151"/>
                    <a:gd name="T95" fmla="*/ 0 h 369"/>
                    <a:gd name="T96" fmla="*/ 0 w 1151"/>
                    <a:gd name="T97" fmla="*/ 0 h 369"/>
                    <a:gd name="T98" fmla="*/ 0 w 1151"/>
                    <a:gd name="T99" fmla="*/ 0 h 369"/>
                    <a:gd name="T100" fmla="*/ 0 w 1151"/>
                    <a:gd name="T101" fmla="*/ 0 h 369"/>
                    <a:gd name="T102" fmla="*/ 0 w 1151"/>
                    <a:gd name="T103" fmla="*/ 0 h 369"/>
                    <a:gd name="T104" fmla="*/ 0 w 1151"/>
                    <a:gd name="T105" fmla="*/ 0 h 369"/>
                    <a:gd name="T106" fmla="*/ 0 w 1151"/>
                    <a:gd name="T107" fmla="*/ 0 h 369"/>
                    <a:gd name="T108" fmla="*/ 0 w 1151"/>
                    <a:gd name="T109" fmla="*/ 0 h 369"/>
                    <a:gd name="T110" fmla="*/ 0 w 1151"/>
                    <a:gd name="T111" fmla="*/ 0 h 36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151"/>
                    <a:gd name="T169" fmla="*/ 0 h 369"/>
                    <a:gd name="T170" fmla="*/ 1151 w 1151"/>
                    <a:gd name="T171" fmla="*/ 369 h 36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151" h="369">
                      <a:moveTo>
                        <a:pt x="779" y="13"/>
                      </a:moveTo>
                      <a:lnTo>
                        <a:pt x="816" y="14"/>
                      </a:lnTo>
                      <a:lnTo>
                        <a:pt x="853" y="16"/>
                      </a:lnTo>
                      <a:lnTo>
                        <a:pt x="890" y="17"/>
                      </a:lnTo>
                      <a:lnTo>
                        <a:pt x="927" y="18"/>
                      </a:lnTo>
                      <a:lnTo>
                        <a:pt x="964" y="20"/>
                      </a:lnTo>
                      <a:lnTo>
                        <a:pt x="1001" y="21"/>
                      </a:lnTo>
                      <a:lnTo>
                        <a:pt x="1039" y="22"/>
                      </a:lnTo>
                      <a:lnTo>
                        <a:pt x="1075" y="24"/>
                      </a:lnTo>
                      <a:lnTo>
                        <a:pt x="1113" y="25"/>
                      </a:lnTo>
                      <a:lnTo>
                        <a:pt x="1150" y="26"/>
                      </a:lnTo>
                      <a:lnTo>
                        <a:pt x="1151" y="35"/>
                      </a:lnTo>
                      <a:lnTo>
                        <a:pt x="1054" y="61"/>
                      </a:lnTo>
                      <a:lnTo>
                        <a:pt x="958" y="86"/>
                      </a:lnTo>
                      <a:lnTo>
                        <a:pt x="860" y="112"/>
                      </a:lnTo>
                      <a:lnTo>
                        <a:pt x="762" y="137"/>
                      </a:lnTo>
                      <a:lnTo>
                        <a:pt x="664" y="161"/>
                      </a:lnTo>
                      <a:lnTo>
                        <a:pt x="566" y="183"/>
                      </a:lnTo>
                      <a:lnTo>
                        <a:pt x="467" y="202"/>
                      </a:lnTo>
                      <a:lnTo>
                        <a:pt x="368" y="222"/>
                      </a:lnTo>
                      <a:lnTo>
                        <a:pt x="267" y="238"/>
                      </a:lnTo>
                      <a:lnTo>
                        <a:pt x="167" y="252"/>
                      </a:lnTo>
                      <a:lnTo>
                        <a:pt x="159" y="262"/>
                      </a:lnTo>
                      <a:lnTo>
                        <a:pt x="155" y="275"/>
                      </a:lnTo>
                      <a:lnTo>
                        <a:pt x="153" y="290"/>
                      </a:lnTo>
                      <a:lnTo>
                        <a:pt x="150" y="304"/>
                      </a:lnTo>
                      <a:lnTo>
                        <a:pt x="149" y="319"/>
                      </a:lnTo>
                      <a:lnTo>
                        <a:pt x="147" y="332"/>
                      </a:lnTo>
                      <a:lnTo>
                        <a:pt x="143" y="343"/>
                      </a:lnTo>
                      <a:lnTo>
                        <a:pt x="137" y="355"/>
                      </a:lnTo>
                      <a:lnTo>
                        <a:pt x="128" y="363"/>
                      </a:lnTo>
                      <a:lnTo>
                        <a:pt x="113" y="368"/>
                      </a:lnTo>
                      <a:lnTo>
                        <a:pt x="103" y="368"/>
                      </a:lnTo>
                      <a:lnTo>
                        <a:pt x="94" y="369"/>
                      </a:lnTo>
                      <a:lnTo>
                        <a:pt x="83" y="369"/>
                      </a:lnTo>
                      <a:lnTo>
                        <a:pt x="74" y="369"/>
                      </a:lnTo>
                      <a:lnTo>
                        <a:pt x="64" y="369"/>
                      </a:lnTo>
                      <a:lnTo>
                        <a:pt x="55" y="369"/>
                      </a:lnTo>
                      <a:lnTo>
                        <a:pt x="46" y="368"/>
                      </a:lnTo>
                      <a:lnTo>
                        <a:pt x="38" y="366"/>
                      </a:lnTo>
                      <a:lnTo>
                        <a:pt x="29" y="363"/>
                      </a:lnTo>
                      <a:lnTo>
                        <a:pt x="21" y="359"/>
                      </a:lnTo>
                      <a:lnTo>
                        <a:pt x="17" y="326"/>
                      </a:lnTo>
                      <a:lnTo>
                        <a:pt x="13" y="294"/>
                      </a:lnTo>
                      <a:lnTo>
                        <a:pt x="10" y="260"/>
                      </a:lnTo>
                      <a:lnTo>
                        <a:pt x="9" y="227"/>
                      </a:lnTo>
                      <a:lnTo>
                        <a:pt x="8" y="193"/>
                      </a:lnTo>
                      <a:lnTo>
                        <a:pt x="6" y="159"/>
                      </a:lnTo>
                      <a:lnTo>
                        <a:pt x="5" y="125"/>
                      </a:lnTo>
                      <a:lnTo>
                        <a:pt x="4" y="91"/>
                      </a:lnTo>
                      <a:lnTo>
                        <a:pt x="2" y="58"/>
                      </a:lnTo>
                      <a:lnTo>
                        <a:pt x="0" y="24"/>
                      </a:lnTo>
                      <a:lnTo>
                        <a:pt x="27" y="0"/>
                      </a:lnTo>
                      <a:lnTo>
                        <a:pt x="779" y="14"/>
                      </a:lnTo>
                      <a:lnTo>
                        <a:pt x="779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Freeform 167">
                  <a:extLst>
                    <a:ext uri="{FF2B5EF4-FFF2-40B4-BE49-F238E27FC236}">
                      <a16:creationId xmlns="" xmlns:a16="http://schemas.microsoft.com/office/drawing/2014/main" id="{D43E67B6-7BD8-4066-9304-D498613E68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8" y="2976"/>
                  <a:ext cx="66" cy="66"/>
                </a:xfrm>
                <a:custGeom>
                  <a:avLst/>
                  <a:gdLst>
                    <a:gd name="T0" fmla="*/ 0 w 200"/>
                    <a:gd name="T1" fmla="*/ 0 h 199"/>
                    <a:gd name="T2" fmla="*/ 0 w 200"/>
                    <a:gd name="T3" fmla="*/ 0 h 199"/>
                    <a:gd name="T4" fmla="*/ 0 w 200"/>
                    <a:gd name="T5" fmla="*/ 0 h 199"/>
                    <a:gd name="T6" fmla="*/ 0 w 200"/>
                    <a:gd name="T7" fmla="*/ 0 h 199"/>
                    <a:gd name="T8" fmla="*/ 0 w 200"/>
                    <a:gd name="T9" fmla="*/ 0 h 199"/>
                    <a:gd name="T10" fmla="*/ 0 w 200"/>
                    <a:gd name="T11" fmla="*/ 0 h 199"/>
                    <a:gd name="T12" fmla="*/ 0 w 200"/>
                    <a:gd name="T13" fmla="*/ 0 h 199"/>
                    <a:gd name="T14" fmla="*/ 0 w 200"/>
                    <a:gd name="T15" fmla="*/ 0 h 199"/>
                    <a:gd name="T16" fmla="*/ 0 w 200"/>
                    <a:gd name="T17" fmla="*/ 0 h 199"/>
                    <a:gd name="T18" fmla="*/ 0 w 200"/>
                    <a:gd name="T19" fmla="*/ 0 h 199"/>
                    <a:gd name="T20" fmla="*/ 0 w 200"/>
                    <a:gd name="T21" fmla="*/ 0 h 199"/>
                    <a:gd name="T22" fmla="*/ 0 w 200"/>
                    <a:gd name="T23" fmla="*/ 0 h 199"/>
                    <a:gd name="T24" fmla="*/ 0 w 200"/>
                    <a:gd name="T25" fmla="*/ 0 h 199"/>
                    <a:gd name="T26" fmla="*/ 0 w 200"/>
                    <a:gd name="T27" fmla="*/ 0 h 199"/>
                    <a:gd name="T28" fmla="*/ 0 w 200"/>
                    <a:gd name="T29" fmla="*/ 0 h 199"/>
                    <a:gd name="T30" fmla="*/ 0 w 200"/>
                    <a:gd name="T31" fmla="*/ 0 h 199"/>
                    <a:gd name="T32" fmla="*/ 0 w 200"/>
                    <a:gd name="T33" fmla="*/ 0 h 199"/>
                    <a:gd name="T34" fmla="*/ 0 w 200"/>
                    <a:gd name="T35" fmla="*/ 0 h 199"/>
                    <a:gd name="T36" fmla="*/ 0 w 200"/>
                    <a:gd name="T37" fmla="*/ 0 h 199"/>
                    <a:gd name="T38" fmla="*/ 0 w 200"/>
                    <a:gd name="T39" fmla="*/ 0 h 199"/>
                    <a:gd name="T40" fmla="*/ 0 w 200"/>
                    <a:gd name="T41" fmla="*/ 0 h 199"/>
                    <a:gd name="T42" fmla="*/ 0 w 200"/>
                    <a:gd name="T43" fmla="*/ 0 h 199"/>
                    <a:gd name="T44" fmla="*/ 0 w 200"/>
                    <a:gd name="T45" fmla="*/ 0 h 199"/>
                    <a:gd name="T46" fmla="*/ 0 w 200"/>
                    <a:gd name="T47" fmla="*/ 0 h 199"/>
                    <a:gd name="T48" fmla="*/ 0 w 200"/>
                    <a:gd name="T49" fmla="*/ 0 h 199"/>
                    <a:gd name="T50" fmla="*/ 0 w 200"/>
                    <a:gd name="T51" fmla="*/ 0 h 199"/>
                    <a:gd name="T52" fmla="*/ 0 w 200"/>
                    <a:gd name="T53" fmla="*/ 0 h 199"/>
                    <a:gd name="T54" fmla="*/ 0 w 200"/>
                    <a:gd name="T55" fmla="*/ 0 h 199"/>
                    <a:gd name="T56" fmla="*/ 0 w 200"/>
                    <a:gd name="T57" fmla="*/ 0 h 199"/>
                    <a:gd name="T58" fmla="*/ 0 w 200"/>
                    <a:gd name="T59" fmla="*/ 0 h 199"/>
                    <a:gd name="T60" fmla="*/ 0 w 200"/>
                    <a:gd name="T61" fmla="*/ 0 h 199"/>
                    <a:gd name="T62" fmla="*/ 0 w 200"/>
                    <a:gd name="T63" fmla="*/ 0 h 199"/>
                    <a:gd name="T64" fmla="*/ 0 w 200"/>
                    <a:gd name="T65" fmla="*/ 0 h 199"/>
                    <a:gd name="T66" fmla="*/ 0 w 200"/>
                    <a:gd name="T67" fmla="*/ 0 h 199"/>
                    <a:gd name="T68" fmla="*/ 0 w 200"/>
                    <a:gd name="T69" fmla="*/ 0 h 199"/>
                    <a:gd name="T70" fmla="*/ 0 w 200"/>
                    <a:gd name="T71" fmla="*/ 0 h 199"/>
                    <a:gd name="T72" fmla="*/ 0 w 200"/>
                    <a:gd name="T73" fmla="*/ 0 h 199"/>
                    <a:gd name="T74" fmla="*/ 0 w 200"/>
                    <a:gd name="T75" fmla="*/ 0 h 199"/>
                    <a:gd name="T76" fmla="*/ 0 w 200"/>
                    <a:gd name="T77" fmla="*/ 0 h 199"/>
                    <a:gd name="T78" fmla="*/ 0 w 200"/>
                    <a:gd name="T79" fmla="*/ 0 h 199"/>
                    <a:gd name="T80" fmla="*/ 0 w 200"/>
                    <a:gd name="T81" fmla="*/ 0 h 199"/>
                    <a:gd name="T82" fmla="*/ 0 w 200"/>
                    <a:gd name="T83" fmla="*/ 0 h 199"/>
                    <a:gd name="T84" fmla="*/ 0 w 200"/>
                    <a:gd name="T85" fmla="*/ 0 h 199"/>
                    <a:gd name="T86" fmla="*/ 0 w 200"/>
                    <a:gd name="T87" fmla="*/ 0 h 199"/>
                    <a:gd name="T88" fmla="*/ 0 w 200"/>
                    <a:gd name="T89" fmla="*/ 0 h 199"/>
                    <a:gd name="T90" fmla="*/ 0 w 200"/>
                    <a:gd name="T91" fmla="*/ 0 h 19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00"/>
                    <a:gd name="T139" fmla="*/ 0 h 199"/>
                    <a:gd name="T140" fmla="*/ 200 w 200"/>
                    <a:gd name="T141" fmla="*/ 199 h 19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00" h="199">
                      <a:moveTo>
                        <a:pt x="198" y="0"/>
                      </a:moveTo>
                      <a:lnTo>
                        <a:pt x="183" y="15"/>
                      </a:lnTo>
                      <a:lnTo>
                        <a:pt x="166" y="27"/>
                      </a:lnTo>
                      <a:lnTo>
                        <a:pt x="149" y="37"/>
                      </a:lnTo>
                      <a:lnTo>
                        <a:pt x="132" y="49"/>
                      </a:lnTo>
                      <a:lnTo>
                        <a:pt x="115" y="60"/>
                      </a:lnTo>
                      <a:lnTo>
                        <a:pt x="99" y="72"/>
                      </a:lnTo>
                      <a:lnTo>
                        <a:pt x="83" y="85"/>
                      </a:lnTo>
                      <a:lnTo>
                        <a:pt x="69" y="100"/>
                      </a:lnTo>
                      <a:lnTo>
                        <a:pt x="56" y="117"/>
                      </a:lnTo>
                      <a:lnTo>
                        <a:pt x="44" y="134"/>
                      </a:lnTo>
                      <a:lnTo>
                        <a:pt x="46" y="140"/>
                      </a:lnTo>
                      <a:lnTo>
                        <a:pt x="46" y="145"/>
                      </a:lnTo>
                      <a:lnTo>
                        <a:pt x="46" y="151"/>
                      </a:lnTo>
                      <a:lnTo>
                        <a:pt x="46" y="157"/>
                      </a:lnTo>
                      <a:lnTo>
                        <a:pt x="47" y="162"/>
                      </a:lnTo>
                      <a:lnTo>
                        <a:pt x="48" y="166"/>
                      </a:lnTo>
                      <a:lnTo>
                        <a:pt x="51" y="171"/>
                      </a:lnTo>
                      <a:lnTo>
                        <a:pt x="55" y="175"/>
                      </a:lnTo>
                      <a:lnTo>
                        <a:pt x="59" y="178"/>
                      </a:lnTo>
                      <a:lnTo>
                        <a:pt x="64" y="179"/>
                      </a:lnTo>
                      <a:lnTo>
                        <a:pt x="68" y="181"/>
                      </a:lnTo>
                      <a:lnTo>
                        <a:pt x="72" y="181"/>
                      </a:lnTo>
                      <a:lnTo>
                        <a:pt x="74" y="179"/>
                      </a:lnTo>
                      <a:lnTo>
                        <a:pt x="78" y="178"/>
                      </a:lnTo>
                      <a:lnTo>
                        <a:pt x="81" y="177"/>
                      </a:lnTo>
                      <a:lnTo>
                        <a:pt x="83" y="174"/>
                      </a:lnTo>
                      <a:lnTo>
                        <a:pt x="86" y="171"/>
                      </a:lnTo>
                      <a:lnTo>
                        <a:pt x="89" y="170"/>
                      </a:lnTo>
                      <a:lnTo>
                        <a:pt x="91" y="168"/>
                      </a:lnTo>
                      <a:lnTo>
                        <a:pt x="94" y="166"/>
                      </a:lnTo>
                      <a:lnTo>
                        <a:pt x="94" y="160"/>
                      </a:lnTo>
                      <a:lnTo>
                        <a:pt x="91" y="156"/>
                      </a:lnTo>
                      <a:lnTo>
                        <a:pt x="87" y="152"/>
                      </a:lnTo>
                      <a:lnTo>
                        <a:pt x="82" y="149"/>
                      </a:lnTo>
                      <a:lnTo>
                        <a:pt x="77" y="147"/>
                      </a:lnTo>
                      <a:lnTo>
                        <a:pt x="73" y="145"/>
                      </a:lnTo>
                      <a:lnTo>
                        <a:pt x="70" y="143"/>
                      </a:lnTo>
                      <a:lnTo>
                        <a:pt x="70" y="140"/>
                      </a:lnTo>
                      <a:lnTo>
                        <a:pt x="74" y="136"/>
                      </a:lnTo>
                      <a:lnTo>
                        <a:pt x="82" y="131"/>
                      </a:lnTo>
                      <a:lnTo>
                        <a:pt x="85" y="131"/>
                      </a:lnTo>
                      <a:lnTo>
                        <a:pt x="87" y="131"/>
                      </a:lnTo>
                      <a:lnTo>
                        <a:pt x="90" y="131"/>
                      </a:lnTo>
                      <a:lnTo>
                        <a:pt x="93" y="131"/>
                      </a:lnTo>
                      <a:lnTo>
                        <a:pt x="95" y="132"/>
                      </a:lnTo>
                      <a:lnTo>
                        <a:pt x="96" y="134"/>
                      </a:lnTo>
                      <a:lnTo>
                        <a:pt x="99" y="135"/>
                      </a:lnTo>
                      <a:lnTo>
                        <a:pt x="102" y="136"/>
                      </a:lnTo>
                      <a:lnTo>
                        <a:pt x="103" y="139"/>
                      </a:lnTo>
                      <a:lnTo>
                        <a:pt x="106" y="140"/>
                      </a:lnTo>
                      <a:lnTo>
                        <a:pt x="107" y="148"/>
                      </a:lnTo>
                      <a:lnTo>
                        <a:pt x="108" y="154"/>
                      </a:lnTo>
                      <a:lnTo>
                        <a:pt x="107" y="160"/>
                      </a:lnTo>
                      <a:lnTo>
                        <a:pt x="106" y="166"/>
                      </a:lnTo>
                      <a:lnTo>
                        <a:pt x="103" y="171"/>
                      </a:lnTo>
                      <a:lnTo>
                        <a:pt x="99" y="177"/>
                      </a:lnTo>
                      <a:lnTo>
                        <a:pt x="95" y="182"/>
                      </a:lnTo>
                      <a:lnTo>
                        <a:pt x="90" y="186"/>
                      </a:lnTo>
                      <a:lnTo>
                        <a:pt x="85" y="190"/>
                      </a:lnTo>
                      <a:lnTo>
                        <a:pt x="81" y="195"/>
                      </a:lnTo>
                      <a:lnTo>
                        <a:pt x="74" y="198"/>
                      </a:lnTo>
                      <a:lnTo>
                        <a:pt x="68" y="199"/>
                      </a:lnTo>
                      <a:lnTo>
                        <a:pt x="61" y="199"/>
                      </a:lnTo>
                      <a:lnTo>
                        <a:pt x="55" y="199"/>
                      </a:lnTo>
                      <a:lnTo>
                        <a:pt x="48" y="198"/>
                      </a:lnTo>
                      <a:lnTo>
                        <a:pt x="42" y="196"/>
                      </a:lnTo>
                      <a:lnTo>
                        <a:pt x="35" y="195"/>
                      </a:lnTo>
                      <a:lnTo>
                        <a:pt x="29" y="192"/>
                      </a:lnTo>
                      <a:lnTo>
                        <a:pt x="23" y="190"/>
                      </a:lnTo>
                      <a:lnTo>
                        <a:pt x="17" y="187"/>
                      </a:lnTo>
                      <a:lnTo>
                        <a:pt x="12" y="179"/>
                      </a:lnTo>
                      <a:lnTo>
                        <a:pt x="6" y="171"/>
                      </a:lnTo>
                      <a:lnTo>
                        <a:pt x="4" y="164"/>
                      </a:lnTo>
                      <a:lnTo>
                        <a:pt x="1" y="154"/>
                      </a:lnTo>
                      <a:lnTo>
                        <a:pt x="1" y="147"/>
                      </a:lnTo>
                      <a:lnTo>
                        <a:pt x="0" y="137"/>
                      </a:lnTo>
                      <a:lnTo>
                        <a:pt x="1" y="128"/>
                      </a:lnTo>
                      <a:lnTo>
                        <a:pt x="3" y="119"/>
                      </a:lnTo>
                      <a:lnTo>
                        <a:pt x="5" y="111"/>
                      </a:lnTo>
                      <a:lnTo>
                        <a:pt x="9" y="102"/>
                      </a:lnTo>
                      <a:lnTo>
                        <a:pt x="22" y="84"/>
                      </a:lnTo>
                      <a:lnTo>
                        <a:pt x="36" y="68"/>
                      </a:lnTo>
                      <a:lnTo>
                        <a:pt x="53" y="54"/>
                      </a:lnTo>
                      <a:lnTo>
                        <a:pt x="72" y="42"/>
                      </a:lnTo>
                      <a:lnTo>
                        <a:pt x="91" y="32"/>
                      </a:lnTo>
                      <a:lnTo>
                        <a:pt x="112" y="24"/>
                      </a:lnTo>
                      <a:lnTo>
                        <a:pt x="133" y="16"/>
                      </a:lnTo>
                      <a:lnTo>
                        <a:pt x="155" y="11"/>
                      </a:lnTo>
                      <a:lnTo>
                        <a:pt x="177" y="6"/>
                      </a:lnTo>
                      <a:lnTo>
                        <a:pt x="200" y="2"/>
                      </a:ln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Freeform 168">
                  <a:extLst>
                    <a:ext uri="{FF2B5EF4-FFF2-40B4-BE49-F238E27FC236}">
                      <a16:creationId xmlns="" xmlns:a16="http://schemas.microsoft.com/office/drawing/2014/main" id="{D0DC8E0F-1CC2-43EF-87F5-CF671A1099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6" y="2975"/>
                  <a:ext cx="13" cy="14"/>
                </a:xfrm>
                <a:custGeom>
                  <a:avLst/>
                  <a:gdLst>
                    <a:gd name="T0" fmla="*/ 0 w 41"/>
                    <a:gd name="T1" fmla="*/ 0 h 40"/>
                    <a:gd name="T2" fmla="*/ 0 w 41"/>
                    <a:gd name="T3" fmla="*/ 0 h 40"/>
                    <a:gd name="T4" fmla="*/ 0 w 41"/>
                    <a:gd name="T5" fmla="*/ 0 h 40"/>
                    <a:gd name="T6" fmla="*/ 0 w 41"/>
                    <a:gd name="T7" fmla="*/ 0 h 40"/>
                    <a:gd name="T8" fmla="*/ 0 w 41"/>
                    <a:gd name="T9" fmla="*/ 0 h 40"/>
                    <a:gd name="T10" fmla="*/ 0 w 41"/>
                    <a:gd name="T11" fmla="*/ 0 h 40"/>
                    <a:gd name="T12" fmla="*/ 0 w 41"/>
                    <a:gd name="T13" fmla="*/ 0 h 40"/>
                    <a:gd name="T14" fmla="*/ 0 w 41"/>
                    <a:gd name="T15" fmla="*/ 0 h 40"/>
                    <a:gd name="T16" fmla="*/ 0 w 41"/>
                    <a:gd name="T17" fmla="*/ 0 h 40"/>
                    <a:gd name="T18" fmla="*/ 0 w 41"/>
                    <a:gd name="T19" fmla="*/ 0 h 40"/>
                    <a:gd name="T20" fmla="*/ 0 w 41"/>
                    <a:gd name="T21" fmla="*/ 0 h 40"/>
                    <a:gd name="T22" fmla="*/ 0 w 41"/>
                    <a:gd name="T23" fmla="*/ 0 h 40"/>
                    <a:gd name="T24" fmla="*/ 0 w 41"/>
                    <a:gd name="T25" fmla="*/ 0 h 40"/>
                    <a:gd name="T26" fmla="*/ 0 w 41"/>
                    <a:gd name="T27" fmla="*/ 0 h 40"/>
                    <a:gd name="T28" fmla="*/ 0 w 41"/>
                    <a:gd name="T29" fmla="*/ 0 h 40"/>
                    <a:gd name="T30" fmla="*/ 0 w 41"/>
                    <a:gd name="T31" fmla="*/ 0 h 40"/>
                    <a:gd name="T32" fmla="*/ 0 w 41"/>
                    <a:gd name="T33" fmla="*/ 0 h 40"/>
                    <a:gd name="T34" fmla="*/ 0 w 41"/>
                    <a:gd name="T35" fmla="*/ 0 h 40"/>
                    <a:gd name="T36" fmla="*/ 0 w 41"/>
                    <a:gd name="T37" fmla="*/ 0 h 40"/>
                    <a:gd name="T38" fmla="*/ 0 w 41"/>
                    <a:gd name="T39" fmla="*/ 0 h 40"/>
                    <a:gd name="T40" fmla="*/ 0 w 41"/>
                    <a:gd name="T41" fmla="*/ 0 h 40"/>
                    <a:gd name="T42" fmla="*/ 0 w 41"/>
                    <a:gd name="T43" fmla="*/ 0 h 40"/>
                    <a:gd name="T44" fmla="*/ 0 w 41"/>
                    <a:gd name="T45" fmla="*/ 0 h 40"/>
                    <a:gd name="T46" fmla="*/ 0 w 41"/>
                    <a:gd name="T47" fmla="*/ 0 h 40"/>
                    <a:gd name="T48" fmla="*/ 0 w 41"/>
                    <a:gd name="T49" fmla="*/ 0 h 40"/>
                    <a:gd name="T50" fmla="*/ 0 w 41"/>
                    <a:gd name="T51" fmla="*/ 0 h 40"/>
                    <a:gd name="T52" fmla="*/ 0 w 41"/>
                    <a:gd name="T53" fmla="*/ 0 h 40"/>
                    <a:gd name="T54" fmla="*/ 0 w 41"/>
                    <a:gd name="T55" fmla="*/ 0 h 40"/>
                    <a:gd name="T56" fmla="*/ 0 w 41"/>
                    <a:gd name="T57" fmla="*/ 0 h 40"/>
                    <a:gd name="T58" fmla="*/ 0 w 41"/>
                    <a:gd name="T59" fmla="*/ 0 h 40"/>
                    <a:gd name="T60" fmla="*/ 0 w 41"/>
                    <a:gd name="T61" fmla="*/ 0 h 40"/>
                    <a:gd name="T62" fmla="*/ 0 w 41"/>
                    <a:gd name="T63" fmla="*/ 0 h 40"/>
                    <a:gd name="T64" fmla="*/ 0 w 41"/>
                    <a:gd name="T65" fmla="*/ 0 h 40"/>
                    <a:gd name="T66" fmla="*/ 0 w 41"/>
                    <a:gd name="T67" fmla="*/ 0 h 4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1"/>
                    <a:gd name="T103" fmla="*/ 0 h 40"/>
                    <a:gd name="T104" fmla="*/ 41 w 41"/>
                    <a:gd name="T105" fmla="*/ 40 h 4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1" h="40">
                      <a:moveTo>
                        <a:pt x="41" y="29"/>
                      </a:moveTo>
                      <a:lnTo>
                        <a:pt x="40" y="39"/>
                      </a:lnTo>
                      <a:lnTo>
                        <a:pt x="35" y="40"/>
                      </a:lnTo>
                      <a:lnTo>
                        <a:pt x="30" y="40"/>
                      </a:lnTo>
                      <a:lnTo>
                        <a:pt x="24" y="40"/>
                      </a:lnTo>
                      <a:lnTo>
                        <a:pt x="20" y="39"/>
                      </a:lnTo>
                      <a:lnTo>
                        <a:pt x="15" y="38"/>
                      </a:lnTo>
                      <a:lnTo>
                        <a:pt x="11" y="36"/>
                      </a:lnTo>
                      <a:lnTo>
                        <a:pt x="7" y="34"/>
                      </a:lnTo>
                      <a:lnTo>
                        <a:pt x="5" y="31"/>
                      </a:lnTo>
                      <a:lnTo>
                        <a:pt x="2" y="27"/>
                      </a:lnTo>
                      <a:lnTo>
                        <a:pt x="1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2"/>
                      </a:lnTo>
                      <a:lnTo>
                        <a:pt x="3" y="9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10" y="2"/>
                      </a:lnTo>
                      <a:lnTo>
                        <a:pt x="13" y="1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3" y="1"/>
                      </a:lnTo>
                      <a:lnTo>
                        <a:pt x="27" y="2"/>
                      </a:lnTo>
                      <a:lnTo>
                        <a:pt x="31" y="5"/>
                      </a:lnTo>
                      <a:lnTo>
                        <a:pt x="33" y="9"/>
                      </a:lnTo>
                      <a:lnTo>
                        <a:pt x="36" y="13"/>
                      </a:lnTo>
                      <a:lnTo>
                        <a:pt x="39" y="17"/>
                      </a:lnTo>
                      <a:lnTo>
                        <a:pt x="40" y="21"/>
                      </a:lnTo>
                      <a:lnTo>
                        <a:pt x="41" y="25"/>
                      </a:lnTo>
                      <a:lnTo>
                        <a:pt x="41" y="30"/>
                      </a:lnTo>
                      <a:lnTo>
                        <a:pt x="41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Freeform 169">
                  <a:extLst>
                    <a:ext uri="{FF2B5EF4-FFF2-40B4-BE49-F238E27FC236}">
                      <a16:creationId xmlns="" xmlns:a16="http://schemas.microsoft.com/office/drawing/2014/main" id="{AF31503A-C518-48EC-8FD4-C3444BE748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5" y="2980"/>
                  <a:ext cx="39" cy="29"/>
                </a:xfrm>
                <a:custGeom>
                  <a:avLst/>
                  <a:gdLst>
                    <a:gd name="T0" fmla="*/ 0 w 117"/>
                    <a:gd name="T1" fmla="*/ 0 h 87"/>
                    <a:gd name="T2" fmla="*/ 0 w 117"/>
                    <a:gd name="T3" fmla="*/ 0 h 87"/>
                    <a:gd name="T4" fmla="*/ 0 w 117"/>
                    <a:gd name="T5" fmla="*/ 0 h 87"/>
                    <a:gd name="T6" fmla="*/ 0 w 117"/>
                    <a:gd name="T7" fmla="*/ 0 h 87"/>
                    <a:gd name="T8" fmla="*/ 0 w 117"/>
                    <a:gd name="T9" fmla="*/ 0 h 87"/>
                    <a:gd name="T10" fmla="*/ 0 w 117"/>
                    <a:gd name="T11" fmla="*/ 0 h 87"/>
                    <a:gd name="T12" fmla="*/ 0 w 117"/>
                    <a:gd name="T13" fmla="*/ 0 h 87"/>
                    <a:gd name="T14" fmla="*/ 0 w 117"/>
                    <a:gd name="T15" fmla="*/ 0 h 87"/>
                    <a:gd name="T16" fmla="*/ 0 w 117"/>
                    <a:gd name="T17" fmla="*/ 0 h 87"/>
                    <a:gd name="T18" fmla="*/ 0 w 117"/>
                    <a:gd name="T19" fmla="*/ 0 h 87"/>
                    <a:gd name="T20" fmla="*/ 0 w 117"/>
                    <a:gd name="T21" fmla="*/ 0 h 87"/>
                    <a:gd name="T22" fmla="*/ 0 w 117"/>
                    <a:gd name="T23" fmla="*/ 0 h 87"/>
                    <a:gd name="T24" fmla="*/ 0 w 117"/>
                    <a:gd name="T25" fmla="*/ 0 h 87"/>
                    <a:gd name="T26" fmla="*/ 0 w 117"/>
                    <a:gd name="T27" fmla="*/ 0 h 87"/>
                    <a:gd name="T28" fmla="*/ 0 w 117"/>
                    <a:gd name="T29" fmla="*/ 0 h 87"/>
                    <a:gd name="T30" fmla="*/ 0 w 117"/>
                    <a:gd name="T31" fmla="*/ 0 h 87"/>
                    <a:gd name="T32" fmla="*/ 0 w 117"/>
                    <a:gd name="T33" fmla="*/ 0 h 87"/>
                    <a:gd name="T34" fmla="*/ 0 w 117"/>
                    <a:gd name="T35" fmla="*/ 0 h 87"/>
                    <a:gd name="T36" fmla="*/ 0 w 117"/>
                    <a:gd name="T37" fmla="*/ 0 h 87"/>
                    <a:gd name="T38" fmla="*/ 0 w 117"/>
                    <a:gd name="T39" fmla="*/ 0 h 87"/>
                    <a:gd name="T40" fmla="*/ 0 w 117"/>
                    <a:gd name="T41" fmla="*/ 0 h 87"/>
                    <a:gd name="T42" fmla="*/ 0 w 117"/>
                    <a:gd name="T43" fmla="*/ 0 h 87"/>
                    <a:gd name="T44" fmla="*/ 0 w 117"/>
                    <a:gd name="T45" fmla="*/ 0 h 87"/>
                    <a:gd name="T46" fmla="*/ 0 w 117"/>
                    <a:gd name="T47" fmla="*/ 0 h 87"/>
                    <a:gd name="T48" fmla="*/ 0 w 117"/>
                    <a:gd name="T49" fmla="*/ 0 h 87"/>
                    <a:gd name="T50" fmla="*/ 0 w 117"/>
                    <a:gd name="T51" fmla="*/ 0 h 87"/>
                    <a:gd name="T52" fmla="*/ 0 w 117"/>
                    <a:gd name="T53" fmla="*/ 0 h 87"/>
                    <a:gd name="T54" fmla="*/ 0 w 117"/>
                    <a:gd name="T55" fmla="*/ 0 h 87"/>
                    <a:gd name="T56" fmla="*/ 0 w 117"/>
                    <a:gd name="T57" fmla="*/ 0 h 87"/>
                    <a:gd name="T58" fmla="*/ 0 w 117"/>
                    <a:gd name="T59" fmla="*/ 0 h 87"/>
                    <a:gd name="T60" fmla="*/ 0 w 117"/>
                    <a:gd name="T61" fmla="*/ 0 h 87"/>
                    <a:gd name="T62" fmla="*/ 0 w 117"/>
                    <a:gd name="T63" fmla="*/ 0 h 87"/>
                    <a:gd name="T64" fmla="*/ 0 w 117"/>
                    <a:gd name="T65" fmla="*/ 0 h 87"/>
                    <a:gd name="T66" fmla="*/ 0 w 117"/>
                    <a:gd name="T67" fmla="*/ 0 h 87"/>
                    <a:gd name="T68" fmla="*/ 0 w 117"/>
                    <a:gd name="T69" fmla="*/ 0 h 87"/>
                    <a:gd name="T70" fmla="*/ 0 w 117"/>
                    <a:gd name="T71" fmla="*/ 0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7"/>
                    <a:gd name="T109" fmla="*/ 0 h 87"/>
                    <a:gd name="T110" fmla="*/ 117 w 117"/>
                    <a:gd name="T111" fmla="*/ 87 h 8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7" h="87">
                      <a:moveTo>
                        <a:pt x="113" y="44"/>
                      </a:moveTo>
                      <a:lnTo>
                        <a:pt x="112" y="51"/>
                      </a:lnTo>
                      <a:lnTo>
                        <a:pt x="110" y="57"/>
                      </a:lnTo>
                      <a:lnTo>
                        <a:pt x="108" y="63"/>
                      </a:lnTo>
                      <a:lnTo>
                        <a:pt x="106" y="66"/>
                      </a:lnTo>
                      <a:lnTo>
                        <a:pt x="102" y="72"/>
                      </a:lnTo>
                      <a:lnTo>
                        <a:pt x="98" y="76"/>
                      </a:lnTo>
                      <a:lnTo>
                        <a:pt x="94" y="79"/>
                      </a:lnTo>
                      <a:lnTo>
                        <a:pt x="89" y="82"/>
                      </a:lnTo>
                      <a:lnTo>
                        <a:pt x="83" y="85"/>
                      </a:lnTo>
                      <a:lnTo>
                        <a:pt x="77" y="86"/>
                      </a:lnTo>
                      <a:lnTo>
                        <a:pt x="66" y="87"/>
                      </a:lnTo>
                      <a:lnTo>
                        <a:pt x="57" y="86"/>
                      </a:lnTo>
                      <a:lnTo>
                        <a:pt x="50" y="83"/>
                      </a:lnTo>
                      <a:lnTo>
                        <a:pt x="40" y="79"/>
                      </a:lnTo>
                      <a:lnTo>
                        <a:pt x="33" y="74"/>
                      </a:lnTo>
                      <a:lnTo>
                        <a:pt x="26" y="68"/>
                      </a:lnTo>
                      <a:lnTo>
                        <a:pt x="19" y="61"/>
                      </a:lnTo>
                      <a:lnTo>
                        <a:pt x="13" y="55"/>
                      </a:lnTo>
                      <a:lnTo>
                        <a:pt x="6" y="47"/>
                      </a:lnTo>
                      <a:lnTo>
                        <a:pt x="1" y="40"/>
                      </a:lnTo>
                      <a:lnTo>
                        <a:pt x="1" y="38"/>
                      </a:lnTo>
                      <a:lnTo>
                        <a:pt x="1" y="35"/>
                      </a:lnTo>
                      <a:lnTo>
                        <a:pt x="1" y="33"/>
                      </a:lnTo>
                      <a:lnTo>
                        <a:pt x="0" y="29"/>
                      </a:lnTo>
                      <a:lnTo>
                        <a:pt x="0" y="26"/>
                      </a:ln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1" y="18"/>
                      </a:lnTo>
                      <a:lnTo>
                        <a:pt x="4" y="17"/>
                      </a:lnTo>
                      <a:lnTo>
                        <a:pt x="6" y="14"/>
                      </a:lnTo>
                      <a:lnTo>
                        <a:pt x="9" y="16"/>
                      </a:lnTo>
                      <a:lnTo>
                        <a:pt x="12" y="16"/>
                      </a:lnTo>
                      <a:lnTo>
                        <a:pt x="13" y="18"/>
                      </a:lnTo>
                      <a:lnTo>
                        <a:pt x="14" y="21"/>
                      </a:lnTo>
                      <a:lnTo>
                        <a:pt x="17" y="23"/>
                      </a:lnTo>
                      <a:lnTo>
                        <a:pt x="18" y="26"/>
                      </a:lnTo>
                      <a:lnTo>
                        <a:pt x="19" y="29"/>
                      </a:lnTo>
                      <a:lnTo>
                        <a:pt x="22" y="31"/>
                      </a:lnTo>
                      <a:lnTo>
                        <a:pt x="23" y="34"/>
                      </a:lnTo>
                      <a:lnTo>
                        <a:pt x="26" y="35"/>
                      </a:lnTo>
                      <a:lnTo>
                        <a:pt x="31" y="42"/>
                      </a:lnTo>
                      <a:lnTo>
                        <a:pt x="38" y="46"/>
                      </a:lnTo>
                      <a:lnTo>
                        <a:pt x="44" y="49"/>
                      </a:lnTo>
                      <a:lnTo>
                        <a:pt x="51" y="51"/>
                      </a:lnTo>
                      <a:lnTo>
                        <a:pt x="57" y="52"/>
                      </a:lnTo>
                      <a:lnTo>
                        <a:pt x="64" y="52"/>
                      </a:lnTo>
                      <a:lnTo>
                        <a:pt x="70" y="51"/>
                      </a:lnTo>
                      <a:lnTo>
                        <a:pt x="77" y="48"/>
                      </a:lnTo>
                      <a:lnTo>
                        <a:pt x="83" y="44"/>
                      </a:lnTo>
                      <a:lnTo>
                        <a:pt x="89" y="38"/>
                      </a:lnTo>
                      <a:lnTo>
                        <a:pt x="91" y="35"/>
                      </a:lnTo>
                      <a:lnTo>
                        <a:pt x="94" y="31"/>
                      </a:lnTo>
                      <a:lnTo>
                        <a:pt x="95" y="27"/>
                      </a:lnTo>
                      <a:lnTo>
                        <a:pt x="97" y="23"/>
                      </a:lnTo>
                      <a:lnTo>
                        <a:pt x="97" y="19"/>
                      </a:lnTo>
                      <a:lnTo>
                        <a:pt x="97" y="16"/>
                      </a:lnTo>
                      <a:lnTo>
                        <a:pt x="97" y="12"/>
                      </a:lnTo>
                      <a:lnTo>
                        <a:pt x="97" y="8"/>
                      </a:lnTo>
                      <a:lnTo>
                        <a:pt x="95" y="4"/>
                      </a:lnTo>
                      <a:lnTo>
                        <a:pt x="95" y="0"/>
                      </a:lnTo>
                      <a:lnTo>
                        <a:pt x="100" y="2"/>
                      </a:lnTo>
                      <a:lnTo>
                        <a:pt x="104" y="5"/>
                      </a:lnTo>
                      <a:lnTo>
                        <a:pt x="108" y="9"/>
                      </a:lnTo>
                      <a:lnTo>
                        <a:pt x="111" y="14"/>
                      </a:lnTo>
                      <a:lnTo>
                        <a:pt x="113" y="18"/>
                      </a:lnTo>
                      <a:lnTo>
                        <a:pt x="115" y="23"/>
                      </a:lnTo>
                      <a:lnTo>
                        <a:pt x="116" y="29"/>
                      </a:lnTo>
                      <a:lnTo>
                        <a:pt x="117" y="34"/>
                      </a:lnTo>
                      <a:lnTo>
                        <a:pt x="116" y="39"/>
                      </a:lnTo>
                      <a:lnTo>
                        <a:pt x="115" y="46"/>
                      </a:lnTo>
                      <a:lnTo>
                        <a:pt x="113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Freeform 170">
                  <a:extLst>
                    <a:ext uri="{FF2B5EF4-FFF2-40B4-BE49-F238E27FC236}">
                      <a16:creationId xmlns="" xmlns:a16="http://schemas.microsoft.com/office/drawing/2014/main" id="{16CEDBE9-1912-4E32-BE4B-DFA64BF63B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1" y="2987"/>
                  <a:ext cx="18" cy="15"/>
                </a:xfrm>
                <a:custGeom>
                  <a:avLst/>
                  <a:gdLst>
                    <a:gd name="T0" fmla="*/ 0 w 54"/>
                    <a:gd name="T1" fmla="*/ 0 h 44"/>
                    <a:gd name="T2" fmla="*/ 0 w 54"/>
                    <a:gd name="T3" fmla="*/ 0 h 44"/>
                    <a:gd name="T4" fmla="*/ 0 w 54"/>
                    <a:gd name="T5" fmla="*/ 0 h 44"/>
                    <a:gd name="T6" fmla="*/ 0 w 54"/>
                    <a:gd name="T7" fmla="*/ 0 h 44"/>
                    <a:gd name="T8" fmla="*/ 0 w 54"/>
                    <a:gd name="T9" fmla="*/ 0 h 44"/>
                    <a:gd name="T10" fmla="*/ 0 w 54"/>
                    <a:gd name="T11" fmla="*/ 0 h 44"/>
                    <a:gd name="T12" fmla="*/ 0 w 54"/>
                    <a:gd name="T13" fmla="*/ 0 h 44"/>
                    <a:gd name="T14" fmla="*/ 0 w 54"/>
                    <a:gd name="T15" fmla="*/ 0 h 44"/>
                    <a:gd name="T16" fmla="*/ 0 w 54"/>
                    <a:gd name="T17" fmla="*/ 0 h 44"/>
                    <a:gd name="T18" fmla="*/ 0 w 54"/>
                    <a:gd name="T19" fmla="*/ 0 h 44"/>
                    <a:gd name="T20" fmla="*/ 0 w 54"/>
                    <a:gd name="T21" fmla="*/ 0 h 44"/>
                    <a:gd name="T22" fmla="*/ 0 w 54"/>
                    <a:gd name="T23" fmla="*/ 0 h 44"/>
                    <a:gd name="T24" fmla="*/ 0 w 54"/>
                    <a:gd name="T25" fmla="*/ 0 h 44"/>
                    <a:gd name="T26" fmla="*/ 0 w 54"/>
                    <a:gd name="T27" fmla="*/ 0 h 44"/>
                    <a:gd name="T28" fmla="*/ 0 w 54"/>
                    <a:gd name="T29" fmla="*/ 0 h 44"/>
                    <a:gd name="T30" fmla="*/ 0 w 54"/>
                    <a:gd name="T31" fmla="*/ 0 h 44"/>
                    <a:gd name="T32" fmla="*/ 0 w 54"/>
                    <a:gd name="T33" fmla="*/ 0 h 44"/>
                    <a:gd name="T34" fmla="*/ 0 w 54"/>
                    <a:gd name="T35" fmla="*/ 0 h 44"/>
                    <a:gd name="T36" fmla="*/ 0 w 54"/>
                    <a:gd name="T37" fmla="*/ 0 h 44"/>
                    <a:gd name="T38" fmla="*/ 0 w 54"/>
                    <a:gd name="T39" fmla="*/ 0 h 44"/>
                    <a:gd name="T40" fmla="*/ 0 w 54"/>
                    <a:gd name="T41" fmla="*/ 0 h 44"/>
                    <a:gd name="T42" fmla="*/ 0 w 54"/>
                    <a:gd name="T43" fmla="*/ 0 h 44"/>
                    <a:gd name="T44" fmla="*/ 0 w 54"/>
                    <a:gd name="T45" fmla="*/ 0 h 44"/>
                    <a:gd name="T46" fmla="*/ 0 w 54"/>
                    <a:gd name="T47" fmla="*/ 0 h 44"/>
                    <a:gd name="T48" fmla="*/ 0 w 54"/>
                    <a:gd name="T49" fmla="*/ 0 h 44"/>
                    <a:gd name="T50" fmla="*/ 0 w 54"/>
                    <a:gd name="T51" fmla="*/ 0 h 44"/>
                    <a:gd name="T52" fmla="*/ 0 w 54"/>
                    <a:gd name="T53" fmla="*/ 0 h 44"/>
                    <a:gd name="T54" fmla="*/ 0 w 54"/>
                    <a:gd name="T55" fmla="*/ 0 h 44"/>
                    <a:gd name="T56" fmla="*/ 0 w 54"/>
                    <a:gd name="T57" fmla="*/ 0 h 44"/>
                    <a:gd name="T58" fmla="*/ 0 w 54"/>
                    <a:gd name="T59" fmla="*/ 0 h 44"/>
                    <a:gd name="T60" fmla="*/ 0 w 54"/>
                    <a:gd name="T61" fmla="*/ 0 h 44"/>
                    <a:gd name="T62" fmla="*/ 0 w 54"/>
                    <a:gd name="T63" fmla="*/ 0 h 44"/>
                    <a:gd name="T64" fmla="*/ 0 w 54"/>
                    <a:gd name="T65" fmla="*/ 0 h 44"/>
                    <a:gd name="T66" fmla="*/ 0 w 54"/>
                    <a:gd name="T67" fmla="*/ 0 h 4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4"/>
                    <a:gd name="T103" fmla="*/ 0 h 44"/>
                    <a:gd name="T104" fmla="*/ 54 w 54"/>
                    <a:gd name="T105" fmla="*/ 44 h 4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4" h="44">
                      <a:moveTo>
                        <a:pt x="51" y="20"/>
                      </a:moveTo>
                      <a:lnTo>
                        <a:pt x="52" y="25"/>
                      </a:lnTo>
                      <a:lnTo>
                        <a:pt x="54" y="29"/>
                      </a:lnTo>
                      <a:lnTo>
                        <a:pt x="52" y="33"/>
                      </a:lnTo>
                      <a:lnTo>
                        <a:pt x="51" y="37"/>
                      </a:lnTo>
                      <a:lnTo>
                        <a:pt x="50" y="39"/>
                      </a:lnTo>
                      <a:lnTo>
                        <a:pt x="47" y="42"/>
                      </a:lnTo>
                      <a:lnTo>
                        <a:pt x="43" y="43"/>
                      </a:lnTo>
                      <a:lnTo>
                        <a:pt x="41" y="44"/>
                      </a:lnTo>
                      <a:lnTo>
                        <a:pt x="36" y="44"/>
                      </a:lnTo>
                      <a:lnTo>
                        <a:pt x="32" y="44"/>
                      </a:lnTo>
                      <a:lnTo>
                        <a:pt x="28" y="43"/>
                      </a:lnTo>
                      <a:lnTo>
                        <a:pt x="22" y="43"/>
                      </a:lnTo>
                      <a:lnTo>
                        <a:pt x="19" y="42"/>
                      </a:lnTo>
                      <a:lnTo>
                        <a:pt x="15" y="39"/>
                      </a:lnTo>
                      <a:lnTo>
                        <a:pt x="11" y="37"/>
                      </a:lnTo>
                      <a:lnTo>
                        <a:pt x="7" y="34"/>
                      </a:lnTo>
                      <a:lnTo>
                        <a:pt x="4" y="31"/>
                      </a:lnTo>
                      <a:lnTo>
                        <a:pt x="3" y="27"/>
                      </a:lnTo>
                      <a:lnTo>
                        <a:pt x="2" y="22"/>
                      </a:lnTo>
                      <a:lnTo>
                        <a:pt x="0" y="17"/>
                      </a:lnTo>
                      <a:lnTo>
                        <a:pt x="4" y="1"/>
                      </a:lnTo>
                      <a:lnTo>
                        <a:pt x="9" y="0"/>
                      </a:lnTo>
                      <a:lnTo>
                        <a:pt x="16" y="0"/>
                      </a:lnTo>
                      <a:lnTo>
                        <a:pt x="21" y="1"/>
                      </a:lnTo>
                      <a:lnTo>
                        <a:pt x="26" y="3"/>
                      </a:lnTo>
                      <a:lnTo>
                        <a:pt x="32" y="4"/>
                      </a:lnTo>
                      <a:lnTo>
                        <a:pt x="36" y="7"/>
                      </a:lnTo>
                      <a:lnTo>
                        <a:pt x="41" y="11"/>
                      </a:lnTo>
                      <a:lnTo>
                        <a:pt x="45" y="13"/>
                      </a:lnTo>
                      <a:lnTo>
                        <a:pt x="49" y="17"/>
                      </a:lnTo>
                      <a:lnTo>
                        <a:pt x="52" y="21"/>
                      </a:lnTo>
                      <a:lnTo>
                        <a:pt x="51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Freeform 171">
                  <a:extLst>
                    <a:ext uri="{FF2B5EF4-FFF2-40B4-BE49-F238E27FC236}">
                      <a16:creationId xmlns="" xmlns:a16="http://schemas.microsoft.com/office/drawing/2014/main" id="{7D9D0F31-DF03-4D8D-861F-3D0A96CE61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7" y="2997"/>
                  <a:ext cx="15" cy="13"/>
                </a:xfrm>
                <a:custGeom>
                  <a:avLst/>
                  <a:gdLst>
                    <a:gd name="T0" fmla="*/ 0 w 45"/>
                    <a:gd name="T1" fmla="*/ 0 h 38"/>
                    <a:gd name="T2" fmla="*/ 0 w 45"/>
                    <a:gd name="T3" fmla="*/ 0 h 38"/>
                    <a:gd name="T4" fmla="*/ 0 w 45"/>
                    <a:gd name="T5" fmla="*/ 0 h 38"/>
                    <a:gd name="T6" fmla="*/ 0 w 45"/>
                    <a:gd name="T7" fmla="*/ 0 h 38"/>
                    <a:gd name="T8" fmla="*/ 0 w 45"/>
                    <a:gd name="T9" fmla="*/ 0 h 38"/>
                    <a:gd name="T10" fmla="*/ 0 w 45"/>
                    <a:gd name="T11" fmla="*/ 0 h 38"/>
                    <a:gd name="T12" fmla="*/ 0 w 45"/>
                    <a:gd name="T13" fmla="*/ 0 h 38"/>
                    <a:gd name="T14" fmla="*/ 0 w 45"/>
                    <a:gd name="T15" fmla="*/ 0 h 38"/>
                    <a:gd name="T16" fmla="*/ 0 w 45"/>
                    <a:gd name="T17" fmla="*/ 0 h 38"/>
                    <a:gd name="T18" fmla="*/ 0 w 45"/>
                    <a:gd name="T19" fmla="*/ 0 h 38"/>
                    <a:gd name="T20" fmla="*/ 0 w 45"/>
                    <a:gd name="T21" fmla="*/ 0 h 38"/>
                    <a:gd name="T22" fmla="*/ 0 w 45"/>
                    <a:gd name="T23" fmla="*/ 0 h 38"/>
                    <a:gd name="T24" fmla="*/ 0 w 45"/>
                    <a:gd name="T25" fmla="*/ 0 h 38"/>
                    <a:gd name="T26" fmla="*/ 0 w 45"/>
                    <a:gd name="T27" fmla="*/ 0 h 38"/>
                    <a:gd name="T28" fmla="*/ 0 w 45"/>
                    <a:gd name="T29" fmla="*/ 0 h 38"/>
                    <a:gd name="T30" fmla="*/ 0 w 45"/>
                    <a:gd name="T31" fmla="*/ 0 h 38"/>
                    <a:gd name="T32" fmla="*/ 0 w 45"/>
                    <a:gd name="T33" fmla="*/ 0 h 38"/>
                    <a:gd name="T34" fmla="*/ 0 w 45"/>
                    <a:gd name="T35" fmla="*/ 0 h 38"/>
                    <a:gd name="T36" fmla="*/ 0 w 45"/>
                    <a:gd name="T37" fmla="*/ 0 h 38"/>
                    <a:gd name="T38" fmla="*/ 0 w 45"/>
                    <a:gd name="T39" fmla="*/ 0 h 38"/>
                    <a:gd name="T40" fmla="*/ 0 w 45"/>
                    <a:gd name="T41" fmla="*/ 0 h 38"/>
                    <a:gd name="T42" fmla="*/ 0 w 45"/>
                    <a:gd name="T43" fmla="*/ 0 h 38"/>
                    <a:gd name="T44" fmla="*/ 0 w 45"/>
                    <a:gd name="T45" fmla="*/ 0 h 38"/>
                    <a:gd name="T46" fmla="*/ 0 w 45"/>
                    <a:gd name="T47" fmla="*/ 0 h 38"/>
                    <a:gd name="T48" fmla="*/ 0 w 45"/>
                    <a:gd name="T49" fmla="*/ 0 h 38"/>
                    <a:gd name="T50" fmla="*/ 0 w 45"/>
                    <a:gd name="T51" fmla="*/ 0 h 38"/>
                    <a:gd name="T52" fmla="*/ 0 w 45"/>
                    <a:gd name="T53" fmla="*/ 0 h 38"/>
                    <a:gd name="T54" fmla="*/ 0 w 45"/>
                    <a:gd name="T55" fmla="*/ 0 h 38"/>
                    <a:gd name="T56" fmla="*/ 0 w 45"/>
                    <a:gd name="T57" fmla="*/ 0 h 38"/>
                    <a:gd name="T58" fmla="*/ 0 w 45"/>
                    <a:gd name="T59" fmla="*/ 0 h 38"/>
                    <a:gd name="T60" fmla="*/ 0 w 45"/>
                    <a:gd name="T61" fmla="*/ 0 h 38"/>
                    <a:gd name="T62" fmla="*/ 0 w 45"/>
                    <a:gd name="T63" fmla="*/ 0 h 38"/>
                    <a:gd name="T64" fmla="*/ 0 w 45"/>
                    <a:gd name="T65" fmla="*/ 0 h 38"/>
                    <a:gd name="T66" fmla="*/ 0 w 45"/>
                    <a:gd name="T67" fmla="*/ 0 h 38"/>
                    <a:gd name="T68" fmla="*/ 0 w 45"/>
                    <a:gd name="T69" fmla="*/ 0 h 38"/>
                    <a:gd name="T70" fmla="*/ 0 w 45"/>
                    <a:gd name="T71" fmla="*/ 0 h 38"/>
                    <a:gd name="T72" fmla="*/ 0 w 45"/>
                    <a:gd name="T73" fmla="*/ 0 h 38"/>
                    <a:gd name="T74" fmla="*/ 0 w 45"/>
                    <a:gd name="T75" fmla="*/ 0 h 38"/>
                    <a:gd name="T76" fmla="*/ 0 w 45"/>
                    <a:gd name="T77" fmla="*/ 0 h 38"/>
                    <a:gd name="T78" fmla="*/ 0 w 45"/>
                    <a:gd name="T79" fmla="*/ 0 h 38"/>
                    <a:gd name="T80" fmla="*/ 0 w 45"/>
                    <a:gd name="T81" fmla="*/ 0 h 38"/>
                    <a:gd name="T82" fmla="*/ 0 w 45"/>
                    <a:gd name="T83" fmla="*/ 0 h 38"/>
                    <a:gd name="T84" fmla="*/ 0 w 45"/>
                    <a:gd name="T85" fmla="*/ 0 h 3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5"/>
                    <a:gd name="T130" fmla="*/ 0 h 38"/>
                    <a:gd name="T131" fmla="*/ 45 w 45"/>
                    <a:gd name="T132" fmla="*/ 38 h 3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5" h="38">
                      <a:moveTo>
                        <a:pt x="43" y="20"/>
                      </a:moveTo>
                      <a:lnTo>
                        <a:pt x="45" y="22"/>
                      </a:lnTo>
                      <a:lnTo>
                        <a:pt x="43" y="25"/>
                      </a:lnTo>
                      <a:lnTo>
                        <a:pt x="43" y="27"/>
                      </a:lnTo>
                      <a:lnTo>
                        <a:pt x="42" y="30"/>
                      </a:lnTo>
                      <a:lnTo>
                        <a:pt x="41" y="31"/>
                      </a:lnTo>
                      <a:lnTo>
                        <a:pt x="40" y="33"/>
                      </a:lnTo>
                      <a:lnTo>
                        <a:pt x="37" y="34"/>
                      </a:lnTo>
                      <a:lnTo>
                        <a:pt x="36" y="35"/>
                      </a:lnTo>
                      <a:lnTo>
                        <a:pt x="33" y="37"/>
                      </a:lnTo>
                      <a:lnTo>
                        <a:pt x="30" y="37"/>
                      </a:lnTo>
                      <a:lnTo>
                        <a:pt x="27" y="38"/>
                      </a:lnTo>
                      <a:lnTo>
                        <a:pt x="23" y="38"/>
                      </a:lnTo>
                      <a:lnTo>
                        <a:pt x="19" y="38"/>
                      </a:lnTo>
                      <a:lnTo>
                        <a:pt x="15" y="37"/>
                      </a:lnTo>
                      <a:lnTo>
                        <a:pt x="12" y="35"/>
                      </a:lnTo>
                      <a:lnTo>
                        <a:pt x="8" y="33"/>
                      </a:lnTo>
                      <a:lnTo>
                        <a:pt x="6" y="30"/>
                      </a:lnTo>
                      <a:lnTo>
                        <a:pt x="4" y="27"/>
                      </a:lnTo>
                      <a:lnTo>
                        <a:pt x="3" y="24"/>
                      </a:lnTo>
                      <a:lnTo>
                        <a:pt x="2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2" y="9"/>
                      </a:lnTo>
                      <a:lnTo>
                        <a:pt x="2" y="8"/>
                      </a:lnTo>
                      <a:lnTo>
                        <a:pt x="3" y="5"/>
                      </a:lnTo>
                      <a:lnTo>
                        <a:pt x="6" y="4"/>
                      </a:lnTo>
                      <a:lnTo>
                        <a:pt x="7" y="3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0" y="1"/>
                      </a:lnTo>
                      <a:lnTo>
                        <a:pt x="24" y="1"/>
                      </a:lnTo>
                      <a:lnTo>
                        <a:pt x="28" y="4"/>
                      </a:lnTo>
                      <a:lnTo>
                        <a:pt x="30" y="5"/>
                      </a:lnTo>
                      <a:lnTo>
                        <a:pt x="34" y="8"/>
                      </a:lnTo>
                      <a:lnTo>
                        <a:pt x="37" y="11"/>
                      </a:lnTo>
                      <a:lnTo>
                        <a:pt x="40" y="13"/>
                      </a:lnTo>
                      <a:lnTo>
                        <a:pt x="42" y="17"/>
                      </a:lnTo>
                      <a:lnTo>
                        <a:pt x="45" y="20"/>
                      </a:lnTo>
                      <a:lnTo>
                        <a:pt x="43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Freeform 172">
                  <a:extLst>
                    <a:ext uri="{FF2B5EF4-FFF2-40B4-BE49-F238E27FC236}">
                      <a16:creationId xmlns="" xmlns:a16="http://schemas.microsoft.com/office/drawing/2014/main" id="{584C96BB-A95E-4B5A-8043-6C71D0CE4A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1" y="3009"/>
                  <a:ext cx="18" cy="34"/>
                </a:xfrm>
                <a:custGeom>
                  <a:avLst/>
                  <a:gdLst>
                    <a:gd name="T0" fmla="*/ 0 w 54"/>
                    <a:gd name="T1" fmla="*/ 0 h 102"/>
                    <a:gd name="T2" fmla="*/ 0 w 54"/>
                    <a:gd name="T3" fmla="*/ 0 h 102"/>
                    <a:gd name="T4" fmla="*/ 0 w 54"/>
                    <a:gd name="T5" fmla="*/ 0 h 102"/>
                    <a:gd name="T6" fmla="*/ 0 w 54"/>
                    <a:gd name="T7" fmla="*/ 0 h 102"/>
                    <a:gd name="T8" fmla="*/ 0 w 54"/>
                    <a:gd name="T9" fmla="*/ 0 h 102"/>
                    <a:gd name="T10" fmla="*/ 0 w 54"/>
                    <a:gd name="T11" fmla="*/ 0 h 102"/>
                    <a:gd name="T12" fmla="*/ 0 w 54"/>
                    <a:gd name="T13" fmla="*/ 0 h 102"/>
                    <a:gd name="T14" fmla="*/ 0 w 54"/>
                    <a:gd name="T15" fmla="*/ 0 h 102"/>
                    <a:gd name="T16" fmla="*/ 0 w 54"/>
                    <a:gd name="T17" fmla="*/ 0 h 102"/>
                    <a:gd name="T18" fmla="*/ 0 w 54"/>
                    <a:gd name="T19" fmla="*/ 0 h 102"/>
                    <a:gd name="T20" fmla="*/ 0 w 54"/>
                    <a:gd name="T21" fmla="*/ 0 h 102"/>
                    <a:gd name="T22" fmla="*/ 0 w 54"/>
                    <a:gd name="T23" fmla="*/ 0 h 102"/>
                    <a:gd name="T24" fmla="*/ 0 w 54"/>
                    <a:gd name="T25" fmla="*/ 0 h 102"/>
                    <a:gd name="T26" fmla="*/ 0 w 54"/>
                    <a:gd name="T27" fmla="*/ 0 h 102"/>
                    <a:gd name="T28" fmla="*/ 0 w 54"/>
                    <a:gd name="T29" fmla="*/ 0 h 102"/>
                    <a:gd name="T30" fmla="*/ 0 w 54"/>
                    <a:gd name="T31" fmla="*/ 0 h 102"/>
                    <a:gd name="T32" fmla="*/ 0 w 54"/>
                    <a:gd name="T33" fmla="*/ 0 h 102"/>
                    <a:gd name="T34" fmla="*/ 0 w 54"/>
                    <a:gd name="T35" fmla="*/ 0 h 102"/>
                    <a:gd name="T36" fmla="*/ 0 w 54"/>
                    <a:gd name="T37" fmla="*/ 0 h 102"/>
                    <a:gd name="T38" fmla="*/ 0 w 54"/>
                    <a:gd name="T39" fmla="*/ 0 h 102"/>
                    <a:gd name="T40" fmla="*/ 0 w 54"/>
                    <a:gd name="T41" fmla="*/ 0 h 102"/>
                    <a:gd name="T42" fmla="*/ 0 w 54"/>
                    <a:gd name="T43" fmla="*/ 0 h 102"/>
                    <a:gd name="T44" fmla="*/ 0 w 54"/>
                    <a:gd name="T45" fmla="*/ 0 h 102"/>
                    <a:gd name="T46" fmla="*/ 0 w 54"/>
                    <a:gd name="T47" fmla="*/ 0 h 102"/>
                    <a:gd name="T48" fmla="*/ 0 w 54"/>
                    <a:gd name="T49" fmla="*/ 0 h 102"/>
                    <a:gd name="T50" fmla="*/ 0 w 54"/>
                    <a:gd name="T51" fmla="*/ 0 h 102"/>
                    <a:gd name="T52" fmla="*/ 0 w 54"/>
                    <a:gd name="T53" fmla="*/ 0 h 102"/>
                    <a:gd name="T54" fmla="*/ 0 w 54"/>
                    <a:gd name="T55" fmla="*/ 0 h 102"/>
                    <a:gd name="T56" fmla="*/ 0 w 54"/>
                    <a:gd name="T57" fmla="*/ 0 h 102"/>
                    <a:gd name="T58" fmla="*/ 0 w 54"/>
                    <a:gd name="T59" fmla="*/ 0 h 102"/>
                    <a:gd name="T60" fmla="*/ 0 w 54"/>
                    <a:gd name="T61" fmla="*/ 0 h 102"/>
                    <a:gd name="T62" fmla="*/ 0 w 54"/>
                    <a:gd name="T63" fmla="*/ 0 h 102"/>
                    <a:gd name="T64" fmla="*/ 0 w 54"/>
                    <a:gd name="T65" fmla="*/ 0 h 102"/>
                    <a:gd name="T66" fmla="*/ 0 w 54"/>
                    <a:gd name="T67" fmla="*/ 0 h 102"/>
                    <a:gd name="T68" fmla="*/ 0 w 54"/>
                    <a:gd name="T69" fmla="*/ 0 h 102"/>
                    <a:gd name="T70" fmla="*/ 0 w 54"/>
                    <a:gd name="T71" fmla="*/ 0 h 102"/>
                    <a:gd name="T72" fmla="*/ 0 w 54"/>
                    <a:gd name="T73" fmla="*/ 0 h 102"/>
                    <a:gd name="T74" fmla="*/ 0 w 54"/>
                    <a:gd name="T75" fmla="*/ 0 h 102"/>
                    <a:gd name="T76" fmla="*/ 0 w 54"/>
                    <a:gd name="T77" fmla="*/ 0 h 102"/>
                    <a:gd name="T78" fmla="*/ 0 w 54"/>
                    <a:gd name="T79" fmla="*/ 0 h 102"/>
                    <a:gd name="T80" fmla="*/ 0 w 54"/>
                    <a:gd name="T81" fmla="*/ 0 h 102"/>
                    <a:gd name="T82" fmla="*/ 0 w 54"/>
                    <a:gd name="T83" fmla="*/ 0 h 102"/>
                    <a:gd name="T84" fmla="*/ 0 w 54"/>
                    <a:gd name="T85" fmla="*/ 0 h 102"/>
                    <a:gd name="T86" fmla="*/ 0 w 54"/>
                    <a:gd name="T87" fmla="*/ 0 h 102"/>
                    <a:gd name="T88" fmla="*/ 0 w 54"/>
                    <a:gd name="T89" fmla="*/ 0 h 102"/>
                    <a:gd name="T90" fmla="*/ 0 w 54"/>
                    <a:gd name="T91" fmla="*/ 0 h 102"/>
                    <a:gd name="T92" fmla="*/ 0 w 54"/>
                    <a:gd name="T93" fmla="*/ 0 h 102"/>
                    <a:gd name="T94" fmla="*/ 0 w 54"/>
                    <a:gd name="T95" fmla="*/ 0 h 10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4"/>
                    <a:gd name="T145" fmla="*/ 0 h 102"/>
                    <a:gd name="T146" fmla="*/ 54 w 54"/>
                    <a:gd name="T147" fmla="*/ 102 h 10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4" h="102">
                      <a:moveTo>
                        <a:pt x="29" y="8"/>
                      </a:moveTo>
                      <a:lnTo>
                        <a:pt x="28" y="9"/>
                      </a:lnTo>
                      <a:lnTo>
                        <a:pt x="26" y="11"/>
                      </a:lnTo>
                      <a:lnTo>
                        <a:pt x="25" y="12"/>
                      </a:lnTo>
                      <a:lnTo>
                        <a:pt x="25" y="15"/>
                      </a:lnTo>
                      <a:lnTo>
                        <a:pt x="24" y="16"/>
                      </a:lnTo>
                      <a:lnTo>
                        <a:pt x="24" y="17"/>
                      </a:lnTo>
                      <a:lnTo>
                        <a:pt x="22" y="20"/>
                      </a:lnTo>
                      <a:lnTo>
                        <a:pt x="22" y="23"/>
                      </a:lnTo>
                      <a:lnTo>
                        <a:pt x="21" y="24"/>
                      </a:lnTo>
                      <a:lnTo>
                        <a:pt x="21" y="25"/>
                      </a:lnTo>
                      <a:lnTo>
                        <a:pt x="22" y="26"/>
                      </a:lnTo>
                      <a:lnTo>
                        <a:pt x="22" y="28"/>
                      </a:lnTo>
                      <a:lnTo>
                        <a:pt x="24" y="28"/>
                      </a:lnTo>
                      <a:lnTo>
                        <a:pt x="25" y="29"/>
                      </a:lnTo>
                      <a:lnTo>
                        <a:pt x="26" y="30"/>
                      </a:lnTo>
                      <a:lnTo>
                        <a:pt x="28" y="30"/>
                      </a:lnTo>
                      <a:lnTo>
                        <a:pt x="29" y="30"/>
                      </a:lnTo>
                      <a:lnTo>
                        <a:pt x="30" y="30"/>
                      </a:lnTo>
                      <a:lnTo>
                        <a:pt x="31" y="30"/>
                      </a:lnTo>
                      <a:lnTo>
                        <a:pt x="33" y="30"/>
                      </a:lnTo>
                      <a:lnTo>
                        <a:pt x="39" y="24"/>
                      </a:lnTo>
                      <a:lnTo>
                        <a:pt x="41" y="30"/>
                      </a:lnTo>
                      <a:lnTo>
                        <a:pt x="43" y="36"/>
                      </a:lnTo>
                      <a:lnTo>
                        <a:pt x="46" y="41"/>
                      </a:lnTo>
                      <a:lnTo>
                        <a:pt x="48" y="47"/>
                      </a:lnTo>
                      <a:lnTo>
                        <a:pt x="51" y="53"/>
                      </a:lnTo>
                      <a:lnTo>
                        <a:pt x="52" y="59"/>
                      </a:lnTo>
                      <a:lnTo>
                        <a:pt x="54" y="64"/>
                      </a:lnTo>
                      <a:lnTo>
                        <a:pt x="54" y="71"/>
                      </a:lnTo>
                      <a:lnTo>
                        <a:pt x="52" y="76"/>
                      </a:lnTo>
                      <a:lnTo>
                        <a:pt x="50" y="83"/>
                      </a:lnTo>
                      <a:lnTo>
                        <a:pt x="48" y="86"/>
                      </a:lnTo>
                      <a:lnTo>
                        <a:pt x="46" y="90"/>
                      </a:lnTo>
                      <a:lnTo>
                        <a:pt x="43" y="93"/>
                      </a:lnTo>
                      <a:lnTo>
                        <a:pt x="39" y="97"/>
                      </a:lnTo>
                      <a:lnTo>
                        <a:pt x="37" y="100"/>
                      </a:lnTo>
                      <a:lnTo>
                        <a:pt x="33" y="101"/>
                      </a:lnTo>
                      <a:lnTo>
                        <a:pt x="29" y="102"/>
                      </a:lnTo>
                      <a:lnTo>
                        <a:pt x="24" y="102"/>
                      </a:lnTo>
                      <a:lnTo>
                        <a:pt x="20" y="102"/>
                      </a:lnTo>
                      <a:lnTo>
                        <a:pt x="16" y="101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2" y="96"/>
                      </a:lnTo>
                      <a:lnTo>
                        <a:pt x="12" y="94"/>
                      </a:lnTo>
                      <a:lnTo>
                        <a:pt x="12" y="93"/>
                      </a:lnTo>
                      <a:lnTo>
                        <a:pt x="12" y="92"/>
                      </a:lnTo>
                      <a:lnTo>
                        <a:pt x="21" y="81"/>
                      </a:lnTo>
                      <a:lnTo>
                        <a:pt x="20" y="83"/>
                      </a:lnTo>
                      <a:lnTo>
                        <a:pt x="18" y="84"/>
                      </a:lnTo>
                      <a:lnTo>
                        <a:pt x="18" y="85"/>
                      </a:lnTo>
                      <a:lnTo>
                        <a:pt x="18" y="86"/>
                      </a:lnTo>
                      <a:lnTo>
                        <a:pt x="20" y="88"/>
                      </a:lnTo>
                      <a:lnTo>
                        <a:pt x="21" y="89"/>
                      </a:lnTo>
                      <a:lnTo>
                        <a:pt x="22" y="90"/>
                      </a:lnTo>
                      <a:lnTo>
                        <a:pt x="24" y="92"/>
                      </a:lnTo>
                      <a:lnTo>
                        <a:pt x="25" y="93"/>
                      </a:lnTo>
                      <a:lnTo>
                        <a:pt x="26" y="93"/>
                      </a:lnTo>
                      <a:lnTo>
                        <a:pt x="28" y="93"/>
                      </a:lnTo>
                      <a:lnTo>
                        <a:pt x="29" y="93"/>
                      </a:lnTo>
                      <a:lnTo>
                        <a:pt x="31" y="93"/>
                      </a:lnTo>
                      <a:lnTo>
                        <a:pt x="33" y="93"/>
                      </a:lnTo>
                      <a:lnTo>
                        <a:pt x="34" y="93"/>
                      </a:lnTo>
                      <a:lnTo>
                        <a:pt x="35" y="92"/>
                      </a:lnTo>
                      <a:lnTo>
                        <a:pt x="37" y="90"/>
                      </a:lnTo>
                      <a:lnTo>
                        <a:pt x="38" y="90"/>
                      </a:lnTo>
                      <a:lnTo>
                        <a:pt x="39" y="89"/>
                      </a:lnTo>
                      <a:lnTo>
                        <a:pt x="41" y="86"/>
                      </a:lnTo>
                      <a:lnTo>
                        <a:pt x="34" y="83"/>
                      </a:lnTo>
                      <a:lnTo>
                        <a:pt x="30" y="76"/>
                      </a:lnTo>
                      <a:lnTo>
                        <a:pt x="28" y="68"/>
                      </a:lnTo>
                      <a:lnTo>
                        <a:pt x="25" y="60"/>
                      </a:lnTo>
                      <a:lnTo>
                        <a:pt x="24" y="50"/>
                      </a:lnTo>
                      <a:lnTo>
                        <a:pt x="22" y="41"/>
                      </a:lnTo>
                      <a:lnTo>
                        <a:pt x="20" y="32"/>
                      </a:lnTo>
                      <a:lnTo>
                        <a:pt x="16" y="24"/>
                      </a:lnTo>
                      <a:lnTo>
                        <a:pt x="9" y="16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21" y="4"/>
                      </a:lnTo>
                      <a:lnTo>
                        <a:pt x="24" y="6"/>
                      </a:lnTo>
                      <a:lnTo>
                        <a:pt x="26" y="7"/>
                      </a:lnTo>
                      <a:lnTo>
                        <a:pt x="29" y="9"/>
                      </a:lnTo>
                      <a:lnTo>
                        <a:pt x="29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Freeform 173">
                  <a:extLst>
                    <a:ext uri="{FF2B5EF4-FFF2-40B4-BE49-F238E27FC236}">
                      <a16:creationId xmlns="" xmlns:a16="http://schemas.microsoft.com/office/drawing/2014/main" id="{85E589AD-4DCE-4F3E-8E97-9952A086C3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4" y="3004"/>
                  <a:ext cx="6" cy="4"/>
                </a:xfrm>
                <a:custGeom>
                  <a:avLst/>
                  <a:gdLst>
                    <a:gd name="T0" fmla="*/ 0 w 17"/>
                    <a:gd name="T1" fmla="*/ 0 h 13"/>
                    <a:gd name="T2" fmla="*/ 0 w 17"/>
                    <a:gd name="T3" fmla="*/ 0 h 13"/>
                    <a:gd name="T4" fmla="*/ 0 w 17"/>
                    <a:gd name="T5" fmla="*/ 0 h 13"/>
                    <a:gd name="T6" fmla="*/ 0 w 17"/>
                    <a:gd name="T7" fmla="*/ 0 h 13"/>
                    <a:gd name="T8" fmla="*/ 0 w 17"/>
                    <a:gd name="T9" fmla="*/ 0 h 13"/>
                    <a:gd name="T10" fmla="*/ 0 w 17"/>
                    <a:gd name="T11" fmla="*/ 0 h 13"/>
                    <a:gd name="T12" fmla="*/ 0 w 17"/>
                    <a:gd name="T13" fmla="*/ 0 h 13"/>
                    <a:gd name="T14" fmla="*/ 0 w 17"/>
                    <a:gd name="T15" fmla="*/ 0 h 13"/>
                    <a:gd name="T16" fmla="*/ 0 w 17"/>
                    <a:gd name="T17" fmla="*/ 0 h 13"/>
                    <a:gd name="T18" fmla="*/ 0 w 17"/>
                    <a:gd name="T19" fmla="*/ 0 h 13"/>
                    <a:gd name="T20" fmla="*/ 0 w 17"/>
                    <a:gd name="T21" fmla="*/ 0 h 13"/>
                    <a:gd name="T22" fmla="*/ 0 w 17"/>
                    <a:gd name="T23" fmla="*/ 0 h 13"/>
                    <a:gd name="T24" fmla="*/ 0 w 17"/>
                    <a:gd name="T25" fmla="*/ 0 h 13"/>
                    <a:gd name="T26" fmla="*/ 0 w 17"/>
                    <a:gd name="T27" fmla="*/ 0 h 13"/>
                    <a:gd name="T28" fmla="*/ 0 w 17"/>
                    <a:gd name="T29" fmla="*/ 0 h 13"/>
                    <a:gd name="T30" fmla="*/ 0 w 17"/>
                    <a:gd name="T31" fmla="*/ 0 h 13"/>
                    <a:gd name="T32" fmla="*/ 0 w 17"/>
                    <a:gd name="T33" fmla="*/ 0 h 13"/>
                    <a:gd name="T34" fmla="*/ 0 w 17"/>
                    <a:gd name="T35" fmla="*/ 0 h 13"/>
                    <a:gd name="T36" fmla="*/ 0 w 17"/>
                    <a:gd name="T37" fmla="*/ 0 h 13"/>
                    <a:gd name="T38" fmla="*/ 0 w 17"/>
                    <a:gd name="T39" fmla="*/ 0 h 13"/>
                    <a:gd name="T40" fmla="*/ 0 w 17"/>
                    <a:gd name="T41" fmla="*/ 0 h 13"/>
                    <a:gd name="T42" fmla="*/ 0 w 17"/>
                    <a:gd name="T43" fmla="*/ 0 h 13"/>
                    <a:gd name="T44" fmla="*/ 0 w 17"/>
                    <a:gd name="T45" fmla="*/ 0 h 13"/>
                    <a:gd name="T46" fmla="*/ 0 w 17"/>
                    <a:gd name="T47" fmla="*/ 0 h 13"/>
                    <a:gd name="T48" fmla="*/ 0 w 17"/>
                    <a:gd name="T49" fmla="*/ 0 h 13"/>
                    <a:gd name="T50" fmla="*/ 0 w 17"/>
                    <a:gd name="T51" fmla="*/ 0 h 13"/>
                    <a:gd name="T52" fmla="*/ 0 w 17"/>
                    <a:gd name="T53" fmla="*/ 0 h 13"/>
                    <a:gd name="T54" fmla="*/ 0 w 17"/>
                    <a:gd name="T55" fmla="*/ 0 h 13"/>
                    <a:gd name="T56" fmla="*/ 0 w 17"/>
                    <a:gd name="T57" fmla="*/ 0 h 13"/>
                    <a:gd name="T58" fmla="*/ 0 w 17"/>
                    <a:gd name="T59" fmla="*/ 0 h 13"/>
                    <a:gd name="T60" fmla="*/ 0 w 17"/>
                    <a:gd name="T61" fmla="*/ 0 h 13"/>
                    <a:gd name="T62" fmla="*/ 0 w 17"/>
                    <a:gd name="T63" fmla="*/ 0 h 13"/>
                    <a:gd name="T64" fmla="*/ 0 w 17"/>
                    <a:gd name="T65" fmla="*/ 0 h 1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3"/>
                    <a:gd name="T101" fmla="*/ 17 w 17"/>
                    <a:gd name="T102" fmla="*/ 13 h 1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3">
                      <a:moveTo>
                        <a:pt x="17" y="2"/>
                      </a:moveTo>
                      <a:lnTo>
                        <a:pt x="17" y="5"/>
                      </a:lnTo>
                      <a:lnTo>
                        <a:pt x="15" y="7"/>
                      </a:lnTo>
                      <a:lnTo>
                        <a:pt x="15" y="9"/>
                      </a:lnTo>
                      <a:lnTo>
                        <a:pt x="13" y="10"/>
                      </a:lnTo>
                      <a:lnTo>
                        <a:pt x="11" y="11"/>
                      </a:lnTo>
                      <a:lnTo>
                        <a:pt x="10" y="11"/>
                      </a:lnTo>
                      <a:lnTo>
                        <a:pt x="8" y="13"/>
                      </a:lnTo>
                      <a:lnTo>
                        <a:pt x="6" y="13"/>
                      </a:lnTo>
                      <a:lnTo>
                        <a:pt x="4" y="13"/>
                      </a:lnTo>
                      <a:lnTo>
                        <a:pt x="2" y="13"/>
                      </a:lnTo>
                      <a:lnTo>
                        <a:pt x="1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5" y="1"/>
                      </a:lnTo>
                      <a:lnTo>
                        <a:pt x="17" y="1"/>
                      </a:lnTo>
                      <a:lnTo>
                        <a:pt x="17" y="4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Freeform 174">
                  <a:extLst>
                    <a:ext uri="{FF2B5EF4-FFF2-40B4-BE49-F238E27FC236}">
                      <a16:creationId xmlns="" xmlns:a16="http://schemas.microsoft.com/office/drawing/2014/main" id="{AFBECEA3-49D6-4D72-9CEA-BD7EAB8A40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3" y="3011"/>
                  <a:ext cx="50" cy="50"/>
                </a:xfrm>
                <a:custGeom>
                  <a:avLst/>
                  <a:gdLst>
                    <a:gd name="T0" fmla="*/ 0 w 151"/>
                    <a:gd name="T1" fmla="*/ 0 h 151"/>
                    <a:gd name="T2" fmla="*/ 0 w 151"/>
                    <a:gd name="T3" fmla="*/ 0 h 151"/>
                    <a:gd name="T4" fmla="*/ 0 w 151"/>
                    <a:gd name="T5" fmla="*/ 0 h 151"/>
                    <a:gd name="T6" fmla="*/ 0 w 151"/>
                    <a:gd name="T7" fmla="*/ 0 h 151"/>
                    <a:gd name="T8" fmla="*/ 0 w 151"/>
                    <a:gd name="T9" fmla="*/ 0 h 151"/>
                    <a:gd name="T10" fmla="*/ 0 w 151"/>
                    <a:gd name="T11" fmla="*/ 0 h 151"/>
                    <a:gd name="T12" fmla="*/ 0 w 151"/>
                    <a:gd name="T13" fmla="*/ 0 h 151"/>
                    <a:gd name="T14" fmla="*/ 0 w 151"/>
                    <a:gd name="T15" fmla="*/ 0 h 151"/>
                    <a:gd name="T16" fmla="*/ 0 w 151"/>
                    <a:gd name="T17" fmla="*/ 0 h 151"/>
                    <a:gd name="T18" fmla="*/ 0 w 151"/>
                    <a:gd name="T19" fmla="*/ 0 h 151"/>
                    <a:gd name="T20" fmla="*/ 0 w 151"/>
                    <a:gd name="T21" fmla="*/ 0 h 151"/>
                    <a:gd name="T22" fmla="*/ 0 w 151"/>
                    <a:gd name="T23" fmla="*/ 0 h 151"/>
                    <a:gd name="T24" fmla="*/ 0 w 151"/>
                    <a:gd name="T25" fmla="*/ 0 h 151"/>
                    <a:gd name="T26" fmla="*/ 0 w 151"/>
                    <a:gd name="T27" fmla="*/ 0 h 151"/>
                    <a:gd name="T28" fmla="*/ 0 w 151"/>
                    <a:gd name="T29" fmla="*/ 0 h 151"/>
                    <a:gd name="T30" fmla="*/ 0 w 151"/>
                    <a:gd name="T31" fmla="*/ 0 h 151"/>
                    <a:gd name="T32" fmla="*/ 0 w 151"/>
                    <a:gd name="T33" fmla="*/ 0 h 151"/>
                    <a:gd name="T34" fmla="*/ 0 w 151"/>
                    <a:gd name="T35" fmla="*/ 0 h 151"/>
                    <a:gd name="T36" fmla="*/ 0 w 151"/>
                    <a:gd name="T37" fmla="*/ 0 h 151"/>
                    <a:gd name="T38" fmla="*/ 0 w 151"/>
                    <a:gd name="T39" fmla="*/ 0 h 151"/>
                    <a:gd name="T40" fmla="*/ 0 w 151"/>
                    <a:gd name="T41" fmla="*/ 0 h 151"/>
                    <a:gd name="T42" fmla="*/ 0 w 151"/>
                    <a:gd name="T43" fmla="*/ 0 h 151"/>
                    <a:gd name="T44" fmla="*/ 0 w 151"/>
                    <a:gd name="T45" fmla="*/ 0 h 151"/>
                    <a:gd name="T46" fmla="*/ 0 w 151"/>
                    <a:gd name="T47" fmla="*/ 0 h 151"/>
                    <a:gd name="T48" fmla="*/ 0 w 151"/>
                    <a:gd name="T49" fmla="*/ 0 h 151"/>
                    <a:gd name="T50" fmla="*/ 0 w 151"/>
                    <a:gd name="T51" fmla="*/ 0 h 151"/>
                    <a:gd name="T52" fmla="*/ 0 w 151"/>
                    <a:gd name="T53" fmla="*/ 0 h 151"/>
                    <a:gd name="T54" fmla="*/ 0 w 151"/>
                    <a:gd name="T55" fmla="*/ 0 h 151"/>
                    <a:gd name="T56" fmla="*/ 0 w 151"/>
                    <a:gd name="T57" fmla="*/ 0 h 151"/>
                    <a:gd name="T58" fmla="*/ 0 w 151"/>
                    <a:gd name="T59" fmla="*/ 0 h 151"/>
                    <a:gd name="T60" fmla="*/ 0 w 151"/>
                    <a:gd name="T61" fmla="*/ 0 h 151"/>
                    <a:gd name="T62" fmla="*/ 0 w 151"/>
                    <a:gd name="T63" fmla="*/ 0 h 151"/>
                    <a:gd name="T64" fmla="*/ 0 w 151"/>
                    <a:gd name="T65" fmla="*/ 0 h 151"/>
                    <a:gd name="T66" fmla="*/ 0 w 151"/>
                    <a:gd name="T67" fmla="*/ 0 h 151"/>
                    <a:gd name="T68" fmla="*/ 0 w 151"/>
                    <a:gd name="T69" fmla="*/ 0 h 151"/>
                    <a:gd name="T70" fmla="*/ 0 w 151"/>
                    <a:gd name="T71" fmla="*/ 0 h 151"/>
                    <a:gd name="T72" fmla="*/ 0 w 151"/>
                    <a:gd name="T73" fmla="*/ 0 h 151"/>
                    <a:gd name="T74" fmla="*/ 0 w 151"/>
                    <a:gd name="T75" fmla="*/ 0 h 151"/>
                    <a:gd name="T76" fmla="*/ 0 w 151"/>
                    <a:gd name="T77" fmla="*/ 0 h 151"/>
                    <a:gd name="T78" fmla="*/ 0 w 151"/>
                    <a:gd name="T79" fmla="*/ 0 h 151"/>
                    <a:gd name="T80" fmla="*/ 0 w 151"/>
                    <a:gd name="T81" fmla="*/ 0 h 151"/>
                    <a:gd name="T82" fmla="*/ 0 w 151"/>
                    <a:gd name="T83" fmla="*/ 0 h 151"/>
                    <a:gd name="T84" fmla="*/ 0 w 151"/>
                    <a:gd name="T85" fmla="*/ 0 h 151"/>
                    <a:gd name="T86" fmla="*/ 0 w 151"/>
                    <a:gd name="T87" fmla="*/ 0 h 151"/>
                    <a:gd name="T88" fmla="*/ 0 w 151"/>
                    <a:gd name="T89" fmla="*/ 0 h 151"/>
                    <a:gd name="T90" fmla="*/ 0 w 151"/>
                    <a:gd name="T91" fmla="*/ 0 h 151"/>
                    <a:gd name="T92" fmla="*/ 0 w 151"/>
                    <a:gd name="T93" fmla="*/ 0 h 151"/>
                    <a:gd name="T94" fmla="*/ 0 w 151"/>
                    <a:gd name="T95" fmla="*/ 0 h 151"/>
                    <a:gd name="T96" fmla="*/ 0 w 151"/>
                    <a:gd name="T97" fmla="*/ 0 h 151"/>
                    <a:gd name="T98" fmla="*/ 0 w 151"/>
                    <a:gd name="T99" fmla="*/ 0 h 151"/>
                    <a:gd name="T100" fmla="*/ 0 w 151"/>
                    <a:gd name="T101" fmla="*/ 0 h 151"/>
                    <a:gd name="T102" fmla="*/ 0 w 151"/>
                    <a:gd name="T103" fmla="*/ 0 h 15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51"/>
                    <a:gd name="T157" fmla="*/ 0 h 151"/>
                    <a:gd name="T158" fmla="*/ 151 w 151"/>
                    <a:gd name="T159" fmla="*/ 151 h 15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51" h="151">
                      <a:moveTo>
                        <a:pt x="145" y="25"/>
                      </a:moveTo>
                      <a:lnTo>
                        <a:pt x="148" y="34"/>
                      </a:lnTo>
                      <a:lnTo>
                        <a:pt x="151" y="43"/>
                      </a:lnTo>
                      <a:lnTo>
                        <a:pt x="151" y="52"/>
                      </a:lnTo>
                      <a:lnTo>
                        <a:pt x="151" y="61"/>
                      </a:lnTo>
                      <a:lnTo>
                        <a:pt x="148" y="69"/>
                      </a:lnTo>
                      <a:lnTo>
                        <a:pt x="147" y="77"/>
                      </a:lnTo>
                      <a:lnTo>
                        <a:pt x="143" y="86"/>
                      </a:lnTo>
                      <a:lnTo>
                        <a:pt x="141" y="94"/>
                      </a:lnTo>
                      <a:lnTo>
                        <a:pt x="137" y="102"/>
                      </a:lnTo>
                      <a:lnTo>
                        <a:pt x="133" y="109"/>
                      </a:lnTo>
                      <a:lnTo>
                        <a:pt x="122" y="120"/>
                      </a:lnTo>
                      <a:lnTo>
                        <a:pt x="111" y="128"/>
                      </a:lnTo>
                      <a:lnTo>
                        <a:pt x="99" y="136"/>
                      </a:lnTo>
                      <a:lnTo>
                        <a:pt x="86" y="142"/>
                      </a:lnTo>
                      <a:lnTo>
                        <a:pt x="71" y="146"/>
                      </a:lnTo>
                      <a:lnTo>
                        <a:pt x="57" y="150"/>
                      </a:lnTo>
                      <a:lnTo>
                        <a:pt x="43" y="151"/>
                      </a:lnTo>
                      <a:lnTo>
                        <a:pt x="28" y="151"/>
                      </a:lnTo>
                      <a:lnTo>
                        <a:pt x="14" y="149"/>
                      </a:lnTo>
                      <a:lnTo>
                        <a:pt x="1" y="145"/>
                      </a:lnTo>
                      <a:lnTo>
                        <a:pt x="0" y="140"/>
                      </a:lnTo>
                      <a:lnTo>
                        <a:pt x="2" y="134"/>
                      </a:lnTo>
                      <a:lnTo>
                        <a:pt x="5" y="130"/>
                      </a:lnTo>
                      <a:lnTo>
                        <a:pt x="9" y="126"/>
                      </a:lnTo>
                      <a:lnTo>
                        <a:pt x="14" y="123"/>
                      </a:lnTo>
                      <a:lnTo>
                        <a:pt x="19" y="120"/>
                      </a:lnTo>
                      <a:lnTo>
                        <a:pt x="24" y="117"/>
                      </a:lnTo>
                      <a:lnTo>
                        <a:pt x="30" y="113"/>
                      </a:lnTo>
                      <a:lnTo>
                        <a:pt x="35" y="111"/>
                      </a:lnTo>
                      <a:lnTo>
                        <a:pt x="39" y="107"/>
                      </a:lnTo>
                      <a:lnTo>
                        <a:pt x="47" y="102"/>
                      </a:lnTo>
                      <a:lnTo>
                        <a:pt x="56" y="99"/>
                      </a:lnTo>
                      <a:lnTo>
                        <a:pt x="65" y="96"/>
                      </a:lnTo>
                      <a:lnTo>
                        <a:pt x="75" y="95"/>
                      </a:lnTo>
                      <a:lnTo>
                        <a:pt x="86" y="93"/>
                      </a:lnTo>
                      <a:lnTo>
                        <a:pt x="95" y="91"/>
                      </a:lnTo>
                      <a:lnTo>
                        <a:pt x="104" y="89"/>
                      </a:lnTo>
                      <a:lnTo>
                        <a:pt x="113" y="83"/>
                      </a:lnTo>
                      <a:lnTo>
                        <a:pt x="121" y="78"/>
                      </a:lnTo>
                      <a:lnTo>
                        <a:pt x="128" y="69"/>
                      </a:lnTo>
                      <a:lnTo>
                        <a:pt x="125" y="31"/>
                      </a:lnTo>
                      <a:lnTo>
                        <a:pt x="122" y="31"/>
                      </a:lnTo>
                      <a:lnTo>
                        <a:pt x="118" y="30"/>
                      </a:lnTo>
                      <a:lnTo>
                        <a:pt x="116" y="30"/>
                      </a:lnTo>
                      <a:lnTo>
                        <a:pt x="112" y="30"/>
                      </a:lnTo>
                      <a:lnTo>
                        <a:pt x="108" y="30"/>
                      </a:lnTo>
                      <a:lnTo>
                        <a:pt x="105" y="30"/>
                      </a:lnTo>
                      <a:lnTo>
                        <a:pt x="101" y="31"/>
                      </a:lnTo>
                      <a:lnTo>
                        <a:pt x="99" y="31"/>
                      </a:lnTo>
                      <a:lnTo>
                        <a:pt x="96" y="32"/>
                      </a:lnTo>
                      <a:lnTo>
                        <a:pt x="94" y="34"/>
                      </a:lnTo>
                      <a:lnTo>
                        <a:pt x="92" y="39"/>
                      </a:lnTo>
                      <a:lnTo>
                        <a:pt x="94" y="42"/>
                      </a:lnTo>
                      <a:lnTo>
                        <a:pt x="95" y="44"/>
                      </a:lnTo>
                      <a:lnTo>
                        <a:pt x="96" y="46"/>
                      </a:lnTo>
                      <a:lnTo>
                        <a:pt x="100" y="47"/>
                      </a:lnTo>
                      <a:lnTo>
                        <a:pt x="103" y="47"/>
                      </a:lnTo>
                      <a:lnTo>
                        <a:pt x="105" y="48"/>
                      </a:lnTo>
                      <a:lnTo>
                        <a:pt x="109" y="49"/>
                      </a:lnTo>
                      <a:lnTo>
                        <a:pt x="112" y="52"/>
                      </a:lnTo>
                      <a:lnTo>
                        <a:pt x="113" y="55"/>
                      </a:lnTo>
                      <a:lnTo>
                        <a:pt x="112" y="59"/>
                      </a:lnTo>
                      <a:lnTo>
                        <a:pt x="109" y="63"/>
                      </a:lnTo>
                      <a:lnTo>
                        <a:pt x="105" y="65"/>
                      </a:lnTo>
                      <a:lnTo>
                        <a:pt x="101" y="66"/>
                      </a:lnTo>
                      <a:lnTo>
                        <a:pt x="98" y="66"/>
                      </a:lnTo>
                      <a:lnTo>
                        <a:pt x="92" y="66"/>
                      </a:lnTo>
                      <a:lnTo>
                        <a:pt x="87" y="66"/>
                      </a:lnTo>
                      <a:lnTo>
                        <a:pt x="83" y="65"/>
                      </a:lnTo>
                      <a:lnTo>
                        <a:pt x="79" y="64"/>
                      </a:lnTo>
                      <a:lnTo>
                        <a:pt x="75" y="61"/>
                      </a:lnTo>
                      <a:lnTo>
                        <a:pt x="71" y="60"/>
                      </a:lnTo>
                      <a:lnTo>
                        <a:pt x="69" y="59"/>
                      </a:lnTo>
                      <a:lnTo>
                        <a:pt x="66" y="56"/>
                      </a:lnTo>
                      <a:lnTo>
                        <a:pt x="65" y="53"/>
                      </a:lnTo>
                      <a:lnTo>
                        <a:pt x="65" y="49"/>
                      </a:lnTo>
                      <a:lnTo>
                        <a:pt x="65" y="46"/>
                      </a:lnTo>
                      <a:lnTo>
                        <a:pt x="65" y="42"/>
                      </a:lnTo>
                      <a:lnTo>
                        <a:pt x="65" y="38"/>
                      </a:lnTo>
                      <a:lnTo>
                        <a:pt x="65" y="34"/>
                      </a:lnTo>
                      <a:lnTo>
                        <a:pt x="65" y="31"/>
                      </a:lnTo>
                      <a:lnTo>
                        <a:pt x="66" y="26"/>
                      </a:lnTo>
                      <a:lnTo>
                        <a:pt x="70" y="21"/>
                      </a:lnTo>
                      <a:lnTo>
                        <a:pt x="73" y="17"/>
                      </a:lnTo>
                      <a:lnTo>
                        <a:pt x="77" y="14"/>
                      </a:lnTo>
                      <a:lnTo>
                        <a:pt x="81" y="10"/>
                      </a:lnTo>
                      <a:lnTo>
                        <a:pt x="86" y="8"/>
                      </a:lnTo>
                      <a:lnTo>
                        <a:pt x="90" y="6"/>
                      </a:lnTo>
                      <a:lnTo>
                        <a:pt x="94" y="4"/>
                      </a:lnTo>
                      <a:lnTo>
                        <a:pt x="99" y="1"/>
                      </a:lnTo>
                      <a:lnTo>
                        <a:pt x="103" y="0"/>
                      </a:lnTo>
                      <a:lnTo>
                        <a:pt x="108" y="1"/>
                      </a:lnTo>
                      <a:lnTo>
                        <a:pt x="113" y="2"/>
                      </a:lnTo>
                      <a:lnTo>
                        <a:pt x="118" y="4"/>
                      </a:lnTo>
                      <a:lnTo>
                        <a:pt x="122" y="5"/>
                      </a:lnTo>
                      <a:lnTo>
                        <a:pt x="128" y="8"/>
                      </a:lnTo>
                      <a:lnTo>
                        <a:pt x="133" y="10"/>
                      </a:lnTo>
                      <a:lnTo>
                        <a:pt x="137" y="13"/>
                      </a:lnTo>
                      <a:lnTo>
                        <a:pt x="139" y="17"/>
                      </a:lnTo>
                      <a:lnTo>
                        <a:pt x="143" y="21"/>
                      </a:lnTo>
                      <a:lnTo>
                        <a:pt x="146" y="25"/>
                      </a:lnTo>
                      <a:lnTo>
                        <a:pt x="145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Freeform 175">
                  <a:extLst>
                    <a:ext uri="{FF2B5EF4-FFF2-40B4-BE49-F238E27FC236}">
                      <a16:creationId xmlns="" xmlns:a16="http://schemas.microsoft.com/office/drawing/2014/main" id="{B31B536B-50E5-43A0-B9A0-E0FBDE07E9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2" y="3006"/>
                  <a:ext cx="68" cy="41"/>
                </a:xfrm>
                <a:custGeom>
                  <a:avLst/>
                  <a:gdLst>
                    <a:gd name="T0" fmla="*/ 0 w 206"/>
                    <a:gd name="T1" fmla="*/ 0 h 124"/>
                    <a:gd name="T2" fmla="*/ 0 w 206"/>
                    <a:gd name="T3" fmla="*/ 0 h 124"/>
                    <a:gd name="T4" fmla="*/ 0 w 206"/>
                    <a:gd name="T5" fmla="*/ 0 h 124"/>
                    <a:gd name="T6" fmla="*/ 0 w 206"/>
                    <a:gd name="T7" fmla="*/ 0 h 124"/>
                    <a:gd name="T8" fmla="*/ 0 w 206"/>
                    <a:gd name="T9" fmla="*/ 0 h 124"/>
                    <a:gd name="T10" fmla="*/ 0 w 206"/>
                    <a:gd name="T11" fmla="*/ 0 h 124"/>
                    <a:gd name="T12" fmla="*/ 0 w 206"/>
                    <a:gd name="T13" fmla="*/ 0 h 124"/>
                    <a:gd name="T14" fmla="*/ 0 w 206"/>
                    <a:gd name="T15" fmla="*/ 0 h 124"/>
                    <a:gd name="T16" fmla="*/ 0 w 206"/>
                    <a:gd name="T17" fmla="*/ 0 h 124"/>
                    <a:gd name="T18" fmla="*/ 0 w 206"/>
                    <a:gd name="T19" fmla="*/ 0 h 124"/>
                    <a:gd name="T20" fmla="*/ 0 w 206"/>
                    <a:gd name="T21" fmla="*/ 0 h 124"/>
                    <a:gd name="T22" fmla="*/ 0 w 206"/>
                    <a:gd name="T23" fmla="*/ 0 h 124"/>
                    <a:gd name="T24" fmla="*/ 0 w 206"/>
                    <a:gd name="T25" fmla="*/ 0 h 124"/>
                    <a:gd name="T26" fmla="*/ 0 w 206"/>
                    <a:gd name="T27" fmla="*/ 0 h 124"/>
                    <a:gd name="T28" fmla="*/ 0 w 206"/>
                    <a:gd name="T29" fmla="*/ 0 h 124"/>
                    <a:gd name="T30" fmla="*/ 0 w 206"/>
                    <a:gd name="T31" fmla="*/ 0 h 124"/>
                    <a:gd name="T32" fmla="*/ 0 w 206"/>
                    <a:gd name="T33" fmla="*/ 0 h 124"/>
                    <a:gd name="T34" fmla="*/ 0 w 206"/>
                    <a:gd name="T35" fmla="*/ 0 h 124"/>
                    <a:gd name="T36" fmla="*/ 0 w 206"/>
                    <a:gd name="T37" fmla="*/ 0 h 124"/>
                    <a:gd name="T38" fmla="*/ 0 w 206"/>
                    <a:gd name="T39" fmla="*/ 0 h 124"/>
                    <a:gd name="T40" fmla="*/ 0 w 206"/>
                    <a:gd name="T41" fmla="*/ 0 h 124"/>
                    <a:gd name="T42" fmla="*/ 0 w 206"/>
                    <a:gd name="T43" fmla="*/ 0 h 124"/>
                    <a:gd name="T44" fmla="*/ 0 w 206"/>
                    <a:gd name="T45" fmla="*/ 0 h 124"/>
                    <a:gd name="T46" fmla="*/ 0 w 206"/>
                    <a:gd name="T47" fmla="*/ 0 h 124"/>
                    <a:gd name="T48" fmla="*/ 0 w 206"/>
                    <a:gd name="T49" fmla="*/ 0 h 124"/>
                    <a:gd name="T50" fmla="*/ 0 w 206"/>
                    <a:gd name="T51" fmla="*/ 0 h 124"/>
                    <a:gd name="T52" fmla="*/ 0 w 206"/>
                    <a:gd name="T53" fmla="*/ 0 h 124"/>
                    <a:gd name="T54" fmla="*/ 0 w 206"/>
                    <a:gd name="T55" fmla="*/ 0 h 124"/>
                    <a:gd name="T56" fmla="*/ 0 w 206"/>
                    <a:gd name="T57" fmla="*/ 0 h 124"/>
                    <a:gd name="T58" fmla="*/ 0 w 206"/>
                    <a:gd name="T59" fmla="*/ 0 h 124"/>
                    <a:gd name="T60" fmla="*/ 0 w 206"/>
                    <a:gd name="T61" fmla="*/ 0 h 124"/>
                    <a:gd name="T62" fmla="*/ 0 w 206"/>
                    <a:gd name="T63" fmla="*/ 0 h 124"/>
                    <a:gd name="T64" fmla="*/ 0 w 206"/>
                    <a:gd name="T65" fmla="*/ 0 h 124"/>
                    <a:gd name="T66" fmla="*/ 0 w 206"/>
                    <a:gd name="T67" fmla="*/ 0 h 124"/>
                    <a:gd name="T68" fmla="*/ 0 w 206"/>
                    <a:gd name="T69" fmla="*/ 0 h 124"/>
                    <a:gd name="T70" fmla="*/ 0 w 206"/>
                    <a:gd name="T71" fmla="*/ 0 h 124"/>
                    <a:gd name="T72" fmla="*/ 0 w 206"/>
                    <a:gd name="T73" fmla="*/ 0 h 124"/>
                    <a:gd name="T74" fmla="*/ 0 w 206"/>
                    <a:gd name="T75" fmla="*/ 0 h 124"/>
                    <a:gd name="T76" fmla="*/ 0 w 206"/>
                    <a:gd name="T77" fmla="*/ 0 h 124"/>
                    <a:gd name="T78" fmla="*/ 0 w 206"/>
                    <a:gd name="T79" fmla="*/ 0 h 124"/>
                    <a:gd name="T80" fmla="*/ 0 w 206"/>
                    <a:gd name="T81" fmla="*/ 0 h 124"/>
                    <a:gd name="T82" fmla="*/ 0 w 206"/>
                    <a:gd name="T83" fmla="*/ 0 h 124"/>
                    <a:gd name="T84" fmla="*/ 0 w 206"/>
                    <a:gd name="T85" fmla="*/ 0 h 124"/>
                    <a:gd name="T86" fmla="*/ 0 w 206"/>
                    <a:gd name="T87" fmla="*/ 0 h 12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06"/>
                    <a:gd name="T133" fmla="*/ 0 h 124"/>
                    <a:gd name="T134" fmla="*/ 206 w 206"/>
                    <a:gd name="T135" fmla="*/ 124 h 12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06" h="124">
                      <a:moveTo>
                        <a:pt x="190" y="17"/>
                      </a:moveTo>
                      <a:lnTo>
                        <a:pt x="196" y="23"/>
                      </a:lnTo>
                      <a:lnTo>
                        <a:pt x="198" y="28"/>
                      </a:lnTo>
                      <a:lnTo>
                        <a:pt x="201" y="34"/>
                      </a:lnTo>
                      <a:lnTo>
                        <a:pt x="203" y="41"/>
                      </a:lnTo>
                      <a:lnTo>
                        <a:pt x="205" y="47"/>
                      </a:lnTo>
                      <a:lnTo>
                        <a:pt x="206" y="54"/>
                      </a:lnTo>
                      <a:lnTo>
                        <a:pt x="206" y="61"/>
                      </a:lnTo>
                      <a:lnTo>
                        <a:pt x="206" y="67"/>
                      </a:lnTo>
                      <a:lnTo>
                        <a:pt x="206" y="74"/>
                      </a:lnTo>
                      <a:lnTo>
                        <a:pt x="205" y="80"/>
                      </a:lnTo>
                      <a:lnTo>
                        <a:pt x="205" y="85"/>
                      </a:lnTo>
                      <a:lnTo>
                        <a:pt x="203" y="91"/>
                      </a:lnTo>
                      <a:lnTo>
                        <a:pt x="202" y="96"/>
                      </a:lnTo>
                      <a:lnTo>
                        <a:pt x="198" y="101"/>
                      </a:lnTo>
                      <a:lnTo>
                        <a:pt x="196" y="105"/>
                      </a:lnTo>
                      <a:lnTo>
                        <a:pt x="192" y="109"/>
                      </a:lnTo>
                      <a:lnTo>
                        <a:pt x="188" y="113"/>
                      </a:lnTo>
                      <a:lnTo>
                        <a:pt x="183" y="117"/>
                      </a:lnTo>
                      <a:lnTo>
                        <a:pt x="179" y="119"/>
                      </a:lnTo>
                      <a:lnTo>
                        <a:pt x="173" y="123"/>
                      </a:lnTo>
                      <a:lnTo>
                        <a:pt x="167" y="124"/>
                      </a:lnTo>
                      <a:lnTo>
                        <a:pt x="159" y="124"/>
                      </a:lnTo>
                      <a:lnTo>
                        <a:pt x="153" y="124"/>
                      </a:lnTo>
                      <a:lnTo>
                        <a:pt x="147" y="123"/>
                      </a:lnTo>
                      <a:lnTo>
                        <a:pt x="141" y="121"/>
                      </a:lnTo>
                      <a:lnTo>
                        <a:pt x="136" y="118"/>
                      </a:lnTo>
                      <a:lnTo>
                        <a:pt x="130" y="115"/>
                      </a:lnTo>
                      <a:lnTo>
                        <a:pt x="124" y="113"/>
                      </a:lnTo>
                      <a:lnTo>
                        <a:pt x="119" y="110"/>
                      </a:lnTo>
                      <a:lnTo>
                        <a:pt x="112" y="109"/>
                      </a:lnTo>
                      <a:lnTo>
                        <a:pt x="109" y="105"/>
                      </a:lnTo>
                      <a:lnTo>
                        <a:pt x="108" y="100"/>
                      </a:lnTo>
                      <a:lnTo>
                        <a:pt x="106" y="96"/>
                      </a:lnTo>
                      <a:lnTo>
                        <a:pt x="104" y="91"/>
                      </a:lnTo>
                      <a:lnTo>
                        <a:pt x="103" y="87"/>
                      </a:lnTo>
                      <a:lnTo>
                        <a:pt x="103" y="81"/>
                      </a:lnTo>
                      <a:lnTo>
                        <a:pt x="103" y="78"/>
                      </a:lnTo>
                      <a:lnTo>
                        <a:pt x="104" y="72"/>
                      </a:lnTo>
                      <a:lnTo>
                        <a:pt x="106" y="68"/>
                      </a:lnTo>
                      <a:lnTo>
                        <a:pt x="109" y="64"/>
                      </a:lnTo>
                      <a:lnTo>
                        <a:pt x="112" y="61"/>
                      </a:lnTo>
                      <a:lnTo>
                        <a:pt x="115" y="57"/>
                      </a:lnTo>
                      <a:lnTo>
                        <a:pt x="119" y="54"/>
                      </a:lnTo>
                      <a:lnTo>
                        <a:pt x="121" y="51"/>
                      </a:lnTo>
                      <a:lnTo>
                        <a:pt x="125" y="49"/>
                      </a:lnTo>
                      <a:lnTo>
                        <a:pt x="129" y="47"/>
                      </a:lnTo>
                      <a:lnTo>
                        <a:pt x="133" y="46"/>
                      </a:lnTo>
                      <a:lnTo>
                        <a:pt x="138" y="46"/>
                      </a:lnTo>
                      <a:lnTo>
                        <a:pt x="142" y="47"/>
                      </a:lnTo>
                      <a:lnTo>
                        <a:pt x="146" y="49"/>
                      </a:lnTo>
                      <a:lnTo>
                        <a:pt x="147" y="49"/>
                      </a:lnTo>
                      <a:lnTo>
                        <a:pt x="149" y="50"/>
                      </a:lnTo>
                      <a:lnTo>
                        <a:pt x="149" y="51"/>
                      </a:lnTo>
                      <a:lnTo>
                        <a:pt x="149" y="53"/>
                      </a:lnTo>
                      <a:lnTo>
                        <a:pt x="150" y="53"/>
                      </a:lnTo>
                      <a:lnTo>
                        <a:pt x="150" y="54"/>
                      </a:lnTo>
                      <a:lnTo>
                        <a:pt x="150" y="55"/>
                      </a:lnTo>
                      <a:lnTo>
                        <a:pt x="150" y="57"/>
                      </a:lnTo>
                      <a:lnTo>
                        <a:pt x="150" y="58"/>
                      </a:lnTo>
                      <a:lnTo>
                        <a:pt x="150" y="59"/>
                      </a:lnTo>
                      <a:lnTo>
                        <a:pt x="147" y="59"/>
                      </a:lnTo>
                      <a:lnTo>
                        <a:pt x="145" y="59"/>
                      </a:lnTo>
                      <a:lnTo>
                        <a:pt x="143" y="59"/>
                      </a:lnTo>
                      <a:lnTo>
                        <a:pt x="142" y="61"/>
                      </a:lnTo>
                      <a:lnTo>
                        <a:pt x="139" y="61"/>
                      </a:lnTo>
                      <a:lnTo>
                        <a:pt x="138" y="62"/>
                      </a:lnTo>
                      <a:lnTo>
                        <a:pt x="137" y="63"/>
                      </a:lnTo>
                      <a:lnTo>
                        <a:pt x="136" y="66"/>
                      </a:lnTo>
                      <a:lnTo>
                        <a:pt x="133" y="67"/>
                      </a:lnTo>
                      <a:lnTo>
                        <a:pt x="132" y="70"/>
                      </a:lnTo>
                      <a:lnTo>
                        <a:pt x="132" y="72"/>
                      </a:lnTo>
                      <a:lnTo>
                        <a:pt x="132" y="75"/>
                      </a:lnTo>
                      <a:lnTo>
                        <a:pt x="132" y="76"/>
                      </a:lnTo>
                      <a:lnTo>
                        <a:pt x="133" y="79"/>
                      </a:lnTo>
                      <a:lnTo>
                        <a:pt x="134" y="81"/>
                      </a:lnTo>
                      <a:lnTo>
                        <a:pt x="134" y="83"/>
                      </a:lnTo>
                      <a:lnTo>
                        <a:pt x="137" y="85"/>
                      </a:lnTo>
                      <a:lnTo>
                        <a:pt x="138" y="87"/>
                      </a:lnTo>
                      <a:lnTo>
                        <a:pt x="141" y="89"/>
                      </a:lnTo>
                      <a:lnTo>
                        <a:pt x="143" y="91"/>
                      </a:lnTo>
                      <a:lnTo>
                        <a:pt x="146" y="91"/>
                      </a:lnTo>
                      <a:lnTo>
                        <a:pt x="150" y="91"/>
                      </a:lnTo>
                      <a:lnTo>
                        <a:pt x="154" y="89"/>
                      </a:lnTo>
                      <a:lnTo>
                        <a:pt x="156" y="89"/>
                      </a:lnTo>
                      <a:lnTo>
                        <a:pt x="160" y="88"/>
                      </a:lnTo>
                      <a:lnTo>
                        <a:pt x="163" y="87"/>
                      </a:lnTo>
                      <a:lnTo>
                        <a:pt x="166" y="84"/>
                      </a:lnTo>
                      <a:lnTo>
                        <a:pt x="168" y="83"/>
                      </a:lnTo>
                      <a:lnTo>
                        <a:pt x="170" y="79"/>
                      </a:lnTo>
                      <a:lnTo>
                        <a:pt x="171" y="76"/>
                      </a:lnTo>
                      <a:lnTo>
                        <a:pt x="172" y="68"/>
                      </a:lnTo>
                      <a:lnTo>
                        <a:pt x="171" y="62"/>
                      </a:lnTo>
                      <a:lnTo>
                        <a:pt x="170" y="55"/>
                      </a:lnTo>
                      <a:lnTo>
                        <a:pt x="167" y="49"/>
                      </a:lnTo>
                      <a:lnTo>
                        <a:pt x="163" y="44"/>
                      </a:lnTo>
                      <a:lnTo>
                        <a:pt x="158" y="38"/>
                      </a:lnTo>
                      <a:lnTo>
                        <a:pt x="154" y="34"/>
                      </a:lnTo>
                      <a:lnTo>
                        <a:pt x="147" y="32"/>
                      </a:lnTo>
                      <a:lnTo>
                        <a:pt x="142" y="29"/>
                      </a:lnTo>
                      <a:lnTo>
                        <a:pt x="136" y="28"/>
                      </a:lnTo>
                      <a:lnTo>
                        <a:pt x="124" y="32"/>
                      </a:lnTo>
                      <a:lnTo>
                        <a:pt x="113" y="36"/>
                      </a:lnTo>
                      <a:lnTo>
                        <a:pt x="102" y="42"/>
                      </a:lnTo>
                      <a:lnTo>
                        <a:pt x="91" y="47"/>
                      </a:lnTo>
                      <a:lnTo>
                        <a:pt x="81" y="54"/>
                      </a:lnTo>
                      <a:lnTo>
                        <a:pt x="70" y="59"/>
                      </a:lnTo>
                      <a:lnTo>
                        <a:pt x="59" y="62"/>
                      </a:lnTo>
                      <a:lnTo>
                        <a:pt x="47" y="63"/>
                      </a:lnTo>
                      <a:lnTo>
                        <a:pt x="35" y="62"/>
                      </a:lnTo>
                      <a:lnTo>
                        <a:pt x="22" y="58"/>
                      </a:lnTo>
                      <a:lnTo>
                        <a:pt x="18" y="55"/>
                      </a:lnTo>
                      <a:lnTo>
                        <a:pt x="16" y="54"/>
                      </a:lnTo>
                      <a:lnTo>
                        <a:pt x="12" y="53"/>
                      </a:lnTo>
                      <a:lnTo>
                        <a:pt x="9" y="51"/>
                      </a:lnTo>
                      <a:lnTo>
                        <a:pt x="6" y="49"/>
                      </a:lnTo>
                      <a:lnTo>
                        <a:pt x="4" y="46"/>
                      </a:lnTo>
                      <a:lnTo>
                        <a:pt x="2" y="45"/>
                      </a:lnTo>
                      <a:lnTo>
                        <a:pt x="1" y="41"/>
                      </a:lnTo>
                      <a:lnTo>
                        <a:pt x="0" y="38"/>
                      </a:lnTo>
                      <a:lnTo>
                        <a:pt x="0" y="34"/>
                      </a:lnTo>
                      <a:lnTo>
                        <a:pt x="19" y="31"/>
                      </a:lnTo>
                      <a:lnTo>
                        <a:pt x="38" y="24"/>
                      </a:lnTo>
                      <a:lnTo>
                        <a:pt x="57" y="17"/>
                      </a:lnTo>
                      <a:lnTo>
                        <a:pt x="77" y="11"/>
                      </a:lnTo>
                      <a:lnTo>
                        <a:pt x="96" y="6"/>
                      </a:lnTo>
                      <a:lnTo>
                        <a:pt x="116" y="2"/>
                      </a:lnTo>
                      <a:lnTo>
                        <a:pt x="136" y="0"/>
                      </a:lnTo>
                      <a:lnTo>
                        <a:pt x="154" y="2"/>
                      </a:lnTo>
                      <a:lnTo>
                        <a:pt x="173" y="7"/>
                      </a:lnTo>
                      <a:lnTo>
                        <a:pt x="192" y="17"/>
                      </a:lnTo>
                      <a:lnTo>
                        <a:pt x="190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Freeform 176">
                  <a:extLst>
                    <a:ext uri="{FF2B5EF4-FFF2-40B4-BE49-F238E27FC236}">
                      <a16:creationId xmlns="" xmlns:a16="http://schemas.microsoft.com/office/drawing/2014/main" id="{2E31DA01-0919-459B-9F46-257576505D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" y="3024"/>
                  <a:ext cx="4" cy="4"/>
                </a:xfrm>
                <a:custGeom>
                  <a:avLst/>
                  <a:gdLst>
                    <a:gd name="T0" fmla="*/ 0 w 13"/>
                    <a:gd name="T1" fmla="*/ 0 h 14"/>
                    <a:gd name="T2" fmla="*/ 0 w 13"/>
                    <a:gd name="T3" fmla="*/ 0 h 14"/>
                    <a:gd name="T4" fmla="*/ 0 w 13"/>
                    <a:gd name="T5" fmla="*/ 0 h 14"/>
                    <a:gd name="T6" fmla="*/ 0 w 13"/>
                    <a:gd name="T7" fmla="*/ 0 h 14"/>
                    <a:gd name="T8" fmla="*/ 0 w 13"/>
                    <a:gd name="T9" fmla="*/ 0 h 14"/>
                    <a:gd name="T10" fmla="*/ 0 w 13"/>
                    <a:gd name="T11" fmla="*/ 0 h 14"/>
                    <a:gd name="T12" fmla="*/ 0 w 13"/>
                    <a:gd name="T13" fmla="*/ 0 h 14"/>
                    <a:gd name="T14" fmla="*/ 0 w 13"/>
                    <a:gd name="T15" fmla="*/ 0 h 14"/>
                    <a:gd name="T16" fmla="*/ 0 w 13"/>
                    <a:gd name="T17" fmla="*/ 0 h 14"/>
                    <a:gd name="T18" fmla="*/ 0 w 13"/>
                    <a:gd name="T19" fmla="*/ 0 h 14"/>
                    <a:gd name="T20" fmla="*/ 0 w 13"/>
                    <a:gd name="T21" fmla="*/ 0 h 14"/>
                    <a:gd name="T22" fmla="*/ 0 w 13"/>
                    <a:gd name="T23" fmla="*/ 0 h 14"/>
                    <a:gd name="T24" fmla="*/ 0 w 13"/>
                    <a:gd name="T25" fmla="*/ 0 h 14"/>
                    <a:gd name="T26" fmla="*/ 0 w 13"/>
                    <a:gd name="T27" fmla="*/ 0 h 14"/>
                    <a:gd name="T28" fmla="*/ 0 w 13"/>
                    <a:gd name="T29" fmla="*/ 0 h 14"/>
                    <a:gd name="T30" fmla="*/ 0 w 13"/>
                    <a:gd name="T31" fmla="*/ 0 h 14"/>
                    <a:gd name="T32" fmla="*/ 0 w 13"/>
                    <a:gd name="T33" fmla="*/ 0 h 14"/>
                    <a:gd name="T34" fmla="*/ 0 w 13"/>
                    <a:gd name="T35" fmla="*/ 0 h 14"/>
                    <a:gd name="T36" fmla="*/ 0 w 13"/>
                    <a:gd name="T37" fmla="*/ 0 h 14"/>
                    <a:gd name="T38" fmla="*/ 0 w 13"/>
                    <a:gd name="T39" fmla="*/ 0 h 14"/>
                    <a:gd name="T40" fmla="*/ 0 w 13"/>
                    <a:gd name="T41" fmla="*/ 0 h 14"/>
                    <a:gd name="T42" fmla="*/ 0 w 13"/>
                    <a:gd name="T43" fmla="*/ 0 h 14"/>
                    <a:gd name="T44" fmla="*/ 0 w 13"/>
                    <a:gd name="T45" fmla="*/ 0 h 1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3"/>
                    <a:gd name="T70" fmla="*/ 0 h 14"/>
                    <a:gd name="T71" fmla="*/ 13 w 13"/>
                    <a:gd name="T72" fmla="*/ 14 h 1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3" h="14">
                      <a:moveTo>
                        <a:pt x="12" y="4"/>
                      </a:moveTo>
                      <a:lnTo>
                        <a:pt x="13" y="6"/>
                      </a:lnTo>
                      <a:lnTo>
                        <a:pt x="13" y="8"/>
                      </a:lnTo>
                      <a:lnTo>
                        <a:pt x="13" y="9"/>
                      </a:lnTo>
                      <a:lnTo>
                        <a:pt x="12" y="10"/>
                      </a:lnTo>
                      <a:lnTo>
                        <a:pt x="11" y="10"/>
                      </a:lnTo>
                      <a:lnTo>
                        <a:pt x="10" y="11"/>
                      </a:lnTo>
                      <a:lnTo>
                        <a:pt x="8" y="11"/>
                      </a:lnTo>
                      <a:lnTo>
                        <a:pt x="7" y="13"/>
                      </a:lnTo>
                      <a:lnTo>
                        <a:pt x="6" y="13"/>
                      </a:lnTo>
                      <a:lnTo>
                        <a:pt x="4" y="14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2" y="2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Freeform 177">
                  <a:extLst>
                    <a:ext uri="{FF2B5EF4-FFF2-40B4-BE49-F238E27FC236}">
                      <a16:creationId xmlns="" xmlns:a16="http://schemas.microsoft.com/office/drawing/2014/main" id="{C9E098C0-E60A-4A86-AEA7-8233B13012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0" y="2974"/>
                  <a:ext cx="40" cy="37"/>
                </a:xfrm>
                <a:custGeom>
                  <a:avLst/>
                  <a:gdLst>
                    <a:gd name="T0" fmla="*/ 0 w 119"/>
                    <a:gd name="T1" fmla="*/ 0 h 113"/>
                    <a:gd name="T2" fmla="*/ 0 w 119"/>
                    <a:gd name="T3" fmla="*/ 0 h 113"/>
                    <a:gd name="T4" fmla="*/ 0 w 119"/>
                    <a:gd name="T5" fmla="*/ 0 h 113"/>
                    <a:gd name="T6" fmla="*/ 0 w 119"/>
                    <a:gd name="T7" fmla="*/ 0 h 113"/>
                    <a:gd name="T8" fmla="*/ 0 w 119"/>
                    <a:gd name="T9" fmla="*/ 0 h 113"/>
                    <a:gd name="T10" fmla="*/ 0 w 119"/>
                    <a:gd name="T11" fmla="*/ 0 h 113"/>
                    <a:gd name="T12" fmla="*/ 0 w 119"/>
                    <a:gd name="T13" fmla="*/ 0 h 113"/>
                    <a:gd name="T14" fmla="*/ 0 w 119"/>
                    <a:gd name="T15" fmla="*/ 0 h 113"/>
                    <a:gd name="T16" fmla="*/ 0 w 119"/>
                    <a:gd name="T17" fmla="*/ 0 h 113"/>
                    <a:gd name="T18" fmla="*/ 0 w 119"/>
                    <a:gd name="T19" fmla="*/ 0 h 113"/>
                    <a:gd name="T20" fmla="*/ 0 w 119"/>
                    <a:gd name="T21" fmla="*/ 0 h 113"/>
                    <a:gd name="T22" fmla="*/ 0 w 119"/>
                    <a:gd name="T23" fmla="*/ 0 h 113"/>
                    <a:gd name="T24" fmla="*/ 0 w 119"/>
                    <a:gd name="T25" fmla="*/ 0 h 113"/>
                    <a:gd name="T26" fmla="*/ 0 w 119"/>
                    <a:gd name="T27" fmla="*/ 0 h 113"/>
                    <a:gd name="T28" fmla="*/ 0 w 119"/>
                    <a:gd name="T29" fmla="*/ 0 h 113"/>
                    <a:gd name="T30" fmla="*/ 0 w 119"/>
                    <a:gd name="T31" fmla="*/ 0 h 113"/>
                    <a:gd name="T32" fmla="*/ 0 w 119"/>
                    <a:gd name="T33" fmla="*/ 0 h 113"/>
                    <a:gd name="T34" fmla="*/ 0 w 119"/>
                    <a:gd name="T35" fmla="*/ 0 h 113"/>
                    <a:gd name="T36" fmla="*/ 0 w 119"/>
                    <a:gd name="T37" fmla="*/ 0 h 113"/>
                    <a:gd name="T38" fmla="*/ 0 w 119"/>
                    <a:gd name="T39" fmla="*/ 0 h 113"/>
                    <a:gd name="T40" fmla="*/ 0 w 119"/>
                    <a:gd name="T41" fmla="*/ 0 h 113"/>
                    <a:gd name="T42" fmla="*/ 0 w 119"/>
                    <a:gd name="T43" fmla="*/ 0 h 113"/>
                    <a:gd name="T44" fmla="*/ 0 w 119"/>
                    <a:gd name="T45" fmla="*/ 0 h 113"/>
                    <a:gd name="T46" fmla="*/ 0 w 119"/>
                    <a:gd name="T47" fmla="*/ 0 h 113"/>
                    <a:gd name="T48" fmla="*/ 0 w 119"/>
                    <a:gd name="T49" fmla="*/ 0 h 113"/>
                    <a:gd name="T50" fmla="*/ 0 w 119"/>
                    <a:gd name="T51" fmla="*/ 0 h 113"/>
                    <a:gd name="T52" fmla="*/ 0 w 119"/>
                    <a:gd name="T53" fmla="*/ 0 h 113"/>
                    <a:gd name="T54" fmla="*/ 0 w 119"/>
                    <a:gd name="T55" fmla="*/ 0 h 113"/>
                    <a:gd name="T56" fmla="*/ 0 w 119"/>
                    <a:gd name="T57" fmla="*/ 0 h 113"/>
                    <a:gd name="T58" fmla="*/ 0 w 119"/>
                    <a:gd name="T59" fmla="*/ 0 h 113"/>
                    <a:gd name="T60" fmla="*/ 0 w 119"/>
                    <a:gd name="T61" fmla="*/ 0 h 113"/>
                    <a:gd name="T62" fmla="*/ 0 w 119"/>
                    <a:gd name="T63" fmla="*/ 0 h 11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9"/>
                    <a:gd name="T97" fmla="*/ 0 h 113"/>
                    <a:gd name="T98" fmla="*/ 119 w 119"/>
                    <a:gd name="T99" fmla="*/ 113 h 11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9" h="113">
                      <a:moveTo>
                        <a:pt x="119" y="0"/>
                      </a:moveTo>
                      <a:lnTo>
                        <a:pt x="112" y="13"/>
                      </a:lnTo>
                      <a:lnTo>
                        <a:pt x="106" y="26"/>
                      </a:lnTo>
                      <a:lnTo>
                        <a:pt x="99" y="39"/>
                      </a:lnTo>
                      <a:lnTo>
                        <a:pt x="91" y="51"/>
                      </a:lnTo>
                      <a:lnTo>
                        <a:pt x="83" y="64"/>
                      </a:lnTo>
                      <a:lnTo>
                        <a:pt x="74" y="75"/>
                      </a:lnTo>
                      <a:lnTo>
                        <a:pt x="64" y="86"/>
                      </a:lnTo>
                      <a:lnTo>
                        <a:pt x="55" y="96"/>
                      </a:lnTo>
                      <a:lnTo>
                        <a:pt x="44" y="105"/>
                      </a:lnTo>
                      <a:lnTo>
                        <a:pt x="32" y="113"/>
                      </a:lnTo>
                      <a:lnTo>
                        <a:pt x="29" y="113"/>
                      </a:lnTo>
                      <a:lnTo>
                        <a:pt x="25" y="112"/>
                      </a:lnTo>
                      <a:lnTo>
                        <a:pt x="21" y="111"/>
                      </a:lnTo>
                      <a:lnTo>
                        <a:pt x="16" y="109"/>
                      </a:lnTo>
                      <a:lnTo>
                        <a:pt x="13" y="107"/>
                      </a:lnTo>
                      <a:lnTo>
                        <a:pt x="9" y="104"/>
                      </a:lnTo>
                      <a:lnTo>
                        <a:pt x="5" y="101"/>
                      </a:lnTo>
                      <a:lnTo>
                        <a:pt x="2" y="99"/>
                      </a:lnTo>
                      <a:lnTo>
                        <a:pt x="1" y="95"/>
                      </a:lnTo>
                      <a:lnTo>
                        <a:pt x="0" y="91"/>
                      </a:lnTo>
                      <a:lnTo>
                        <a:pt x="5" y="77"/>
                      </a:lnTo>
                      <a:lnTo>
                        <a:pt x="13" y="64"/>
                      </a:lnTo>
                      <a:lnTo>
                        <a:pt x="23" y="52"/>
                      </a:lnTo>
                      <a:lnTo>
                        <a:pt x="35" y="41"/>
                      </a:lnTo>
                      <a:lnTo>
                        <a:pt x="47" y="32"/>
                      </a:lnTo>
                      <a:lnTo>
                        <a:pt x="61" y="24"/>
                      </a:lnTo>
                      <a:lnTo>
                        <a:pt x="76" y="17"/>
                      </a:lnTo>
                      <a:lnTo>
                        <a:pt x="90" y="10"/>
                      </a:lnTo>
                      <a:lnTo>
                        <a:pt x="104" y="5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Freeform 178">
                  <a:extLst>
                    <a:ext uri="{FF2B5EF4-FFF2-40B4-BE49-F238E27FC236}">
                      <a16:creationId xmlns="" xmlns:a16="http://schemas.microsoft.com/office/drawing/2014/main" id="{29B6D753-8D3A-4827-B9F0-F44CCAF816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6" y="2971"/>
                  <a:ext cx="22" cy="23"/>
                </a:xfrm>
                <a:custGeom>
                  <a:avLst/>
                  <a:gdLst>
                    <a:gd name="T0" fmla="*/ 0 w 66"/>
                    <a:gd name="T1" fmla="*/ 0 h 68"/>
                    <a:gd name="T2" fmla="*/ 0 w 66"/>
                    <a:gd name="T3" fmla="*/ 0 h 68"/>
                    <a:gd name="T4" fmla="*/ 0 w 66"/>
                    <a:gd name="T5" fmla="*/ 0 h 68"/>
                    <a:gd name="T6" fmla="*/ 0 w 66"/>
                    <a:gd name="T7" fmla="*/ 0 h 68"/>
                    <a:gd name="T8" fmla="*/ 0 w 66"/>
                    <a:gd name="T9" fmla="*/ 0 h 68"/>
                    <a:gd name="T10" fmla="*/ 0 w 66"/>
                    <a:gd name="T11" fmla="*/ 0 h 68"/>
                    <a:gd name="T12" fmla="*/ 0 w 66"/>
                    <a:gd name="T13" fmla="*/ 0 h 68"/>
                    <a:gd name="T14" fmla="*/ 0 w 66"/>
                    <a:gd name="T15" fmla="*/ 0 h 68"/>
                    <a:gd name="T16" fmla="*/ 0 w 66"/>
                    <a:gd name="T17" fmla="*/ 0 h 68"/>
                    <a:gd name="T18" fmla="*/ 0 w 66"/>
                    <a:gd name="T19" fmla="*/ 0 h 68"/>
                    <a:gd name="T20" fmla="*/ 0 w 66"/>
                    <a:gd name="T21" fmla="*/ 0 h 68"/>
                    <a:gd name="T22" fmla="*/ 0 w 66"/>
                    <a:gd name="T23" fmla="*/ 0 h 68"/>
                    <a:gd name="T24" fmla="*/ 0 w 66"/>
                    <a:gd name="T25" fmla="*/ 0 h 68"/>
                    <a:gd name="T26" fmla="*/ 0 w 66"/>
                    <a:gd name="T27" fmla="*/ 0 h 68"/>
                    <a:gd name="T28" fmla="*/ 0 w 66"/>
                    <a:gd name="T29" fmla="*/ 0 h 68"/>
                    <a:gd name="T30" fmla="*/ 0 w 66"/>
                    <a:gd name="T31" fmla="*/ 0 h 68"/>
                    <a:gd name="T32" fmla="*/ 0 w 66"/>
                    <a:gd name="T33" fmla="*/ 0 h 68"/>
                    <a:gd name="T34" fmla="*/ 0 w 66"/>
                    <a:gd name="T35" fmla="*/ 0 h 68"/>
                    <a:gd name="T36" fmla="*/ 0 w 66"/>
                    <a:gd name="T37" fmla="*/ 0 h 68"/>
                    <a:gd name="T38" fmla="*/ 0 w 66"/>
                    <a:gd name="T39" fmla="*/ 0 h 68"/>
                    <a:gd name="T40" fmla="*/ 0 w 66"/>
                    <a:gd name="T41" fmla="*/ 0 h 68"/>
                    <a:gd name="T42" fmla="*/ 0 w 66"/>
                    <a:gd name="T43" fmla="*/ 0 h 68"/>
                    <a:gd name="T44" fmla="*/ 0 w 66"/>
                    <a:gd name="T45" fmla="*/ 0 h 68"/>
                    <a:gd name="T46" fmla="*/ 0 w 66"/>
                    <a:gd name="T47" fmla="*/ 0 h 68"/>
                    <a:gd name="T48" fmla="*/ 0 w 66"/>
                    <a:gd name="T49" fmla="*/ 0 h 68"/>
                    <a:gd name="T50" fmla="*/ 0 w 66"/>
                    <a:gd name="T51" fmla="*/ 0 h 68"/>
                    <a:gd name="T52" fmla="*/ 0 w 66"/>
                    <a:gd name="T53" fmla="*/ 0 h 68"/>
                    <a:gd name="T54" fmla="*/ 0 w 66"/>
                    <a:gd name="T55" fmla="*/ 0 h 68"/>
                    <a:gd name="T56" fmla="*/ 0 w 66"/>
                    <a:gd name="T57" fmla="*/ 0 h 68"/>
                    <a:gd name="T58" fmla="*/ 0 w 66"/>
                    <a:gd name="T59" fmla="*/ 0 h 68"/>
                    <a:gd name="T60" fmla="*/ 0 w 66"/>
                    <a:gd name="T61" fmla="*/ 0 h 68"/>
                    <a:gd name="T62" fmla="*/ 0 w 66"/>
                    <a:gd name="T63" fmla="*/ 0 h 68"/>
                    <a:gd name="T64" fmla="*/ 0 w 66"/>
                    <a:gd name="T65" fmla="*/ 0 h 68"/>
                    <a:gd name="T66" fmla="*/ 0 w 66"/>
                    <a:gd name="T67" fmla="*/ 0 h 68"/>
                    <a:gd name="T68" fmla="*/ 0 w 66"/>
                    <a:gd name="T69" fmla="*/ 0 h 68"/>
                    <a:gd name="T70" fmla="*/ 0 w 66"/>
                    <a:gd name="T71" fmla="*/ 0 h 68"/>
                    <a:gd name="T72" fmla="*/ 0 w 66"/>
                    <a:gd name="T73" fmla="*/ 0 h 68"/>
                    <a:gd name="T74" fmla="*/ 0 w 66"/>
                    <a:gd name="T75" fmla="*/ 0 h 68"/>
                    <a:gd name="T76" fmla="*/ 0 w 66"/>
                    <a:gd name="T77" fmla="*/ 0 h 68"/>
                    <a:gd name="T78" fmla="*/ 0 w 66"/>
                    <a:gd name="T79" fmla="*/ 0 h 68"/>
                    <a:gd name="T80" fmla="*/ 0 w 66"/>
                    <a:gd name="T81" fmla="*/ 0 h 68"/>
                    <a:gd name="T82" fmla="*/ 0 w 66"/>
                    <a:gd name="T83" fmla="*/ 0 h 68"/>
                    <a:gd name="T84" fmla="*/ 0 w 66"/>
                    <a:gd name="T85" fmla="*/ 0 h 6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6"/>
                    <a:gd name="T130" fmla="*/ 0 h 68"/>
                    <a:gd name="T131" fmla="*/ 66 w 66"/>
                    <a:gd name="T132" fmla="*/ 68 h 6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6" h="68">
                      <a:moveTo>
                        <a:pt x="66" y="23"/>
                      </a:moveTo>
                      <a:lnTo>
                        <a:pt x="66" y="28"/>
                      </a:lnTo>
                      <a:lnTo>
                        <a:pt x="66" y="34"/>
                      </a:lnTo>
                      <a:lnTo>
                        <a:pt x="66" y="39"/>
                      </a:lnTo>
                      <a:lnTo>
                        <a:pt x="64" y="44"/>
                      </a:lnTo>
                      <a:lnTo>
                        <a:pt x="63" y="49"/>
                      </a:lnTo>
                      <a:lnTo>
                        <a:pt x="60" y="53"/>
                      </a:lnTo>
                      <a:lnTo>
                        <a:pt x="56" y="59"/>
                      </a:lnTo>
                      <a:lnTo>
                        <a:pt x="54" y="61"/>
                      </a:lnTo>
                      <a:lnTo>
                        <a:pt x="49" y="64"/>
                      </a:lnTo>
                      <a:lnTo>
                        <a:pt x="43" y="66"/>
                      </a:lnTo>
                      <a:lnTo>
                        <a:pt x="37" y="68"/>
                      </a:lnTo>
                      <a:lnTo>
                        <a:pt x="32" y="68"/>
                      </a:lnTo>
                      <a:lnTo>
                        <a:pt x="25" y="66"/>
                      </a:lnTo>
                      <a:lnTo>
                        <a:pt x="20" y="65"/>
                      </a:lnTo>
                      <a:lnTo>
                        <a:pt x="16" y="61"/>
                      </a:lnTo>
                      <a:lnTo>
                        <a:pt x="11" y="57"/>
                      </a:lnTo>
                      <a:lnTo>
                        <a:pt x="7" y="53"/>
                      </a:lnTo>
                      <a:lnTo>
                        <a:pt x="4" y="48"/>
                      </a:lnTo>
                      <a:lnTo>
                        <a:pt x="3" y="43"/>
                      </a:lnTo>
                      <a:lnTo>
                        <a:pt x="2" y="38"/>
                      </a:lnTo>
                      <a:lnTo>
                        <a:pt x="0" y="32"/>
                      </a:lnTo>
                      <a:lnTo>
                        <a:pt x="2" y="28"/>
                      </a:lnTo>
                      <a:lnTo>
                        <a:pt x="3" y="23"/>
                      </a:lnTo>
                      <a:lnTo>
                        <a:pt x="4" y="21"/>
                      </a:lnTo>
                      <a:lnTo>
                        <a:pt x="7" y="17"/>
                      </a:lnTo>
                      <a:lnTo>
                        <a:pt x="9" y="13"/>
                      </a:lnTo>
                      <a:lnTo>
                        <a:pt x="13" y="10"/>
                      </a:lnTo>
                      <a:lnTo>
                        <a:pt x="16" y="8"/>
                      </a:lnTo>
                      <a:lnTo>
                        <a:pt x="20" y="4"/>
                      </a:lnTo>
                      <a:lnTo>
                        <a:pt x="24" y="1"/>
                      </a:lnTo>
                      <a:lnTo>
                        <a:pt x="29" y="0"/>
                      </a:lnTo>
                      <a:lnTo>
                        <a:pt x="34" y="1"/>
                      </a:lnTo>
                      <a:lnTo>
                        <a:pt x="39" y="1"/>
                      </a:lnTo>
                      <a:lnTo>
                        <a:pt x="45" y="2"/>
                      </a:lnTo>
                      <a:lnTo>
                        <a:pt x="50" y="5"/>
                      </a:lnTo>
                      <a:lnTo>
                        <a:pt x="54" y="8"/>
                      </a:lnTo>
                      <a:lnTo>
                        <a:pt x="58" y="10"/>
                      </a:lnTo>
                      <a:lnTo>
                        <a:pt x="62" y="14"/>
                      </a:lnTo>
                      <a:lnTo>
                        <a:pt x="64" y="19"/>
                      </a:lnTo>
                      <a:lnTo>
                        <a:pt x="66" y="25"/>
                      </a:lnTo>
                      <a:lnTo>
                        <a:pt x="66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Freeform 179">
                  <a:extLst>
                    <a:ext uri="{FF2B5EF4-FFF2-40B4-BE49-F238E27FC236}">
                      <a16:creationId xmlns="" xmlns:a16="http://schemas.microsoft.com/office/drawing/2014/main" id="{5A97E01D-8DB8-42ED-8512-F3B964E297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1" y="2974"/>
                  <a:ext cx="30" cy="50"/>
                </a:xfrm>
                <a:custGeom>
                  <a:avLst/>
                  <a:gdLst>
                    <a:gd name="T0" fmla="*/ 0 w 90"/>
                    <a:gd name="T1" fmla="*/ 0 h 151"/>
                    <a:gd name="T2" fmla="*/ 0 w 90"/>
                    <a:gd name="T3" fmla="*/ 0 h 151"/>
                    <a:gd name="T4" fmla="*/ 0 w 90"/>
                    <a:gd name="T5" fmla="*/ 0 h 151"/>
                    <a:gd name="T6" fmla="*/ 0 w 90"/>
                    <a:gd name="T7" fmla="*/ 0 h 151"/>
                    <a:gd name="T8" fmla="*/ 0 w 90"/>
                    <a:gd name="T9" fmla="*/ 0 h 151"/>
                    <a:gd name="T10" fmla="*/ 0 w 90"/>
                    <a:gd name="T11" fmla="*/ 0 h 151"/>
                    <a:gd name="T12" fmla="*/ 0 w 90"/>
                    <a:gd name="T13" fmla="*/ 0 h 151"/>
                    <a:gd name="T14" fmla="*/ 0 w 90"/>
                    <a:gd name="T15" fmla="*/ 0 h 151"/>
                    <a:gd name="T16" fmla="*/ 0 w 90"/>
                    <a:gd name="T17" fmla="*/ 0 h 151"/>
                    <a:gd name="T18" fmla="*/ 0 w 90"/>
                    <a:gd name="T19" fmla="*/ 0 h 151"/>
                    <a:gd name="T20" fmla="*/ 0 w 90"/>
                    <a:gd name="T21" fmla="*/ 0 h 151"/>
                    <a:gd name="T22" fmla="*/ 0 w 90"/>
                    <a:gd name="T23" fmla="*/ 0 h 151"/>
                    <a:gd name="T24" fmla="*/ 0 w 90"/>
                    <a:gd name="T25" fmla="*/ 0 h 151"/>
                    <a:gd name="T26" fmla="*/ 0 w 90"/>
                    <a:gd name="T27" fmla="*/ 0 h 151"/>
                    <a:gd name="T28" fmla="*/ 0 w 90"/>
                    <a:gd name="T29" fmla="*/ 0 h 151"/>
                    <a:gd name="T30" fmla="*/ 0 w 90"/>
                    <a:gd name="T31" fmla="*/ 0 h 151"/>
                    <a:gd name="T32" fmla="*/ 0 w 90"/>
                    <a:gd name="T33" fmla="*/ 0 h 151"/>
                    <a:gd name="T34" fmla="*/ 0 w 90"/>
                    <a:gd name="T35" fmla="*/ 0 h 151"/>
                    <a:gd name="T36" fmla="*/ 0 w 90"/>
                    <a:gd name="T37" fmla="*/ 0 h 151"/>
                    <a:gd name="T38" fmla="*/ 0 w 90"/>
                    <a:gd name="T39" fmla="*/ 0 h 151"/>
                    <a:gd name="T40" fmla="*/ 0 w 90"/>
                    <a:gd name="T41" fmla="*/ 0 h 151"/>
                    <a:gd name="T42" fmla="*/ 0 w 90"/>
                    <a:gd name="T43" fmla="*/ 0 h 151"/>
                    <a:gd name="T44" fmla="*/ 0 w 90"/>
                    <a:gd name="T45" fmla="*/ 0 h 151"/>
                    <a:gd name="T46" fmla="*/ 0 w 90"/>
                    <a:gd name="T47" fmla="*/ 0 h 151"/>
                    <a:gd name="T48" fmla="*/ 0 w 90"/>
                    <a:gd name="T49" fmla="*/ 0 h 151"/>
                    <a:gd name="T50" fmla="*/ 0 w 90"/>
                    <a:gd name="T51" fmla="*/ 0 h 151"/>
                    <a:gd name="T52" fmla="*/ 0 w 90"/>
                    <a:gd name="T53" fmla="*/ 0 h 151"/>
                    <a:gd name="T54" fmla="*/ 0 w 90"/>
                    <a:gd name="T55" fmla="*/ 0 h 151"/>
                    <a:gd name="T56" fmla="*/ 0 w 90"/>
                    <a:gd name="T57" fmla="*/ 0 h 151"/>
                    <a:gd name="T58" fmla="*/ 0 w 90"/>
                    <a:gd name="T59" fmla="*/ 0 h 151"/>
                    <a:gd name="T60" fmla="*/ 0 w 90"/>
                    <a:gd name="T61" fmla="*/ 0 h 151"/>
                    <a:gd name="T62" fmla="*/ 0 w 90"/>
                    <a:gd name="T63" fmla="*/ 0 h 151"/>
                    <a:gd name="T64" fmla="*/ 0 w 90"/>
                    <a:gd name="T65" fmla="*/ 0 h 151"/>
                    <a:gd name="T66" fmla="*/ 0 w 90"/>
                    <a:gd name="T67" fmla="*/ 0 h 151"/>
                    <a:gd name="T68" fmla="*/ 0 w 90"/>
                    <a:gd name="T69" fmla="*/ 0 h 151"/>
                    <a:gd name="T70" fmla="*/ 0 w 90"/>
                    <a:gd name="T71" fmla="*/ 0 h 151"/>
                    <a:gd name="T72" fmla="*/ 0 w 90"/>
                    <a:gd name="T73" fmla="*/ 0 h 151"/>
                    <a:gd name="T74" fmla="*/ 0 w 90"/>
                    <a:gd name="T75" fmla="*/ 0 h 151"/>
                    <a:gd name="T76" fmla="*/ 0 w 90"/>
                    <a:gd name="T77" fmla="*/ 0 h 151"/>
                    <a:gd name="T78" fmla="*/ 0 w 90"/>
                    <a:gd name="T79" fmla="*/ 0 h 151"/>
                    <a:gd name="T80" fmla="*/ 0 w 90"/>
                    <a:gd name="T81" fmla="*/ 0 h 151"/>
                    <a:gd name="T82" fmla="*/ 0 w 90"/>
                    <a:gd name="T83" fmla="*/ 0 h 15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90"/>
                    <a:gd name="T127" fmla="*/ 0 h 151"/>
                    <a:gd name="T128" fmla="*/ 90 w 90"/>
                    <a:gd name="T129" fmla="*/ 151 h 15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90" h="151">
                      <a:moveTo>
                        <a:pt x="90" y="0"/>
                      </a:moveTo>
                      <a:lnTo>
                        <a:pt x="81" y="14"/>
                      </a:lnTo>
                      <a:lnTo>
                        <a:pt x="75" y="30"/>
                      </a:lnTo>
                      <a:lnTo>
                        <a:pt x="69" y="45"/>
                      </a:lnTo>
                      <a:lnTo>
                        <a:pt x="67" y="62"/>
                      </a:lnTo>
                      <a:lnTo>
                        <a:pt x="64" y="79"/>
                      </a:lnTo>
                      <a:lnTo>
                        <a:pt x="60" y="96"/>
                      </a:lnTo>
                      <a:lnTo>
                        <a:pt x="56" y="112"/>
                      </a:lnTo>
                      <a:lnTo>
                        <a:pt x="51" y="128"/>
                      </a:lnTo>
                      <a:lnTo>
                        <a:pt x="42" y="141"/>
                      </a:lnTo>
                      <a:lnTo>
                        <a:pt x="29" y="151"/>
                      </a:lnTo>
                      <a:lnTo>
                        <a:pt x="25" y="151"/>
                      </a:lnTo>
                      <a:lnTo>
                        <a:pt x="21" y="150"/>
                      </a:lnTo>
                      <a:lnTo>
                        <a:pt x="19" y="148"/>
                      </a:lnTo>
                      <a:lnTo>
                        <a:pt x="16" y="146"/>
                      </a:lnTo>
                      <a:lnTo>
                        <a:pt x="13" y="143"/>
                      </a:lnTo>
                      <a:lnTo>
                        <a:pt x="12" y="141"/>
                      </a:lnTo>
                      <a:lnTo>
                        <a:pt x="9" y="137"/>
                      </a:lnTo>
                      <a:lnTo>
                        <a:pt x="8" y="134"/>
                      </a:lnTo>
                      <a:lnTo>
                        <a:pt x="7" y="130"/>
                      </a:lnTo>
                      <a:lnTo>
                        <a:pt x="5" y="128"/>
                      </a:lnTo>
                      <a:lnTo>
                        <a:pt x="2" y="118"/>
                      </a:lnTo>
                      <a:lnTo>
                        <a:pt x="0" y="111"/>
                      </a:lnTo>
                      <a:lnTo>
                        <a:pt x="0" y="103"/>
                      </a:lnTo>
                      <a:lnTo>
                        <a:pt x="2" y="95"/>
                      </a:lnTo>
                      <a:lnTo>
                        <a:pt x="4" y="87"/>
                      </a:lnTo>
                      <a:lnTo>
                        <a:pt x="7" y="81"/>
                      </a:lnTo>
                      <a:lnTo>
                        <a:pt x="11" y="73"/>
                      </a:lnTo>
                      <a:lnTo>
                        <a:pt x="15" y="66"/>
                      </a:lnTo>
                      <a:lnTo>
                        <a:pt x="19" y="58"/>
                      </a:lnTo>
                      <a:lnTo>
                        <a:pt x="22" y="52"/>
                      </a:lnTo>
                      <a:lnTo>
                        <a:pt x="28" y="44"/>
                      </a:lnTo>
                      <a:lnTo>
                        <a:pt x="33" y="36"/>
                      </a:lnTo>
                      <a:lnTo>
                        <a:pt x="39" y="30"/>
                      </a:lnTo>
                      <a:lnTo>
                        <a:pt x="46" y="24"/>
                      </a:lnTo>
                      <a:lnTo>
                        <a:pt x="52" y="18"/>
                      </a:lnTo>
                      <a:lnTo>
                        <a:pt x="59" y="14"/>
                      </a:lnTo>
                      <a:lnTo>
                        <a:pt x="67" y="9"/>
                      </a:lnTo>
                      <a:lnTo>
                        <a:pt x="75" y="5"/>
                      </a:lnTo>
                      <a:lnTo>
                        <a:pt x="82" y="2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Freeform 180">
                  <a:extLst>
                    <a:ext uri="{FF2B5EF4-FFF2-40B4-BE49-F238E27FC236}">
                      <a16:creationId xmlns="" xmlns:a16="http://schemas.microsoft.com/office/drawing/2014/main" id="{A6154773-76C4-4133-9224-3BD2E6F2A5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2" y="2979"/>
                  <a:ext cx="48" cy="27"/>
                </a:xfrm>
                <a:custGeom>
                  <a:avLst/>
                  <a:gdLst>
                    <a:gd name="T0" fmla="*/ 0 w 144"/>
                    <a:gd name="T1" fmla="*/ 0 h 79"/>
                    <a:gd name="T2" fmla="*/ 0 w 144"/>
                    <a:gd name="T3" fmla="*/ 0 h 79"/>
                    <a:gd name="T4" fmla="*/ 0 w 144"/>
                    <a:gd name="T5" fmla="*/ 0 h 79"/>
                    <a:gd name="T6" fmla="*/ 0 w 144"/>
                    <a:gd name="T7" fmla="*/ 0 h 79"/>
                    <a:gd name="T8" fmla="*/ 0 w 144"/>
                    <a:gd name="T9" fmla="*/ 0 h 79"/>
                    <a:gd name="T10" fmla="*/ 0 w 144"/>
                    <a:gd name="T11" fmla="*/ 0 h 79"/>
                    <a:gd name="T12" fmla="*/ 0 w 144"/>
                    <a:gd name="T13" fmla="*/ 0 h 79"/>
                    <a:gd name="T14" fmla="*/ 0 w 144"/>
                    <a:gd name="T15" fmla="*/ 0 h 79"/>
                    <a:gd name="T16" fmla="*/ 0 w 144"/>
                    <a:gd name="T17" fmla="*/ 0 h 79"/>
                    <a:gd name="T18" fmla="*/ 0 w 144"/>
                    <a:gd name="T19" fmla="*/ 0 h 79"/>
                    <a:gd name="T20" fmla="*/ 0 w 144"/>
                    <a:gd name="T21" fmla="*/ 0 h 79"/>
                    <a:gd name="T22" fmla="*/ 0 w 144"/>
                    <a:gd name="T23" fmla="*/ 0 h 79"/>
                    <a:gd name="T24" fmla="*/ 0 w 144"/>
                    <a:gd name="T25" fmla="*/ 0 h 79"/>
                    <a:gd name="T26" fmla="*/ 0 w 144"/>
                    <a:gd name="T27" fmla="*/ 0 h 79"/>
                    <a:gd name="T28" fmla="*/ 0 w 144"/>
                    <a:gd name="T29" fmla="*/ 0 h 79"/>
                    <a:gd name="T30" fmla="*/ 0 w 144"/>
                    <a:gd name="T31" fmla="*/ 0 h 79"/>
                    <a:gd name="T32" fmla="*/ 0 w 144"/>
                    <a:gd name="T33" fmla="*/ 0 h 79"/>
                    <a:gd name="T34" fmla="*/ 0 w 144"/>
                    <a:gd name="T35" fmla="*/ 0 h 79"/>
                    <a:gd name="T36" fmla="*/ 0 w 144"/>
                    <a:gd name="T37" fmla="*/ 0 h 79"/>
                    <a:gd name="T38" fmla="*/ 0 w 144"/>
                    <a:gd name="T39" fmla="*/ 0 h 79"/>
                    <a:gd name="T40" fmla="*/ 0 w 144"/>
                    <a:gd name="T41" fmla="*/ 0 h 79"/>
                    <a:gd name="T42" fmla="*/ 0 w 144"/>
                    <a:gd name="T43" fmla="*/ 0 h 79"/>
                    <a:gd name="T44" fmla="*/ 0 w 144"/>
                    <a:gd name="T45" fmla="*/ 0 h 7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44"/>
                    <a:gd name="T70" fmla="*/ 0 h 79"/>
                    <a:gd name="T71" fmla="*/ 144 w 144"/>
                    <a:gd name="T72" fmla="*/ 79 h 7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44" h="79">
                      <a:moveTo>
                        <a:pt x="142" y="0"/>
                      </a:moveTo>
                      <a:lnTo>
                        <a:pt x="131" y="11"/>
                      </a:lnTo>
                      <a:lnTo>
                        <a:pt x="119" y="23"/>
                      </a:lnTo>
                      <a:lnTo>
                        <a:pt x="106" y="36"/>
                      </a:lnTo>
                      <a:lnTo>
                        <a:pt x="93" y="49"/>
                      </a:lnTo>
                      <a:lnTo>
                        <a:pt x="80" y="60"/>
                      </a:lnTo>
                      <a:lnTo>
                        <a:pt x="67" y="70"/>
                      </a:lnTo>
                      <a:lnTo>
                        <a:pt x="51" y="77"/>
                      </a:lnTo>
                      <a:lnTo>
                        <a:pt x="35" y="79"/>
                      </a:lnTo>
                      <a:lnTo>
                        <a:pt x="18" y="79"/>
                      </a:lnTo>
                      <a:lnTo>
                        <a:pt x="0" y="73"/>
                      </a:lnTo>
                      <a:lnTo>
                        <a:pt x="10" y="60"/>
                      </a:lnTo>
                      <a:lnTo>
                        <a:pt x="22" y="48"/>
                      </a:lnTo>
                      <a:lnTo>
                        <a:pt x="34" y="39"/>
                      </a:lnTo>
                      <a:lnTo>
                        <a:pt x="48" y="30"/>
                      </a:lnTo>
                      <a:lnTo>
                        <a:pt x="63" y="23"/>
                      </a:lnTo>
                      <a:lnTo>
                        <a:pt x="78" y="17"/>
                      </a:lnTo>
                      <a:lnTo>
                        <a:pt x="94" y="11"/>
                      </a:lnTo>
                      <a:lnTo>
                        <a:pt x="111" y="7"/>
                      </a:lnTo>
                      <a:lnTo>
                        <a:pt x="127" y="3"/>
                      </a:lnTo>
                      <a:lnTo>
                        <a:pt x="144" y="0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Freeform 181">
                  <a:extLst>
                    <a:ext uri="{FF2B5EF4-FFF2-40B4-BE49-F238E27FC236}">
                      <a16:creationId xmlns="" xmlns:a16="http://schemas.microsoft.com/office/drawing/2014/main" id="{82942D3C-17D0-4729-BF38-62F9B612DA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2" y="3033"/>
                  <a:ext cx="14" cy="13"/>
                </a:xfrm>
                <a:custGeom>
                  <a:avLst/>
                  <a:gdLst>
                    <a:gd name="T0" fmla="*/ 0 w 43"/>
                    <a:gd name="T1" fmla="*/ 0 h 39"/>
                    <a:gd name="T2" fmla="*/ 0 w 43"/>
                    <a:gd name="T3" fmla="*/ 0 h 39"/>
                    <a:gd name="T4" fmla="*/ 0 w 43"/>
                    <a:gd name="T5" fmla="*/ 0 h 39"/>
                    <a:gd name="T6" fmla="*/ 0 w 43"/>
                    <a:gd name="T7" fmla="*/ 0 h 39"/>
                    <a:gd name="T8" fmla="*/ 0 w 43"/>
                    <a:gd name="T9" fmla="*/ 0 h 39"/>
                    <a:gd name="T10" fmla="*/ 0 w 43"/>
                    <a:gd name="T11" fmla="*/ 0 h 39"/>
                    <a:gd name="T12" fmla="*/ 0 w 43"/>
                    <a:gd name="T13" fmla="*/ 0 h 39"/>
                    <a:gd name="T14" fmla="*/ 0 w 43"/>
                    <a:gd name="T15" fmla="*/ 0 h 39"/>
                    <a:gd name="T16" fmla="*/ 0 w 43"/>
                    <a:gd name="T17" fmla="*/ 0 h 39"/>
                    <a:gd name="T18" fmla="*/ 0 w 43"/>
                    <a:gd name="T19" fmla="*/ 0 h 39"/>
                    <a:gd name="T20" fmla="*/ 0 w 43"/>
                    <a:gd name="T21" fmla="*/ 0 h 39"/>
                    <a:gd name="T22" fmla="*/ 0 w 43"/>
                    <a:gd name="T23" fmla="*/ 0 h 39"/>
                    <a:gd name="T24" fmla="*/ 0 w 43"/>
                    <a:gd name="T25" fmla="*/ 0 h 39"/>
                    <a:gd name="T26" fmla="*/ 0 w 43"/>
                    <a:gd name="T27" fmla="*/ 0 h 39"/>
                    <a:gd name="T28" fmla="*/ 0 w 43"/>
                    <a:gd name="T29" fmla="*/ 0 h 39"/>
                    <a:gd name="T30" fmla="*/ 0 w 43"/>
                    <a:gd name="T31" fmla="*/ 0 h 39"/>
                    <a:gd name="T32" fmla="*/ 0 w 43"/>
                    <a:gd name="T33" fmla="*/ 0 h 39"/>
                    <a:gd name="T34" fmla="*/ 0 w 43"/>
                    <a:gd name="T35" fmla="*/ 0 h 39"/>
                    <a:gd name="T36" fmla="*/ 0 w 43"/>
                    <a:gd name="T37" fmla="*/ 0 h 39"/>
                    <a:gd name="T38" fmla="*/ 0 w 43"/>
                    <a:gd name="T39" fmla="*/ 0 h 39"/>
                    <a:gd name="T40" fmla="*/ 0 w 43"/>
                    <a:gd name="T41" fmla="*/ 0 h 39"/>
                    <a:gd name="T42" fmla="*/ 0 w 43"/>
                    <a:gd name="T43" fmla="*/ 0 h 39"/>
                    <a:gd name="T44" fmla="*/ 0 w 43"/>
                    <a:gd name="T45" fmla="*/ 0 h 39"/>
                    <a:gd name="T46" fmla="*/ 0 w 43"/>
                    <a:gd name="T47" fmla="*/ 0 h 39"/>
                    <a:gd name="T48" fmla="*/ 0 w 43"/>
                    <a:gd name="T49" fmla="*/ 0 h 39"/>
                    <a:gd name="T50" fmla="*/ 0 w 43"/>
                    <a:gd name="T51" fmla="*/ 0 h 39"/>
                    <a:gd name="T52" fmla="*/ 0 w 43"/>
                    <a:gd name="T53" fmla="*/ 0 h 39"/>
                    <a:gd name="T54" fmla="*/ 0 w 43"/>
                    <a:gd name="T55" fmla="*/ 0 h 39"/>
                    <a:gd name="T56" fmla="*/ 0 w 43"/>
                    <a:gd name="T57" fmla="*/ 0 h 39"/>
                    <a:gd name="T58" fmla="*/ 0 w 43"/>
                    <a:gd name="T59" fmla="*/ 0 h 39"/>
                    <a:gd name="T60" fmla="*/ 0 w 43"/>
                    <a:gd name="T61" fmla="*/ 0 h 39"/>
                    <a:gd name="T62" fmla="*/ 0 w 43"/>
                    <a:gd name="T63" fmla="*/ 0 h 39"/>
                    <a:gd name="T64" fmla="*/ 0 w 43"/>
                    <a:gd name="T65" fmla="*/ 0 h 39"/>
                    <a:gd name="T66" fmla="*/ 0 w 43"/>
                    <a:gd name="T67" fmla="*/ 0 h 39"/>
                    <a:gd name="T68" fmla="*/ 0 w 43"/>
                    <a:gd name="T69" fmla="*/ 0 h 39"/>
                    <a:gd name="T70" fmla="*/ 0 w 43"/>
                    <a:gd name="T71" fmla="*/ 0 h 39"/>
                    <a:gd name="T72" fmla="*/ 0 w 43"/>
                    <a:gd name="T73" fmla="*/ 0 h 39"/>
                    <a:gd name="T74" fmla="*/ 0 w 43"/>
                    <a:gd name="T75" fmla="*/ 0 h 39"/>
                    <a:gd name="T76" fmla="*/ 0 w 43"/>
                    <a:gd name="T77" fmla="*/ 0 h 39"/>
                    <a:gd name="T78" fmla="*/ 0 w 43"/>
                    <a:gd name="T79" fmla="*/ 0 h 39"/>
                    <a:gd name="T80" fmla="*/ 0 w 43"/>
                    <a:gd name="T81" fmla="*/ 0 h 39"/>
                    <a:gd name="T82" fmla="*/ 0 w 43"/>
                    <a:gd name="T83" fmla="*/ 0 h 39"/>
                    <a:gd name="T84" fmla="*/ 0 w 43"/>
                    <a:gd name="T85" fmla="*/ 0 h 3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3"/>
                    <a:gd name="T130" fmla="*/ 0 h 39"/>
                    <a:gd name="T131" fmla="*/ 43 w 43"/>
                    <a:gd name="T132" fmla="*/ 39 h 3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3" h="39">
                      <a:moveTo>
                        <a:pt x="40" y="12"/>
                      </a:moveTo>
                      <a:lnTo>
                        <a:pt x="43" y="16"/>
                      </a:lnTo>
                      <a:lnTo>
                        <a:pt x="43" y="18"/>
                      </a:lnTo>
                      <a:lnTo>
                        <a:pt x="42" y="21"/>
                      </a:lnTo>
                      <a:lnTo>
                        <a:pt x="40" y="24"/>
                      </a:lnTo>
                      <a:lnTo>
                        <a:pt x="39" y="26"/>
                      </a:lnTo>
                      <a:lnTo>
                        <a:pt x="38" y="29"/>
                      </a:lnTo>
                      <a:lnTo>
                        <a:pt x="36" y="30"/>
                      </a:lnTo>
                      <a:lnTo>
                        <a:pt x="34" y="33"/>
                      </a:lnTo>
                      <a:lnTo>
                        <a:pt x="33" y="35"/>
                      </a:lnTo>
                      <a:lnTo>
                        <a:pt x="31" y="38"/>
                      </a:lnTo>
                      <a:lnTo>
                        <a:pt x="27" y="38"/>
                      </a:lnTo>
                      <a:lnTo>
                        <a:pt x="25" y="38"/>
                      </a:lnTo>
                      <a:lnTo>
                        <a:pt x="21" y="39"/>
                      </a:lnTo>
                      <a:lnTo>
                        <a:pt x="17" y="39"/>
                      </a:lnTo>
                      <a:lnTo>
                        <a:pt x="14" y="38"/>
                      </a:lnTo>
                      <a:lnTo>
                        <a:pt x="10" y="38"/>
                      </a:lnTo>
                      <a:lnTo>
                        <a:pt x="8" y="37"/>
                      </a:lnTo>
                      <a:lnTo>
                        <a:pt x="5" y="34"/>
                      </a:lnTo>
                      <a:lnTo>
                        <a:pt x="4" y="31"/>
                      </a:lnTo>
                      <a:lnTo>
                        <a:pt x="3" y="28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1" y="17"/>
                      </a:lnTo>
                      <a:lnTo>
                        <a:pt x="3" y="14"/>
                      </a:lnTo>
                      <a:lnTo>
                        <a:pt x="5" y="11"/>
                      </a:lnTo>
                      <a:lnTo>
                        <a:pt x="8" y="8"/>
                      </a:lnTo>
                      <a:lnTo>
                        <a:pt x="12" y="7"/>
                      </a:lnTo>
                      <a:lnTo>
                        <a:pt x="16" y="4"/>
                      </a:lnTo>
                      <a:lnTo>
                        <a:pt x="20" y="3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1"/>
                      </a:lnTo>
                      <a:lnTo>
                        <a:pt x="31" y="3"/>
                      </a:lnTo>
                      <a:lnTo>
                        <a:pt x="33" y="4"/>
                      </a:lnTo>
                      <a:lnTo>
                        <a:pt x="34" y="5"/>
                      </a:lnTo>
                      <a:lnTo>
                        <a:pt x="36" y="8"/>
                      </a:lnTo>
                      <a:lnTo>
                        <a:pt x="38" y="9"/>
                      </a:lnTo>
                      <a:lnTo>
                        <a:pt x="39" y="11"/>
                      </a:lnTo>
                      <a:lnTo>
                        <a:pt x="42" y="12"/>
                      </a:lnTo>
                      <a:lnTo>
                        <a:pt x="4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Freeform 182">
                  <a:extLst>
                    <a:ext uri="{FF2B5EF4-FFF2-40B4-BE49-F238E27FC236}">
                      <a16:creationId xmlns="" xmlns:a16="http://schemas.microsoft.com/office/drawing/2014/main" id="{CA38115E-30E4-4D0E-A185-60A2729904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6" y="2977"/>
                  <a:ext cx="23" cy="25"/>
                </a:xfrm>
                <a:custGeom>
                  <a:avLst/>
                  <a:gdLst>
                    <a:gd name="T0" fmla="*/ 0 w 68"/>
                    <a:gd name="T1" fmla="*/ 0 h 75"/>
                    <a:gd name="T2" fmla="*/ 0 w 68"/>
                    <a:gd name="T3" fmla="*/ 0 h 75"/>
                    <a:gd name="T4" fmla="*/ 0 w 68"/>
                    <a:gd name="T5" fmla="*/ 0 h 75"/>
                    <a:gd name="T6" fmla="*/ 0 w 68"/>
                    <a:gd name="T7" fmla="*/ 0 h 75"/>
                    <a:gd name="T8" fmla="*/ 0 w 68"/>
                    <a:gd name="T9" fmla="*/ 0 h 75"/>
                    <a:gd name="T10" fmla="*/ 0 w 68"/>
                    <a:gd name="T11" fmla="*/ 0 h 75"/>
                    <a:gd name="T12" fmla="*/ 0 w 68"/>
                    <a:gd name="T13" fmla="*/ 0 h 75"/>
                    <a:gd name="T14" fmla="*/ 0 w 68"/>
                    <a:gd name="T15" fmla="*/ 0 h 75"/>
                    <a:gd name="T16" fmla="*/ 0 w 68"/>
                    <a:gd name="T17" fmla="*/ 0 h 75"/>
                    <a:gd name="T18" fmla="*/ 0 w 68"/>
                    <a:gd name="T19" fmla="*/ 0 h 75"/>
                    <a:gd name="T20" fmla="*/ 0 w 68"/>
                    <a:gd name="T21" fmla="*/ 0 h 75"/>
                    <a:gd name="T22" fmla="*/ 0 w 68"/>
                    <a:gd name="T23" fmla="*/ 0 h 75"/>
                    <a:gd name="T24" fmla="*/ 0 w 68"/>
                    <a:gd name="T25" fmla="*/ 0 h 75"/>
                    <a:gd name="T26" fmla="*/ 0 w 68"/>
                    <a:gd name="T27" fmla="*/ 0 h 75"/>
                    <a:gd name="T28" fmla="*/ 0 w 68"/>
                    <a:gd name="T29" fmla="*/ 0 h 75"/>
                    <a:gd name="T30" fmla="*/ 0 w 68"/>
                    <a:gd name="T31" fmla="*/ 0 h 75"/>
                    <a:gd name="T32" fmla="*/ 0 w 68"/>
                    <a:gd name="T33" fmla="*/ 0 h 75"/>
                    <a:gd name="T34" fmla="*/ 0 w 68"/>
                    <a:gd name="T35" fmla="*/ 0 h 75"/>
                    <a:gd name="T36" fmla="*/ 0 w 68"/>
                    <a:gd name="T37" fmla="*/ 0 h 75"/>
                    <a:gd name="T38" fmla="*/ 0 w 68"/>
                    <a:gd name="T39" fmla="*/ 0 h 75"/>
                    <a:gd name="T40" fmla="*/ 0 w 68"/>
                    <a:gd name="T41" fmla="*/ 0 h 75"/>
                    <a:gd name="T42" fmla="*/ 0 w 68"/>
                    <a:gd name="T43" fmla="*/ 0 h 75"/>
                    <a:gd name="T44" fmla="*/ 0 w 68"/>
                    <a:gd name="T45" fmla="*/ 0 h 75"/>
                    <a:gd name="T46" fmla="*/ 0 w 68"/>
                    <a:gd name="T47" fmla="*/ 0 h 75"/>
                    <a:gd name="T48" fmla="*/ 0 w 68"/>
                    <a:gd name="T49" fmla="*/ 0 h 75"/>
                    <a:gd name="T50" fmla="*/ 0 w 68"/>
                    <a:gd name="T51" fmla="*/ 0 h 75"/>
                    <a:gd name="T52" fmla="*/ 0 w 68"/>
                    <a:gd name="T53" fmla="*/ 0 h 75"/>
                    <a:gd name="T54" fmla="*/ 0 w 68"/>
                    <a:gd name="T55" fmla="*/ 0 h 75"/>
                    <a:gd name="T56" fmla="*/ 0 w 68"/>
                    <a:gd name="T57" fmla="*/ 0 h 75"/>
                    <a:gd name="T58" fmla="*/ 0 w 68"/>
                    <a:gd name="T59" fmla="*/ 0 h 75"/>
                    <a:gd name="T60" fmla="*/ 0 w 68"/>
                    <a:gd name="T61" fmla="*/ 0 h 75"/>
                    <a:gd name="T62" fmla="*/ 0 w 68"/>
                    <a:gd name="T63" fmla="*/ 0 h 75"/>
                    <a:gd name="T64" fmla="*/ 0 w 68"/>
                    <a:gd name="T65" fmla="*/ 0 h 75"/>
                    <a:gd name="T66" fmla="*/ 0 w 68"/>
                    <a:gd name="T67" fmla="*/ 0 h 75"/>
                    <a:gd name="T68" fmla="*/ 0 w 68"/>
                    <a:gd name="T69" fmla="*/ 0 h 75"/>
                    <a:gd name="T70" fmla="*/ 0 w 68"/>
                    <a:gd name="T71" fmla="*/ 0 h 75"/>
                    <a:gd name="T72" fmla="*/ 0 w 68"/>
                    <a:gd name="T73" fmla="*/ 0 h 75"/>
                    <a:gd name="T74" fmla="*/ 0 w 68"/>
                    <a:gd name="T75" fmla="*/ 0 h 75"/>
                    <a:gd name="T76" fmla="*/ 0 w 68"/>
                    <a:gd name="T77" fmla="*/ 0 h 75"/>
                    <a:gd name="T78" fmla="*/ 0 w 68"/>
                    <a:gd name="T79" fmla="*/ 0 h 75"/>
                    <a:gd name="T80" fmla="*/ 0 w 68"/>
                    <a:gd name="T81" fmla="*/ 0 h 75"/>
                    <a:gd name="T82" fmla="*/ 0 w 68"/>
                    <a:gd name="T83" fmla="*/ 0 h 75"/>
                    <a:gd name="T84" fmla="*/ 0 w 68"/>
                    <a:gd name="T85" fmla="*/ 0 h 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8"/>
                    <a:gd name="T130" fmla="*/ 0 h 75"/>
                    <a:gd name="T131" fmla="*/ 68 w 68"/>
                    <a:gd name="T132" fmla="*/ 75 h 7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8" h="75">
                      <a:moveTo>
                        <a:pt x="68" y="25"/>
                      </a:moveTo>
                      <a:lnTo>
                        <a:pt x="68" y="31"/>
                      </a:lnTo>
                      <a:lnTo>
                        <a:pt x="68" y="36"/>
                      </a:lnTo>
                      <a:lnTo>
                        <a:pt x="67" y="43"/>
                      </a:lnTo>
                      <a:lnTo>
                        <a:pt x="64" y="48"/>
                      </a:lnTo>
                      <a:lnTo>
                        <a:pt x="63" y="53"/>
                      </a:lnTo>
                      <a:lnTo>
                        <a:pt x="59" y="57"/>
                      </a:lnTo>
                      <a:lnTo>
                        <a:pt x="56" y="62"/>
                      </a:lnTo>
                      <a:lnTo>
                        <a:pt x="53" y="66"/>
                      </a:lnTo>
                      <a:lnTo>
                        <a:pt x="47" y="70"/>
                      </a:lnTo>
                      <a:lnTo>
                        <a:pt x="43" y="74"/>
                      </a:lnTo>
                      <a:lnTo>
                        <a:pt x="38" y="75"/>
                      </a:lnTo>
                      <a:lnTo>
                        <a:pt x="33" y="75"/>
                      </a:lnTo>
                      <a:lnTo>
                        <a:pt x="28" y="75"/>
                      </a:lnTo>
                      <a:lnTo>
                        <a:pt x="24" y="74"/>
                      </a:lnTo>
                      <a:lnTo>
                        <a:pt x="19" y="73"/>
                      </a:lnTo>
                      <a:lnTo>
                        <a:pt x="15" y="72"/>
                      </a:lnTo>
                      <a:lnTo>
                        <a:pt x="11" y="69"/>
                      </a:lnTo>
                      <a:lnTo>
                        <a:pt x="7" y="66"/>
                      </a:lnTo>
                      <a:lnTo>
                        <a:pt x="4" y="62"/>
                      </a:lnTo>
                      <a:lnTo>
                        <a:pt x="2" y="57"/>
                      </a:lnTo>
                      <a:lnTo>
                        <a:pt x="0" y="51"/>
                      </a:lnTo>
                      <a:lnTo>
                        <a:pt x="0" y="44"/>
                      </a:lnTo>
                      <a:lnTo>
                        <a:pt x="0" y="36"/>
                      </a:lnTo>
                      <a:lnTo>
                        <a:pt x="3" y="30"/>
                      </a:lnTo>
                      <a:lnTo>
                        <a:pt x="6" y="23"/>
                      </a:lnTo>
                      <a:lnTo>
                        <a:pt x="9" y="18"/>
                      </a:lnTo>
                      <a:lnTo>
                        <a:pt x="15" y="13"/>
                      </a:lnTo>
                      <a:lnTo>
                        <a:pt x="20" y="9"/>
                      </a:lnTo>
                      <a:lnTo>
                        <a:pt x="25" y="5"/>
                      </a:lnTo>
                      <a:lnTo>
                        <a:pt x="32" y="4"/>
                      </a:lnTo>
                      <a:lnTo>
                        <a:pt x="38" y="1"/>
                      </a:lnTo>
                      <a:lnTo>
                        <a:pt x="43" y="0"/>
                      </a:lnTo>
                      <a:lnTo>
                        <a:pt x="47" y="1"/>
                      </a:lnTo>
                      <a:lnTo>
                        <a:pt x="53" y="2"/>
                      </a:lnTo>
                      <a:lnTo>
                        <a:pt x="56" y="5"/>
                      </a:lnTo>
                      <a:lnTo>
                        <a:pt x="59" y="8"/>
                      </a:lnTo>
                      <a:lnTo>
                        <a:pt x="62" y="11"/>
                      </a:lnTo>
                      <a:lnTo>
                        <a:pt x="64" y="17"/>
                      </a:lnTo>
                      <a:lnTo>
                        <a:pt x="67" y="21"/>
                      </a:lnTo>
                      <a:lnTo>
                        <a:pt x="68" y="26"/>
                      </a:lnTo>
                      <a:lnTo>
                        <a:pt x="68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Freeform 183">
                  <a:extLst>
                    <a:ext uri="{FF2B5EF4-FFF2-40B4-BE49-F238E27FC236}">
                      <a16:creationId xmlns="" xmlns:a16="http://schemas.microsoft.com/office/drawing/2014/main" id="{7D1494C3-8C29-4921-B6FB-FB94BF2082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9" y="3031"/>
                  <a:ext cx="7" cy="6"/>
                </a:xfrm>
                <a:custGeom>
                  <a:avLst/>
                  <a:gdLst>
                    <a:gd name="T0" fmla="*/ 0 w 22"/>
                    <a:gd name="T1" fmla="*/ 0 h 19"/>
                    <a:gd name="T2" fmla="*/ 0 w 22"/>
                    <a:gd name="T3" fmla="*/ 0 h 19"/>
                    <a:gd name="T4" fmla="*/ 0 w 22"/>
                    <a:gd name="T5" fmla="*/ 0 h 19"/>
                    <a:gd name="T6" fmla="*/ 0 w 22"/>
                    <a:gd name="T7" fmla="*/ 0 h 19"/>
                    <a:gd name="T8" fmla="*/ 0 w 22"/>
                    <a:gd name="T9" fmla="*/ 0 h 19"/>
                    <a:gd name="T10" fmla="*/ 0 w 22"/>
                    <a:gd name="T11" fmla="*/ 0 h 19"/>
                    <a:gd name="T12" fmla="*/ 0 w 22"/>
                    <a:gd name="T13" fmla="*/ 0 h 19"/>
                    <a:gd name="T14" fmla="*/ 0 w 22"/>
                    <a:gd name="T15" fmla="*/ 0 h 19"/>
                    <a:gd name="T16" fmla="*/ 0 w 22"/>
                    <a:gd name="T17" fmla="*/ 0 h 19"/>
                    <a:gd name="T18" fmla="*/ 0 w 22"/>
                    <a:gd name="T19" fmla="*/ 0 h 19"/>
                    <a:gd name="T20" fmla="*/ 0 w 22"/>
                    <a:gd name="T21" fmla="*/ 0 h 19"/>
                    <a:gd name="T22" fmla="*/ 0 w 22"/>
                    <a:gd name="T23" fmla="*/ 0 h 19"/>
                    <a:gd name="T24" fmla="*/ 0 w 22"/>
                    <a:gd name="T25" fmla="*/ 0 h 19"/>
                    <a:gd name="T26" fmla="*/ 0 w 22"/>
                    <a:gd name="T27" fmla="*/ 0 h 19"/>
                    <a:gd name="T28" fmla="*/ 0 w 22"/>
                    <a:gd name="T29" fmla="*/ 0 h 19"/>
                    <a:gd name="T30" fmla="*/ 0 w 22"/>
                    <a:gd name="T31" fmla="*/ 0 h 19"/>
                    <a:gd name="T32" fmla="*/ 0 w 22"/>
                    <a:gd name="T33" fmla="*/ 0 h 19"/>
                    <a:gd name="T34" fmla="*/ 0 w 22"/>
                    <a:gd name="T35" fmla="*/ 0 h 19"/>
                    <a:gd name="T36" fmla="*/ 0 w 22"/>
                    <a:gd name="T37" fmla="*/ 0 h 19"/>
                    <a:gd name="T38" fmla="*/ 0 w 22"/>
                    <a:gd name="T39" fmla="*/ 0 h 19"/>
                    <a:gd name="T40" fmla="*/ 0 w 22"/>
                    <a:gd name="T41" fmla="*/ 0 h 19"/>
                    <a:gd name="T42" fmla="*/ 0 w 22"/>
                    <a:gd name="T43" fmla="*/ 0 h 19"/>
                    <a:gd name="T44" fmla="*/ 0 w 22"/>
                    <a:gd name="T45" fmla="*/ 0 h 19"/>
                    <a:gd name="T46" fmla="*/ 0 w 22"/>
                    <a:gd name="T47" fmla="*/ 0 h 1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2"/>
                    <a:gd name="T73" fmla="*/ 0 h 19"/>
                    <a:gd name="T74" fmla="*/ 22 w 22"/>
                    <a:gd name="T75" fmla="*/ 19 h 19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2" h="19">
                      <a:moveTo>
                        <a:pt x="21" y="3"/>
                      </a:moveTo>
                      <a:lnTo>
                        <a:pt x="22" y="5"/>
                      </a:lnTo>
                      <a:lnTo>
                        <a:pt x="22" y="6"/>
                      </a:lnTo>
                      <a:lnTo>
                        <a:pt x="21" y="9"/>
                      </a:lnTo>
                      <a:lnTo>
                        <a:pt x="20" y="10"/>
                      </a:lnTo>
                      <a:lnTo>
                        <a:pt x="18" y="13"/>
                      </a:lnTo>
                      <a:lnTo>
                        <a:pt x="17" y="14"/>
                      </a:lnTo>
                      <a:lnTo>
                        <a:pt x="14" y="16"/>
                      </a:lnTo>
                      <a:lnTo>
                        <a:pt x="13" y="17"/>
                      </a:lnTo>
                      <a:lnTo>
                        <a:pt x="12" y="18"/>
                      </a:lnTo>
                      <a:lnTo>
                        <a:pt x="9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4" y="3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0" y="1"/>
                      </a:lnTo>
                      <a:lnTo>
                        <a:pt x="22" y="3"/>
                      </a:lnTo>
                      <a:lnTo>
                        <a:pt x="2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Freeform 184">
                  <a:extLst>
                    <a:ext uri="{FF2B5EF4-FFF2-40B4-BE49-F238E27FC236}">
                      <a16:creationId xmlns="" xmlns:a16="http://schemas.microsoft.com/office/drawing/2014/main" id="{9CDD0AA9-20D3-49B9-BBD0-6C89425F49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4" y="3033"/>
                  <a:ext cx="26" cy="14"/>
                </a:xfrm>
                <a:custGeom>
                  <a:avLst/>
                  <a:gdLst>
                    <a:gd name="T0" fmla="*/ 0 w 77"/>
                    <a:gd name="T1" fmla="*/ 0 h 44"/>
                    <a:gd name="T2" fmla="*/ 0 w 77"/>
                    <a:gd name="T3" fmla="*/ 0 h 44"/>
                    <a:gd name="T4" fmla="*/ 0 w 77"/>
                    <a:gd name="T5" fmla="*/ 0 h 44"/>
                    <a:gd name="T6" fmla="*/ 0 w 77"/>
                    <a:gd name="T7" fmla="*/ 0 h 44"/>
                    <a:gd name="T8" fmla="*/ 0 w 77"/>
                    <a:gd name="T9" fmla="*/ 0 h 44"/>
                    <a:gd name="T10" fmla="*/ 0 w 77"/>
                    <a:gd name="T11" fmla="*/ 0 h 44"/>
                    <a:gd name="T12" fmla="*/ 0 w 77"/>
                    <a:gd name="T13" fmla="*/ 0 h 44"/>
                    <a:gd name="T14" fmla="*/ 0 w 77"/>
                    <a:gd name="T15" fmla="*/ 0 h 44"/>
                    <a:gd name="T16" fmla="*/ 0 w 77"/>
                    <a:gd name="T17" fmla="*/ 0 h 44"/>
                    <a:gd name="T18" fmla="*/ 0 w 77"/>
                    <a:gd name="T19" fmla="*/ 0 h 44"/>
                    <a:gd name="T20" fmla="*/ 0 w 77"/>
                    <a:gd name="T21" fmla="*/ 0 h 44"/>
                    <a:gd name="T22" fmla="*/ 0 w 77"/>
                    <a:gd name="T23" fmla="*/ 0 h 44"/>
                    <a:gd name="T24" fmla="*/ 0 w 77"/>
                    <a:gd name="T25" fmla="*/ 0 h 44"/>
                    <a:gd name="T26" fmla="*/ 0 w 77"/>
                    <a:gd name="T27" fmla="*/ 0 h 44"/>
                    <a:gd name="T28" fmla="*/ 0 w 77"/>
                    <a:gd name="T29" fmla="*/ 0 h 44"/>
                    <a:gd name="T30" fmla="*/ 0 w 77"/>
                    <a:gd name="T31" fmla="*/ 0 h 44"/>
                    <a:gd name="T32" fmla="*/ 0 w 77"/>
                    <a:gd name="T33" fmla="*/ 0 h 44"/>
                    <a:gd name="T34" fmla="*/ 0 w 77"/>
                    <a:gd name="T35" fmla="*/ 0 h 44"/>
                    <a:gd name="T36" fmla="*/ 0 w 77"/>
                    <a:gd name="T37" fmla="*/ 0 h 44"/>
                    <a:gd name="T38" fmla="*/ 0 w 77"/>
                    <a:gd name="T39" fmla="*/ 0 h 44"/>
                    <a:gd name="T40" fmla="*/ 0 w 77"/>
                    <a:gd name="T41" fmla="*/ 0 h 44"/>
                    <a:gd name="T42" fmla="*/ 0 w 77"/>
                    <a:gd name="T43" fmla="*/ 0 h 44"/>
                    <a:gd name="T44" fmla="*/ 0 w 77"/>
                    <a:gd name="T45" fmla="*/ 0 h 44"/>
                    <a:gd name="T46" fmla="*/ 0 w 77"/>
                    <a:gd name="T47" fmla="*/ 0 h 44"/>
                    <a:gd name="T48" fmla="*/ 0 w 77"/>
                    <a:gd name="T49" fmla="*/ 0 h 44"/>
                    <a:gd name="T50" fmla="*/ 0 w 77"/>
                    <a:gd name="T51" fmla="*/ 0 h 44"/>
                    <a:gd name="T52" fmla="*/ 0 w 77"/>
                    <a:gd name="T53" fmla="*/ 0 h 44"/>
                    <a:gd name="T54" fmla="*/ 0 w 77"/>
                    <a:gd name="T55" fmla="*/ 0 h 44"/>
                    <a:gd name="T56" fmla="*/ 0 w 77"/>
                    <a:gd name="T57" fmla="*/ 0 h 44"/>
                    <a:gd name="T58" fmla="*/ 0 w 77"/>
                    <a:gd name="T59" fmla="*/ 0 h 44"/>
                    <a:gd name="T60" fmla="*/ 0 w 77"/>
                    <a:gd name="T61" fmla="*/ 0 h 44"/>
                    <a:gd name="T62" fmla="*/ 0 w 77"/>
                    <a:gd name="T63" fmla="*/ 0 h 44"/>
                    <a:gd name="T64" fmla="*/ 0 w 77"/>
                    <a:gd name="T65" fmla="*/ 0 h 44"/>
                    <a:gd name="T66" fmla="*/ 0 w 77"/>
                    <a:gd name="T67" fmla="*/ 0 h 44"/>
                    <a:gd name="T68" fmla="*/ 0 w 77"/>
                    <a:gd name="T69" fmla="*/ 0 h 44"/>
                    <a:gd name="T70" fmla="*/ 0 w 77"/>
                    <a:gd name="T71" fmla="*/ 0 h 44"/>
                    <a:gd name="T72" fmla="*/ 0 w 77"/>
                    <a:gd name="T73" fmla="*/ 0 h 44"/>
                    <a:gd name="T74" fmla="*/ 0 w 77"/>
                    <a:gd name="T75" fmla="*/ 0 h 44"/>
                    <a:gd name="T76" fmla="*/ 0 w 77"/>
                    <a:gd name="T77" fmla="*/ 0 h 44"/>
                    <a:gd name="T78" fmla="*/ 0 w 77"/>
                    <a:gd name="T79" fmla="*/ 0 h 44"/>
                    <a:gd name="T80" fmla="*/ 0 w 77"/>
                    <a:gd name="T81" fmla="*/ 0 h 44"/>
                    <a:gd name="T82" fmla="*/ 0 w 77"/>
                    <a:gd name="T83" fmla="*/ 0 h 44"/>
                    <a:gd name="T84" fmla="*/ 0 w 77"/>
                    <a:gd name="T85" fmla="*/ 0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77"/>
                    <a:gd name="T130" fmla="*/ 0 h 44"/>
                    <a:gd name="T131" fmla="*/ 77 w 77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77" h="44">
                      <a:moveTo>
                        <a:pt x="77" y="12"/>
                      </a:moveTo>
                      <a:lnTo>
                        <a:pt x="75" y="14"/>
                      </a:lnTo>
                      <a:lnTo>
                        <a:pt x="74" y="14"/>
                      </a:lnTo>
                      <a:lnTo>
                        <a:pt x="71" y="13"/>
                      </a:lnTo>
                      <a:lnTo>
                        <a:pt x="69" y="12"/>
                      </a:lnTo>
                      <a:lnTo>
                        <a:pt x="66" y="11"/>
                      </a:lnTo>
                      <a:lnTo>
                        <a:pt x="62" y="9"/>
                      </a:lnTo>
                      <a:lnTo>
                        <a:pt x="60" y="8"/>
                      </a:lnTo>
                      <a:lnTo>
                        <a:pt x="57" y="8"/>
                      </a:lnTo>
                      <a:lnTo>
                        <a:pt x="54" y="11"/>
                      </a:lnTo>
                      <a:lnTo>
                        <a:pt x="53" y="14"/>
                      </a:lnTo>
                      <a:lnTo>
                        <a:pt x="52" y="17"/>
                      </a:lnTo>
                      <a:lnTo>
                        <a:pt x="52" y="18"/>
                      </a:lnTo>
                      <a:lnTo>
                        <a:pt x="53" y="20"/>
                      </a:lnTo>
                      <a:lnTo>
                        <a:pt x="53" y="22"/>
                      </a:lnTo>
                      <a:lnTo>
                        <a:pt x="53" y="24"/>
                      </a:lnTo>
                      <a:lnTo>
                        <a:pt x="54" y="25"/>
                      </a:lnTo>
                      <a:lnTo>
                        <a:pt x="54" y="26"/>
                      </a:lnTo>
                      <a:lnTo>
                        <a:pt x="56" y="28"/>
                      </a:lnTo>
                      <a:lnTo>
                        <a:pt x="57" y="29"/>
                      </a:lnTo>
                      <a:lnTo>
                        <a:pt x="58" y="30"/>
                      </a:lnTo>
                      <a:lnTo>
                        <a:pt x="62" y="30"/>
                      </a:lnTo>
                      <a:lnTo>
                        <a:pt x="64" y="31"/>
                      </a:lnTo>
                      <a:lnTo>
                        <a:pt x="64" y="34"/>
                      </a:lnTo>
                      <a:lnTo>
                        <a:pt x="64" y="35"/>
                      </a:lnTo>
                      <a:lnTo>
                        <a:pt x="62" y="37"/>
                      </a:lnTo>
                      <a:lnTo>
                        <a:pt x="61" y="37"/>
                      </a:lnTo>
                      <a:lnTo>
                        <a:pt x="60" y="37"/>
                      </a:lnTo>
                      <a:lnTo>
                        <a:pt x="58" y="38"/>
                      </a:lnTo>
                      <a:lnTo>
                        <a:pt x="57" y="38"/>
                      </a:lnTo>
                      <a:lnTo>
                        <a:pt x="56" y="39"/>
                      </a:lnTo>
                      <a:lnTo>
                        <a:pt x="54" y="39"/>
                      </a:lnTo>
                      <a:lnTo>
                        <a:pt x="48" y="39"/>
                      </a:lnTo>
                      <a:lnTo>
                        <a:pt x="48" y="38"/>
                      </a:lnTo>
                      <a:lnTo>
                        <a:pt x="48" y="37"/>
                      </a:lnTo>
                      <a:lnTo>
                        <a:pt x="49" y="35"/>
                      </a:lnTo>
                      <a:lnTo>
                        <a:pt x="51" y="34"/>
                      </a:lnTo>
                      <a:lnTo>
                        <a:pt x="48" y="33"/>
                      </a:lnTo>
                      <a:lnTo>
                        <a:pt x="47" y="31"/>
                      </a:lnTo>
                      <a:lnTo>
                        <a:pt x="45" y="30"/>
                      </a:lnTo>
                      <a:lnTo>
                        <a:pt x="44" y="29"/>
                      </a:lnTo>
                      <a:lnTo>
                        <a:pt x="41" y="29"/>
                      </a:lnTo>
                      <a:lnTo>
                        <a:pt x="39" y="29"/>
                      </a:lnTo>
                      <a:lnTo>
                        <a:pt x="38" y="29"/>
                      </a:lnTo>
                      <a:lnTo>
                        <a:pt x="35" y="29"/>
                      </a:lnTo>
                      <a:lnTo>
                        <a:pt x="34" y="29"/>
                      </a:lnTo>
                      <a:lnTo>
                        <a:pt x="31" y="29"/>
                      </a:lnTo>
                      <a:lnTo>
                        <a:pt x="30" y="30"/>
                      </a:lnTo>
                      <a:lnTo>
                        <a:pt x="30" y="31"/>
                      </a:lnTo>
                      <a:lnTo>
                        <a:pt x="28" y="33"/>
                      </a:lnTo>
                      <a:lnTo>
                        <a:pt x="27" y="34"/>
                      </a:lnTo>
                      <a:lnTo>
                        <a:pt x="26" y="35"/>
                      </a:lnTo>
                      <a:lnTo>
                        <a:pt x="26" y="37"/>
                      </a:lnTo>
                      <a:lnTo>
                        <a:pt x="24" y="37"/>
                      </a:lnTo>
                      <a:lnTo>
                        <a:pt x="24" y="38"/>
                      </a:lnTo>
                      <a:lnTo>
                        <a:pt x="24" y="39"/>
                      </a:lnTo>
                      <a:lnTo>
                        <a:pt x="26" y="42"/>
                      </a:lnTo>
                      <a:lnTo>
                        <a:pt x="28" y="44"/>
                      </a:lnTo>
                      <a:lnTo>
                        <a:pt x="26" y="44"/>
                      </a:lnTo>
                      <a:lnTo>
                        <a:pt x="22" y="44"/>
                      </a:lnTo>
                      <a:lnTo>
                        <a:pt x="19" y="44"/>
                      </a:lnTo>
                      <a:lnTo>
                        <a:pt x="17" y="43"/>
                      </a:lnTo>
                      <a:lnTo>
                        <a:pt x="13" y="43"/>
                      </a:lnTo>
                      <a:lnTo>
                        <a:pt x="10" y="42"/>
                      </a:lnTo>
                      <a:lnTo>
                        <a:pt x="7" y="41"/>
                      </a:lnTo>
                      <a:lnTo>
                        <a:pt x="5" y="39"/>
                      </a:lnTo>
                      <a:lnTo>
                        <a:pt x="2" y="37"/>
                      </a:lnTo>
                      <a:lnTo>
                        <a:pt x="0" y="34"/>
                      </a:lnTo>
                      <a:lnTo>
                        <a:pt x="10" y="38"/>
                      </a:lnTo>
                      <a:lnTo>
                        <a:pt x="19" y="37"/>
                      </a:lnTo>
                      <a:lnTo>
                        <a:pt x="28" y="31"/>
                      </a:lnTo>
                      <a:lnTo>
                        <a:pt x="36" y="24"/>
                      </a:lnTo>
                      <a:lnTo>
                        <a:pt x="44" y="16"/>
                      </a:lnTo>
                      <a:lnTo>
                        <a:pt x="51" y="8"/>
                      </a:lnTo>
                      <a:lnTo>
                        <a:pt x="57" y="3"/>
                      </a:lnTo>
                      <a:lnTo>
                        <a:pt x="64" y="0"/>
                      </a:lnTo>
                      <a:lnTo>
                        <a:pt x="70" y="4"/>
                      </a:lnTo>
                      <a:lnTo>
                        <a:pt x="77" y="13"/>
                      </a:lnTo>
                      <a:lnTo>
                        <a:pt x="77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Freeform 185">
                  <a:extLst>
                    <a:ext uri="{FF2B5EF4-FFF2-40B4-BE49-F238E27FC236}">
                      <a16:creationId xmlns="" xmlns:a16="http://schemas.microsoft.com/office/drawing/2014/main" id="{53F7DD91-997C-46F8-8300-FFBF8D747F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9" y="2982"/>
                  <a:ext cx="34" cy="38"/>
                </a:xfrm>
                <a:custGeom>
                  <a:avLst/>
                  <a:gdLst>
                    <a:gd name="T0" fmla="*/ 0 w 103"/>
                    <a:gd name="T1" fmla="*/ 0 h 113"/>
                    <a:gd name="T2" fmla="*/ 0 w 103"/>
                    <a:gd name="T3" fmla="*/ 0 h 113"/>
                    <a:gd name="T4" fmla="*/ 0 w 103"/>
                    <a:gd name="T5" fmla="*/ 0 h 113"/>
                    <a:gd name="T6" fmla="*/ 0 w 103"/>
                    <a:gd name="T7" fmla="*/ 0 h 113"/>
                    <a:gd name="T8" fmla="*/ 0 w 103"/>
                    <a:gd name="T9" fmla="*/ 0 h 113"/>
                    <a:gd name="T10" fmla="*/ 0 w 103"/>
                    <a:gd name="T11" fmla="*/ 0 h 113"/>
                    <a:gd name="T12" fmla="*/ 0 w 103"/>
                    <a:gd name="T13" fmla="*/ 0 h 113"/>
                    <a:gd name="T14" fmla="*/ 0 w 103"/>
                    <a:gd name="T15" fmla="*/ 0 h 113"/>
                    <a:gd name="T16" fmla="*/ 0 w 103"/>
                    <a:gd name="T17" fmla="*/ 0 h 113"/>
                    <a:gd name="T18" fmla="*/ 0 w 103"/>
                    <a:gd name="T19" fmla="*/ 0 h 113"/>
                    <a:gd name="T20" fmla="*/ 0 w 103"/>
                    <a:gd name="T21" fmla="*/ 0 h 113"/>
                    <a:gd name="T22" fmla="*/ 0 w 103"/>
                    <a:gd name="T23" fmla="*/ 0 h 113"/>
                    <a:gd name="T24" fmla="*/ 0 w 103"/>
                    <a:gd name="T25" fmla="*/ 0 h 113"/>
                    <a:gd name="T26" fmla="*/ 0 w 103"/>
                    <a:gd name="T27" fmla="*/ 0 h 113"/>
                    <a:gd name="T28" fmla="*/ 0 w 103"/>
                    <a:gd name="T29" fmla="*/ 0 h 113"/>
                    <a:gd name="T30" fmla="*/ 0 w 103"/>
                    <a:gd name="T31" fmla="*/ 0 h 113"/>
                    <a:gd name="T32" fmla="*/ 0 w 103"/>
                    <a:gd name="T33" fmla="*/ 0 h 113"/>
                    <a:gd name="T34" fmla="*/ 0 w 103"/>
                    <a:gd name="T35" fmla="*/ 0 h 113"/>
                    <a:gd name="T36" fmla="*/ 0 w 103"/>
                    <a:gd name="T37" fmla="*/ 0 h 113"/>
                    <a:gd name="T38" fmla="*/ 0 w 103"/>
                    <a:gd name="T39" fmla="*/ 0 h 113"/>
                    <a:gd name="T40" fmla="*/ 0 w 103"/>
                    <a:gd name="T41" fmla="*/ 0 h 113"/>
                    <a:gd name="T42" fmla="*/ 0 w 103"/>
                    <a:gd name="T43" fmla="*/ 0 h 113"/>
                    <a:gd name="T44" fmla="*/ 0 w 103"/>
                    <a:gd name="T45" fmla="*/ 0 h 113"/>
                    <a:gd name="T46" fmla="*/ 0 w 103"/>
                    <a:gd name="T47" fmla="*/ 0 h 113"/>
                    <a:gd name="T48" fmla="*/ 0 w 103"/>
                    <a:gd name="T49" fmla="*/ 0 h 113"/>
                    <a:gd name="T50" fmla="*/ 0 w 103"/>
                    <a:gd name="T51" fmla="*/ 0 h 113"/>
                    <a:gd name="T52" fmla="*/ 0 w 103"/>
                    <a:gd name="T53" fmla="*/ 0 h 113"/>
                    <a:gd name="T54" fmla="*/ 0 w 103"/>
                    <a:gd name="T55" fmla="*/ 0 h 113"/>
                    <a:gd name="T56" fmla="*/ 0 w 103"/>
                    <a:gd name="T57" fmla="*/ 0 h 113"/>
                    <a:gd name="T58" fmla="*/ 0 w 103"/>
                    <a:gd name="T59" fmla="*/ 0 h 113"/>
                    <a:gd name="T60" fmla="*/ 0 w 103"/>
                    <a:gd name="T61" fmla="*/ 0 h 113"/>
                    <a:gd name="T62" fmla="*/ 0 w 103"/>
                    <a:gd name="T63" fmla="*/ 0 h 113"/>
                    <a:gd name="T64" fmla="*/ 0 w 103"/>
                    <a:gd name="T65" fmla="*/ 0 h 113"/>
                    <a:gd name="T66" fmla="*/ 0 w 103"/>
                    <a:gd name="T67" fmla="*/ 0 h 113"/>
                    <a:gd name="T68" fmla="*/ 0 w 103"/>
                    <a:gd name="T69" fmla="*/ 0 h 113"/>
                    <a:gd name="T70" fmla="*/ 0 w 103"/>
                    <a:gd name="T71" fmla="*/ 0 h 113"/>
                    <a:gd name="T72" fmla="*/ 0 w 103"/>
                    <a:gd name="T73" fmla="*/ 0 h 113"/>
                    <a:gd name="T74" fmla="*/ 0 w 103"/>
                    <a:gd name="T75" fmla="*/ 0 h 113"/>
                    <a:gd name="T76" fmla="*/ 0 w 103"/>
                    <a:gd name="T77" fmla="*/ 0 h 113"/>
                    <a:gd name="T78" fmla="*/ 0 w 103"/>
                    <a:gd name="T79" fmla="*/ 0 h 113"/>
                    <a:gd name="T80" fmla="*/ 0 w 103"/>
                    <a:gd name="T81" fmla="*/ 0 h 113"/>
                    <a:gd name="T82" fmla="*/ 0 w 103"/>
                    <a:gd name="T83" fmla="*/ 0 h 11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03"/>
                    <a:gd name="T127" fmla="*/ 0 h 113"/>
                    <a:gd name="T128" fmla="*/ 103 w 103"/>
                    <a:gd name="T129" fmla="*/ 113 h 11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03" h="113">
                      <a:moveTo>
                        <a:pt x="84" y="0"/>
                      </a:moveTo>
                      <a:lnTo>
                        <a:pt x="81" y="1"/>
                      </a:lnTo>
                      <a:lnTo>
                        <a:pt x="77" y="1"/>
                      </a:lnTo>
                      <a:lnTo>
                        <a:pt x="73" y="1"/>
                      </a:lnTo>
                      <a:lnTo>
                        <a:pt x="71" y="2"/>
                      </a:lnTo>
                      <a:lnTo>
                        <a:pt x="67" y="2"/>
                      </a:lnTo>
                      <a:lnTo>
                        <a:pt x="64" y="4"/>
                      </a:lnTo>
                      <a:lnTo>
                        <a:pt x="62" y="5"/>
                      </a:lnTo>
                      <a:lnTo>
                        <a:pt x="60" y="8"/>
                      </a:lnTo>
                      <a:lnTo>
                        <a:pt x="62" y="11"/>
                      </a:lnTo>
                      <a:lnTo>
                        <a:pt x="63" y="15"/>
                      </a:lnTo>
                      <a:lnTo>
                        <a:pt x="62" y="18"/>
                      </a:lnTo>
                      <a:lnTo>
                        <a:pt x="62" y="19"/>
                      </a:lnTo>
                      <a:lnTo>
                        <a:pt x="63" y="22"/>
                      </a:lnTo>
                      <a:lnTo>
                        <a:pt x="63" y="23"/>
                      </a:lnTo>
                      <a:lnTo>
                        <a:pt x="64" y="26"/>
                      </a:lnTo>
                      <a:lnTo>
                        <a:pt x="65" y="27"/>
                      </a:lnTo>
                      <a:lnTo>
                        <a:pt x="67" y="28"/>
                      </a:lnTo>
                      <a:lnTo>
                        <a:pt x="69" y="30"/>
                      </a:lnTo>
                      <a:lnTo>
                        <a:pt x="71" y="30"/>
                      </a:lnTo>
                      <a:lnTo>
                        <a:pt x="73" y="30"/>
                      </a:lnTo>
                      <a:lnTo>
                        <a:pt x="76" y="30"/>
                      </a:lnTo>
                      <a:lnTo>
                        <a:pt x="78" y="30"/>
                      </a:lnTo>
                      <a:lnTo>
                        <a:pt x="81" y="30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9" y="27"/>
                      </a:lnTo>
                      <a:lnTo>
                        <a:pt x="92" y="26"/>
                      </a:lnTo>
                      <a:lnTo>
                        <a:pt x="93" y="25"/>
                      </a:lnTo>
                      <a:lnTo>
                        <a:pt x="95" y="22"/>
                      </a:lnTo>
                      <a:lnTo>
                        <a:pt x="97" y="19"/>
                      </a:lnTo>
                      <a:lnTo>
                        <a:pt x="93" y="6"/>
                      </a:lnTo>
                      <a:lnTo>
                        <a:pt x="97" y="13"/>
                      </a:lnTo>
                      <a:lnTo>
                        <a:pt x="101" y="21"/>
                      </a:lnTo>
                      <a:lnTo>
                        <a:pt x="102" y="27"/>
                      </a:lnTo>
                      <a:lnTo>
                        <a:pt x="103" y="35"/>
                      </a:lnTo>
                      <a:lnTo>
                        <a:pt x="103" y="43"/>
                      </a:lnTo>
                      <a:lnTo>
                        <a:pt x="103" y="49"/>
                      </a:lnTo>
                      <a:lnTo>
                        <a:pt x="102" y="57"/>
                      </a:lnTo>
                      <a:lnTo>
                        <a:pt x="101" y="65"/>
                      </a:lnTo>
                      <a:lnTo>
                        <a:pt x="98" y="71"/>
                      </a:lnTo>
                      <a:lnTo>
                        <a:pt x="94" y="78"/>
                      </a:lnTo>
                      <a:lnTo>
                        <a:pt x="89" y="86"/>
                      </a:lnTo>
                      <a:lnTo>
                        <a:pt x="82" y="94"/>
                      </a:lnTo>
                      <a:lnTo>
                        <a:pt x="76" y="99"/>
                      </a:lnTo>
                      <a:lnTo>
                        <a:pt x="68" y="103"/>
                      </a:lnTo>
                      <a:lnTo>
                        <a:pt x="60" y="107"/>
                      </a:lnTo>
                      <a:lnTo>
                        <a:pt x="52" y="109"/>
                      </a:lnTo>
                      <a:lnTo>
                        <a:pt x="43" y="112"/>
                      </a:lnTo>
                      <a:lnTo>
                        <a:pt x="34" y="112"/>
                      </a:lnTo>
                      <a:lnTo>
                        <a:pt x="25" y="113"/>
                      </a:lnTo>
                      <a:lnTo>
                        <a:pt x="16" y="113"/>
                      </a:lnTo>
                      <a:lnTo>
                        <a:pt x="12" y="111"/>
                      </a:lnTo>
                      <a:lnTo>
                        <a:pt x="9" y="109"/>
                      </a:lnTo>
                      <a:lnTo>
                        <a:pt x="7" y="105"/>
                      </a:lnTo>
                      <a:lnTo>
                        <a:pt x="5" y="103"/>
                      </a:lnTo>
                      <a:lnTo>
                        <a:pt x="5" y="99"/>
                      </a:lnTo>
                      <a:lnTo>
                        <a:pt x="5" y="95"/>
                      </a:lnTo>
                      <a:lnTo>
                        <a:pt x="4" y="92"/>
                      </a:lnTo>
                      <a:lnTo>
                        <a:pt x="4" y="88"/>
                      </a:lnTo>
                      <a:lnTo>
                        <a:pt x="3" y="86"/>
                      </a:lnTo>
                      <a:lnTo>
                        <a:pt x="0" y="82"/>
                      </a:lnTo>
                      <a:lnTo>
                        <a:pt x="7" y="78"/>
                      </a:lnTo>
                      <a:lnTo>
                        <a:pt x="13" y="71"/>
                      </a:lnTo>
                      <a:lnTo>
                        <a:pt x="21" y="66"/>
                      </a:lnTo>
                      <a:lnTo>
                        <a:pt x="28" y="60"/>
                      </a:lnTo>
                      <a:lnTo>
                        <a:pt x="34" y="53"/>
                      </a:lnTo>
                      <a:lnTo>
                        <a:pt x="39" y="47"/>
                      </a:lnTo>
                      <a:lnTo>
                        <a:pt x="43" y="39"/>
                      </a:lnTo>
                      <a:lnTo>
                        <a:pt x="47" y="31"/>
                      </a:lnTo>
                      <a:lnTo>
                        <a:pt x="47" y="22"/>
                      </a:lnTo>
                      <a:lnTo>
                        <a:pt x="47" y="14"/>
                      </a:lnTo>
                      <a:lnTo>
                        <a:pt x="48" y="9"/>
                      </a:lnTo>
                      <a:lnTo>
                        <a:pt x="51" y="6"/>
                      </a:lnTo>
                      <a:lnTo>
                        <a:pt x="55" y="4"/>
                      </a:lnTo>
                      <a:lnTo>
                        <a:pt x="58" y="1"/>
                      </a:lnTo>
                      <a:lnTo>
                        <a:pt x="63" y="0"/>
                      </a:lnTo>
                      <a:lnTo>
                        <a:pt x="67" y="0"/>
                      </a:lnTo>
                      <a:lnTo>
                        <a:pt x="71" y="0"/>
                      </a:lnTo>
                      <a:lnTo>
                        <a:pt x="75" y="0"/>
                      </a:lnTo>
                      <a:lnTo>
                        <a:pt x="80" y="0"/>
                      </a:lnTo>
                      <a:lnTo>
                        <a:pt x="84" y="1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Freeform 186">
                  <a:extLst>
                    <a:ext uri="{FF2B5EF4-FFF2-40B4-BE49-F238E27FC236}">
                      <a16:creationId xmlns="" xmlns:a16="http://schemas.microsoft.com/office/drawing/2014/main" id="{9EF5F008-DD03-4008-9DB6-D2ED4DF175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2" y="3034"/>
                  <a:ext cx="10" cy="13"/>
                </a:xfrm>
                <a:custGeom>
                  <a:avLst/>
                  <a:gdLst>
                    <a:gd name="T0" fmla="*/ 0 w 30"/>
                    <a:gd name="T1" fmla="*/ 0 h 38"/>
                    <a:gd name="T2" fmla="*/ 0 w 30"/>
                    <a:gd name="T3" fmla="*/ 0 h 38"/>
                    <a:gd name="T4" fmla="*/ 0 w 30"/>
                    <a:gd name="T5" fmla="*/ 0 h 38"/>
                    <a:gd name="T6" fmla="*/ 0 w 30"/>
                    <a:gd name="T7" fmla="*/ 0 h 38"/>
                    <a:gd name="T8" fmla="*/ 0 w 30"/>
                    <a:gd name="T9" fmla="*/ 0 h 38"/>
                    <a:gd name="T10" fmla="*/ 0 w 30"/>
                    <a:gd name="T11" fmla="*/ 0 h 38"/>
                    <a:gd name="T12" fmla="*/ 0 w 30"/>
                    <a:gd name="T13" fmla="*/ 0 h 38"/>
                    <a:gd name="T14" fmla="*/ 0 w 30"/>
                    <a:gd name="T15" fmla="*/ 0 h 38"/>
                    <a:gd name="T16" fmla="*/ 0 w 30"/>
                    <a:gd name="T17" fmla="*/ 0 h 38"/>
                    <a:gd name="T18" fmla="*/ 0 w 30"/>
                    <a:gd name="T19" fmla="*/ 0 h 38"/>
                    <a:gd name="T20" fmla="*/ 0 w 30"/>
                    <a:gd name="T21" fmla="*/ 0 h 38"/>
                    <a:gd name="T22" fmla="*/ 0 w 30"/>
                    <a:gd name="T23" fmla="*/ 0 h 38"/>
                    <a:gd name="T24" fmla="*/ 0 w 30"/>
                    <a:gd name="T25" fmla="*/ 0 h 38"/>
                    <a:gd name="T26" fmla="*/ 0 w 30"/>
                    <a:gd name="T27" fmla="*/ 0 h 38"/>
                    <a:gd name="T28" fmla="*/ 0 w 30"/>
                    <a:gd name="T29" fmla="*/ 0 h 38"/>
                    <a:gd name="T30" fmla="*/ 0 w 30"/>
                    <a:gd name="T31" fmla="*/ 0 h 38"/>
                    <a:gd name="T32" fmla="*/ 0 w 30"/>
                    <a:gd name="T33" fmla="*/ 0 h 38"/>
                    <a:gd name="T34" fmla="*/ 0 w 30"/>
                    <a:gd name="T35" fmla="*/ 0 h 38"/>
                    <a:gd name="T36" fmla="*/ 0 w 30"/>
                    <a:gd name="T37" fmla="*/ 0 h 38"/>
                    <a:gd name="T38" fmla="*/ 0 w 30"/>
                    <a:gd name="T39" fmla="*/ 0 h 38"/>
                    <a:gd name="T40" fmla="*/ 0 w 30"/>
                    <a:gd name="T41" fmla="*/ 0 h 38"/>
                    <a:gd name="T42" fmla="*/ 0 w 30"/>
                    <a:gd name="T43" fmla="*/ 0 h 38"/>
                    <a:gd name="T44" fmla="*/ 0 w 30"/>
                    <a:gd name="T45" fmla="*/ 0 h 38"/>
                    <a:gd name="T46" fmla="*/ 0 w 30"/>
                    <a:gd name="T47" fmla="*/ 0 h 38"/>
                    <a:gd name="T48" fmla="*/ 0 w 30"/>
                    <a:gd name="T49" fmla="*/ 0 h 38"/>
                    <a:gd name="T50" fmla="*/ 0 w 30"/>
                    <a:gd name="T51" fmla="*/ 0 h 38"/>
                    <a:gd name="T52" fmla="*/ 0 w 30"/>
                    <a:gd name="T53" fmla="*/ 0 h 38"/>
                    <a:gd name="T54" fmla="*/ 0 w 30"/>
                    <a:gd name="T55" fmla="*/ 0 h 38"/>
                    <a:gd name="T56" fmla="*/ 0 w 30"/>
                    <a:gd name="T57" fmla="*/ 0 h 38"/>
                    <a:gd name="T58" fmla="*/ 0 w 30"/>
                    <a:gd name="T59" fmla="*/ 0 h 38"/>
                    <a:gd name="T60" fmla="*/ 0 w 30"/>
                    <a:gd name="T61" fmla="*/ 0 h 38"/>
                    <a:gd name="T62" fmla="*/ 0 w 30"/>
                    <a:gd name="T63" fmla="*/ 0 h 38"/>
                    <a:gd name="T64" fmla="*/ 0 w 30"/>
                    <a:gd name="T65" fmla="*/ 0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0"/>
                    <a:gd name="T100" fmla="*/ 0 h 38"/>
                    <a:gd name="T101" fmla="*/ 30 w 30"/>
                    <a:gd name="T102" fmla="*/ 38 h 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0" h="38">
                      <a:moveTo>
                        <a:pt x="29" y="12"/>
                      </a:moveTo>
                      <a:lnTo>
                        <a:pt x="30" y="15"/>
                      </a:lnTo>
                      <a:lnTo>
                        <a:pt x="30" y="17"/>
                      </a:lnTo>
                      <a:lnTo>
                        <a:pt x="30" y="21"/>
                      </a:lnTo>
                      <a:lnTo>
                        <a:pt x="30" y="24"/>
                      </a:lnTo>
                      <a:lnTo>
                        <a:pt x="29" y="26"/>
                      </a:lnTo>
                      <a:lnTo>
                        <a:pt x="29" y="30"/>
                      </a:lnTo>
                      <a:lnTo>
                        <a:pt x="27" y="32"/>
                      </a:lnTo>
                      <a:lnTo>
                        <a:pt x="25" y="34"/>
                      </a:lnTo>
                      <a:lnTo>
                        <a:pt x="23" y="37"/>
                      </a:lnTo>
                      <a:lnTo>
                        <a:pt x="19" y="38"/>
                      </a:lnTo>
                      <a:lnTo>
                        <a:pt x="18" y="37"/>
                      </a:lnTo>
                      <a:lnTo>
                        <a:pt x="16" y="38"/>
                      </a:lnTo>
                      <a:lnTo>
                        <a:pt x="13" y="38"/>
                      </a:lnTo>
                      <a:lnTo>
                        <a:pt x="12" y="38"/>
                      </a:lnTo>
                      <a:lnTo>
                        <a:pt x="9" y="38"/>
                      </a:lnTo>
                      <a:lnTo>
                        <a:pt x="8" y="38"/>
                      </a:lnTo>
                      <a:lnTo>
                        <a:pt x="5" y="38"/>
                      </a:lnTo>
                      <a:lnTo>
                        <a:pt x="4" y="38"/>
                      </a:lnTo>
                      <a:lnTo>
                        <a:pt x="1" y="38"/>
                      </a:lnTo>
                      <a:lnTo>
                        <a:pt x="0" y="37"/>
                      </a:lnTo>
                      <a:lnTo>
                        <a:pt x="4" y="33"/>
                      </a:lnTo>
                      <a:lnTo>
                        <a:pt x="6" y="28"/>
                      </a:lnTo>
                      <a:lnTo>
                        <a:pt x="9" y="21"/>
                      </a:lnTo>
                      <a:lnTo>
                        <a:pt x="12" y="13"/>
                      </a:lnTo>
                      <a:lnTo>
                        <a:pt x="13" y="8"/>
                      </a:lnTo>
                      <a:lnTo>
                        <a:pt x="16" y="3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5" y="4"/>
                      </a:lnTo>
                      <a:lnTo>
                        <a:pt x="30" y="12"/>
                      </a:lnTo>
                      <a:lnTo>
                        <a:pt x="29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Freeform 187">
                  <a:extLst>
                    <a:ext uri="{FF2B5EF4-FFF2-40B4-BE49-F238E27FC236}">
                      <a16:creationId xmlns="" xmlns:a16="http://schemas.microsoft.com/office/drawing/2014/main" id="{4667F272-D003-4BAD-875D-966EC08E32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4" y="3033"/>
                  <a:ext cx="9" cy="10"/>
                </a:xfrm>
                <a:custGeom>
                  <a:avLst/>
                  <a:gdLst>
                    <a:gd name="T0" fmla="*/ 0 w 28"/>
                    <a:gd name="T1" fmla="*/ 0 h 30"/>
                    <a:gd name="T2" fmla="*/ 0 w 28"/>
                    <a:gd name="T3" fmla="*/ 0 h 30"/>
                    <a:gd name="T4" fmla="*/ 0 w 28"/>
                    <a:gd name="T5" fmla="*/ 0 h 30"/>
                    <a:gd name="T6" fmla="*/ 0 w 28"/>
                    <a:gd name="T7" fmla="*/ 0 h 30"/>
                    <a:gd name="T8" fmla="*/ 0 w 28"/>
                    <a:gd name="T9" fmla="*/ 0 h 30"/>
                    <a:gd name="T10" fmla="*/ 0 w 28"/>
                    <a:gd name="T11" fmla="*/ 0 h 30"/>
                    <a:gd name="T12" fmla="*/ 0 w 28"/>
                    <a:gd name="T13" fmla="*/ 0 h 30"/>
                    <a:gd name="T14" fmla="*/ 0 w 28"/>
                    <a:gd name="T15" fmla="*/ 0 h 30"/>
                    <a:gd name="T16" fmla="*/ 0 w 28"/>
                    <a:gd name="T17" fmla="*/ 0 h 30"/>
                    <a:gd name="T18" fmla="*/ 0 w 28"/>
                    <a:gd name="T19" fmla="*/ 0 h 30"/>
                    <a:gd name="T20" fmla="*/ 0 w 28"/>
                    <a:gd name="T21" fmla="*/ 0 h 30"/>
                    <a:gd name="T22" fmla="*/ 0 w 28"/>
                    <a:gd name="T23" fmla="*/ 0 h 30"/>
                    <a:gd name="T24" fmla="*/ 0 w 28"/>
                    <a:gd name="T25" fmla="*/ 0 h 30"/>
                    <a:gd name="T26" fmla="*/ 0 w 28"/>
                    <a:gd name="T27" fmla="*/ 0 h 30"/>
                    <a:gd name="T28" fmla="*/ 0 w 28"/>
                    <a:gd name="T29" fmla="*/ 0 h 30"/>
                    <a:gd name="T30" fmla="*/ 0 w 28"/>
                    <a:gd name="T31" fmla="*/ 0 h 30"/>
                    <a:gd name="T32" fmla="*/ 0 w 28"/>
                    <a:gd name="T33" fmla="*/ 0 h 30"/>
                    <a:gd name="T34" fmla="*/ 0 w 28"/>
                    <a:gd name="T35" fmla="*/ 0 h 30"/>
                    <a:gd name="T36" fmla="*/ 0 w 28"/>
                    <a:gd name="T37" fmla="*/ 0 h 30"/>
                    <a:gd name="T38" fmla="*/ 0 w 28"/>
                    <a:gd name="T39" fmla="*/ 0 h 30"/>
                    <a:gd name="T40" fmla="*/ 0 w 28"/>
                    <a:gd name="T41" fmla="*/ 0 h 30"/>
                    <a:gd name="T42" fmla="*/ 0 w 28"/>
                    <a:gd name="T43" fmla="*/ 0 h 30"/>
                    <a:gd name="T44" fmla="*/ 0 w 28"/>
                    <a:gd name="T45" fmla="*/ 0 h 30"/>
                    <a:gd name="T46" fmla="*/ 0 w 28"/>
                    <a:gd name="T47" fmla="*/ 0 h 3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8"/>
                    <a:gd name="T73" fmla="*/ 0 h 30"/>
                    <a:gd name="T74" fmla="*/ 28 w 28"/>
                    <a:gd name="T75" fmla="*/ 30 h 3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8" h="30">
                      <a:moveTo>
                        <a:pt x="27" y="23"/>
                      </a:moveTo>
                      <a:lnTo>
                        <a:pt x="28" y="30"/>
                      </a:lnTo>
                      <a:lnTo>
                        <a:pt x="24" y="27"/>
                      </a:lnTo>
                      <a:lnTo>
                        <a:pt x="20" y="24"/>
                      </a:lnTo>
                      <a:lnTo>
                        <a:pt x="16" y="21"/>
                      </a:lnTo>
                      <a:lnTo>
                        <a:pt x="11" y="20"/>
                      </a:lnTo>
                      <a:lnTo>
                        <a:pt x="7" y="19"/>
                      </a:lnTo>
                      <a:lnTo>
                        <a:pt x="3" y="17"/>
                      </a:lnTo>
                      <a:lnTo>
                        <a:pt x="1" y="15"/>
                      </a:lnTo>
                      <a:lnTo>
                        <a:pt x="0" y="12"/>
                      </a:lnTo>
                      <a:lnTo>
                        <a:pt x="1" y="7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5" y="2"/>
                      </a:lnTo>
                      <a:lnTo>
                        <a:pt x="18" y="4"/>
                      </a:lnTo>
                      <a:lnTo>
                        <a:pt x="20" y="6"/>
                      </a:lnTo>
                      <a:lnTo>
                        <a:pt x="23" y="10"/>
                      </a:lnTo>
                      <a:lnTo>
                        <a:pt x="24" y="12"/>
                      </a:lnTo>
                      <a:lnTo>
                        <a:pt x="26" y="16"/>
                      </a:lnTo>
                      <a:lnTo>
                        <a:pt x="27" y="20"/>
                      </a:lnTo>
                      <a:lnTo>
                        <a:pt x="27" y="24"/>
                      </a:lnTo>
                      <a:lnTo>
                        <a:pt x="27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Freeform 188">
                  <a:extLst>
                    <a:ext uri="{FF2B5EF4-FFF2-40B4-BE49-F238E27FC236}">
                      <a16:creationId xmlns="" xmlns:a16="http://schemas.microsoft.com/office/drawing/2014/main" id="{83047775-3341-4144-B811-780784A056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6" y="3047"/>
                  <a:ext cx="49" cy="59"/>
                </a:xfrm>
                <a:custGeom>
                  <a:avLst/>
                  <a:gdLst>
                    <a:gd name="T0" fmla="*/ 0 w 146"/>
                    <a:gd name="T1" fmla="*/ 0 h 175"/>
                    <a:gd name="T2" fmla="*/ 0 w 146"/>
                    <a:gd name="T3" fmla="*/ 0 h 175"/>
                    <a:gd name="T4" fmla="*/ 0 w 146"/>
                    <a:gd name="T5" fmla="*/ 0 h 175"/>
                    <a:gd name="T6" fmla="*/ 0 w 146"/>
                    <a:gd name="T7" fmla="*/ 0 h 175"/>
                    <a:gd name="T8" fmla="*/ 0 w 146"/>
                    <a:gd name="T9" fmla="*/ 0 h 175"/>
                    <a:gd name="T10" fmla="*/ 0 w 146"/>
                    <a:gd name="T11" fmla="*/ 0 h 175"/>
                    <a:gd name="T12" fmla="*/ 0 w 146"/>
                    <a:gd name="T13" fmla="*/ 0 h 175"/>
                    <a:gd name="T14" fmla="*/ 0 w 146"/>
                    <a:gd name="T15" fmla="*/ 0 h 175"/>
                    <a:gd name="T16" fmla="*/ 0 w 146"/>
                    <a:gd name="T17" fmla="*/ 0 h 175"/>
                    <a:gd name="T18" fmla="*/ 0 w 146"/>
                    <a:gd name="T19" fmla="*/ 0 h 175"/>
                    <a:gd name="T20" fmla="*/ 0 w 146"/>
                    <a:gd name="T21" fmla="*/ 0 h 175"/>
                    <a:gd name="T22" fmla="*/ 0 w 146"/>
                    <a:gd name="T23" fmla="*/ 0 h 175"/>
                    <a:gd name="T24" fmla="*/ 0 w 146"/>
                    <a:gd name="T25" fmla="*/ 0 h 175"/>
                    <a:gd name="T26" fmla="*/ 0 w 146"/>
                    <a:gd name="T27" fmla="*/ 0 h 175"/>
                    <a:gd name="T28" fmla="*/ 0 w 146"/>
                    <a:gd name="T29" fmla="*/ 0 h 175"/>
                    <a:gd name="T30" fmla="*/ 0 w 146"/>
                    <a:gd name="T31" fmla="*/ 0 h 175"/>
                    <a:gd name="T32" fmla="*/ 0 w 146"/>
                    <a:gd name="T33" fmla="*/ 0 h 175"/>
                    <a:gd name="T34" fmla="*/ 0 w 146"/>
                    <a:gd name="T35" fmla="*/ 0 h 175"/>
                    <a:gd name="T36" fmla="*/ 0 w 146"/>
                    <a:gd name="T37" fmla="*/ 0 h 175"/>
                    <a:gd name="T38" fmla="*/ 0 w 146"/>
                    <a:gd name="T39" fmla="*/ 0 h 175"/>
                    <a:gd name="T40" fmla="*/ 0 w 146"/>
                    <a:gd name="T41" fmla="*/ 0 h 175"/>
                    <a:gd name="T42" fmla="*/ 0 w 146"/>
                    <a:gd name="T43" fmla="*/ 0 h 175"/>
                    <a:gd name="T44" fmla="*/ 0 w 146"/>
                    <a:gd name="T45" fmla="*/ 0 h 175"/>
                    <a:gd name="T46" fmla="*/ 0 w 146"/>
                    <a:gd name="T47" fmla="*/ 0 h 175"/>
                    <a:gd name="T48" fmla="*/ 0 w 146"/>
                    <a:gd name="T49" fmla="*/ 0 h 175"/>
                    <a:gd name="T50" fmla="*/ 0 w 146"/>
                    <a:gd name="T51" fmla="*/ 0 h 175"/>
                    <a:gd name="T52" fmla="*/ 0 w 146"/>
                    <a:gd name="T53" fmla="*/ 0 h 175"/>
                    <a:gd name="T54" fmla="*/ 0 w 146"/>
                    <a:gd name="T55" fmla="*/ 0 h 175"/>
                    <a:gd name="T56" fmla="*/ 0 w 146"/>
                    <a:gd name="T57" fmla="*/ 0 h 175"/>
                    <a:gd name="T58" fmla="*/ 0 w 146"/>
                    <a:gd name="T59" fmla="*/ 0 h 175"/>
                    <a:gd name="T60" fmla="*/ 0 w 146"/>
                    <a:gd name="T61" fmla="*/ 0 h 175"/>
                    <a:gd name="T62" fmla="*/ 0 w 146"/>
                    <a:gd name="T63" fmla="*/ 0 h 175"/>
                    <a:gd name="T64" fmla="*/ 0 w 146"/>
                    <a:gd name="T65" fmla="*/ 0 h 175"/>
                    <a:gd name="T66" fmla="*/ 0 w 146"/>
                    <a:gd name="T67" fmla="*/ 0 h 175"/>
                    <a:gd name="T68" fmla="*/ 0 w 146"/>
                    <a:gd name="T69" fmla="*/ 0 h 175"/>
                    <a:gd name="T70" fmla="*/ 0 w 146"/>
                    <a:gd name="T71" fmla="*/ 0 h 175"/>
                    <a:gd name="T72" fmla="*/ 0 w 146"/>
                    <a:gd name="T73" fmla="*/ 0 h 175"/>
                    <a:gd name="T74" fmla="*/ 0 w 146"/>
                    <a:gd name="T75" fmla="*/ 0 h 175"/>
                    <a:gd name="T76" fmla="*/ 0 w 146"/>
                    <a:gd name="T77" fmla="*/ 0 h 175"/>
                    <a:gd name="T78" fmla="*/ 0 w 146"/>
                    <a:gd name="T79" fmla="*/ 0 h 175"/>
                    <a:gd name="T80" fmla="*/ 0 w 146"/>
                    <a:gd name="T81" fmla="*/ 0 h 175"/>
                    <a:gd name="T82" fmla="*/ 0 w 146"/>
                    <a:gd name="T83" fmla="*/ 0 h 175"/>
                    <a:gd name="T84" fmla="*/ 0 w 146"/>
                    <a:gd name="T85" fmla="*/ 0 h 175"/>
                    <a:gd name="T86" fmla="*/ 0 w 146"/>
                    <a:gd name="T87" fmla="*/ 0 h 175"/>
                    <a:gd name="T88" fmla="*/ 0 w 146"/>
                    <a:gd name="T89" fmla="*/ 0 h 175"/>
                    <a:gd name="T90" fmla="*/ 0 w 146"/>
                    <a:gd name="T91" fmla="*/ 0 h 175"/>
                    <a:gd name="T92" fmla="*/ 0 w 146"/>
                    <a:gd name="T93" fmla="*/ 0 h 175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46"/>
                    <a:gd name="T142" fmla="*/ 0 h 175"/>
                    <a:gd name="T143" fmla="*/ 146 w 146"/>
                    <a:gd name="T144" fmla="*/ 175 h 175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46" h="175">
                      <a:moveTo>
                        <a:pt x="93" y="25"/>
                      </a:moveTo>
                      <a:lnTo>
                        <a:pt x="94" y="32"/>
                      </a:lnTo>
                      <a:lnTo>
                        <a:pt x="94" y="38"/>
                      </a:lnTo>
                      <a:lnTo>
                        <a:pt x="94" y="44"/>
                      </a:lnTo>
                      <a:lnTo>
                        <a:pt x="94" y="49"/>
                      </a:lnTo>
                      <a:lnTo>
                        <a:pt x="93" y="54"/>
                      </a:lnTo>
                      <a:lnTo>
                        <a:pt x="91" y="59"/>
                      </a:lnTo>
                      <a:lnTo>
                        <a:pt x="90" y="64"/>
                      </a:lnTo>
                      <a:lnTo>
                        <a:pt x="87" y="68"/>
                      </a:lnTo>
                      <a:lnTo>
                        <a:pt x="85" y="72"/>
                      </a:lnTo>
                      <a:lnTo>
                        <a:pt x="81" y="77"/>
                      </a:lnTo>
                      <a:lnTo>
                        <a:pt x="77" y="77"/>
                      </a:lnTo>
                      <a:lnTo>
                        <a:pt x="73" y="77"/>
                      </a:lnTo>
                      <a:lnTo>
                        <a:pt x="69" y="79"/>
                      </a:lnTo>
                      <a:lnTo>
                        <a:pt x="65" y="77"/>
                      </a:lnTo>
                      <a:lnTo>
                        <a:pt x="61" y="77"/>
                      </a:lnTo>
                      <a:lnTo>
                        <a:pt x="59" y="76"/>
                      </a:lnTo>
                      <a:lnTo>
                        <a:pt x="56" y="75"/>
                      </a:lnTo>
                      <a:lnTo>
                        <a:pt x="53" y="74"/>
                      </a:lnTo>
                      <a:lnTo>
                        <a:pt x="52" y="71"/>
                      </a:lnTo>
                      <a:lnTo>
                        <a:pt x="51" y="67"/>
                      </a:lnTo>
                      <a:lnTo>
                        <a:pt x="59" y="45"/>
                      </a:lnTo>
                      <a:lnTo>
                        <a:pt x="56" y="42"/>
                      </a:lnTo>
                      <a:lnTo>
                        <a:pt x="53" y="42"/>
                      </a:lnTo>
                      <a:lnTo>
                        <a:pt x="51" y="42"/>
                      </a:lnTo>
                      <a:lnTo>
                        <a:pt x="48" y="42"/>
                      </a:lnTo>
                      <a:lnTo>
                        <a:pt x="46" y="44"/>
                      </a:lnTo>
                      <a:lnTo>
                        <a:pt x="43" y="46"/>
                      </a:lnTo>
                      <a:lnTo>
                        <a:pt x="40" y="49"/>
                      </a:lnTo>
                      <a:lnTo>
                        <a:pt x="38" y="50"/>
                      </a:lnTo>
                      <a:lnTo>
                        <a:pt x="37" y="53"/>
                      </a:lnTo>
                      <a:lnTo>
                        <a:pt x="34" y="55"/>
                      </a:lnTo>
                      <a:lnTo>
                        <a:pt x="35" y="64"/>
                      </a:lnTo>
                      <a:lnTo>
                        <a:pt x="38" y="72"/>
                      </a:lnTo>
                      <a:lnTo>
                        <a:pt x="40" y="80"/>
                      </a:lnTo>
                      <a:lnTo>
                        <a:pt x="44" y="87"/>
                      </a:lnTo>
                      <a:lnTo>
                        <a:pt x="50" y="93"/>
                      </a:lnTo>
                      <a:lnTo>
                        <a:pt x="53" y="100"/>
                      </a:lnTo>
                      <a:lnTo>
                        <a:pt x="59" y="106"/>
                      </a:lnTo>
                      <a:lnTo>
                        <a:pt x="63" y="113"/>
                      </a:lnTo>
                      <a:lnTo>
                        <a:pt x="67" y="121"/>
                      </a:lnTo>
                      <a:lnTo>
                        <a:pt x="68" y="128"/>
                      </a:lnTo>
                      <a:lnTo>
                        <a:pt x="74" y="135"/>
                      </a:lnTo>
                      <a:lnTo>
                        <a:pt x="81" y="141"/>
                      </a:lnTo>
                      <a:lnTo>
                        <a:pt x="89" y="147"/>
                      </a:lnTo>
                      <a:lnTo>
                        <a:pt x="97" y="152"/>
                      </a:lnTo>
                      <a:lnTo>
                        <a:pt x="104" y="157"/>
                      </a:lnTo>
                      <a:lnTo>
                        <a:pt x="112" y="161"/>
                      </a:lnTo>
                      <a:lnTo>
                        <a:pt x="121" y="164"/>
                      </a:lnTo>
                      <a:lnTo>
                        <a:pt x="129" y="168"/>
                      </a:lnTo>
                      <a:lnTo>
                        <a:pt x="138" y="170"/>
                      </a:lnTo>
                      <a:lnTo>
                        <a:pt x="146" y="173"/>
                      </a:lnTo>
                      <a:lnTo>
                        <a:pt x="136" y="174"/>
                      </a:lnTo>
                      <a:lnTo>
                        <a:pt x="124" y="175"/>
                      </a:lnTo>
                      <a:lnTo>
                        <a:pt x="112" y="175"/>
                      </a:lnTo>
                      <a:lnTo>
                        <a:pt x="100" y="175"/>
                      </a:lnTo>
                      <a:lnTo>
                        <a:pt x="89" y="174"/>
                      </a:lnTo>
                      <a:lnTo>
                        <a:pt x="77" y="173"/>
                      </a:lnTo>
                      <a:lnTo>
                        <a:pt x="65" y="169"/>
                      </a:lnTo>
                      <a:lnTo>
                        <a:pt x="55" y="165"/>
                      </a:lnTo>
                      <a:lnTo>
                        <a:pt x="44" y="158"/>
                      </a:lnTo>
                      <a:lnTo>
                        <a:pt x="35" y="149"/>
                      </a:lnTo>
                      <a:lnTo>
                        <a:pt x="27" y="140"/>
                      </a:lnTo>
                      <a:lnTo>
                        <a:pt x="21" y="131"/>
                      </a:lnTo>
                      <a:lnTo>
                        <a:pt x="16" y="122"/>
                      </a:lnTo>
                      <a:lnTo>
                        <a:pt x="10" y="111"/>
                      </a:lnTo>
                      <a:lnTo>
                        <a:pt x="7" y="101"/>
                      </a:lnTo>
                      <a:lnTo>
                        <a:pt x="4" y="89"/>
                      </a:lnTo>
                      <a:lnTo>
                        <a:pt x="1" y="77"/>
                      </a:lnTo>
                      <a:lnTo>
                        <a:pt x="0" y="66"/>
                      </a:lnTo>
                      <a:lnTo>
                        <a:pt x="0" y="54"/>
                      </a:lnTo>
                      <a:lnTo>
                        <a:pt x="3" y="42"/>
                      </a:lnTo>
                      <a:lnTo>
                        <a:pt x="7" y="36"/>
                      </a:lnTo>
                      <a:lnTo>
                        <a:pt x="10" y="31"/>
                      </a:lnTo>
                      <a:lnTo>
                        <a:pt x="14" y="25"/>
                      </a:lnTo>
                      <a:lnTo>
                        <a:pt x="18" y="21"/>
                      </a:lnTo>
                      <a:lnTo>
                        <a:pt x="22" y="16"/>
                      </a:lnTo>
                      <a:lnTo>
                        <a:pt x="27" y="12"/>
                      </a:lnTo>
                      <a:lnTo>
                        <a:pt x="33" y="8"/>
                      </a:lnTo>
                      <a:lnTo>
                        <a:pt x="38" y="6"/>
                      </a:lnTo>
                      <a:lnTo>
                        <a:pt x="44" y="3"/>
                      </a:lnTo>
                      <a:lnTo>
                        <a:pt x="51" y="0"/>
                      </a:lnTo>
                      <a:lnTo>
                        <a:pt x="55" y="0"/>
                      </a:lnTo>
                      <a:lnTo>
                        <a:pt x="59" y="0"/>
                      </a:lnTo>
                      <a:lnTo>
                        <a:pt x="64" y="3"/>
                      </a:lnTo>
                      <a:lnTo>
                        <a:pt x="68" y="4"/>
                      </a:lnTo>
                      <a:lnTo>
                        <a:pt x="73" y="7"/>
                      </a:lnTo>
                      <a:lnTo>
                        <a:pt x="77" y="11"/>
                      </a:lnTo>
                      <a:lnTo>
                        <a:pt x="82" y="15"/>
                      </a:lnTo>
                      <a:lnTo>
                        <a:pt x="86" y="19"/>
                      </a:lnTo>
                      <a:lnTo>
                        <a:pt x="90" y="23"/>
                      </a:lnTo>
                      <a:lnTo>
                        <a:pt x="93" y="27"/>
                      </a:lnTo>
                      <a:lnTo>
                        <a:pt x="93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Freeform 189">
                  <a:extLst>
                    <a:ext uri="{FF2B5EF4-FFF2-40B4-BE49-F238E27FC236}">
                      <a16:creationId xmlns="" xmlns:a16="http://schemas.microsoft.com/office/drawing/2014/main" id="{4D136600-6CCA-4F2A-AC6D-FEE33E3EE0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1" y="3047"/>
                  <a:ext cx="11" cy="9"/>
                </a:xfrm>
                <a:custGeom>
                  <a:avLst/>
                  <a:gdLst>
                    <a:gd name="T0" fmla="*/ 0 w 35"/>
                    <a:gd name="T1" fmla="*/ 0 h 27"/>
                    <a:gd name="T2" fmla="*/ 0 w 35"/>
                    <a:gd name="T3" fmla="*/ 0 h 27"/>
                    <a:gd name="T4" fmla="*/ 0 w 35"/>
                    <a:gd name="T5" fmla="*/ 0 h 27"/>
                    <a:gd name="T6" fmla="*/ 0 w 35"/>
                    <a:gd name="T7" fmla="*/ 0 h 27"/>
                    <a:gd name="T8" fmla="*/ 0 w 35"/>
                    <a:gd name="T9" fmla="*/ 0 h 27"/>
                    <a:gd name="T10" fmla="*/ 0 w 35"/>
                    <a:gd name="T11" fmla="*/ 0 h 27"/>
                    <a:gd name="T12" fmla="*/ 0 w 35"/>
                    <a:gd name="T13" fmla="*/ 0 h 27"/>
                    <a:gd name="T14" fmla="*/ 0 w 35"/>
                    <a:gd name="T15" fmla="*/ 0 h 27"/>
                    <a:gd name="T16" fmla="*/ 0 w 35"/>
                    <a:gd name="T17" fmla="*/ 0 h 27"/>
                    <a:gd name="T18" fmla="*/ 0 w 35"/>
                    <a:gd name="T19" fmla="*/ 0 h 27"/>
                    <a:gd name="T20" fmla="*/ 0 w 35"/>
                    <a:gd name="T21" fmla="*/ 0 h 27"/>
                    <a:gd name="T22" fmla="*/ 0 w 35"/>
                    <a:gd name="T23" fmla="*/ 0 h 27"/>
                    <a:gd name="T24" fmla="*/ 0 w 35"/>
                    <a:gd name="T25" fmla="*/ 0 h 27"/>
                    <a:gd name="T26" fmla="*/ 0 w 35"/>
                    <a:gd name="T27" fmla="*/ 0 h 27"/>
                    <a:gd name="T28" fmla="*/ 0 w 35"/>
                    <a:gd name="T29" fmla="*/ 0 h 27"/>
                    <a:gd name="T30" fmla="*/ 0 w 35"/>
                    <a:gd name="T31" fmla="*/ 0 h 27"/>
                    <a:gd name="T32" fmla="*/ 0 w 35"/>
                    <a:gd name="T33" fmla="*/ 0 h 27"/>
                    <a:gd name="T34" fmla="*/ 0 w 35"/>
                    <a:gd name="T35" fmla="*/ 0 h 27"/>
                    <a:gd name="T36" fmla="*/ 0 w 35"/>
                    <a:gd name="T37" fmla="*/ 0 h 27"/>
                    <a:gd name="T38" fmla="*/ 0 w 35"/>
                    <a:gd name="T39" fmla="*/ 0 h 27"/>
                    <a:gd name="T40" fmla="*/ 0 w 35"/>
                    <a:gd name="T41" fmla="*/ 0 h 27"/>
                    <a:gd name="T42" fmla="*/ 0 w 35"/>
                    <a:gd name="T43" fmla="*/ 0 h 27"/>
                    <a:gd name="T44" fmla="*/ 0 w 35"/>
                    <a:gd name="T45" fmla="*/ 0 h 27"/>
                    <a:gd name="T46" fmla="*/ 0 w 35"/>
                    <a:gd name="T47" fmla="*/ 0 h 27"/>
                    <a:gd name="T48" fmla="*/ 0 w 35"/>
                    <a:gd name="T49" fmla="*/ 0 h 27"/>
                    <a:gd name="T50" fmla="*/ 0 w 35"/>
                    <a:gd name="T51" fmla="*/ 0 h 27"/>
                    <a:gd name="T52" fmla="*/ 0 w 35"/>
                    <a:gd name="T53" fmla="*/ 0 h 27"/>
                    <a:gd name="T54" fmla="*/ 0 w 35"/>
                    <a:gd name="T55" fmla="*/ 0 h 27"/>
                    <a:gd name="T56" fmla="*/ 0 w 35"/>
                    <a:gd name="T57" fmla="*/ 0 h 27"/>
                    <a:gd name="T58" fmla="*/ 0 w 35"/>
                    <a:gd name="T59" fmla="*/ 0 h 27"/>
                    <a:gd name="T60" fmla="*/ 0 w 35"/>
                    <a:gd name="T61" fmla="*/ 0 h 27"/>
                    <a:gd name="T62" fmla="*/ 0 w 35"/>
                    <a:gd name="T63" fmla="*/ 0 h 2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5"/>
                    <a:gd name="T97" fmla="*/ 0 h 27"/>
                    <a:gd name="T98" fmla="*/ 35 w 35"/>
                    <a:gd name="T99" fmla="*/ 27 h 2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5" h="27">
                      <a:moveTo>
                        <a:pt x="35" y="6"/>
                      </a:moveTo>
                      <a:lnTo>
                        <a:pt x="33" y="9"/>
                      </a:lnTo>
                      <a:lnTo>
                        <a:pt x="31" y="12"/>
                      </a:lnTo>
                      <a:lnTo>
                        <a:pt x="29" y="16"/>
                      </a:lnTo>
                      <a:lnTo>
                        <a:pt x="26" y="18"/>
                      </a:lnTo>
                      <a:lnTo>
                        <a:pt x="24" y="21"/>
                      </a:lnTo>
                      <a:lnTo>
                        <a:pt x="21" y="23"/>
                      </a:lnTo>
                      <a:lnTo>
                        <a:pt x="17" y="26"/>
                      </a:lnTo>
                      <a:lnTo>
                        <a:pt x="14" y="27"/>
                      </a:lnTo>
                      <a:lnTo>
                        <a:pt x="9" y="27"/>
                      </a:lnTo>
                      <a:lnTo>
                        <a:pt x="5" y="27"/>
                      </a:lnTo>
                      <a:lnTo>
                        <a:pt x="4" y="26"/>
                      </a:lnTo>
                      <a:lnTo>
                        <a:pt x="3" y="23"/>
                      </a:lnTo>
                      <a:lnTo>
                        <a:pt x="1" y="22"/>
                      </a:lnTo>
                      <a:lnTo>
                        <a:pt x="1" y="19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4" y="5"/>
                      </a:lnTo>
                      <a:lnTo>
                        <a:pt x="8" y="4"/>
                      </a:lnTo>
                      <a:lnTo>
                        <a:pt x="11" y="2"/>
                      </a:lnTo>
                      <a:lnTo>
                        <a:pt x="14" y="1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9" y="1"/>
                      </a:lnTo>
                      <a:lnTo>
                        <a:pt x="31" y="4"/>
                      </a:lnTo>
                      <a:lnTo>
                        <a:pt x="35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Freeform 190">
                  <a:extLst>
                    <a:ext uri="{FF2B5EF4-FFF2-40B4-BE49-F238E27FC236}">
                      <a16:creationId xmlns="" xmlns:a16="http://schemas.microsoft.com/office/drawing/2014/main" id="{446D7C7B-8402-4A6C-AA44-59AC24B98A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0" y="3036"/>
                  <a:ext cx="11" cy="13"/>
                </a:xfrm>
                <a:custGeom>
                  <a:avLst/>
                  <a:gdLst>
                    <a:gd name="T0" fmla="*/ 0 w 33"/>
                    <a:gd name="T1" fmla="*/ 0 h 41"/>
                    <a:gd name="T2" fmla="*/ 0 w 33"/>
                    <a:gd name="T3" fmla="*/ 0 h 41"/>
                    <a:gd name="T4" fmla="*/ 0 w 33"/>
                    <a:gd name="T5" fmla="*/ 0 h 41"/>
                    <a:gd name="T6" fmla="*/ 0 w 33"/>
                    <a:gd name="T7" fmla="*/ 0 h 41"/>
                    <a:gd name="T8" fmla="*/ 0 w 33"/>
                    <a:gd name="T9" fmla="*/ 0 h 41"/>
                    <a:gd name="T10" fmla="*/ 0 w 33"/>
                    <a:gd name="T11" fmla="*/ 0 h 41"/>
                    <a:gd name="T12" fmla="*/ 0 w 33"/>
                    <a:gd name="T13" fmla="*/ 0 h 41"/>
                    <a:gd name="T14" fmla="*/ 0 w 33"/>
                    <a:gd name="T15" fmla="*/ 0 h 41"/>
                    <a:gd name="T16" fmla="*/ 0 w 33"/>
                    <a:gd name="T17" fmla="*/ 0 h 41"/>
                    <a:gd name="T18" fmla="*/ 0 w 33"/>
                    <a:gd name="T19" fmla="*/ 0 h 41"/>
                    <a:gd name="T20" fmla="*/ 0 w 33"/>
                    <a:gd name="T21" fmla="*/ 0 h 41"/>
                    <a:gd name="T22" fmla="*/ 0 w 33"/>
                    <a:gd name="T23" fmla="*/ 0 h 41"/>
                    <a:gd name="T24" fmla="*/ 0 w 33"/>
                    <a:gd name="T25" fmla="*/ 0 h 41"/>
                    <a:gd name="T26" fmla="*/ 0 w 33"/>
                    <a:gd name="T27" fmla="*/ 0 h 41"/>
                    <a:gd name="T28" fmla="*/ 0 w 33"/>
                    <a:gd name="T29" fmla="*/ 0 h 41"/>
                    <a:gd name="T30" fmla="*/ 0 w 33"/>
                    <a:gd name="T31" fmla="*/ 0 h 41"/>
                    <a:gd name="T32" fmla="*/ 0 w 33"/>
                    <a:gd name="T33" fmla="*/ 0 h 41"/>
                    <a:gd name="T34" fmla="*/ 0 w 33"/>
                    <a:gd name="T35" fmla="*/ 0 h 41"/>
                    <a:gd name="T36" fmla="*/ 0 w 33"/>
                    <a:gd name="T37" fmla="*/ 0 h 41"/>
                    <a:gd name="T38" fmla="*/ 0 w 33"/>
                    <a:gd name="T39" fmla="*/ 0 h 41"/>
                    <a:gd name="T40" fmla="*/ 0 w 33"/>
                    <a:gd name="T41" fmla="*/ 0 h 41"/>
                    <a:gd name="T42" fmla="*/ 0 w 33"/>
                    <a:gd name="T43" fmla="*/ 0 h 41"/>
                    <a:gd name="T44" fmla="*/ 0 w 33"/>
                    <a:gd name="T45" fmla="*/ 0 h 41"/>
                    <a:gd name="T46" fmla="*/ 0 w 33"/>
                    <a:gd name="T47" fmla="*/ 0 h 41"/>
                    <a:gd name="T48" fmla="*/ 0 w 33"/>
                    <a:gd name="T49" fmla="*/ 0 h 41"/>
                    <a:gd name="T50" fmla="*/ 0 w 33"/>
                    <a:gd name="T51" fmla="*/ 0 h 41"/>
                    <a:gd name="T52" fmla="*/ 0 w 33"/>
                    <a:gd name="T53" fmla="*/ 0 h 41"/>
                    <a:gd name="T54" fmla="*/ 0 w 33"/>
                    <a:gd name="T55" fmla="*/ 0 h 41"/>
                    <a:gd name="T56" fmla="*/ 0 w 33"/>
                    <a:gd name="T57" fmla="*/ 0 h 41"/>
                    <a:gd name="T58" fmla="*/ 0 w 33"/>
                    <a:gd name="T59" fmla="*/ 0 h 41"/>
                    <a:gd name="T60" fmla="*/ 0 w 33"/>
                    <a:gd name="T61" fmla="*/ 0 h 41"/>
                    <a:gd name="T62" fmla="*/ 0 w 33"/>
                    <a:gd name="T63" fmla="*/ 0 h 41"/>
                    <a:gd name="T64" fmla="*/ 0 w 33"/>
                    <a:gd name="T65" fmla="*/ 0 h 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"/>
                    <a:gd name="T100" fmla="*/ 0 h 41"/>
                    <a:gd name="T101" fmla="*/ 33 w 33"/>
                    <a:gd name="T102" fmla="*/ 41 h 4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" h="41">
                      <a:moveTo>
                        <a:pt x="31" y="15"/>
                      </a:moveTo>
                      <a:lnTo>
                        <a:pt x="29" y="19"/>
                      </a:lnTo>
                      <a:lnTo>
                        <a:pt x="28" y="21"/>
                      </a:lnTo>
                      <a:lnTo>
                        <a:pt x="26" y="25"/>
                      </a:lnTo>
                      <a:lnTo>
                        <a:pt x="25" y="29"/>
                      </a:lnTo>
                      <a:lnTo>
                        <a:pt x="24" y="33"/>
                      </a:lnTo>
                      <a:lnTo>
                        <a:pt x="22" y="35"/>
                      </a:lnTo>
                      <a:lnTo>
                        <a:pt x="20" y="38"/>
                      </a:lnTo>
                      <a:lnTo>
                        <a:pt x="17" y="41"/>
                      </a:lnTo>
                      <a:lnTo>
                        <a:pt x="13" y="41"/>
                      </a:lnTo>
                      <a:lnTo>
                        <a:pt x="8" y="39"/>
                      </a:lnTo>
                      <a:lnTo>
                        <a:pt x="5" y="37"/>
                      </a:lnTo>
                      <a:lnTo>
                        <a:pt x="3" y="34"/>
                      </a:lnTo>
                      <a:lnTo>
                        <a:pt x="1" y="32"/>
                      </a:lnTo>
                      <a:lnTo>
                        <a:pt x="0" y="28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1" y="8"/>
                      </a:lnTo>
                      <a:lnTo>
                        <a:pt x="3" y="4"/>
                      </a:lnTo>
                      <a:lnTo>
                        <a:pt x="7" y="3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7" y="2"/>
                      </a:lnTo>
                      <a:lnTo>
                        <a:pt x="20" y="2"/>
                      </a:lnTo>
                      <a:lnTo>
                        <a:pt x="22" y="4"/>
                      </a:lnTo>
                      <a:lnTo>
                        <a:pt x="26" y="5"/>
                      </a:lnTo>
                      <a:lnTo>
                        <a:pt x="29" y="9"/>
                      </a:lnTo>
                      <a:lnTo>
                        <a:pt x="30" y="12"/>
                      </a:lnTo>
                      <a:lnTo>
                        <a:pt x="33" y="16"/>
                      </a:lnTo>
                      <a:lnTo>
                        <a:pt x="31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Freeform 191">
                  <a:extLst>
                    <a:ext uri="{FF2B5EF4-FFF2-40B4-BE49-F238E27FC236}">
                      <a16:creationId xmlns="" xmlns:a16="http://schemas.microsoft.com/office/drawing/2014/main" id="{93FDD301-9FC5-468E-AFCB-4E2E656403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3" y="3002"/>
                  <a:ext cx="68" cy="76"/>
                </a:xfrm>
                <a:custGeom>
                  <a:avLst/>
                  <a:gdLst>
                    <a:gd name="T0" fmla="*/ 0 w 204"/>
                    <a:gd name="T1" fmla="*/ 0 h 230"/>
                    <a:gd name="T2" fmla="*/ 0 w 204"/>
                    <a:gd name="T3" fmla="*/ 0 h 230"/>
                    <a:gd name="T4" fmla="*/ 0 w 204"/>
                    <a:gd name="T5" fmla="*/ 0 h 230"/>
                    <a:gd name="T6" fmla="*/ 0 w 204"/>
                    <a:gd name="T7" fmla="*/ 0 h 230"/>
                    <a:gd name="T8" fmla="*/ 0 w 204"/>
                    <a:gd name="T9" fmla="*/ 0 h 230"/>
                    <a:gd name="T10" fmla="*/ 0 w 204"/>
                    <a:gd name="T11" fmla="*/ 0 h 230"/>
                    <a:gd name="T12" fmla="*/ 0 w 204"/>
                    <a:gd name="T13" fmla="*/ 0 h 230"/>
                    <a:gd name="T14" fmla="*/ 0 w 204"/>
                    <a:gd name="T15" fmla="*/ 0 h 230"/>
                    <a:gd name="T16" fmla="*/ 0 w 204"/>
                    <a:gd name="T17" fmla="*/ 0 h 230"/>
                    <a:gd name="T18" fmla="*/ 0 w 204"/>
                    <a:gd name="T19" fmla="*/ 0 h 230"/>
                    <a:gd name="T20" fmla="*/ 0 w 204"/>
                    <a:gd name="T21" fmla="*/ 0 h 230"/>
                    <a:gd name="T22" fmla="*/ 0 w 204"/>
                    <a:gd name="T23" fmla="*/ 0 h 230"/>
                    <a:gd name="T24" fmla="*/ 0 w 204"/>
                    <a:gd name="T25" fmla="*/ 0 h 230"/>
                    <a:gd name="T26" fmla="*/ 0 w 204"/>
                    <a:gd name="T27" fmla="*/ 0 h 230"/>
                    <a:gd name="T28" fmla="*/ 0 w 204"/>
                    <a:gd name="T29" fmla="*/ 0 h 230"/>
                    <a:gd name="T30" fmla="*/ 0 w 204"/>
                    <a:gd name="T31" fmla="*/ 0 h 230"/>
                    <a:gd name="T32" fmla="*/ 0 w 204"/>
                    <a:gd name="T33" fmla="*/ 0 h 230"/>
                    <a:gd name="T34" fmla="*/ 0 w 204"/>
                    <a:gd name="T35" fmla="*/ 0 h 230"/>
                    <a:gd name="T36" fmla="*/ 0 w 204"/>
                    <a:gd name="T37" fmla="*/ 0 h 230"/>
                    <a:gd name="T38" fmla="*/ 0 w 204"/>
                    <a:gd name="T39" fmla="*/ 0 h 230"/>
                    <a:gd name="T40" fmla="*/ 0 w 204"/>
                    <a:gd name="T41" fmla="*/ 0 h 230"/>
                    <a:gd name="T42" fmla="*/ 0 w 204"/>
                    <a:gd name="T43" fmla="*/ 0 h 230"/>
                    <a:gd name="T44" fmla="*/ 0 w 204"/>
                    <a:gd name="T45" fmla="*/ 0 h 230"/>
                    <a:gd name="T46" fmla="*/ 0 w 204"/>
                    <a:gd name="T47" fmla="*/ 0 h 230"/>
                    <a:gd name="T48" fmla="*/ 0 w 204"/>
                    <a:gd name="T49" fmla="*/ 0 h 230"/>
                    <a:gd name="T50" fmla="*/ 0 w 204"/>
                    <a:gd name="T51" fmla="*/ 0 h 230"/>
                    <a:gd name="T52" fmla="*/ 0 w 204"/>
                    <a:gd name="T53" fmla="*/ 0 h 230"/>
                    <a:gd name="T54" fmla="*/ 0 w 204"/>
                    <a:gd name="T55" fmla="*/ 0 h 230"/>
                    <a:gd name="T56" fmla="*/ 0 w 204"/>
                    <a:gd name="T57" fmla="*/ 0 h 230"/>
                    <a:gd name="T58" fmla="*/ 0 w 204"/>
                    <a:gd name="T59" fmla="*/ 0 h 230"/>
                    <a:gd name="T60" fmla="*/ 0 w 204"/>
                    <a:gd name="T61" fmla="*/ 0 h 230"/>
                    <a:gd name="T62" fmla="*/ 0 w 204"/>
                    <a:gd name="T63" fmla="*/ 0 h 230"/>
                    <a:gd name="T64" fmla="*/ 0 w 204"/>
                    <a:gd name="T65" fmla="*/ 0 h 230"/>
                    <a:gd name="T66" fmla="*/ 0 w 204"/>
                    <a:gd name="T67" fmla="*/ 0 h 230"/>
                    <a:gd name="T68" fmla="*/ 0 w 204"/>
                    <a:gd name="T69" fmla="*/ 0 h 230"/>
                    <a:gd name="T70" fmla="*/ 0 w 204"/>
                    <a:gd name="T71" fmla="*/ 0 h 230"/>
                    <a:gd name="T72" fmla="*/ 0 w 204"/>
                    <a:gd name="T73" fmla="*/ 0 h 230"/>
                    <a:gd name="T74" fmla="*/ 0 w 204"/>
                    <a:gd name="T75" fmla="*/ 0 h 230"/>
                    <a:gd name="T76" fmla="*/ 0 w 204"/>
                    <a:gd name="T77" fmla="*/ 0 h 230"/>
                    <a:gd name="T78" fmla="*/ 0 w 204"/>
                    <a:gd name="T79" fmla="*/ 0 h 230"/>
                    <a:gd name="T80" fmla="*/ 0 w 204"/>
                    <a:gd name="T81" fmla="*/ 0 h 230"/>
                    <a:gd name="T82" fmla="*/ 0 w 204"/>
                    <a:gd name="T83" fmla="*/ 0 h 230"/>
                    <a:gd name="T84" fmla="*/ 0 w 204"/>
                    <a:gd name="T85" fmla="*/ 0 h 230"/>
                    <a:gd name="T86" fmla="*/ 0 w 204"/>
                    <a:gd name="T87" fmla="*/ 0 h 230"/>
                    <a:gd name="T88" fmla="*/ 0 w 204"/>
                    <a:gd name="T89" fmla="*/ 0 h 230"/>
                    <a:gd name="T90" fmla="*/ 0 w 204"/>
                    <a:gd name="T91" fmla="*/ 0 h 230"/>
                    <a:gd name="T92" fmla="*/ 0 w 204"/>
                    <a:gd name="T93" fmla="*/ 0 h 230"/>
                    <a:gd name="T94" fmla="*/ 0 w 204"/>
                    <a:gd name="T95" fmla="*/ 0 h 230"/>
                    <a:gd name="T96" fmla="*/ 0 w 204"/>
                    <a:gd name="T97" fmla="*/ 0 h 230"/>
                    <a:gd name="T98" fmla="*/ 0 w 204"/>
                    <a:gd name="T99" fmla="*/ 0 h 230"/>
                    <a:gd name="T100" fmla="*/ 0 w 204"/>
                    <a:gd name="T101" fmla="*/ 0 h 230"/>
                    <a:gd name="T102" fmla="*/ 0 w 204"/>
                    <a:gd name="T103" fmla="*/ 0 h 230"/>
                    <a:gd name="T104" fmla="*/ 0 w 204"/>
                    <a:gd name="T105" fmla="*/ 0 h 230"/>
                    <a:gd name="T106" fmla="*/ 0 w 204"/>
                    <a:gd name="T107" fmla="*/ 0 h 230"/>
                    <a:gd name="T108" fmla="*/ 0 w 204"/>
                    <a:gd name="T109" fmla="*/ 0 h 230"/>
                    <a:gd name="T110" fmla="*/ 0 w 204"/>
                    <a:gd name="T111" fmla="*/ 0 h 230"/>
                    <a:gd name="T112" fmla="*/ 0 w 204"/>
                    <a:gd name="T113" fmla="*/ 0 h 230"/>
                    <a:gd name="T114" fmla="*/ 0 w 204"/>
                    <a:gd name="T115" fmla="*/ 0 h 230"/>
                    <a:gd name="T116" fmla="*/ 0 w 204"/>
                    <a:gd name="T117" fmla="*/ 0 h 230"/>
                    <a:gd name="T118" fmla="*/ 0 w 204"/>
                    <a:gd name="T119" fmla="*/ 0 h 230"/>
                    <a:gd name="T120" fmla="*/ 0 w 204"/>
                    <a:gd name="T121" fmla="*/ 0 h 23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04"/>
                    <a:gd name="T184" fmla="*/ 0 h 230"/>
                    <a:gd name="T185" fmla="*/ 204 w 204"/>
                    <a:gd name="T186" fmla="*/ 230 h 23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04" h="230">
                      <a:moveTo>
                        <a:pt x="204" y="0"/>
                      </a:moveTo>
                      <a:lnTo>
                        <a:pt x="194" y="16"/>
                      </a:lnTo>
                      <a:lnTo>
                        <a:pt x="186" y="33"/>
                      </a:lnTo>
                      <a:lnTo>
                        <a:pt x="178" y="50"/>
                      </a:lnTo>
                      <a:lnTo>
                        <a:pt x="173" y="67"/>
                      </a:lnTo>
                      <a:lnTo>
                        <a:pt x="169" y="85"/>
                      </a:lnTo>
                      <a:lnTo>
                        <a:pt x="166" y="104"/>
                      </a:lnTo>
                      <a:lnTo>
                        <a:pt x="165" y="122"/>
                      </a:lnTo>
                      <a:lnTo>
                        <a:pt x="165" y="140"/>
                      </a:lnTo>
                      <a:lnTo>
                        <a:pt x="165" y="158"/>
                      </a:lnTo>
                      <a:lnTo>
                        <a:pt x="166" y="177"/>
                      </a:lnTo>
                      <a:lnTo>
                        <a:pt x="161" y="186"/>
                      </a:lnTo>
                      <a:lnTo>
                        <a:pt x="154" y="194"/>
                      </a:lnTo>
                      <a:lnTo>
                        <a:pt x="148" y="201"/>
                      </a:lnTo>
                      <a:lnTo>
                        <a:pt x="140" y="208"/>
                      </a:lnTo>
                      <a:lnTo>
                        <a:pt x="131" y="213"/>
                      </a:lnTo>
                      <a:lnTo>
                        <a:pt x="123" y="218"/>
                      </a:lnTo>
                      <a:lnTo>
                        <a:pt x="114" y="222"/>
                      </a:lnTo>
                      <a:lnTo>
                        <a:pt x="105" y="225"/>
                      </a:lnTo>
                      <a:lnTo>
                        <a:pt x="94" y="228"/>
                      </a:lnTo>
                      <a:lnTo>
                        <a:pt x="85" y="230"/>
                      </a:lnTo>
                      <a:lnTo>
                        <a:pt x="76" y="228"/>
                      </a:lnTo>
                      <a:lnTo>
                        <a:pt x="66" y="225"/>
                      </a:lnTo>
                      <a:lnTo>
                        <a:pt x="55" y="224"/>
                      </a:lnTo>
                      <a:lnTo>
                        <a:pt x="45" y="220"/>
                      </a:lnTo>
                      <a:lnTo>
                        <a:pt x="34" y="217"/>
                      </a:lnTo>
                      <a:lnTo>
                        <a:pt x="25" y="212"/>
                      </a:lnTo>
                      <a:lnTo>
                        <a:pt x="17" y="207"/>
                      </a:lnTo>
                      <a:lnTo>
                        <a:pt x="11" y="199"/>
                      </a:lnTo>
                      <a:lnTo>
                        <a:pt x="6" y="190"/>
                      </a:lnTo>
                      <a:lnTo>
                        <a:pt x="3" y="179"/>
                      </a:lnTo>
                      <a:lnTo>
                        <a:pt x="2" y="170"/>
                      </a:lnTo>
                      <a:lnTo>
                        <a:pt x="0" y="162"/>
                      </a:lnTo>
                      <a:lnTo>
                        <a:pt x="0" y="153"/>
                      </a:lnTo>
                      <a:lnTo>
                        <a:pt x="2" y="145"/>
                      </a:lnTo>
                      <a:lnTo>
                        <a:pt x="4" y="139"/>
                      </a:lnTo>
                      <a:lnTo>
                        <a:pt x="7" y="131"/>
                      </a:lnTo>
                      <a:lnTo>
                        <a:pt x="11" y="124"/>
                      </a:lnTo>
                      <a:lnTo>
                        <a:pt x="16" y="119"/>
                      </a:lnTo>
                      <a:lnTo>
                        <a:pt x="23" y="114"/>
                      </a:lnTo>
                      <a:lnTo>
                        <a:pt x="30" y="110"/>
                      </a:lnTo>
                      <a:lnTo>
                        <a:pt x="34" y="107"/>
                      </a:lnTo>
                      <a:lnTo>
                        <a:pt x="38" y="106"/>
                      </a:lnTo>
                      <a:lnTo>
                        <a:pt x="44" y="106"/>
                      </a:lnTo>
                      <a:lnTo>
                        <a:pt x="47" y="107"/>
                      </a:lnTo>
                      <a:lnTo>
                        <a:pt x="51" y="109"/>
                      </a:lnTo>
                      <a:lnTo>
                        <a:pt x="57" y="110"/>
                      </a:lnTo>
                      <a:lnTo>
                        <a:pt x="60" y="113"/>
                      </a:lnTo>
                      <a:lnTo>
                        <a:pt x="64" y="114"/>
                      </a:lnTo>
                      <a:lnTo>
                        <a:pt x="70" y="115"/>
                      </a:lnTo>
                      <a:lnTo>
                        <a:pt x="74" y="117"/>
                      </a:lnTo>
                      <a:lnTo>
                        <a:pt x="79" y="121"/>
                      </a:lnTo>
                      <a:lnTo>
                        <a:pt x="83" y="124"/>
                      </a:lnTo>
                      <a:lnTo>
                        <a:pt x="87" y="130"/>
                      </a:lnTo>
                      <a:lnTo>
                        <a:pt x="89" y="135"/>
                      </a:lnTo>
                      <a:lnTo>
                        <a:pt x="92" y="141"/>
                      </a:lnTo>
                      <a:lnTo>
                        <a:pt x="92" y="147"/>
                      </a:lnTo>
                      <a:lnTo>
                        <a:pt x="92" y="153"/>
                      </a:lnTo>
                      <a:lnTo>
                        <a:pt x="92" y="158"/>
                      </a:lnTo>
                      <a:lnTo>
                        <a:pt x="91" y="164"/>
                      </a:lnTo>
                      <a:lnTo>
                        <a:pt x="88" y="169"/>
                      </a:lnTo>
                      <a:lnTo>
                        <a:pt x="85" y="173"/>
                      </a:lnTo>
                      <a:lnTo>
                        <a:pt x="83" y="175"/>
                      </a:lnTo>
                      <a:lnTo>
                        <a:pt x="80" y="178"/>
                      </a:lnTo>
                      <a:lnTo>
                        <a:pt x="77" y="181"/>
                      </a:lnTo>
                      <a:lnTo>
                        <a:pt x="75" y="183"/>
                      </a:lnTo>
                      <a:lnTo>
                        <a:pt x="72" y="186"/>
                      </a:lnTo>
                      <a:lnTo>
                        <a:pt x="68" y="187"/>
                      </a:lnTo>
                      <a:lnTo>
                        <a:pt x="66" y="187"/>
                      </a:lnTo>
                      <a:lnTo>
                        <a:pt x="62" y="188"/>
                      </a:lnTo>
                      <a:lnTo>
                        <a:pt x="58" y="187"/>
                      </a:lnTo>
                      <a:lnTo>
                        <a:pt x="58" y="183"/>
                      </a:lnTo>
                      <a:lnTo>
                        <a:pt x="59" y="179"/>
                      </a:lnTo>
                      <a:lnTo>
                        <a:pt x="62" y="175"/>
                      </a:lnTo>
                      <a:lnTo>
                        <a:pt x="63" y="171"/>
                      </a:lnTo>
                      <a:lnTo>
                        <a:pt x="66" y="168"/>
                      </a:lnTo>
                      <a:lnTo>
                        <a:pt x="67" y="164"/>
                      </a:lnTo>
                      <a:lnTo>
                        <a:pt x="67" y="160"/>
                      </a:lnTo>
                      <a:lnTo>
                        <a:pt x="67" y="156"/>
                      </a:lnTo>
                      <a:lnTo>
                        <a:pt x="64" y="152"/>
                      </a:lnTo>
                      <a:lnTo>
                        <a:pt x="60" y="149"/>
                      </a:lnTo>
                      <a:lnTo>
                        <a:pt x="58" y="147"/>
                      </a:lnTo>
                      <a:lnTo>
                        <a:pt x="55" y="145"/>
                      </a:lnTo>
                      <a:lnTo>
                        <a:pt x="53" y="145"/>
                      </a:lnTo>
                      <a:lnTo>
                        <a:pt x="50" y="145"/>
                      </a:lnTo>
                      <a:lnTo>
                        <a:pt x="47" y="145"/>
                      </a:lnTo>
                      <a:lnTo>
                        <a:pt x="45" y="147"/>
                      </a:lnTo>
                      <a:lnTo>
                        <a:pt x="42" y="148"/>
                      </a:lnTo>
                      <a:lnTo>
                        <a:pt x="40" y="149"/>
                      </a:lnTo>
                      <a:lnTo>
                        <a:pt x="38" y="152"/>
                      </a:lnTo>
                      <a:lnTo>
                        <a:pt x="36" y="154"/>
                      </a:lnTo>
                      <a:lnTo>
                        <a:pt x="34" y="157"/>
                      </a:lnTo>
                      <a:lnTo>
                        <a:pt x="32" y="160"/>
                      </a:lnTo>
                      <a:lnTo>
                        <a:pt x="30" y="162"/>
                      </a:lnTo>
                      <a:lnTo>
                        <a:pt x="30" y="166"/>
                      </a:lnTo>
                      <a:lnTo>
                        <a:pt x="29" y="169"/>
                      </a:lnTo>
                      <a:lnTo>
                        <a:pt x="28" y="171"/>
                      </a:lnTo>
                      <a:lnTo>
                        <a:pt x="28" y="175"/>
                      </a:lnTo>
                      <a:lnTo>
                        <a:pt x="28" y="179"/>
                      </a:lnTo>
                      <a:lnTo>
                        <a:pt x="28" y="183"/>
                      </a:lnTo>
                      <a:lnTo>
                        <a:pt x="29" y="186"/>
                      </a:lnTo>
                      <a:lnTo>
                        <a:pt x="33" y="191"/>
                      </a:lnTo>
                      <a:lnTo>
                        <a:pt x="37" y="195"/>
                      </a:lnTo>
                      <a:lnTo>
                        <a:pt x="42" y="199"/>
                      </a:lnTo>
                      <a:lnTo>
                        <a:pt x="47" y="201"/>
                      </a:lnTo>
                      <a:lnTo>
                        <a:pt x="54" y="204"/>
                      </a:lnTo>
                      <a:lnTo>
                        <a:pt x="60" y="205"/>
                      </a:lnTo>
                      <a:lnTo>
                        <a:pt x="66" y="205"/>
                      </a:lnTo>
                      <a:lnTo>
                        <a:pt x="72" y="205"/>
                      </a:lnTo>
                      <a:lnTo>
                        <a:pt x="77" y="203"/>
                      </a:lnTo>
                      <a:lnTo>
                        <a:pt x="83" y="199"/>
                      </a:lnTo>
                      <a:lnTo>
                        <a:pt x="101" y="182"/>
                      </a:lnTo>
                      <a:lnTo>
                        <a:pt x="114" y="161"/>
                      </a:lnTo>
                      <a:lnTo>
                        <a:pt x="123" y="140"/>
                      </a:lnTo>
                      <a:lnTo>
                        <a:pt x="130" y="117"/>
                      </a:lnTo>
                      <a:lnTo>
                        <a:pt x="135" y="93"/>
                      </a:lnTo>
                      <a:lnTo>
                        <a:pt x="141" y="71"/>
                      </a:lnTo>
                      <a:lnTo>
                        <a:pt x="151" y="49"/>
                      </a:lnTo>
                      <a:lnTo>
                        <a:pt x="162" y="30"/>
                      </a:lnTo>
                      <a:lnTo>
                        <a:pt x="181" y="13"/>
                      </a:lnTo>
                      <a:lnTo>
                        <a:pt x="204" y="2"/>
                      </a:lnTo>
                      <a:lnTo>
                        <a:pt x="20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Freeform 192">
                  <a:extLst>
                    <a:ext uri="{FF2B5EF4-FFF2-40B4-BE49-F238E27FC236}">
                      <a16:creationId xmlns="" xmlns:a16="http://schemas.microsoft.com/office/drawing/2014/main" id="{476D59A1-A7A2-4DED-8F9E-CFE8863C5B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6" y="2995"/>
                  <a:ext cx="20" cy="20"/>
                </a:xfrm>
                <a:custGeom>
                  <a:avLst/>
                  <a:gdLst>
                    <a:gd name="T0" fmla="*/ 0 w 61"/>
                    <a:gd name="T1" fmla="*/ 0 h 60"/>
                    <a:gd name="T2" fmla="*/ 0 w 61"/>
                    <a:gd name="T3" fmla="*/ 0 h 60"/>
                    <a:gd name="T4" fmla="*/ 0 w 61"/>
                    <a:gd name="T5" fmla="*/ 0 h 60"/>
                    <a:gd name="T6" fmla="*/ 0 w 61"/>
                    <a:gd name="T7" fmla="*/ 0 h 60"/>
                    <a:gd name="T8" fmla="*/ 0 w 61"/>
                    <a:gd name="T9" fmla="*/ 0 h 60"/>
                    <a:gd name="T10" fmla="*/ 0 w 61"/>
                    <a:gd name="T11" fmla="*/ 0 h 60"/>
                    <a:gd name="T12" fmla="*/ 0 w 61"/>
                    <a:gd name="T13" fmla="*/ 0 h 60"/>
                    <a:gd name="T14" fmla="*/ 0 w 61"/>
                    <a:gd name="T15" fmla="*/ 0 h 60"/>
                    <a:gd name="T16" fmla="*/ 0 w 61"/>
                    <a:gd name="T17" fmla="*/ 0 h 60"/>
                    <a:gd name="T18" fmla="*/ 0 w 61"/>
                    <a:gd name="T19" fmla="*/ 0 h 60"/>
                    <a:gd name="T20" fmla="*/ 0 w 61"/>
                    <a:gd name="T21" fmla="*/ 0 h 60"/>
                    <a:gd name="T22" fmla="*/ 0 w 61"/>
                    <a:gd name="T23" fmla="*/ 0 h 60"/>
                    <a:gd name="T24" fmla="*/ 0 w 61"/>
                    <a:gd name="T25" fmla="*/ 0 h 60"/>
                    <a:gd name="T26" fmla="*/ 0 w 61"/>
                    <a:gd name="T27" fmla="*/ 0 h 60"/>
                    <a:gd name="T28" fmla="*/ 0 w 61"/>
                    <a:gd name="T29" fmla="*/ 0 h 60"/>
                    <a:gd name="T30" fmla="*/ 0 w 61"/>
                    <a:gd name="T31" fmla="*/ 0 h 60"/>
                    <a:gd name="T32" fmla="*/ 0 w 61"/>
                    <a:gd name="T33" fmla="*/ 0 h 60"/>
                    <a:gd name="T34" fmla="*/ 0 w 61"/>
                    <a:gd name="T35" fmla="*/ 0 h 60"/>
                    <a:gd name="T36" fmla="*/ 0 w 61"/>
                    <a:gd name="T37" fmla="*/ 0 h 60"/>
                    <a:gd name="T38" fmla="*/ 0 w 61"/>
                    <a:gd name="T39" fmla="*/ 0 h 60"/>
                    <a:gd name="T40" fmla="*/ 0 w 61"/>
                    <a:gd name="T41" fmla="*/ 0 h 60"/>
                    <a:gd name="T42" fmla="*/ 0 w 61"/>
                    <a:gd name="T43" fmla="*/ 0 h 60"/>
                    <a:gd name="T44" fmla="*/ 0 w 61"/>
                    <a:gd name="T45" fmla="*/ 0 h 60"/>
                    <a:gd name="T46" fmla="*/ 0 w 61"/>
                    <a:gd name="T47" fmla="*/ 0 h 60"/>
                    <a:gd name="T48" fmla="*/ 0 w 61"/>
                    <a:gd name="T49" fmla="*/ 0 h 60"/>
                    <a:gd name="T50" fmla="*/ 0 w 61"/>
                    <a:gd name="T51" fmla="*/ 0 h 60"/>
                    <a:gd name="T52" fmla="*/ 0 w 61"/>
                    <a:gd name="T53" fmla="*/ 0 h 60"/>
                    <a:gd name="T54" fmla="*/ 0 w 61"/>
                    <a:gd name="T55" fmla="*/ 0 h 60"/>
                    <a:gd name="T56" fmla="*/ 0 w 61"/>
                    <a:gd name="T57" fmla="*/ 0 h 60"/>
                    <a:gd name="T58" fmla="*/ 0 w 61"/>
                    <a:gd name="T59" fmla="*/ 0 h 60"/>
                    <a:gd name="T60" fmla="*/ 0 w 61"/>
                    <a:gd name="T61" fmla="*/ 0 h 60"/>
                    <a:gd name="T62" fmla="*/ 0 w 61"/>
                    <a:gd name="T63" fmla="*/ 0 h 60"/>
                    <a:gd name="T64" fmla="*/ 0 w 61"/>
                    <a:gd name="T65" fmla="*/ 0 h 60"/>
                    <a:gd name="T66" fmla="*/ 0 w 61"/>
                    <a:gd name="T67" fmla="*/ 0 h 60"/>
                    <a:gd name="T68" fmla="*/ 0 w 61"/>
                    <a:gd name="T69" fmla="*/ 0 h 60"/>
                    <a:gd name="T70" fmla="*/ 0 w 61"/>
                    <a:gd name="T71" fmla="*/ 0 h 60"/>
                    <a:gd name="T72" fmla="*/ 0 w 61"/>
                    <a:gd name="T73" fmla="*/ 0 h 60"/>
                    <a:gd name="T74" fmla="*/ 0 w 61"/>
                    <a:gd name="T75" fmla="*/ 0 h 60"/>
                    <a:gd name="T76" fmla="*/ 0 w 61"/>
                    <a:gd name="T77" fmla="*/ 0 h 60"/>
                    <a:gd name="T78" fmla="*/ 0 w 61"/>
                    <a:gd name="T79" fmla="*/ 0 h 60"/>
                    <a:gd name="T80" fmla="*/ 0 w 61"/>
                    <a:gd name="T81" fmla="*/ 0 h 60"/>
                    <a:gd name="T82" fmla="*/ 0 w 61"/>
                    <a:gd name="T83" fmla="*/ 0 h 60"/>
                    <a:gd name="T84" fmla="*/ 0 w 61"/>
                    <a:gd name="T85" fmla="*/ 0 h 60"/>
                    <a:gd name="T86" fmla="*/ 0 w 61"/>
                    <a:gd name="T87" fmla="*/ 0 h 60"/>
                    <a:gd name="T88" fmla="*/ 0 w 61"/>
                    <a:gd name="T89" fmla="*/ 0 h 60"/>
                    <a:gd name="T90" fmla="*/ 0 w 61"/>
                    <a:gd name="T91" fmla="*/ 0 h 60"/>
                    <a:gd name="T92" fmla="*/ 0 w 61"/>
                    <a:gd name="T93" fmla="*/ 0 h 60"/>
                    <a:gd name="T94" fmla="*/ 0 w 61"/>
                    <a:gd name="T95" fmla="*/ 0 h 60"/>
                    <a:gd name="T96" fmla="*/ 0 w 61"/>
                    <a:gd name="T97" fmla="*/ 0 h 60"/>
                    <a:gd name="T98" fmla="*/ 0 w 61"/>
                    <a:gd name="T99" fmla="*/ 0 h 60"/>
                    <a:gd name="T100" fmla="*/ 0 w 61"/>
                    <a:gd name="T101" fmla="*/ 0 h 60"/>
                    <a:gd name="T102" fmla="*/ 0 w 61"/>
                    <a:gd name="T103" fmla="*/ 0 h 60"/>
                    <a:gd name="T104" fmla="*/ 0 w 61"/>
                    <a:gd name="T105" fmla="*/ 0 h 6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61"/>
                    <a:gd name="T160" fmla="*/ 0 h 60"/>
                    <a:gd name="T161" fmla="*/ 61 w 61"/>
                    <a:gd name="T162" fmla="*/ 60 h 6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61" h="60">
                      <a:moveTo>
                        <a:pt x="60" y="6"/>
                      </a:moveTo>
                      <a:lnTo>
                        <a:pt x="61" y="10"/>
                      </a:lnTo>
                      <a:lnTo>
                        <a:pt x="61" y="13"/>
                      </a:lnTo>
                      <a:lnTo>
                        <a:pt x="61" y="17"/>
                      </a:lnTo>
                      <a:lnTo>
                        <a:pt x="60" y="21"/>
                      </a:lnTo>
                      <a:lnTo>
                        <a:pt x="58" y="23"/>
                      </a:lnTo>
                      <a:lnTo>
                        <a:pt x="57" y="26"/>
                      </a:lnTo>
                      <a:lnTo>
                        <a:pt x="55" y="29"/>
                      </a:lnTo>
                      <a:lnTo>
                        <a:pt x="52" y="30"/>
                      </a:lnTo>
                      <a:lnTo>
                        <a:pt x="49" y="31"/>
                      </a:lnTo>
                      <a:lnTo>
                        <a:pt x="47" y="32"/>
                      </a:lnTo>
                      <a:lnTo>
                        <a:pt x="31" y="31"/>
                      </a:lnTo>
                      <a:lnTo>
                        <a:pt x="31" y="34"/>
                      </a:lnTo>
                      <a:lnTo>
                        <a:pt x="31" y="36"/>
                      </a:lnTo>
                      <a:lnTo>
                        <a:pt x="31" y="39"/>
                      </a:lnTo>
                      <a:lnTo>
                        <a:pt x="31" y="42"/>
                      </a:lnTo>
                      <a:lnTo>
                        <a:pt x="30" y="46"/>
                      </a:lnTo>
                      <a:lnTo>
                        <a:pt x="30" y="48"/>
                      </a:lnTo>
                      <a:lnTo>
                        <a:pt x="28" y="51"/>
                      </a:lnTo>
                      <a:lnTo>
                        <a:pt x="27" y="53"/>
                      </a:lnTo>
                      <a:lnTo>
                        <a:pt x="26" y="56"/>
                      </a:lnTo>
                      <a:lnTo>
                        <a:pt x="23" y="59"/>
                      </a:lnTo>
                      <a:lnTo>
                        <a:pt x="21" y="60"/>
                      </a:lnTo>
                      <a:lnTo>
                        <a:pt x="17" y="60"/>
                      </a:lnTo>
                      <a:lnTo>
                        <a:pt x="14" y="60"/>
                      </a:lnTo>
                      <a:lnTo>
                        <a:pt x="10" y="60"/>
                      </a:lnTo>
                      <a:lnTo>
                        <a:pt x="8" y="59"/>
                      </a:lnTo>
                      <a:lnTo>
                        <a:pt x="5" y="57"/>
                      </a:lnTo>
                      <a:lnTo>
                        <a:pt x="4" y="56"/>
                      </a:lnTo>
                      <a:lnTo>
                        <a:pt x="1" y="55"/>
                      </a:lnTo>
                      <a:lnTo>
                        <a:pt x="1" y="52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4"/>
                      </a:lnTo>
                      <a:lnTo>
                        <a:pt x="0" y="43"/>
                      </a:lnTo>
                      <a:lnTo>
                        <a:pt x="1" y="42"/>
                      </a:lnTo>
                      <a:lnTo>
                        <a:pt x="2" y="39"/>
                      </a:lnTo>
                      <a:lnTo>
                        <a:pt x="4" y="38"/>
                      </a:lnTo>
                      <a:lnTo>
                        <a:pt x="5" y="36"/>
                      </a:lnTo>
                      <a:lnTo>
                        <a:pt x="6" y="35"/>
                      </a:lnTo>
                      <a:lnTo>
                        <a:pt x="8" y="34"/>
                      </a:lnTo>
                      <a:lnTo>
                        <a:pt x="9" y="32"/>
                      </a:lnTo>
                      <a:lnTo>
                        <a:pt x="17" y="34"/>
                      </a:lnTo>
                      <a:lnTo>
                        <a:pt x="23" y="31"/>
                      </a:lnTo>
                      <a:lnTo>
                        <a:pt x="28" y="26"/>
                      </a:lnTo>
                      <a:lnTo>
                        <a:pt x="31" y="19"/>
                      </a:lnTo>
                      <a:lnTo>
                        <a:pt x="35" y="13"/>
                      </a:lnTo>
                      <a:lnTo>
                        <a:pt x="38" y="6"/>
                      </a:lnTo>
                      <a:lnTo>
                        <a:pt x="40" y="2"/>
                      </a:lnTo>
                      <a:lnTo>
                        <a:pt x="45" y="0"/>
                      </a:lnTo>
                      <a:lnTo>
                        <a:pt x="51" y="1"/>
                      </a:lnTo>
                      <a:lnTo>
                        <a:pt x="6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Freeform 193">
                  <a:extLst>
                    <a:ext uri="{FF2B5EF4-FFF2-40B4-BE49-F238E27FC236}">
                      <a16:creationId xmlns="" xmlns:a16="http://schemas.microsoft.com/office/drawing/2014/main" id="{1F51CE6E-5CDF-41D8-BBF5-A496A688DA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" y="3045"/>
                  <a:ext cx="37" cy="21"/>
                </a:xfrm>
                <a:custGeom>
                  <a:avLst/>
                  <a:gdLst>
                    <a:gd name="T0" fmla="*/ 0 w 110"/>
                    <a:gd name="T1" fmla="*/ 0 h 62"/>
                    <a:gd name="T2" fmla="*/ 0 w 110"/>
                    <a:gd name="T3" fmla="*/ 0 h 62"/>
                    <a:gd name="T4" fmla="*/ 0 w 110"/>
                    <a:gd name="T5" fmla="*/ 0 h 62"/>
                    <a:gd name="T6" fmla="*/ 0 w 110"/>
                    <a:gd name="T7" fmla="*/ 0 h 62"/>
                    <a:gd name="T8" fmla="*/ 0 w 110"/>
                    <a:gd name="T9" fmla="*/ 0 h 62"/>
                    <a:gd name="T10" fmla="*/ 0 w 110"/>
                    <a:gd name="T11" fmla="*/ 0 h 62"/>
                    <a:gd name="T12" fmla="*/ 0 w 110"/>
                    <a:gd name="T13" fmla="*/ 0 h 62"/>
                    <a:gd name="T14" fmla="*/ 0 w 110"/>
                    <a:gd name="T15" fmla="*/ 0 h 62"/>
                    <a:gd name="T16" fmla="*/ 0 w 110"/>
                    <a:gd name="T17" fmla="*/ 0 h 62"/>
                    <a:gd name="T18" fmla="*/ 0 w 110"/>
                    <a:gd name="T19" fmla="*/ 0 h 62"/>
                    <a:gd name="T20" fmla="*/ 0 w 110"/>
                    <a:gd name="T21" fmla="*/ 0 h 62"/>
                    <a:gd name="T22" fmla="*/ 0 w 110"/>
                    <a:gd name="T23" fmla="*/ 0 h 62"/>
                    <a:gd name="T24" fmla="*/ 0 w 110"/>
                    <a:gd name="T25" fmla="*/ 0 h 62"/>
                    <a:gd name="T26" fmla="*/ 0 w 110"/>
                    <a:gd name="T27" fmla="*/ 0 h 62"/>
                    <a:gd name="T28" fmla="*/ 0 w 110"/>
                    <a:gd name="T29" fmla="*/ 0 h 62"/>
                    <a:gd name="T30" fmla="*/ 0 w 110"/>
                    <a:gd name="T31" fmla="*/ 0 h 62"/>
                    <a:gd name="T32" fmla="*/ 0 w 110"/>
                    <a:gd name="T33" fmla="*/ 0 h 62"/>
                    <a:gd name="T34" fmla="*/ 0 w 110"/>
                    <a:gd name="T35" fmla="*/ 0 h 62"/>
                    <a:gd name="T36" fmla="*/ 0 w 110"/>
                    <a:gd name="T37" fmla="*/ 0 h 62"/>
                    <a:gd name="T38" fmla="*/ 0 w 110"/>
                    <a:gd name="T39" fmla="*/ 0 h 62"/>
                    <a:gd name="T40" fmla="*/ 0 w 110"/>
                    <a:gd name="T41" fmla="*/ 0 h 62"/>
                    <a:gd name="T42" fmla="*/ 0 w 110"/>
                    <a:gd name="T43" fmla="*/ 0 h 62"/>
                    <a:gd name="T44" fmla="*/ 0 w 110"/>
                    <a:gd name="T45" fmla="*/ 0 h 62"/>
                    <a:gd name="T46" fmla="*/ 0 w 110"/>
                    <a:gd name="T47" fmla="*/ 0 h 62"/>
                    <a:gd name="T48" fmla="*/ 0 w 110"/>
                    <a:gd name="T49" fmla="*/ 0 h 62"/>
                    <a:gd name="T50" fmla="*/ 0 w 110"/>
                    <a:gd name="T51" fmla="*/ 0 h 62"/>
                    <a:gd name="T52" fmla="*/ 0 w 110"/>
                    <a:gd name="T53" fmla="*/ 0 h 62"/>
                    <a:gd name="T54" fmla="*/ 0 w 110"/>
                    <a:gd name="T55" fmla="*/ 0 h 62"/>
                    <a:gd name="T56" fmla="*/ 0 w 110"/>
                    <a:gd name="T57" fmla="*/ 0 h 62"/>
                    <a:gd name="T58" fmla="*/ 0 w 110"/>
                    <a:gd name="T59" fmla="*/ 0 h 62"/>
                    <a:gd name="T60" fmla="*/ 0 w 110"/>
                    <a:gd name="T61" fmla="*/ 0 h 62"/>
                    <a:gd name="T62" fmla="*/ 0 w 110"/>
                    <a:gd name="T63" fmla="*/ 0 h 62"/>
                    <a:gd name="T64" fmla="*/ 0 w 110"/>
                    <a:gd name="T65" fmla="*/ 0 h 62"/>
                    <a:gd name="T66" fmla="*/ 0 w 110"/>
                    <a:gd name="T67" fmla="*/ 0 h 62"/>
                    <a:gd name="T68" fmla="*/ 0 w 110"/>
                    <a:gd name="T69" fmla="*/ 0 h 6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10"/>
                    <a:gd name="T106" fmla="*/ 0 h 62"/>
                    <a:gd name="T107" fmla="*/ 110 w 110"/>
                    <a:gd name="T108" fmla="*/ 62 h 6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10" h="62">
                      <a:moveTo>
                        <a:pt x="108" y="6"/>
                      </a:moveTo>
                      <a:lnTo>
                        <a:pt x="108" y="15"/>
                      </a:lnTo>
                      <a:lnTo>
                        <a:pt x="106" y="22"/>
                      </a:lnTo>
                      <a:lnTo>
                        <a:pt x="103" y="28"/>
                      </a:lnTo>
                      <a:lnTo>
                        <a:pt x="99" y="35"/>
                      </a:lnTo>
                      <a:lnTo>
                        <a:pt x="94" y="40"/>
                      </a:lnTo>
                      <a:lnTo>
                        <a:pt x="89" y="45"/>
                      </a:lnTo>
                      <a:lnTo>
                        <a:pt x="84" y="51"/>
                      </a:lnTo>
                      <a:lnTo>
                        <a:pt x="77" y="54"/>
                      </a:lnTo>
                      <a:lnTo>
                        <a:pt x="70" y="58"/>
                      </a:lnTo>
                      <a:lnTo>
                        <a:pt x="63" y="60"/>
                      </a:lnTo>
                      <a:lnTo>
                        <a:pt x="56" y="61"/>
                      </a:lnTo>
                      <a:lnTo>
                        <a:pt x="50" y="61"/>
                      </a:lnTo>
                      <a:lnTo>
                        <a:pt x="42" y="62"/>
                      </a:lnTo>
                      <a:lnTo>
                        <a:pt x="35" y="62"/>
                      </a:lnTo>
                      <a:lnTo>
                        <a:pt x="29" y="62"/>
                      </a:lnTo>
                      <a:lnTo>
                        <a:pt x="22" y="61"/>
                      </a:lnTo>
                      <a:lnTo>
                        <a:pt x="16" y="58"/>
                      </a:lnTo>
                      <a:lnTo>
                        <a:pt x="10" y="56"/>
                      </a:lnTo>
                      <a:lnTo>
                        <a:pt x="5" y="52"/>
                      </a:lnTo>
                      <a:lnTo>
                        <a:pt x="1" y="47"/>
                      </a:lnTo>
                      <a:lnTo>
                        <a:pt x="0" y="24"/>
                      </a:lnTo>
                      <a:lnTo>
                        <a:pt x="13" y="28"/>
                      </a:lnTo>
                      <a:lnTo>
                        <a:pt x="23" y="27"/>
                      </a:lnTo>
                      <a:lnTo>
                        <a:pt x="35" y="23"/>
                      </a:lnTo>
                      <a:lnTo>
                        <a:pt x="44" y="18"/>
                      </a:lnTo>
                      <a:lnTo>
                        <a:pt x="55" y="10"/>
                      </a:lnTo>
                      <a:lnTo>
                        <a:pt x="64" y="5"/>
                      </a:lnTo>
                      <a:lnTo>
                        <a:pt x="73" y="1"/>
                      </a:lnTo>
                      <a:lnTo>
                        <a:pt x="82" y="0"/>
                      </a:lnTo>
                      <a:lnTo>
                        <a:pt x="91" y="4"/>
                      </a:lnTo>
                      <a:lnTo>
                        <a:pt x="100" y="14"/>
                      </a:lnTo>
                      <a:lnTo>
                        <a:pt x="110" y="7"/>
                      </a:lnTo>
                      <a:lnTo>
                        <a:pt x="108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Freeform 194">
                  <a:extLst>
                    <a:ext uri="{FF2B5EF4-FFF2-40B4-BE49-F238E27FC236}">
                      <a16:creationId xmlns="" xmlns:a16="http://schemas.microsoft.com/office/drawing/2014/main" id="{C0CC33ED-6351-4736-A5F9-AA2A0FC190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6" y="3000"/>
                  <a:ext cx="161" cy="74"/>
                </a:xfrm>
                <a:custGeom>
                  <a:avLst/>
                  <a:gdLst>
                    <a:gd name="T0" fmla="*/ 0 w 484"/>
                    <a:gd name="T1" fmla="*/ 0 h 223"/>
                    <a:gd name="T2" fmla="*/ 0 w 484"/>
                    <a:gd name="T3" fmla="*/ 0 h 223"/>
                    <a:gd name="T4" fmla="*/ 0 w 484"/>
                    <a:gd name="T5" fmla="*/ 0 h 223"/>
                    <a:gd name="T6" fmla="*/ 0 w 484"/>
                    <a:gd name="T7" fmla="*/ 0 h 223"/>
                    <a:gd name="T8" fmla="*/ 0 w 484"/>
                    <a:gd name="T9" fmla="*/ 0 h 223"/>
                    <a:gd name="T10" fmla="*/ 0 w 484"/>
                    <a:gd name="T11" fmla="*/ 0 h 223"/>
                    <a:gd name="T12" fmla="*/ 0 w 484"/>
                    <a:gd name="T13" fmla="*/ 0 h 223"/>
                    <a:gd name="T14" fmla="*/ 0 w 484"/>
                    <a:gd name="T15" fmla="*/ 0 h 223"/>
                    <a:gd name="T16" fmla="*/ 0 w 484"/>
                    <a:gd name="T17" fmla="*/ 0 h 223"/>
                    <a:gd name="T18" fmla="*/ 0 w 484"/>
                    <a:gd name="T19" fmla="*/ 0 h 223"/>
                    <a:gd name="T20" fmla="*/ 0 w 484"/>
                    <a:gd name="T21" fmla="*/ 0 h 223"/>
                    <a:gd name="T22" fmla="*/ 0 w 484"/>
                    <a:gd name="T23" fmla="*/ 0 h 223"/>
                    <a:gd name="T24" fmla="*/ 0 w 484"/>
                    <a:gd name="T25" fmla="*/ 0 h 223"/>
                    <a:gd name="T26" fmla="*/ 0 w 484"/>
                    <a:gd name="T27" fmla="*/ 0 h 223"/>
                    <a:gd name="T28" fmla="*/ 0 w 484"/>
                    <a:gd name="T29" fmla="*/ 0 h 223"/>
                    <a:gd name="T30" fmla="*/ 0 w 484"/>
                    <a:gd name="T31" fmla="*/ 0 h 223"/>
                    <a:gd name="T32" fmla="*/ 0 w 484"/>
                    <a:gd name="T33" fmla="*/ 0 h 223"/>
                    <a:gd name="T34" fmla="*/ 0 w 484"/>
                    <a:gd name="T35" fmla="*/ 0 h 223"/>
                    <a:gd name="T36" fmla="*/ 0 w 484"/>
                    <a:gd name="T37" fmla="*/ 0 h 223"/>
                    <a:gd name="T38" fmla="*/ 0 w 484"/>
                    <a:gd name="T39" fmla="*/ 0 h 223"/>
                    <a:gd name="T40" fmla="*/ 0 w 484"/>
                    <a:gd name="T41" fmla="*/ 0 h 223"/>
                    <a:gd name="T42" fmla="*/ 0 w 484"/>
                    <a:gd name="T43" fmla="*/ 0 h 223"/>
                    <a:gd name="T44" fmla="*/ 0 w 484"/>
                    <a:gd name="T45" fmla="*/ 0 h 223"/>
                    <a:gd name="T46" fmla="*/ 0 w 484"/>
                    <a:gd name="T47" fmla="*/ 0 h 223"/>
                    <a:gd name="T48" fmla="*/ 0 w 484"/>
                    <a:gd name="T49" fmla="*/ 0 h 223"/>
                    <a:gd name="T50" fmla="*/ 0 w 484"/>
                    <a:gd name="T51" fmla="*/ 0 h 223"/>
                    <a:gd name="T52" fmla="*/ 0 w 484"/>
                    <a:gd name="T53" fmla="*/ 0 h 223"/>
                    <a:gd name="T54" fmla="*/ 0 w 484"/>
                    <a:gd name="T55" fmla="*/ 0 h 223"/>
                    <a:gd name="T56" fmla="*/ 0 w 484"/>
                    <a:gd name="T57" fmla="*/ 0 h 223"/>
                    <a:gd name="T58" fmla="*/ 0 w 484"/>
                    <a:gd name="T59" fmla="*/ 0 h 223"/>
                    <a:gd name="T60" fmla="*/ 0 w 484"/>
                    <a:gd name="T61" fmla="*/ 0 h 223"/>
                    <a:gd name="T62" fmla="*/ 0 w 484"/>
                    <a:gd name="T63" fmla="*/ 0 h 223"/>
                    <a:gd name="T64" fmla="*/ 0 w 484"/>
                    <a:gd name="T65" fmla="*/ 0 h 223"/>
                    <a:gd name="T66" fmla="*/ 0 w 484"/>
                    <a:gd name="T67" fmla="*/ 0 h 223"/>
                    <a:gd name="T68" fmla="*/ 0 w 484"/>
                    <a:gd name="T69" fmla="*/ 0 h 223"/>
                    <a:gd name="T70" fmla="*/ 0 w 484"/>
                    <a:gd name="T71" fmla="*/ 0 h 223"/>
                    <a:gd name="T72" fmla="*/ 0 w 484"/>
                    <a:gd name="T73" fmla="*/ 0 h 223"/>
                    <a:gd name="T74" fmla="*/ 0 w 484"/>
                    <a:gd name="T75" fmla="*/ 0 h 223"/>
                    <a:gd name="T76" fmla="*/ 0 w 484"/>
                    <a:gd name="T77" fmla="*/ 0 h 223"/>
                    <a:gd name="T78" fmla="*/ 0 w 484"/>
                    <a:gd name="T79" fmla="*/ 0 h 223"/>
                    <a:gd name="T80" fmla="*/ 0 w 484"/>
                    <a:gd name="T81" fmla="*/ 0 h 223"/>
                    <a:gd name="T82" fmla="*/ 0 w 484"/>
                    <a:gd name="T83" fmla="*/ 0 h 223"/>
                    <a:gd name="T84" fmla="*/ 0 w 484"/>
                    <a:gd name="T85" fmla="*/ 0 h 223"/>
                    <a:gd name="T86" fmla="*/ 0 w 484"/>
                    <a:gd name="T87" fmla="*/ 0 h 223"/>
                    <a:gd name="T88" fmla="*/ 0 w 484"/>
                    <a:gd name="T89" fmla="*/ 0 h 223"/>
                    <a:gd name="T90" fmla="*/ 0 w 484"/>
                    <a:gd name="T91" fmla="*/ 0 h 223"/>
                    <a:gd name="T92" fmla="*/ 0 w 484"/>
                    <a:gd name="T93" fmla="*/ 0 h 223"/>
                    <a:gd name="T94" fmla="*/ 0 w 484"/>
                    <a:gd name="T95" fmla="*/ 0 h 223"/>
                    <a:gd name="T96" fmla="*/ 0 w 484"/>
                    <a:gd name="T97" fmla="*/ 0 h 223"/>
                    <a:gd name="T98" fmla="*/ 0 w 484"/>
                    <a:gd name="T99" fmla="*/ 0 h 223"/>
                    <a:gd name="T100" fmla="*/ 0 w 484"/>
                    <a:gd name="T101" fmla="*/ 0 h 223"/>
                    <a:gd name="T102" fmla="*/ 0 w 484"/>
                    <a:gd name="T103" fmla="*/ 0 h 223"/>
                    <a:gd name="T104" fmla="*/ 0 w 484"/>
                    <a:gd name="T105" fmla="*/ 0 h 223"/>
                    <a:gd name="T106" fmla="*/ 0 w 484"/>
                    <a:gd name="T107" fmla="*/ 0 h 223"/>
                    <a:gd name="T108" fmla="*/ 0 w 484"/>
                    <a:gd name="T109" fmla="*/ 0 h 223"/>
                    <a:gd name="T110" fmla="*/ 0 w 484"/>
                    <a:gd name="T111" fmla="*/ 0 h 223"/>
                    <a:gd name="T112" fmla="*/ 0 w 484"/>
                    <a:gd name="T113" fmla="*/ 0 h 223"/>
                    <a:gd name="T114" fmla="*/ 0 w 484"/>
                    <a:gd name="T115" fmla="*/ 0 h 223"/>
                    <a:gd name="T116" fmla="*/ 0 w 484"/>
                    <a:gd name="T117" fmla="*/ 0 h 223"/>
                    <a:gd name="T118" fmla="*/ 0 w 484"/>
                    <a:gd name="T119" fmla="*/ 0 h 223"/>
                    <a:gd name="T120" fmla="*/ 0 w 484"/>
                    <a:gd name="T121" fmla="*/ 0 h 223"/>
                    <a:gd name="T122" fmla="*/ 0 w 484"/>
                    <a:gd name="T123" fmla="*/ 0 h 223"/>
                    <a:gd name="T124" fmla="*/ 0 w 484"/>
                    <a:gd name="T125" fmla="*/ 0 h 22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84"/>
                    <a:gd name="T190" fmla="*/ 0 h 223"/>
                    <a:gd name="T191" fmla="*/ 484 w 484"/>
                    <a:gd name="T192" fmla="*/ 223 h 223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84" h="223">
                      <a:moveTo>
                        <a:pt x="460" y="18"/>
                      </a:moveTo>
                      <a:lnTo>
                        <a:pt x="466" y="27"/>
                      </a:lnTo>
                      <a:lnTo>
                        <a:pt x="471" y="35"/>
                      </a:lnTo>
                      <a:lnTo>
                        <a:pt x="475" y="44"/>
                      </a:lnTo>
                      <a:lnTo>
                        <a:pt x="479" y="53"/>
                      </a:lnTo>
                      <a:lnTo>
                        <a:pt x="481" y="64"/>
                      </a:lnTo>
                      <a:lnTo>
                        <a:pt x="483" y="73"/>
                      </a:lnTo>
                      <a:lnTo>
                        <a:pt x="484" y="83"/>
                      </a:lnTo>
                      <a:lnTo>
                        <a:pt x="484" y="93"/>
                      </a:lnTo>
                      <a:lnTo>
                        <a:pt x="483" y="103"/>
                      </a:lnTo>
                      <a:lnTo>
                        <a:pt x="480" y="112"/>
                      </a:lnTo>
                      <a:lnTo>
                        <a:pt x="477" y="117"/>
                      </a:lnTo>
                      <a:lnTo>
                        <a:pt x="475" y="123"/>
                      </a:lnTo>
                      <a:lnTo>
                        <a:pt x="472" y="128"/>
                      </a:lnTo>
                      <a:lnTo>
                        <a:pt x="470" y="133"/>
                      </a:lnTo>
                      <a:lnTo>
                        <a:pt x="467" y="137"/>
                      </a:lnTo>
                      <a:lnTo>
                        <a:pt x="463" y="142"/>
                      </a:lnTo>
                      <a:lnTo>
                        <a:pt x="459" y="146"/>
                      </a:lnTo>
                      <a:lnTo>
                        <a:pt x="457" y="151"/>
                      </a:lnTo>
                      <a:lnTo>
                        <a:pt x="453" y="155"/>
                      </a:lnTo>
                      <a:lnTo>
                        <a:pt x="449" y="159"/>
                      </a:lnTo>
                      <a:lnTo>
                        <a:pt x="445" y="158"/>
                      </a:lnTo>
                      <a:lnTo>
                        <a:pt x="441" y="159"/>
                      </a:lnTo>
                      <a:lnTo>
                        <a:pt x="437" y="160"/>
                      </a:lnTo>
                      <a:lnTo>
                        <a:pt x="433" y="162"/>
                      </a:lnTo>
                      <a:lnTo>
                        <a:pt x="429" y="164"/>
                      </a:lnTo>
                      <a:lnTo>
                        <a:pt x="425" y="167"/>
                      </a:lnTo>
                      <a:lnTo>
                        <a:pt x="421" y="170"/>
                      </a:lnTo>
                      <a:lnTo>
                        <a:pt x="417" y="172"/>
                      </a:lnTo>
                      <a:lnTo>
                        <a:pt x="413" y="174"/>
                      </a:lnTo>
                      <a:lnTo>
                        <a:pt x="410" y="175"/>
                      </a:lnTo>
                      <a:lnTo>
                        <a:pt x="380" y="179"/>
                      </a:lnTo>
                      <a:lnTo>
                        <a:pt x="351" y="177"/>
                      </a:lnTo>
                      <a:lnTo>
                        <a:pt x="322" y="174"/>
                      </a:lnTo>
                      <a:lnTo>
                        <a:pt x="295" y="166"/>
                      </a:lnTo>
                      <a:lnTo>
                        <a:pt x="267" y="155"/>
                      </a:lnTo>
                      <a:lnTo>
                        <a:pt x="241" y="143"/>
                      </a:lnTo>
                      <a:lnTo>
                        <a:pt x="215" y="129"/>
                      </a:lnTo>
                      <a:lnTo>
                        <a:pt x="189" y="115"/>
                      </a:lnTo>
                      <a:lnTo>
                        <a:pt x="164" y="99"/>
                      </a:lnTo>
                      <a:lnTo>
                        <a:pt x="138" y="83"/>
                      </a:lnTo>
                      <a:lnTo>
                        <a:pt x="130" y="83"/>
                      </a:lnTo>
                      <a:lnTo>
                        <a:pt x="120" y="82"/>
                      </a:lnTo>
                      <a:lnTo>
                        <a:pt x="111" y="82"/>
                      </a:lnTo>
                      <a:lnTo>
                        <a:pt x="102" y="82"/>
                      </a:lnTo>
                      <a:lnTo>
                        <a:pt x="92" y="83"/>
                      </a:lnTo>
                      <a:lnTo>
                        <a:pt x="83" y="86"/>
                      </a:lnTo>
                      <a:lnTo>
                        <a:pt x="75" y="90"/>
                      </a:lnTo>
                      <a:lnTo>
                        <a:pt x="68" y="94"/>
                      </a:lnTo>
                      <a:lnTo>
                        <a:pt x="61" y="100"/>
                      </a:lnTo>
                      <a:lnTo>
                        <a:pt x="55" y="108"/>
                      </a:lnTo>
                      <a:lnTo>
                        <a:pt x="52" y="111"/>
                      </a:lnTo>
                      <a:lnTo>
                        <a:pt x="49" y="115"/>
                      </a:lnTo>
                      <a:lnTo>
                        <a:pt x="47" y="120"/>
                      </a:lnTo>
                      <a:lnTo>
                        <a:pt x="47" y="124"/>
                      </a:lnTo>
                      <a:lnTo>
                        <a:pt x="47" y="129"/>
                      </a:lnTo>
                      <a:lnTo>
                        <a:pt x="47" y="134"/>
                      </a:lnTo>
                      <a:lnTo>
                        <a:pt x="47" y="140"/>
                      </a:lnTo>
                      <a:lnTo>
                        <a:pt x="48" y="143"/>
                      </a:lnTo>
                      <a:lnTo>
                        <a:pt x="49" y="149"/>
                      </a:lnTo>
                      <a:lnTo>
                        <a:pt x="49" y="153"/>
                      </a:lnTo>
                      <a:lnTo>
                        <a:pt x="53" y="155"/>
                      </a:lnTo>
                      <a:lnTo>
                        <a:pt x="56" y="159"/>
                      </a:lnTo>
                      <a:lnTo>
                        <a:pt x="58" y="163"/>
                      </a:lnTo>
                      <a:lnTo>
                        <a:pt x="61" y="166"/>
                      </a:lnTo>
                      <a:lnTo>
                        <a:pt x="64" y="170"/>
                      </a:lnTo>
                      <a:lnTo>
                        <a:pt x="68" y="174"/>
                      </a:lnTo>
                      <a:lnTo>
                        <a:pt x="70" y="176"/>
                      </a:lnTo>
                      <a:lnTo>
                        <a:pt x="74" y="179"/>
                      </a:lnTo>
                      <a:lnTo>
                        <a:pt x="78" y="181"/>
                      </a:lnTo>
                      <a:lnTo>
                        <a:pt x="82" y="181"/>
                      </a:lnTo>
                      <a:lnTo>
                        <a:pt x="88" y="181"/>
                      </a:lnTo>
                      <a:lnTo>
                        <a:pt x="94" y="180"/>
                      </a:lnTo>
                      <a:lnTo>
                        <a:pt x="100" y="177"/>
                      </a:lnTo>
                      <a:lnTo>
                        <a:pt x="104" y="175"/>
                      </a:lnTo>
                      <a:lnTo>
                        <a:pt x="109" y="172"/>
                      </a:lnTo>
                      <a:lnTo>
                        <a:pt x="115" y="168"/>
                      </a:lnTo>
                      <a:lnTo>
                        <a:pt x="118" y="164"/>
                      </a:lnTo>
                      <a:lnTo>
                        <a:pt x="122" y="160"/>
                      </a:lnTo>
                      <a:lnTo>
                        <a:pt x="128" y="157"/>
                      </a:lnTo>
                      <a:lnTo>
                        <a:pt x="132" y="153"/>
                      </a:lnTo>
                      <a:lnTo>
                        <a:pt x="132" y="147"/>
                      </a:lnTo>
                      <a:lnTo>
                        <a:pt x="132" y="142"/>
                      </a:lnTo>
                      <a:lnTo>
                        <a:pt x="130" y="137"/>
                      </a:lnTo>
                      <a:lnTo>
                        <a:pt x="128" y="133"/>
                      </a:lnTo>
                      <a:lnTo>
                        <a:pt x="125" y="129"/>
                      </a:lnTo>
                      <a:lnTo>
                        <a:pt x="122" y="125"/>
                      </a:lnTo>
                      <a:lnTo>
                        <a:pt x="120" y="121"/>
                      </a:lnTo>
                      <a:lnTo>
                        <a:pt x="116" y="119"/>
                      </a:lnTo>
                      <a:lnTo>
                        <a:pt x="111" y="116"/>
                      </a:lnTo>
                      <a:lnTo>
                        <a:pt x="107" y="113"/>
                      </a:lnTo>
                      <a:lnTo>
                        <a:pt x="104" y="113"/>
                      </a:lnTo>
                      <a:lnTo>
                        <a:pt x="100" y="113"/>
                      </a:lnTo>
                      <a:lnTo>
                        <a:pt x="99" y="113"/>
                      </a:lnTo>
                      <a:lnTo>
                        <a:pt x="96" y="115"/>
                      </a:lnTo>
                      <a:lnTo>
                        <a:pt x="94" y="117"/>
                      </a:lnTo>
                      <a:lnTo>
                        <a:pt x="92" y="119"/>
                      </a:lnTo>
                      <a:lnTo>
                        <a:pt x="91" y="121"/>
                      </a:lnTo>
                      <a:lnTo>
                        <a:pt x="90" y="124"/>
                      </a:lnTo>
                      <a:lnTo>
                        <a:pt x="88" y="125"/>
                      </a:lnTo>
                      <a:lnTo>
                        <a:pt x="88" y="128"/>
                      </a:lnTo>
                      <a:lnTo>
                        <a:pt x="94" y="159"/>
                      </a:lnTo>
                      <a:lnTo>
                        <a:pt x="91" y="160"/>
                      </a:lnTo>
                      <a:lnTo>
                        <a:pt x="87" y="160"/>
                      </a:lnTo>
                      <a:lnTo>
                        <a:pt x="85" y="159"/>
                      </a:lnTo>
                      <a:lnTo>
                        <a:pt x="82" y="159"/>
                      </a:lnTo>
                      <a:lnTo>
                        <a:pt x="79" y="158"/>
                      </a:lnTo>
                      <a:lnTo>
                        <a:pt x="77" y="155"/>
                      </a:lnTo>
                      <a:lnTo>
                        <a:pt x="75" y="154"/>
                      </a:lnTo>
                      <a:lnTo>
                        <a:pt x="73" y="151"/>
                      </a:lnTo>
                      <a:lnTo>
                        <a:pt x="70" y="150"/>
                      </a:lnTo>
                      <a:lnTo>
                        <a:pt x="69" y="147"/>
                      </a:lnTo>
                      <a:lnTo>
                        <a:pt x="65" y="142"/>
                      </a:lnTo>
                      <a:lnTo>
                        <a:pt x="64" y="136"/>
                      </a:lnTo>
                      <a:lnTo>
                        <a:pt x="64" y="130"/>
                      </a:lnTo>
                      <a:lnTo>
                        <a:pt x="65" y="125"/>
                      </a:lnTo>
                      <a:lnTo>
                        <a:pt x="68" y="120"/>
                      </a:lnTo>
                      <a:lnTo>
                        <a:pt x="71" y="116"/>
                      </a:lnTo>
                      <a:lnTo>
                        <a:pt x="75" y="112"/>
                      </a:lnTo>
                      <a:lnTo>
                        <a:pt x="79" y="108"/>
                      </a:lnTo>
                      <a:lnTo>
                        <a:pt x="85" y="106"/>
                      </a:lnTo>
                      <a:lnTo>
                        <a:pt x="90" y="103"/>
                      </a:lnTo>
                      <a:lnTo>
                        <a:pt x="98" y="102"/>
                      </a:lnTo>
                      <a:lnTo>
                        <a:pt x="104" y="103"/>
                      </a:lnTo>
                      <a:lnTo>
                        <a:pt x="111" y="103"/>
                      </a:lnTo>
                      <a:lnTo>
                        <a:pt x="117" y="106"/>
                      </a:lnTo>
                      <a:lnTo>
                        <a:pt x="122" y="107"/>
                      </a:lnTo>
                      <a:lnTo>
                        <a:pt x="129" y="111"/>
                      </a:lnTo>
                      <a:lnTo>
                        <a:pt x="134" y="115"/>
                      </a:lnTo>
                      <a:lnTo>
                        <a:pt x="139" y="119"/>
                      </a:lnTo>
                      <a:lnTo>
                        <a:pt x="145" y="124"/>
                      </a:lnTo>
                      <a:lnTo>
                        <a:pt x="149" y="130"/>
                      </a:lnTo>
                      <a:lnTo>
                        <a:pt x="150" y="140"/>
                      </a:lnTo>
                      <a:lnTo>
                        <a:pt x="151" y="149"/>
                      </a:lnTo>
                      <a:lnTo>
                        <a:pt x="151" y="159"/>
                      </a:lnTo>
                      <a:lnTo>
                        <a:pt x="150" y="168"/>
                      </a:lnTo>
                      <a:lnTo>
                        <a:pt x="149" y="176"/>
                      </a:lnTo>
                      <a:lnTo>
                        <a:pt x="146" y="185"/>
                      </a:lnTo>
                      <a:lnTo>
                        <a:pt x="141" y="193"/>
                      </a:lnTo>
                      <a:lnTo>
                        <a:pt x="135" y="200"/>
                      </a:lnTo>
                      <a:lnTo>
                        <a:pt x="129" y="206"/>
                      </a:lnTo>
                      <a:lnTo>
                        <a:pt x="120" y="210"/>
                      </a:lnTo>
                      <a:lnTo>
                        <a:pt x="113" y="215"/>
                      </a:lnTo>
                      <a:lnTo>
                        <a:pt x="105" y="218"/>
                      </a:lnTo>
                      <a:lnTo>
                        <a:pt x="98" y="220"/>
                      </a:lnTo>
                      <a:lnTo>
                        <a:pt x="88" y="222"/>
                      </a:lnTo>
                      <a:lnTo>
                        <a:pt x="81" y="223"/>
                      </a:lnTo>
                      <a:lnTo>
                        <a:pt x="71" y="223"/>
                      </a:lnTo>
                      <a:lnTo>
                        <a:pt x="62" y="223"/>
                      </a:lnTo>
                      <a:lnTo>
                        <a:pt x="53" y="222"/>
                      </a:lnTo>
                      <a:lnTo>
                        <a:pt x="45" y="220"/>
                      </a:lnTo>
                      <a:lnTo>
                        <a:pt x="38" y="219"/>
                      </a:lnTo>
                      <a:lnTo>
                        <a:pt x="28" y="213"/>
                      </a:lnTo>
                      <a:lnTo>
                        <a:pt x="21" y="205"/>
                      </a:lnTo>
                      <a:lnTo>
                        <a:pt x="14" y="197"/>
                      </a:lnTo>
                      <a:lnTo>
                        <a:pt x="9" y="188"/>
                      </a:lnTo>
                      <a:lnTo>
                        <a:pt x="6" y="177"/>
                      </a:lnTo>
                      <a:lnTo>
                        <a:pt x="4" y="168"/>
                      </a:lnTo>
                      <a:lnTo>
                        <a:pt x="1" y="158"/>
                      </a:lnTo>
                      <a:lnTo>
                        <a:pt x="1" y="147"/>
                      </a:lnTo>
                      <a:lnTo>
                        <a:pt x="0" y="137"/>
                      </a:lnTo>
                      <a:lnTo>
                        <a:pt x="0" y="128"/>
                      </a:lnTo>
                      <a:lnTo>
                        <a:pt x="2" y="117"/>
                      </a:lnTo>
                      <a:lnTo>
                        <a:pt x="6" y="107"/>
                      </a:lnTo>
                      <a:lnTo>
                        <a:pt x="10" y="98"/>
                      </a:lnTo>
                      <a:lnTo>
                        <a:pt x="15" y="89"/>
                      </a:lnTo>
                      <a:lnTo>
                        <a:pt x="21" y="80"/>
                      </a:lnTo>
                      <a:lnTo>
                        <a:pt x="28" y="72"/>
                      </a:lnTo>
                      <a:lnTo>
                        <a:pt x="35" y="65"/>
                      </a:lnTo>
                      <a:lnTo>
                        <a:pt x="43" y="59"/>
                      </a:lnTo>
                      <a:lnTo>
                        <a:pt x="52" y="52"/>
                      </a:lnTo>
                      <a:lnTo>
                        <a:pt x="61" y="47"/>
                      </a:lnTo>
                      <a:lnTo>
                        <a:pt x="75" y="44"/>
                      </a:lnTo>
                      <a:lnTo>
                        <a:pt x="88" y="42"/>
                      </a:lnTo>
                      <a:lnTo>
                        <a:pt x="103" y="39"/>
                      </a:lnTo>
                      <a:lnTo>
                        <a:pt x="117" y="38"/>
                      </a:lnTo>
                      <a:lnTo>
                        <a:pt x="130" y="36"/>
                      </a:lnTo>
                      <a:lnTo>
                        <a:pt x="145" y="38"/>
                      </a:lnTo>
                      <a:lnTo>
                        <a:pt x="158" y="40"/>
                      </a:lnTo>
                      <a:lnTo>
                        <a:pt x="171" y="44"/>
                      </a:lnTo>
                      <a:lnTo>
                        <a:pt x="182" y="51"/>
                      </a:lnTo>
                      <a:lnTo>
                        <a:pt x="193" y="60"/>
                      </a:lnTo>
                      <a:lnTo>
                        <a:pt x="215" y="69"/>
                      </a:lnTo>
                      <a:lnTo>
                        <a:pt x="236" y="81"/>
                      </a:lnTo>
                      <a:lnTo>
                        <a:pt x="257" y="95"/>
                      </a:lnTo>
                      <a:lnTo>
                        <a:pt x="278" y="110"/>
                      </a:lnTo>
                      <a:lnTo>
                        <a:pt x="299" y="124"/>
                      </a:lnTo>
                      <a:lnTo>
                        <a:pt x="319" y="136"/>
                      </a:lnTo>
                      <a:lnTo>
                        <a:pt x="342" y="143"/>
                      </a:lnTo>
                      <a:lnTo>
                        <a:pt x="365" y="147"/>
                      </a:lnTo>
                      <a:lnTo>
                        <a:pt x="389" y="143"/>
                      </a:lnTo>
                      <a:lnTo>
                        <a:pt x="412" y="133"/>
                      </a:lnTo>
                      <a:lnTo>
                        <a:pt x="419" y="125"/>
                      </a:lnTo>
                      <a:lnTo>
                        <a:pt x="424" y="117"/>
                      </a:lnTo>
                      <a:lnTo>
                        <a:pt x="428" y="110"/>
                      </a:lnTo>
                      <a:lnTo>
                        <a:pt x="432" y="102"/>
                      </a:lnTo>
                      <a:lnTo>
                        <a:pt x="434" y="93"/>
                      </a:lnTo>
                      <a:lnTo>
                        <a:pt x="436" y="83"/>
                      </a:lnTo>
                      <a:lnTo>
                        <a:pt x="437" y="74"/>
                      </a:lnTo>
                      <a:lnTo>
                        <a:pt x="437" y="66"/>
                      </a:lnTo>
                      <a:lnTo>
                        <a:pt x="434" y="57"/>
                      </a:lnTo>
                      <a:lnTo>
                        <a:pt x="432" y="47"/>
                      </a:lnTo>
                      <a:lnTo>
                        <a:pt x="429" y="44"/>
                      </a:lnTo>
                      <a:lnTo>
                        <a:pt x="427" y="42"/>
                      </a:lnTo>
                      <a:lnTo>
                        <a:pt x="423" y="39"/>
                      </a:lnTo>
                      <a:lnTo>
                        <a:pt x="420" y="38"/>
                      </a:lnTo>
                      <a:lnTo>
                        <a:pt x="416" y="38"/>
                      </a:lnTo>
                      <a:lnTo>
                        <a:pt x="413" y="38"/>
                      </a:lnTo>
                      <a:lnTo>
                        <a:pt x="410" y="38"/>
                      </a:lnTo>
                      <a:lnTo>
                        <a:pt x="406" y="39"/>
                      </a:lnTo>
                      <a:lnTo>
                        <a:pt x="403" y="40"/>
                      </a:lnTo>
                      <a:lnTo>
                        <a:pt x="400" y="43"/>
                      </a:lnTo>
                      <a:lnTo>
                        <a:pt x="393" y="50"/>
                      </a:lnTo>
                      <a:lnTo>
                        <a:pt x="390" y="56"/>
                      </a:lnTo>
                      <a:lnTo>
                        <a:pt x="389" y="64"/>
                      </a:lnTo>
                      <a:lnTo>
                        <a:pt x="390" y="72"/>
                      </a:lnTo>
                      <a:lnTo>
                        <a:pt x="391" y="80"/>
                      </a:lnTo>
                      <a:lnTo>
                        <a:pt x="393" y="87"/>
                      </a:lnTo>
                      <a:lnTo>
                        <a:pt x="394" y="95"/>
                      </a:lnTo>
                      <a:lnTo>
                        <a:pt x="393" y="102"/>
                      </a:lnTo>
                      <a:lnTo>
                        <a:pt x="390" y="108"/>
                      </a:lnTo>
                      <a:lnTo>
                        <a:pt x="382" y="113"/>
                      </a:lnTo>
                      <a:lnTo>
                        <a:pt x="376" y="115"/>
                      </a:lnTo>
                      <a:lnTo>
                        <a:pt x="368" y="115"/>
                      </a:lnTo>
                      <a:lnTo>
                        <a:pt x="361" y="112"/>
                      </a:lnTo>
                      <a:lnTo>
                        <a:pt x="356" y="110"/>
                      </a:lnTo>
                      <a:lnTo>
                        <a:pt x="351" y="107"/>
                      </a:lnTo>
                      <a:lnTo>
                        <a:pt x="346" y="102"/>
                      </a:lnTo>
                      <a:lnTo>
                        <a:pt x="342" y="97"/>
                      </a:lnTo>
                      <a:lnTo>
                        <a:pt x="336" y="91"/>
                      </a:lnTo>
                      <a:lnTo>
                        <a:pt x="334" y="86"/>
                      </a:lnTo>
                      <a:lnTo>
                        <a:pt x="330" y="80"/>
                      </a:lnTo>
                      <a:lnTo>
                        <a:pt x="329" y="69"/>
                      </a:lnTo>
                      <a:lnTo>
                        <a:pt x="327" y="60"/>
                      </a:lnTo>
                      <a:lnTo>
                        <a:pt x="329" y="50"/>
                      </a:lnTo>
                      <a:lnTo>
                        <a:pt x="331" y="42"/>
                      </a:lnTo>
                      <a:lnTo>
                        <a:pt x="334" y="33"/>
                      </a:lnTo>
                      <a:lnTo>
                        <a:pt x="339" y="26"/>
                      </a:lnTo>
                      <a:lnTo>
                        <a:pt x="344" y="18"/>
                      </a:lnTo>
                      <a:lnTo>
                        <a:pt x="352" y="13"/>
                      </a:lnTo>
                      <a:lnTo>
                        <a:pt x="360" y="9"/>
                      </a:lnTo>
                      <a:lnTo>
                        <a:pt x="369" y="5"/>
                      </a:lnTo>
                      <a:lnTo>
                        <a:pt x="378" y="3"/>
                      </a:lnTo>
                      <a:lnTo>
                        <a:pt x="389" y="0"/>
                      </a:lnTo>
                      <a:lnTo>
                        <a:pt x="398" y="0"/>
                      </a:lnTo>
                      <a:lnTo>
                        <a:pt x="408" y="1"/>
                      </a:lnTo>
                      <a:lnTo>
                        <a:pt x="417" y="3"/>
                      </a:lnTo>
                      <a:lnTo>
                        <a:pt x="427" y="4"/>
                      </a:lnTo>
                      <a:lnTo>
                        <a:pt x="436" y="8"/>
                      </a:lnTo>
                      <a:lnTo>
                        <a:pt x="445" y="10"/>
                      </a:lnTo>
                      <a:lnTo>
                        <a:pt x="453" y="16"/>
                      </a:lnTo>
                      <a:lnTo>
                        <a:pt x="462" y="19"/>
                      </a:lnTo>
                      <a:lnTo>
                        <a:pt x="46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Freeform 195">
                  <a:extLst>
                    <a:ext uri="{FF2B5EF4-FFF2-40B4-BE49-F238E27FC236}">
                      <a16:creationId xmlns="" xmlns:a16="http://schemas.microsoft.com/office/drawing/2014/main" id="{C24B1C15-CBEE-4C3C-80E0-30B65947B7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5" y="3049"/>
                  <a:ext cx="6" cy="5"/>
                </a:xfrm>
                <a:custGeom>
                  <a:avLst/>
                  <a:gdLst>
                    <a:gd name="T0" fmla="*/ 0 w 17"/>
                    <a:gd name="T1" fmla="*/ 0 h 13"/>
                    <a:gd name="T2" fmla="*/ 0 w 17"/>
                    <a:gd name="T3" fmla="*/ 0 h 13"/>
                    <a:gd name="T4" fmla="*/ 0 w 17"/>
                    <a:gd name="T5" fmla="*/ 0 h 13"/>
                    <a:gd name="T6" fmla="*/ 0 w 17"/>
                    <a:gd name="T7" fmla="*/ 0 h 13"/>
                    <a:gd name="T8" fmla="*/ 0 w 17"/>
                    <a:gd name="T9" fmla="*/ 0 h 13"/>
                    <a:gd name="T10" fmla="*/ 0 w 17"/>
                    <a:gd name="T11" fmla="*/ 0 h 13"/>
                    <a:gd name="T12" fmla="*/ 0 w 17"/>
                    <a:gd name="T13" fmla="*/ 0 h 13"/>
                    <a:gd name="T14" fmla="*/ 0 w 17"/>
                    <a:gd name="T15" fmla="*/ 0 h 13"/>
                    <a:gd name="T16" fmla="*/ 0 w 17"/>
                    <a:gd name="T17" fmla="*/ 0 h 13"/>
                    <a:gd name="T18" fmla="*/ 0 w 17"/>
                    <a:gd name="T19" fmla="*/ 0 h 13"/>
                    <a:gd name="T20" fmla="*/ 0 w 17"/>
                    <a:gd name="T21" fmla="*/ 0 h 13"/>
                    <a:gd name="T22" fmla="*/ 0 w 17"/>
                    <a:gd name="T23" fmla="*/ 0 h 13"/>
                    <a:gd name="T24" fmla="*/ 0 w 17"/>
                    <a:gd name="T25" fmla="*/ 0 h 13"/>
                    <a:gd name="T26" fmla="*/ 0 w 17"/>
                    <a:gd name="T27" fmla="*/ 0 h 13"/>
                    <a:gd name="T28" fmla="*/ 0 w 17"/>
                    <a:gd name="T29" fmla="*/ 0 h 13"/>
                    <a:gd name="T30" fmla="*/ 0 w 17"/>
                    <a:gd name="T31" fmla="*/ 0 h 13"/>
                    <a:gd name="T32" fmla="*/ 0 w 17"/>
                    <a:gd name="T33" fmla="*/ 0 h 13"/>
                    <a:gd name="T34" fmla="*/ 0 w 17"/>
                    <a:gd name="T35" fmla="*/ 0 h 13"/>
                    <a:gd name="T36" fmla="*/ 0 w 17"/>
                    <a:gd name="T37" fmla="*/ 0 h 13"/>
                    <a:gd name="T38" fmla="*/ 0 w 17"/>
                    <a:gd name="T39" fmla="*/ 0 h 13"/>
                    <a:gd name="T40" fmla="*/ 0 w 17"/>
                    <a:gd name="T41" fmla="*/ 0 h 13"/>
                    <a:gd name="T42" fmla="*/ 0 w 17"/>
                    <a:gd name="T43" fmla="*/ 0 h 13"/>
                    <a:gd name="T44" fmla="*/ 0 w 17"/>
                    <a:gd name="T45" fmla="*/ 0 h 13"/>
                    <a:gd name="T46" fmla="*/ 0 w 17"/>
                    <a:gd name="T47" fmla="*/ 0 h 13"/>
                    <a:gd name="T48" fmla="*/ 0 w 17"/>
                    <a:gd name="T49" fmla="*/ 0 h 13"/>
                    <a:gd name="T50" fmla="*/ 0 w 17"/>
                    <a:gd name="T51" fmla="*/ 0 h 13"/>
                    <a:gd name="T52" fmla="*/ 0 w 17"/>
                    <a:gd name="T53" fmla="*/ 0 h 13"/>
                    <a:gd name="T54" fmla="*/ 0 w 17"/>
                    <a:gd name="T55" fmla="*/ 0 h 13"/>
                    <a:gd name="T56" fmla="*/ 0 w 17"/>
                    <a:gd name="T57" fmla="*/ 0 h 13"/>
                    <a:gd name="T58" fmla="*/ 0 w 17"/>
                    <a:gd name="T59" fmla="*/ 0 h 13"/>
                    <a:gd name="T60" fmla="*/ 0 w 17"/>
                    <a:gd name="T61" fmla="*/ 0 h 13"/>
                    <a:gd name="T62" fmla="*/ 0 w 17"/>
                    <a:gd name="T63" fmla="*/ 0 h 13"/>
                    <a:gd name="T64" fmla="*/ 0 w 17"/>
                    <a:gd name="T65" fmla="*/ 0 h 1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3"/>
                    <a:gd name="T101" fmla="*/ 17 w 17"/>
                    <a:gd name="T102" fmla="*/ 13 h 1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3">
                      <a:moveTo>
                        <a:pt x="16" y="5"/>
                      </a:moveTo>
                      <a:lnTo>
                        <a:pt x="17" y="6"/>
                      </a:lnTo>
                      <a:lnTo>
                        <a:pt x="16" y="8"/>
                      </a:lnTo>
                      <a:lnTo>
                        <a:pt x="16" y="9"/>
                      </a:lnTo>
                      <a:lnTo>
                        <a:pt x="15" y="9"/>
                      </a:lnTo>
                      <a:lnTo>
                        <a:pt x="15" y="10"/>
                      </a:lnTo>
                      <a:lnTo>
                        <a:pt x="15" y="11"/>
                      </a:lnTo>
                      <a:lnTo>
                        <a:pt x="15" y="13"/>
                      </a:lnTo>
                      <a:lnTo>
                        <a:pt x="12" y="13"/>
                      </a:lnTo>
                      <a:lnTo>
                        <a:pt x="9" y="13"/>
                      </a:lnTo>
                      <a:lnTo>
                        <a:pt x="8" y="13"/>
                      </a:lnTo>
                      <a:lnTo>
                        <a:pt x="6" y="13"/>
                      </a:lnTo>
                      <a:lnTo>
                        <a:pt x="4" y="11"/>
                      </a:lnTo>
                      <a:lnTo>
                        <a:pt x="3" y="9"/>
                      </a:lnTo>
                      <a:lnTo>
                        <a:pt x="2" y="8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11" y="1"/>
                      </a:lnTo>
                      <a:lnTo>
                        <a:pt x="12" y="1"/>
                      </a:lnTo>
                      <a:lnTo>
                        <a:pt x="13" y="2"/>
                      </a:lnTo>
                      <a:lnTo>
                        <a:pt x="15" y="4"/>
                      </a:lnTo>
                      <a:lnTo>
                        <a:pt x="16" y="5"/>
                      </a:lnTo>
                      <a:lnTo>
                        <a:pt x="17" y="6"/>
                      </a:lnTo>
                      <a:lnTo>
                        <a:pt x="16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Freeform 196">
                  <a:extLst>
                    <a:ext uri="{FF2B5EF4-FFF2-40B4-BE49-F238E27FC236}">
                      <a16:creationId xmlns="" xmlns:a16="http://schemas.microsoft.com/office/drawing/2014/main" id="{EAA12200-8020-4324-8F77-94FDFE987D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3" y="3044"/>
                  <a:ext cx="18" cy="15"/>
                </a:xfrm>
                <a:custGeom>
                  <a:avLst/>
                  <a:gdLst>
                    <a:gd name="T0" fmla="*/ 0 w 54"/>
                    <a:gd name="T1" fmla="*/ 0 h 44"/>
                    <a:gd name="T2" fmla="*/ 0 w 54"/>
                    <a:gd name="T3" fmla="*/ 0 h 44"/>
                    <a:gd name="T4" fmla="*/ 0 w 54"/>
                    <a:gd name="T5" fmla="*/ 0 h 44"/>
                    <a:gd name="T6" fmla="*/ 0 w 54"/>
                    <a:gd name="T7" fmla="*/ 0 h 44"/>
                    <a:gd name="T8" fmla="*/ 0 w 54"/>
                    <a:gd name="T9" fmla="*/ 0 h 44"/>
                    <a:gd name="T10" fmla="*/ 0 w 54"/>
                    <a:gd name="T11" fmla="*/ 0 h 44"/>
                    <a:gd name="T12" fmla="*/ 0 w 54"/>
                    <a:gd name="T13" fmla="*/ 0 h 44"/>
                    <a:gd name="T14" fmla="*/ 0 w 54"/>
                    <a:gd name="T15" fmla="*/ 0 h 44"/>
                    <a:gd name="T16" fmla="*/ 0 w 54"/>
                    <a:gd name="T17" fmla="*/ 0 h 44"/>
                    <a:gd name="T18" fmla="*/ 0 w 54"/>
                    <a:gd name="T19" fmla="*/ 0 h 44"/>
                    <a:gd name="T20" fmla="*/ 0 w 54"/>
                    <a:gd name="T21" fmla="*/ 0 h 44"/>
                    <a:gd name="T22" fmla="*/ 0 w 54"/>
                    <a:gd name="T23" fmla="*/ 0 h 44"/>
                    <a:gd name="T24" fmla="*/ 0 w 54"/>
                    <a:gd name="T25" fmla="*/ 0 h 44"/>
                    <a:gd name="T26" fmla="*/ 0 w 54"/>
                    <a:gd name="T27" fmla="*/ 0 h 44"/>
                    <a:gd name="T28" fmla="*/ 0 w 54"/>
                    <a:gd name="T29" fmla="*/ 0 h 44"/>
                    <a:gd name="T30" fmla="*/ 0 w 54"/>
                    <a:gd name="T31" fmla="*/ 0 h 44"/>
                    <a:gd name="T32" fmla="*/ 0 w 54"/>
                    <a:gd name="T33" fmla="*/ 0 h 44"/>
                    <a:gd name="T34" fmla="*/ 0 w 54"/>
                    <a:gd name="T35" fmla="*/ 0 h 44"/>
                    <a:gd name="T36" fmla="*/ 0 w 54"/>
                    <a:gd name="T37" fmla="*/ 0 h 44"/>
                    <a:gd name="T38" fmla="*/ 0 w 54"/>
                    <a:gd name="T39" fmla="*/ 0 h 44"/>
                    <a:gd name="T40" fmla="*/ 0 w 54"/>
                    <a:gd name="T41" fmla="*/ 0 h 44"/>
                    <a:gd name="T42" fmla="*/ 0 w 54"/>
                    <a:gd name="T43" fmla="*/ 0 h 44"/>
                    <a:gd name="T44" fmla="*/ 0 w 54"/>
                    <a:gd name="T45" fmla="*/ 0 h 44"/>
                    <a:gd name="T46" fmla="*/ 0 w 54"/>
                    <a:gd name="T47" fmla="*/ 0 h 44"/>
                    <a:gd name="T48" fmla="*/ 0 w 54"/>
                    <a:gd name="T49" fmla="*/ 0 h 44"/>
                    <a:gd name="T50" fmla="*/ 0 w 54"/>
                    <a:gd name="T51" fmla="*/ 0 h 44"/>
                    <a:gd name="T52" fmla="*/ 0 w 54"/>
                    <a:gd name="T53" fmla="*/ 0 h 44"/>
                    <a:gd name="T54" fmla="*/ 0 w 54"/>
                    <a:gd name="T55" fmla="*/ 0 h 44"/>
                    <a:gd name="T56" fmla="*/ 0 w 54"/>
                    <a:gd name="T57" fmla="*/ 0 h 44"/>
                    <a:gd name="T58" fmla="*/ 0 w 54"/>
                    <a:gd name="T59" fmla="*/ 0 h 44"/>
                    <a:gd name="T60" fmla="*/ 0 w 54"/>
                    <a:gd name="T61" fmla="*/ 0 h 44"/>
                    <a:gd name="T62" fmla="*/ 0 w 54"/>
                    <a:gd name="T63" fmla="*/ 0 h 44"/>
                    <a:gd name="T64" fmla="*/ 0 w 54"/>
                    <a:gd name="T65" fmla="*/ 0 h 44"/>
                    <a:gd name="T66" fmla="*/ 0 w 54"/>
                    <a:gd name="T67" fmla="*/ 0 h 44"/>
                    <a:gd name="T68" fmla="*/ 0 w 54"/>
                    <a:gd name="T69" fmla="*/ 0 h 44"/>
                    <a:gd name="T70" fmla="*/ 0 w 54"/>
                    <a:gd name="T71" fmla="*/ 0 h 44"/>
                    <a:gd name="T72" fmla="*/ 0 w 54"/>
                    <a:gd name="T73" fmla="*/ 0 h 44"/>
                    <a:gd name="T74" fmla="*/ 0 w 54"/>
                    <a:gd name="T75" fmla="*/ 0 h 44"/>
                    <a:gd name="T76" fmla="*/ 0 w 54"/>
                    <a:gd name="T77" fmla="*/ 0 h 44"/>
                    <a:gd name="T78" fmla="*/ 0 w 54"/>
                    <a:gd name="T79" fmla="*/ 0 h 44"/>
                    <a:gd name="T80" fmla="*/ 0 w 54"/>
                    <a:gd name="T81" fmla="*/ 0 h 44"/>
                    <a:gd name="T82" fmla="*/ 0 w 54"/>
                    <a:gd name="T83" fmla="*/ 0 h 44"/>
                    <a:gd name="T84" fmla="*/ 0 w 54"/>
                    <a:gd name="T85" fmla="*/ 0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4"/>
                    <a:gd name="T130" fmla="*/ 0 h 44"/>
                    <a:gd name="T131" fmla="*/ 54 w 54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4" h="44">
                      <a:moveTo>
                        <a:pt x="54" y="17"/>
                      </a:moveTo>
                      <a:lnTo>
                        <a:pt x="54" y="21"/>
                      </a:lnTo>
                      <a:lnTo>
                        <a:pt x="52" y="24"/>
                      </a:lnTo>
                      <a:lnTo>
                        <a:pt x="52" y="26"/>
                      </a:lnTo>
                      <a:lnTo>
                        <a:pt x="52" y="29"/>
                      </a:lnTo>
                      <a:lnTo>
                        <a:pt x="51" y="31"/>
                      </a:lnTo>
                      <a:lnTo>
                        <a:pt x="51" y="34"/>
                      </a:lnTo>
                      <a:lnTo>
                        <a:pt x="50" y="37"/>
                      </a:lnTo>
                      <a:lnTo>
                        <a:pt x="49" y="39"/>
                      </a:lnTo>
                      <a:lnTo>
                        <a:pt x="47" y="42"/>
                      </a:lnTo>
                      <a:lnTo>
                        <a:pt x="43" y="43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9" y="44"/>
                      </a:lnTo>
                      <a:lnTo>
                        <a:pt x="25" y="44"/>
                      </a:lnTo>
                      <a:lnTo>
                        <a:pt x="21" y="43"/>
                      </a:lnTo>
                      <a:lnTo>
                        <a:pt x="16" y="42"/>
                      </a:lnTo>
                      <a:lnTo>
                        <a:pt x="12" y="41"/>
                      </a:lnTo>
                      <a:lnTo>
                        <a:pt x="8" y="38"/>
                      </a:lnTo>
                      <a:lnTo>
                        <a:pt x="4" y="35"/>
                      </a:lnTo>
                      <a:lnTo>
                        <a:pt x="2" y="30"/>
                      </a:lnTo>
                      <a:lnTo>
                        <a:pt x="0" y="27"/>
                      </a:lnTo>
                      <a:lnTo>
                        <a:pt x="2" y="24"/>
                      </a:lnTo>
                      <a:lnTo>
                        <a:pt x="3" y="20"/>
                      </a:lnTo>
                      <a:lnTo>
                        <a:pt x="4" y="17"/>
                      </a:lnTo>
                      <a:lnTo>
                        <a:pt x="7" y="14"/>
                      </a:lnTo>
                      <a:lnTo>
                        <a:pt x="9" y="10"/>
                      </a:lnTo>
                      <a:lnTo>
                        <a:pt x="12" y="8"/>
                      </a:lnTo>
                      <a:lnTo>
                        <a:pt x="15" y="5"/>
                      </a:lnTo>
                      <a:lnTo>
                        <a:pt x="17" y="3"/>
                      </a:lnTo>
                      <a:lnTo>
                        <a:pt x="19" y="0"/>
                      </a:lnTo>
                      <a:lnTo>
                        <a:pt x="22" y="1"/>
                      </a:lnTo>
                      <a:lnTo>
                        <a:pt x="26" y="3"/>
                      </a:lnTo>
                      <a:lnTo>
                        <a:pt x="30" y="3"/>
                      </a:lnTo>
                      <a:lnTo>
                        <a:pt x="35" y="4"/>
                      </a:lnTo>
                      <a:lnTo>
                        <a:pt x="39" y="5"/>
                      </a:lnTo>
                      <a:lnTo>
                        <a:pt x="43" y="5"/>
                      </a:lnTo>
                      <a:lnTo>
                        <a:pt x="46" y="8"/>
                      </a:lnTo>
                      <a:lnTo>
                        <a:pt x="50" y="10"/>
                      </a:lnTo>
                      <a:lnTo>
                        <a:pt x="52" y="13"/>
                      </a:lnTo>
                      <a:lnTo>
                        <a:pt x="54" y="18"/>
                      </a:lnTo>
                      <a:lnTo>
                        <a:pt x="54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Freeform 197">
                  <a:extLst>
                    <a:ext uri="{FF2B5EF4-FFF2-40B4-BE49-F238E27FC236}">
                      <a16:creationId xmlns="" xmlns:a16="http://schemas.microsoft.com/office/drawing/2014/main" id="{5985B5FA-0AD5-4655-ABBC-CC7B1845D3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0" y="3000"/>
                  <a:ext cx="18" cy="13"/>
                </a:xfrm>
                <a:custGeom>
                  <a:avLst/>
                  <a:gdLst>
                    <a:gd name="T0" fmla="*/ 0 w 54"/>
                    <a:gd name="T1" fmla="*/ 0 h 40"/>
                    <a:gd name="T2" fmla="*/ 0 w 54"/>
                    <a:gd name="T3" fmla="*/ 0 h 40"/>
                    <a:gd name="T4" fmla="*/ 0 w 54"/>
                    <a:gd name="T5" fmla="*/ 0 h 40"/>
                    <a:gd name="T6" fmla="*/ 0 w 54"/>
                    <a:gd name="T7" fmla="*/ 0 h 40"/>
                    <a:gd name="T8" fmla="*/ 0 w 54"/>
                    <a:gd name="T9" fmla="*/ 0 h 40"/>
                    <a:gd name="T10" fmla="*/ 0 w 54"/>
                    <a:gd name="T11" fmla="*/ 0 h 40"/>
                    <a:gd name="T12" fmla="*/ 0 w 54"/>
                    <a:gd name="T13" fmla="*/ 0 h 40"/>
                    <a:gd name="T14" fmla="*/ 0 w 54"/>
                    <a:gd name="T15" fmla="*/ 0 h 40"/>
                    <a:gd name="T16" fmla="*/ 0 w 54"/>
                    <a:gd name="T17" fmla="*/ 0 h 40"/>
                    <a:gd name="T18" fmla="*/ 0 w 54"/>
                    <a:gd name="T19" fmla="*/ 0 h 40"/>
                    <a:gd name="T20" fmla="*/ 0 w 54"/>
                    <a:gd name="T21" fmla="*/ 0 h 40"/>
                    <a:gd name="T22" fmla="*/ 0 w 54"/>
                    <a:gd name="T23" fmla="*/ 0 h 40"/>
                    <a:gd name="T24" fmla="*/ 0 w 54"/>
                    <a:gd name="T25" fmla="*/ 0 h 40"/>
                    <a:gd name="T26" fmla="*/ 0 w 54"/>
                    <a:gd name="T27" fmla="*/ 0 h 40"/>
                    <a:gd name="T28" fmla="*/ 0 w 54"/>
                    <a:gd name="T29" fmla="*/ 0 h 40"/>
                    <a:gd name="T30" fmla="*/ 0 w 54"/>
                    <a:gd name="T31" fmla="*/ 0 h 40"/>
                    <a:gd name="T32" fmla="*/ 0 w 54"/>
                    <a:gd name="T33" fmla="*/ 0 h 40"/>
                    <a:gd name="T34" fmla="*/ 0 w 54"/>
                    <a:gd name="T35" fmla="*/ 0 h 40"/>
                    <a:gd name="T36" fmla="*/ 0 w 54"/>
                    <a:gd name="T37" fmla="*/ 0 h 40"/>
                    <a:gd name="T38" fmla="*/ 0 w 54"/>
                    <a:gd name="T39" fmla="*/ 0 h 40"/>
                    <a:gd name="T40" fmla="*/ 0 w 54"/>
                    <a:gd name="T41" fmla="*/ 0 h 40"/>
                    <a:gd name="T42" fmla="*/ 0 w 54"/>
                    <a:gd name="T43" fmla="*/ 0 h 40"/>
                    <a:gd name="T44" fmla="*/ 0 w 54"/>
                    <a:gd name="T45" fmla="*/ 0 h 40"/>
                    <a:gd name="T46" fmla="*/ 0 w 54"/>
                    <a:gd name="T47" fmla="*/ 0 h 40"/>
                    <a:gd name="T48" fmla="*/ 0 w 54"/>
                    <a:gd name="T49" fmla="*/ 0 h 40"/>
                    <a:gd name="T50" fmla="*/ 0 w 54"/>
                    <a:gd name="T51" fmla="*/ 0 h 40"/>
                    <a:gd name="T52" fmla="*/ 0 w 54"/>
                    <a:gd name="T53" fmla="*/ 0 h 40"/>
                    <a:gd name="T54" fmla="*/ 0 w 54"/>
                    <a:gd name="T55" fmla="*/ 0 h 40"/>
                    <a:gd name="T56" fmla="*/ 0 w 54"/>
                    <a:gd name="T57" fmla="*/ 0 h 40"/>
                    <a:gd name="T58" fmla="*/ 0 w 54"/>
                    <a:gd name="T59" fmla="*/ 0 h 40"/>
                    <a:gd name="T60" fmla="*/ 0 w 54"/>
                    <a:gd name="T61" fmla="*/ 0 h 40"/>
                    <a:gd name="T62" fmla="*/ 0 w 54"/>
                    <a:gd name="T63" fmla="*/ 0 h 40"/>
                    <a:gd name="T64" fmla="*/ 0 w 54"/>
                    <a:gd name="T65" fmla="*/ 0 h 40"/>
                    <a:gd name="T66" fmla="*/ 0 w 54"/>
                    <a:gd name="T67" fmla="*/ 0 h 40"/>
                    <a:gd name="T68" fmla="*/ 0 w 54"/>
                    <a:gd name="T69" fmla="*/ 0 h 40"/>
                    <a:gd name="T70" fmla="*/ 0 w 54"/>
                    <a:gd name="T71" fmla="*/ 0 h 40"/>
                    <a:gd name="T72" fmla="*/ 0 w 54"/>
                    <a:gd name="T73" fmla="*/ 0 h 40"/>
                    <a:gd name="T74" fmla="*/ 0 w 54"/>
                    <a:gd name="T75" fmla="*/ 0 h 40"/>
                    <a:gd name="T76" fmla="*/ 0 w 54"/>
                    <a:gd name="T77" fmla="*/ 0 h 40"/>
                    <a:gd name="T78" fmla="*/ 0 w 54"/>
                    <a:gd name="T79" fmla="*/ 0 h 40"/>
                    <a:gd name="T80" fmla="*/ 0 w 54"/>
                    <a:gd name="T81" fmla="*/ 0 h 40"/>
                    <a:gd name="T82" fmla="*/ 0 w 54"/>
                    <a:gd name="T83" fmla="*/ 0 h 40"/>
                    <a:gd name="T84" fmla="*/ 0 w 54"/>
                    <a:gd name="T85" fmla="*/ 0 h 4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4"/>
                    <a:gd name="T130" fmla="*/ 0 h 40"/>
                    <a:gd name="T131" fmla="*/ 54 w 54"/>
                    <a:gd name="T132" fmla="*/ 40 h 4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4" h="40">
                      <a:moveTo>
                        <a:pt x="53" y="18"/>
                      </a:moveTo>
                      <a:lnTo>
                        <a:pt x="50" y="22"/>
                      </a:lnTo>
                      <a:lnTo>
                        <a:pt x="47" y="25"/>
                      </a:lnTo>
                      <a:lnTo>
                        <a:pt x="43" y="29"/>
                      </a:lnTo>
                      <a:lnTo>
                        <a:pt x="39" y="33"/>
                      </a:lnTo>
                      <a:lnTo>
                        <a:pt x="35" y="35"/>
                      </a:lnTo>
                      <a:lnTo>
                        <a:pt x="30" y="38"/>
                      </a:lnTo>
                      <a:lnTo>
                        <a:pt x="26" y="39"/>
                      </a:lnTo>
                      <a:lnTo>
                        <a:pt x="20" y="40"/>
                      </a:lnTo>
                      <a:lnTo>
                        <a:pt x="15" y="40"/>
                      </a:lnTo>
                      <a:lnTo>
                        <a:pt x="9" y="39"/>
                      </a:lnTo>
                      <a:lnTo>
                        <a:pt x="5" y="38"/>
                      </a:lnTo>
                      <a:lnTo>
                        <a:pt x="2" y="36"/>
                      </a:lnTo>
                      <a:lnTo>
                        <a:pt x="1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7"/>
                      </a:lnTo>
                      <a:lnTo>
                        <a:pt x="1" y="23"/>
                      </a:lnTo>
                      <a:lnTo>
                        <a:pt x="2" y="21"/>
                      </a:lnTo>
                      <a:lnTo>
                        <a:pt x="2" y="18"/>
                      </a:lnTo>
                      <a:lnTo>
                        <a:pt x="3" y="16"/>
                      </a:lnTo>
                      <a:lnTo>
                        <a:pt x="6" y="12"/>
                      </a:lnTo>
                      <a:lnTo>
                        <a:pt x="10" y="8"/>
                      </a:lnTo>
                      <a:lnTo>
                        <a:pt x="15" y="5"/>
                      </a:lnTo>
                      <a:lnTo>
                        <a:pt x="20" y="4"/>
                      </a:lnTo>
                      <a:lnTo>
                        <a:pt x="26" y="1"/>
                      </a:lnTo>
                      <a:lnTo>
                        <a:pt x="30" y="0"/>
                      </a:lnTo>
                      <a:lnTo>
                        <a:pt x="35" y="0"/>
                      </a:lnTo>
                      <a:lnTo>
                        <a:pt x="40" y="1"/>
                      </a:lnTo>
                      <a:lnTo>
                        <a:pt x="45" y="3"/>
                      </a:lnTo>
                      <a:lnTo>
                        <a:pt x="49" y="5"/>
                      </a:lnTo>
                      <a:lnTo>
                        <a:pt x="50" y="6"/>
                      </a:lnTo>
                      <a:lnTo>
                        <a:pt x="52" y="8"/>
                      </a:lnTo>
                      <a:lnTo>
                        <a:pt x="53" y="8"/>
                      </a:lnTo>
                      <a:lnTo>
                        <a:pt x="53" y="9"/>
                      </a:lnTo>
                      <a:lnTo>
                        <a:pt x="53" y="12"/>
                      </a:lnTo>
                      <a:lnTo>
                        <a:pt x="53" y="13"/>
                      </a:lnTo>
                      <a:lnTo>
                        <a:pt x="53" y="14"/>
                      </a:lnTo>
                      <a:lnTo>
                        <a:pt x="53" y="16"/>
                      </a:lnTo>
                      <a:lnTo>
                        <a:pt x="54" y="17"/>
                      </a:lnTo>
                      <a:lnTo>
                        <a:pt x="54" y="18"/>
                      </a:lnTo>
                      <a:lnTo>
                        <a:pt x="53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Freeform 198">
                  <a:extLst>
                    <a:ext uri="{FF2B5EF4-FFF2-40B4-BE49-F238E27FC236}">
                      <a16:creationId xmlns="" xmlns:a16="http://schemas.microsoft.com/office/drawing/2014/main" id="{2B46BAD3-9EEC-42B1-AC96-E94CB4452D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" y="3051"/>
                  <a:ext cx="11" cy="8"/>
                </a:xfrm>
                <a:custGeom>
                  <a:avLst/>
                  <a:gdLst>
                    <a:gd name="T0" fmla="*/ 0 w 34"/>
                    <a:gd name="T1" fmla="*/ 0 h 22"/>
                    <a:gd name="T2" fmla="*/ 0 w 34"/>
                    <a:gd name="T3" fmla="*/ 0 h 22"/>
                    <a:gd name="T4" fmla="*/ 0 w 34"/>
                    <a:gd name="T5" fmla="*/ 0 h 22"/>
                    <a:gd name="T6" fmla="*/ 0 w 34"/>
                    <a:gd name="T7" fmla="*/ 0 h 22"/>
                    <a:gd name="T8" fmla="*/ 0 w 34"/>
                    <a:gd name="T9" fmla="*/ 0 h 22"/>
                    <a:gd name="T10" fmla="*/ 0 w 34"/>
                    <a:gd name="T11" fmla="*/ 0 h 22"/>
                    <a:gd name="T12" fmla="*/ 0 w 34"/>
                    <a:gd name="T13" fmla="*/ 0 h 22"/>
                    <a:gd name="T14" fmla="*/ 0 w 34"/>
                    <a:gd name="T15" fmla="*/ 0 h 22"/>
                    <a:gd name="T16" fmla="*/ 0 w 34"/>
                    <a:gd name="T17" fmla="*/ 0 h 22"/>
                    <a:gd name="T18" fmla="*/ 0 w 34"/>
                    <a:gd name="T19" fmla="*/ 0 h 22"/>
                    <a:gd name="T20" fmla="*/ 0 w 34"/>
                    <a:gd name="T21" fmla="*/ 0 h 22"/>
                    <a:gd name="T22" fmla="*/ 0 w 34"/>
                    <a:gd name="T23" fmla="*/ 0 h 22"/>
                    <a:gd name="T24" fmla="*/ 0 w 34"/>
                    <a:gd name="T25" fmla="*/ 0 h 22"/>
                    <a:gd name="T26" fmla="*/ 0 w 34"/>
                    <a:gd name="T27" fmla="*/ 0 h 22"/>
                    <a:gd name="T28" fmla="*/ 0 w 34"/>
                    <a:gd name="T29" fmla="*/ 0 h 22"/>
                    <a:gd name="T30" fmla="*/ 0 w 34"/>
                    <a:gd name="T31" fmla="*/ 0 h 22"/>
                    <a:gd name="T32" fmla="*/ 0 w 34"/>
                    <a:gd name="T33" fmla="*/ 0 h 22"/>
                    <a:gd name="T34" fmla="*/ 0 w 34"/>
                    <a:gd name="T35" fmla="*/ 0 h 22"/>
                    <a:gd name="T36" fmla="*/ 0 w 34"/>
                    <a:gd name="T37" fmla="*/ 0 h 22"/>
                    <a:gd name="T38" fmla="*/ 0 w 34"/>
                    <a:gd name="T39" fmla="*/ 0 h 22"/>
                    <a:gd name="T40" fmla="*/ 0 w 34"/>
                    <a:gd name="T41" fmla="*/ 0 h 22"/>
                    <a:gd name="T42" fmla="*/ 0 w 34"/>
                    <a:gd name="T43" fmla="*/ 0 h 22"/>
                    <a:gd name="T44" fmla="*/ 0 w 34"/>
                    <a:gd name="T45" fmla="*/ 0 h 22"/>
                    <a:gd name="T46" fmla="*/ 0 w 34"/>
                    <a:gd name="T47" fmla="*/ 0 h 22"/>
                    <a:gd name="T48" fmla="*/ 0 w 34"/>
                    <a:gd name="T49" fmla="*/ 0 h 22"/>
                    <a:gd name="T50" fmla="*/ 0 w 34"/>
                    <a:gd name="T51" fmla="*/ 0 h 22"/>
                    <a:gd name="T52" fmla="*/ 0 w 34"/>
                    <a:gd name="T53" fmla="*/ 0 h 22"/>
                    <a:gd name="T54" fmla="*/ 0 w 34"/>
                    <a:gd name="T55" fmla="*/ 0 h 22"/>
                    <a:gd name="T56" fmla="*/ 0 w 34"/>
                    <a:gd name="T57" fmla="*/ 0 h 22"/>
                    <a:gd name="T58" fmla="*/ 0 w 34"/>
                    <a:gd name="T59" fmla="*/ 0 h 22"/>
                    <a:gd name="T60" fmla="*/ 0 w 34"/>
                    <a:gd name="T61" fmla="*/ 0 h 22"/>
                    <a:gd name="T62" fmla="*/ 0 w 34"/>
                    <a:gd name="T63" fmla="*/ 0 h 22"/>
                    <a:gd name="T64" fmla="*/ 0 w 34"/>
                    <a:gd name="T65" fmla="*/ 0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"/>
                    <a:gd name="T100" fmla="*/ 0 h 22"/>
                    <a:gd name="T101" fmla="*/ 34 w 34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" h="22">
                      <a:moveTo>
                        <a:pt x="33" y="15"/>
                      </a:moveTo>
                      <a:lnTo>
                        <a:pt x="31" y="17"/>
                      </a:lnTo>
                      <a:lnTo>
                        <a:pt x="29" y="20"/>
                      </a:lnTo>
                      <a:lnTo>
                        <a:pt x="26" y="21"/>
                      </a:lnTo>
                      <a:lnTo>
                        <a:pt x="22" y="22"/>
                      </a:lnTo>
                      <a:lnTo>
                        <a:pt x="20" y="22"/>
                      </a:lnTo>
                      <a:lnTo>
                        <a:pt x="16" y="22"/>
                      </a:lnTo>
                      <a:lnTo>
                        <a:pt x="12" y="22"/>
                      </a:lnTo>
                      <a:lnTo>
                        <a:pt x="9" y="21"/>
                      </a:lnTo>
                      <a:lnTo>
                        <a:pt x="5" y="20"/>
                      </a:lnTo>
                      <a:lnTo>
                        <a:pt x="3" y="20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3" y="7"/>
                      </a:lnTo>
                      <a:lnTo>
                        <a:pt x="4" y="4"/>
                      </a:ln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11" y="0"/>
                      </a:lnTo>
                      <a:lnTo>
                        <a:pt x="13" y="2"/>
                      </a:ln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21" y="3"/>
                      </a:lnTo>
                      <a:lnTo>
                        <a:pt x="24" y="4"/>
                      </a:lnTo>
                      <a:lnTo>
                        <a:pt x="26" y="5"/>
                      </a:lnTo>
                      <a:lnTo>
                        <a:pt x="29" y="7"/>
                      </a:lnTo>
                      <a:lnTo>
                        <a:pt x="31" y="9"/>
                      </a:lnTo>
                      <a:lnTo>
                        <a:pt x="33" y="12"/>
                      </a:lnTo>
                      <a:lnTo>
                        <a:pt x="34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Freeform 199">
                  <a:extLst>
                    <a:ext uri="{FF2B5EF4-FFF2-40B4-BE49-F238E27FC236}">
                      <a16:creationId xmlns="" xmlns:a16="http://schemas.microsoft.com/office/drawing/2014/main" id="{CD030F9B-4FC3-4CB1-9B75-CB3AA89A32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4" y="3063"/>
                  <a:ext cx="46" cy="67"/>
                </a:xfrm>
                <a:custGeom>
                  <a:avLst/>
                  <a:gdLst>
                    <a:gd name="T0" fmla="*/ 0 w 140"/>
                    <a:gd name="T1" fmla="*/ 0 h 201"/>
                    <a:gd name="T2" fmla="*/ 0 w 140"/>
                    <a:gd name="T3" fmla="*/ 0 h 201"/>
                    <a:gd name="T4" fmla="*/ 0 w 140"/>
                    <a:gd name="T5" fmla="*/ 0 h 201"/>
                    <a:gd name="T6" fmla="*/ 0 w 140"/>
                    <a:gd name="T7" fmla="*/ 0 h 201"/>
                    <a:gd name="T8" fmla="*/ 0 w 140"/>
                    <a:gd name="T9" fmla="*/ 0 h 201"/>
                    <a:gd name="T10" fmla="*/ 0 w 140"/>
                    <a:gd name="T11" fmla="*/ 0 h 201"/>
                    <a:gd name="T12" fmla="*/ 0 w 140"/>
                    <a:gd name="T13" fmla="*/ 0 h 201"/>
                    <a:gd name="T14" fmla="*/ 0 w 140"/>
                    <a:gd name="T15" fmla="*/ 0 h 201"/>
                    <a:gd name="T16" fmla="*/ 0 w 140"/>
                    <a:gd name="T17" fmla="*/ 0 h 201"/>
                    <a:gd name="T18" fmla="*/ 0 w 140"/>
                    <a:gd name="T19" fmla="*/ 0 h 201"/>
                    <a:gd name="T20" fmla="*/ 0 w 140"/>
                    <a:gd name="T21" fmla="*/ 0 h 201"/>
                    <a:gd name="T22" fmla="*/ 0 w 140"/>
                    <a:gd name="T23" fmla="*/ 0 h 201"/>
                    <a:gd name="T24" fmla="*/ 0 w 140"/>
                    <a:gd name="T25" fmla="*/ 0 h 201"/>
                    <a:gd name="T26" fmla="*/ 0 w 140"/>
                    <a:gd name="T27" fmla="*/ 0 h 201"/>
                    <a:gd name="T28" fmla="*/ 0 w 140"/>
                    <a:gd name="T29" fmla="*/ 0 h 201"/>
                    <a:gd name="T30" fmla="*/ 0 w 140"/>
                    <a:gd name="T31" fmla="*/ 0 h 201"/>
                    <a:gd name="T32" fmla="*/ 0 w 140"/>
                    <a:gd name="T33" fmla="*/ 0 h 201"/>
                    <a:gd name="T34" fmla="*/ 0 w 140"/>
                    <a:gd name="T35" fmla="*/ 0 h 201"/>
                    <a:gd name="T36" fmla="*/ 0 w 140"/>
                    <a:gd name="T37" fmla="*/ 0 h 201"/>
                    <a:gd name="T38" fmla="*/ 0 w 140"/>
                    <a:gd name="T39" fmla="*/ 0 h 201"/>
                    <a:gd name="T40" fmla="*/ 0 w 140"/>
                    <a:gd name="T41" fmla="*/ 0 h 201"/>
                    <a:gd name="T42" fmla="*/ 0 w 140"/>
                    <a:gd name="T43" fmla="*/ 0 h 201"/>
                    <a:gd name="T44" fmla="*/ 0 w 140"/>
                    <a:gd name="T45" fmla="*/ 0 h 201"/>
                    <a:gd name="T46" fmla="*/ 0 w 140"/>
                    <a:gd name="T47" fmla="*/ 0 h 201"/>
                    <a:gd name="T48" fmla="*/ 0 w 140"/>
                    <a:gd name="T49" fmla="*/ 0 h 201"/>
                    <a:gd name="T50" fmla="*/ 0 w 140"/>
                    <a:gd name="T51" fmla="*/ 0 h 201"/>
                    <a:gd name="T52" fmla="*/ 0 w 140"/>
                    <a:gd name="T53" fmla="*/ 0 h 201"/>
                    <a:gd name="T54" fmla="*/ 0 w 140"/>
                    <a:gd name="T55" fmla="*/ 0 h 201"/>
                    <a:gd name="T56" fmla="*/ 0 w 140"/>
                    <a:gd name="T57" fmla="*/ 0 h 201"/>
                    <a:gd name="T58" fmla="*/ 0 w 140"/>
                    <a:gd name="T59" fmla="*/ 0 h 201"/>
                    <a:gd name="T60" fmla="*/ 0 w 140"/>
                    <a:gd name="T61" fmla="*/ 0 h 201"/>
                    <a:gd name="T62" fmla="*/ 0 w 140"/>
                    <a:gd name="T63" fmla="*/ 0 h 201"/>
                    <a:gd name="T64" fmla="*/ 0 w 140"/>
                    <a:gd name="T65" fmla="*/ 0 h 201"/>
                    <a:gd name="T66" fmla="*/ 0 w 140"/>
                    <a:gd name="T67" fmla="*/ 0 h 201"/>
                    <a:gd name="T68" fmla="*/ 0 w 140"/>
                    <a:gd name="T69" fmla="*/ 0 h 201"/>
                    <a:gd name="T70" fmla="*/ 0 w 140"/>
                    <a:gd name="T71" fmla="*/ 0 h 201"/>
                    <a:gd name="T72" fmla="*/ 0 w 140"/>
                    <a:gd name="T73" fmla="*/ 0 h 20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40"/>
                    <a:gd name="T112" fmla="*/ 0 h 201"/>
                    <a:gd name="T113" fmla="*/ 140 w 140"/>
                    <a:gd name="T114" fmla="*/ 201 h 20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40" h="201">
                      <a:moveTo>
                        <a:pt x="140" y="140"/>
                      </a:moveTo>
                      <a:lnTo>
                        <a:pt x="139" y="148"/>
                      </a:lnTo>
                      <a:lnTo>
                        <a:pt x="136" y="154"/>
                      </a:lnTo>
                      <a:lnTo>
                        <a:pt x="135" y="162"/>
                      </a:lnTo>
                      <a:lnTo>
                        <a:pt x="132" y="169"/>
                      </a:lnTo>
                      <a:lnTo>
                        <a:pt x="129" y="175"/>
                      </a:lnTo>
                      <a:lnTo>
                        <a:pt x="126" y="182"/>
                      </a:lnTo>
                      <a:lnTo>
                        <a:pt x="122" y="187"/>
                      </a:lnTo>
                      <a:lnTo>
                        <a:pt x="116" y="192"/>
                      </a:lnTo>
                      <a:lnTo>
                        <a:pt x="110" y="196"/>
                      </a:lnTo>
                      <a:lnTo>
                        <a:pt x="102" y="200"/>
                      </a:lnTo>
                      <a:lnTo>
                        <a:pt x="96" y="201"/>
                      </a:lnTo>
                      <a:lnTo>
                        <a:pt x="90" y="201"/>
                      </a:lnTo>
                      <a:lnTo>
                        <a:pt x="84" y="201"/>
                      </a:lnTo>
                      <a:lnTo>
                        <a:pt x="79" y="200"/>
                      </a:lnTo>
                      <a:lnTo>
                        <a:pt x="73" y="199"/>
                      </a:lnTo>
                      <a:lnTo>
                        <a:pt x="68" y="196"/>
                      </a:lnTo>
                      <a:lnTo>
                        <a:pt x="64" y="192"/>
                      </a:lnTo>
                      <a:lnTo>
                        <a:pt x="60" y="190"/>
                      </a:lnTo>
                      <a:lnTo>
                        <a:pt x="56" y="186"/>
                      </a:lnTo>
                      <a:lnTo>
                        <a:pt x="54" y="181"/>
                      </a:lnTo>
                      <a:lnTo>
                        <a:pt x="56" y="175"/>
                      </a:lnTo>
                      <a:lnTo>
                        <a:pt x="58" y="169"/>
                      </a:lnTo>
                      <a:lnTo>
                        <a:pt x="58" y="162"/>
                      </a:lnTo>
                      <a:lnTo>
                        <a:pt x="58" y="156"/>
                      </a:lnTo>
                      <a:lnTo>
                        <a:pt x="58" y="149"/>
                      </a:lnTo>
                      <a:lnTo>
                        <a:pt x="59" y="143"/>
                      </a:lnTo>
                      <a:lnTo>
                        <a:pt x="60" y="136"/>
                      </a:lnTo>
                      <a:lnTo>
                        <a:pt x="63" y="131"/>
                      </a:lnTo>
                      <a:lnTo>
                        <a:pt x="68" y="127"/>
                      </a:lnTo>
                      <a:lnTo>
                        <a:pt x="76" y="123"/>
                      </a:lnTo>
                      <a:lnTo>
                        <a:pt x="80" y="122"/>
                      </a:lnTo>
                      <a:lnTo>
                        <a:pt x="84" y="123"/>
                      </a:lnTo>
                      <a:lnTo>
                        <a:pt x="86" y="124"/>
                      </a:lnTo>
                      <a:lnTo>
                        <a:pt x="88" y="127"/>
                      </a:lnTo>
                      <a:lnTo>
                        <a:pt x="89" y="131"/>
                      </a:lnTo>
                      <a:lnTo>
                        <a:pt x="92" y="134"/>
                      </a:lnTo>
                      <a:lnTo>
                        <a:pt x="93" y="136"/>
                      </a:lnTo>
                      <a:lnTo>
                        <a:pt x="96" y="138"/>
                      </a:lnTo>
                      <a:lnTo>
                        <a:pt x="99" y="139"/>
                      </a:lnTo>
                      <a:lnTo>
                        <a:pt x="105" y="136"/>
                      </a:lnTo>
                      <a:lnTo>
                        <a:pt x="106" y="135"/>
                      </a:lnTo>
                      <a:lnTo>
                        <a:pt x="107" y="134"/>
                      </a:lnTo>
                      <a:lnTo>
                        <a:pt x="107" y="131"/>
                      </a:lnTo>
                      <a:lnTo>
                        <a:pt x="107" y="128"/>
                      </a:lnTo>
                      <a:lnTo>
                        <a:pt x="107" y="127"/>
                      </a:lnTo>
                      <a:lnTo>
                        <a:pt x="107" y="124"/>
                      </a:lnTo>
                      <a:lnTo>
                        <a:pt x="107" y="122"/>
                      </a:lnTo>
                      <a:lnTo>
                        <a:pt x="107" y="119"/>
                      </a:lnTo>
                      <a:lnTo>
                        <a:pt x="106" y="117"/>
                      </a:lnTo>
                      <a:lnTo>
                        <a:pt x="107" y="114"/>
                      </a:lnTo>
                      <a:lnTo>
                        <a:pt x="75" y="105"/>
                      </a:lnTo>
                      <a:lnTo>
                        <a:pt x="67" y="94"/>
                      </a:lnTo>
                      <a:lnTo>
                        <a:pt x="59" y="84"/>
                      </a:lnTo>
                      <a:lnTo>
                        <a:pt x="50" y="74"/>
                      </a:lnTo>
                      <a:lnTo>
                        <a:pt x="41" y="64"/>
                      </a:lnTo>
                      <a:lnTo>
                        <a:pt x="30" y="54"/>
                      </a:lnTo>
                      <a:lnTo>
                        <a:pt x="22" y="45"/>
                      </a:lnTo>
                      <a:lnTo>
                        <a:pt x="15" y="34"/>
                      </a:lnTo>
                      <a:lnTo>
                        <a:pt x="8" y="24"/>
                      </a:lnTo>
                      <a:lnTo>
                        <a:pt x="3" y="12"/>
                      </a:lnTo>
                      <a:lnTo>
                        <a:pt x="0" y="0"/>
                      </a:lnTo>
                      <a:lnTo>
                        <a:pt x="18" y="10"/>
                      </a:lnTo>
                      <a:lnTo>
                        <a:pt x="37" y="19"/>
                      </a:lnTo>
                      <a:lnTo>
                        <a:pt x="56" y="29"/>
                      </a:lnTo>
                      <a:lnTo>
                        <a:pt x="75" y="41"/>
                      </a:lnTo>
                      <a:lnTo>
                        <a:pt x="92" y="53"/>
                      </a:lnTo>
                      <a:lnTo>
                        <a:pt x="107" y="67"/>
                      </a:lnTo>
                      <a:lnTo>
                        <a:pt x="122" y="83"/>
                      </a:lnTo>
                      <a:lnTo>
                        <a:pt x="131" y="100"/>
                      </a:lnTo>
                      <a:lnTo>
                        <a:pt x="137" y="119"/>
                      </a:lnTo>
                      <a:lnTo>
                        <a:pt x="140" y="141"/>
                      </a:lnTo>
                      <a:lnTo>
                        <a:pt x="140" y="1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Freeform 200">
                  <a:extLst>
                    <a:ext uri="{FF2B5EF4-FFF2-40B4-BE49-F238E27FC236}">
                      <a16:creationId xmlns="" xmlns:a16="http://schemas.microsoft.com/office/drawing/2014/main" id="{83504F13-D246-42DE-8F18-C001EDD06D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" y="3054"/>
                  <a:ext cx="9" cy="8"/>
                </a:xfrm>
                <a:custGeom>
                  <a:avLst/>
                  <a:gdLst>
                    <a:gd name="T0" fmla="*/ 0 w 26"/>
                    <a:gd name="T1" fmla="*/ 0 h 23"/>
                    <a:gd name="T2" fmla="*/ 0 w 26"/>
                    <a:gd name="T3" fmla="*/ 0 h 23"/>
                    <a:gd name="T4" fmla="*/ 0 w 26"/>
                    <a:gd name="T5" fmla="*/ 0 h 23"/>
                    <a:gd name="T6" fmla="*/ 0 w 26"/>
                    <a:gd name="T7" fmla="*/ 0 h 23"/>
                    <a:gd name="T8" fmla="*/ 0 w 26"/>
                    <a:gd name="T9" fmla="*/ 0 h 23"/>
                    <a:gd name="T10" fmla="*/ 0 w 26"/>
                    <a:gd name="T11" fmla="*/ 0 h 23"/>
                    <a:gd name="T12" fmla="*/ 0 w 26"/>
                    <a:gd name="T13" fmla="*/ 0 h 23"/>
                    <a:gd name="T14" fmla="*/ 0 w 26"/>
                    <a:gd name="T15" fmla="*/ 0 h 23"/>
                    <a:gd name="T16" fmla="*/ 0 w 26"/>
                    <a:gd name="T17" fmla="*/ 0 h 23"/>
                    <a:gd name="T18" fmla="*/ 0 w 26"/>
                    <a:gd name="T19" fmla="*/ 0 h 23"/>
                    <a:gd name="T20" fmla="*/ 0 w 26"/>
                    <a:gd name="T21" fmla="*/ 0 h 23"/>
                    <a:gd name="T22" fmla="*/ 0 w 26"/>
                    <a:gd name="T23" fmla="*/ 0 h 23"/>
                    <a:gd name="T24" fmla="*/ 0 w 26"/>
                    <a:gd name="T25" fmla="*/ 0 h 23"/>
                    <a:gd name="T26" fmla="*/ 0 w 26"/>
                    <a:gd name="T27" fmla="*/ 0 h 23"/>
                    <a:gd name="T28" fmla="*/ 0 w 26"/>
                    <a:gd name="T29" fmla="*/ 0 h 23"/>
                    <a:gd name="T30" fmla="*/ 0 w 26"/>
                    <a:gd name="T31" fmla="*/ 0 h 23"/>
                    <a:gd name="T32" fmla="*/ 0 w 26"/>
                    <a:gd name="T33" fmla="*/ 0 h 23"/>
                    <a:gd name="T34" fmla="*/ 0 w 26"/>
                    <a:gd name="T35" fmla="*/ 0 h 23"/>
                    <a:gd name="T36" fmla="*/ 0 w 26"/>
                    <a:gd name="T37" fmla="*/ 0 h 23"/>
                    <a:gd name="T38" fmla="*/ 0 w 26"/>
                    <a:gd name="T39" fmla="*/ 0 h 23"/>
                    <a:gd name="T40" fmla="*/ 0 w 26"/>
                    <a:gd name="T41" fmla="*/ 0 h 23"/>
                    <a:gd name="T42" fmla="*/ 0 w 26"/>
                    <a:gd name="T43" fmla="*/ 0 h 23"/>
                    <a:gd name="T44" fmla="*/ 0 w 26"/>
                    <a:gd name="T45" fmla="*/ 0 h 23"/>
                    <a:gd name="T46" fmla="*/ 0 w 26"/>
                    <a:gd name="T47" fmla="*/ 0 h 2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6"/>
                    <a:gd name="T73" fmla="*/ 0 h 23"/>
                    <a:gd name="T74" fmla="*/ 26 w 26"/>
                    <a:gd name="T75" fmla="*/ 23 h 2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6" h="23">
                      <a:moveTo>
                        <a:pt x="25" y="8"/>
                      </a:moveTo>
                      <a:lnTo>
                        <a:pt x="26" y="21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7" y="21"/>
                      </a:lnTo>
                      <a:lnTo>
                        <a:pt x="14" y="23"/>
                      </a:lnTo>
                      <a:lnTo>
                        <a:pt x="12" y="23"/>
                      </a:lnTo>
                      <a:lnTo>
                        <a:pt x="9" y="23"/>
                      </a:lnTo>
                      <a:lnTo>
                        <a:pt x="6" y="23"/>
                      </a:lnTo>
                      <a:lnTo>
                        <a:pt x="4" y="21"/>
                      </a:lnTo>
                      <a:lnTo>
                        <a:pt x="2" y="20"/>
                      </a:lnTo>
                      <a:lnTo>
                        <a:pt x="0" y="17"/>
                      </a:ln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9" y="3"/>
                      </a:lnTo>
                      <a:lnTo>
                        <a:pt x="10" y="3"/>
                      </a:lnTo>
                      <a:lnTo>
                        <a:pt x="13" y="4"/>
                      </a:lnTo>
                      <a:lnTo>
                        <a:pt x="16" y="4"/>
                      </a:lnTo>
                      <a:lnTo>
                        <a:pt x="17" y="4"/>
                      </a:lnTo>
                      <a:lnTo>
                        <a:pt x="19" y="4"/>
                      </a:lnTo>
                      <a:lnTo>
                        <a:pt x="21" y="6"/>
                      </a:lnTo>
                      <a:lnTo>
                        <a:pt x="23" y="7"/>
                      </a:lnTo>
                      <a:lnTo>
                        <a:pt x="2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Freeform 201">
                  <a:extLst>
                    <a:ext uri="{FF2B5EF4-FFF2-40B4-BE49-F238E27FC236}">
                      <a16:creationId xmlns="" xmlns:a16="http://schemas.microsoft.com/office/drawing/2014/main" id="{60AA1340-DE96-45B6-95DD-8D00E40BC7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0" y="3053"/>
                  <a:ext cx="27" cy="23"/>
                </a:xfrm>
                <a:custGeom>
                  <a:avLst/>
                  <a:gdLst>
                    <a:gd name="T0" fmla="*/ 0 w 80"/>
                    <a:gd name="T1" fmla="*/ 0 h 70"/>
                    <a:gd name="T2" fmla="*/ 0 w 80"/>
                    <a:gd name="T3" fmla="*/ 0 h 70"/>
                    <a:gd name="T4" fmla="*/ 0 w 80"/>
                    <a:gd name="T5" fmla="*/ 0 h 70"/>
                    <a:gd name="T6" fmla="*/ 0 w 80"/>
                    <a:gd name="T7" fmla="*/ 0 h 70"/>
                    <a:gd name="T8" fmla="*/ 0 w 80"/>
                    <a:gd name="T9" fmla="*/ 0 h 70"/>
                    <a:gd name="T10" fmla="*/ 0 w 80"/>
                    <a:gd name="T11" fmla="*/ 0 h 70"/>
                    <a:gd name="T12" fmla="*/ 0 w 80"/>
                    <a:gd name="T13" fmla="*/ 0 h 70"/>
                    <a:gd name="T14" fmla="*/ 0 w 80"/>
                    <a:gd name="T15" fmla="*/ 0 h 70"/>
                    <a:gd name="T16" fmla="*/ 0 w 80"/>
                    <a:gd name="T17" fmla="*/ 0 h 70"/>
                    <a:gd name="T18" fmla="*/ 0 w 80"/>
                    <a:gd name="T19" fmla="*/ 0 h 70"/>
                    <a:gd name="T20" fmla="*/ 0 w 80"/>
                    <a:gd name="T21" fmla="*/ 0 h 70"/>
                    <a:gd name="T22" fmla="*/ 0 w 80"/>
                    <a:gd name="T23" fmla="*/ 0 h 70"/>
                    <a:gd name="T24" fmla="*/ 0 w 80"/>
                    <a:gd name="T25" fmla="*/ 0 h 70"/>
                    <a:gd name="T26" fmla="*/ 0 w 80"/>
                    <a:gd name="T27" fmla="*/ 0 h 70"/>
                    <a:gd name="T28" fmla="*/ 0 w 80"/>
                    <a:gd name="T29" fmla="*/ 0 h 70"/>
                    <a:gd name="T30" fmla="*/ 0 w 80"/>
                    <a:gd name="T31" fmla="*/ 0 h 70"/>
                    <a:gd name="T32" fmla="*/ 0 w 80"/>
                    <a:gd name="T33" fmla="*/ 0 h 70"/>
                    <a:gd name="T34" fmla="*/ 0 w 80"/>
                    <a:gd name="T35" fmla="*/ 0 h 70"/>
                    <a:gd name="T36" fmla="*/ 0 w 80"/>
                    <a:gd name="T37" fmla="*/ 0 h 70"/>
                    <a:gd name="T38" fmla="*/ 0 w 80"/>
                    <a:gd name="T39" fmla="*/ 0 h 70"/>
                    <a:gd name="T40" fmla="*/ 0 w 80"/>
                    <a:gd name="T41" fmla="*/ 0 h 70"/>
                    <a:gd name="T42" fmla="*/ 0 w 80"/>
                    <a:gd name="T43" fmla="*/ 0 h 70"/>
                    <a:gd name="T44" fmla="*/ 0 w 80"/>
                    <a:gd name="T45" fmla="*/ 0 h 70"/>
                    <a:gd name="T46" fmla="*/ 0 w 80"/>
                    <a:gd name="T47" fmla="*/ 0 h 70"/>
                    <a:gd name="T48" fmla="*/ 0 w 80"/>
                    <a:gd name="T49" fmla="*/ 0 h 70"/>
                    <a:gd name="T50" fmla="*/ 0 w 80"/>
                    <a:gd name="T51" fmla="*/ 0 h 70"/>
                    <a:gd name="T52" fmla="*/ 0 w 80"/>
                    <a:gd name="T53" fmla="*/ 0 h 70"/>
                    <a:gd name="T54" fmla="*/ 0 w 80"/>
                    <a:gd name="T55" fmla="*/ 0 h 70"/>
                    <a:gd name="T56" fmla="*/ 0 w 80"/>
                    <a:gd name="T57" fmla="*/ 0 h 70"/>
                    <a:gd name="T58" fmla="*/ 0 w 80"/>
                    <a:gd name="T59" fmla="*/ 0 h 70"/>
                    <a:gd name="T60" fmla="*/ 0 w 80"/>
                    <a:gd name="T61" fmla="*/ 0 h 70"/>
                    <a:gd name="T62" fmla="*/ 0 w 80"/>
                    <a:gd name="T63" fmla="*/ 0 h 70"/>
                    <a:gd name="T64" fmla="*/ 0 w 80"/>
                    <a:gd name="T65" fmla="*/ 0 h 70"/>
                    <a:gd name="T66" fmla="*/ 0 w 80"/>
                    <a:gd name="T67" fmla="*/ 0 h 70"/>
                    <a:gd name="T68" fmla="*/ 0 w 80"/>
                    <a:gd name="T69" fmla="*/ 0 h 70"/>
                    <a:gd name="T70" fmla="*/ 0 w 80"/>
                    <a:gd name="T71" fmla="*/ 0 h 70"/>
                    <a:gd name="T72" fmla="*/ 0 w 80"/>
                    <a:gd name="T73" fmla="*/ 0 h 70"/>
                    <a:gd name="T74" fmla="*/ 0 w 80"/>
                    <a:gd name="T75" fmla="*/ 0 h 70"/>
                    <a:gd name="T76" fmla="*/ 0 w 80"/>
                    <a:gd name="T77" fmla="*/ 0 h 70"/>
                    <a:gd name="T78" fmla="*/ 0 w 80"/>
                    <a:gd name="T79" fmla="*/ 0 h 70"/>
                    <a:gd name="T80" fmla="*/ 0 w 80"/>
                    <a:gd name="T81" fmla="*/ 0 h 70"/>
                    <a:gd name="T82" fmla="*/ 0 w 80"/>
                    <a:gd name="T83" fmla="*/ 0 h 70"/>
                    <a:gd name="T84" fmla="*/ 0 w 80"/>
                    <a:gd name="T85" fmla="*/ 0 h 70"/>
                    <a:gd name="T86" fmla="*/ 0 w 80"/>
                    <a:gd name="T87" fmla="*/ 0 h 7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80"/>
                    <a:gd name="T133" fmla="*/ 0 h 70"/>
                    <a:gd name="T134" fmla="*/ 80 w 80"/>
                    <a:gd name="T135" fmla="*/ 70 h 7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80" h="70">
                      <a:moveTo>
                        <a:pt x="74" y="4"/>
                      </a:moveTo>
                      <a:lnTo>
                        <a:pt x="77" y="8"/>
                      </a:lnTo>
                      <a:lnTo>
                        <a:pt x="78" y="11"/>
                      </a:lnTo>
                      <a:lnTo>
                        <a:pt x="78" y="15"/>
                      </a:lnTo>
                      <a:lnTo>
                        <a:pt x="80" y="19"/>
                      </a:lnTo>
                      <a:lnTo>
                        <a:pt x="80" y="21"/>
                      </a:lnTo>
                      <a:lnTo>
                        <a:pt x="80" y="25"/>
                      </a:lnTo>
                      <a:lnTo>
                        <a:pt x="80" y="29"/>
                      </a:lnTo>
                      <a:lnTo>
                        <a:pt x="78" y="32"/>
                      </a:lnTo>
                      <a:lnTo>
                        <a:pt x="77" y="34"/>
                      </a:lnTo>
                      <a:lnTo>
                        <a:pt x="74" y="37"/>
                      </a:lnTo>
                      <a:lnTo>
                        <a:pt x="71" y="42"/>
                      </a:lnTo>
                      <a:lnTo>
                        <a:pt x="67" y="47"/>
                      </a:lnTo>
                      <a:lnTo>
                        <a:pt x="63" y="53"/>
                      </a:lnTo>
                      <a:lnTo>
                        <a:pt x="57" y="57"/>
                      </a:lnTo>
                      <a:lnTo>
                        <a:pt x="52" y="59"/>
                      </a:lnTo>
                      <a:lnTo>
                        <a:pt x="47" y="63"/>
                      </a:lnTo>
                      <a:lnTo>
                        <a:pt x="42" y="66"/>
                      </a:lnTo>
                      <a:lnTo>
                        <a:pt x="37" y="67"/>
                      </a:lnTo>
                      <a:lnTo>
                        <a:pt x="30" y="68"/>
                      </a:lnTo>
                      <a:lnTo>
                        <a:pt x="24" y="70"/>
                      </a:lnTo>
                      <a:lnTo>
                        <a:pt x="0" y="51"/>
                      </a:lnTo>
                      <a:lnTo>
                        <a:pt x="7" y="49"/>
                      </a:lnTo>
                      <a:lnTo>
                        <a:pt x="13" y="46"/>
                      </a:lnTo>
                      <a:lnTo>
                        <a:pt x="20" y="42"/>
                      </a:lnTo>
                      <a:lnTo>
                        <a:pt x="26" y="37"/>
                      </a:lnTo>
                      <a:lnTo>
                        <a:pt x="31" y="32"/>
                      </a:lnTo>
                      <a:lnTo>
                        <a:pt x="37" y="27"/>
                      </a:lnTo>
                      <a:lnTo>
                        <a:pt x="42" y="20"/>
                      </a:lnTo>
                      <a:lnTo>
                        <a:pt x="46" y="14"/>
                      </a:lnTo>
                      <a:lnTo>
                        <a:pt x="50" y="7"/>
                      </a:lnTo>
                      <a:lnTo>
                        <a:pt x="52" y="0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9" y="3"/>
                      </a:lnTo>
                      <a:lnTo>
                        <a:pt x="61" y="3"/>
                      </a:lnTo>
                      <a:lnTo>
                        <a:pt x="64" y="4"/>
                      </a:lnTo>
                      <a:lnTo>
                        <a:pt x="67" y="4"/>
                      </a:lnTo>
                      <a:lnTo>
                        <a:pt x="68" y="4"/>
                      </a:lnTo>
                      <a:lnTo>
                        <a:pt x="71" y="4"/>
                      </a:lnTo>
                      <a:lnTo>
                        <a:pt x="73" y="6"/>
                      </a:lnTo>
                      <a:lnTo>
                        <a:pt x="76" y="6"/>
                      </a:lnTo>
                      <a:lnTo>
                        <a:pt x="74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Freeform 202">
                  <a:extLst>
                    <a:ext uri="{FF2B5EF4-FFF2-40B4-BE49-F238E27FC236}">
                      <a16:creationId xmlns="" xmlns:a16="http://schemas.microsoft.com/office/drawing/2014/main" id="{A7C00777-96D4-45E6-A395-A4CB18D219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7" y="3045"/>
                  <a:ext cx="64" cy="54"/>
                </a:xfrm>
                <a:custGeom>
                  <a:avLst/>
                  <a:gdLst>
                    <a:gd name="T0" fmla="*/ 0 w 194"/>
                    <a:gd name="T1" fmla="*/ 0 h 160"/>
                    <a:gd name="T2" fmla="*/ 0 w 194"/>
                    <a:gd name="T3" fmla="*/ 0 h 160"/>
                    <a:gd name="T4" fmla="*/ 0 w 194"/>
                    <a:gd name="T5" fmla="*/ 0 h 160"/>
                    <a:gd name="T6" fmla="*/ 0 w 194"/>
                    <a:gd name="T7" fmla="*/ 0 h 160"/>
                    <a:gd name="T8" fmla="*/ 0 w 194"/>
                    <a:gd name="T9" fmla="*/ 0 h 160"/>
                    <a:gd name="T10" fmla="*/ 0 w 194"/>
                    <a:gd name="T11" fmla="*/ 0 h 160"/>
                    <a:gd name="T12" fmla="*/ 0 w 194"/>
                    <a:gd name="T13" fmla="*/ 0 h 160"/>
                    <a:gd name="T14" fmla="*/ 0 w 194"/>
                    <a:gd name="T15" fmla="*/ 0 h 160"/>
                    <a:gd name="T16" fmla="*/ 0 w 194"/>
                    <a:gd name="T17" fmla="*/ 0 h 160"/>
                    <a:gd name="T18" fmla="*/ 0 w 194"/>
                    <a:gd name="T19" fmla="*/ 0 h 160"/>
                    <a:gd name="T20" fmla="*/ 0 w 194"/>
                    <a:gd name="T21" fmla="*/ 0 h 160"/>
                    <a:gd name="T22" fmla="*/ 0 w 194"/>
                    <a:gd name="T23" fmla="*/ 0 h 160"/>
                    <a:gd name="T24" fmla="*/ 0 w 194"/>
                    <a:gd name="T25" fmla="*/ 0 h 160"/>
                    <a:gd name="T26" fmla="*/ 0 w 194"/>
                    <a:gd name="T27" fmla="*/ 0 h 160"/>
                    <a:gd name="T28" fmla="*/ 0 w 194"/>
                    <a:gd name="T29" fmla="*/ 0 h 160"/>
                    <a:gd name="T30" fmla="*/ 0 w 194"/>
                    <a:gd name="T31" fmla="*/ 0 h 160"/>
                    <a:gd name="T32" fmla="*/ 0 w 194"/>
                    <a:gd name="T33" fmla="*/ 0 h 160"/>
                    <a:gd name="T34" fmla="*/ 0 w 194"/>
                    <a:gd name="T35" fmla="*/ 0 h 160"/>
                    <a:gd name="T36" fmla="*/ 0 w 194"/>
                    <a:gd name="T37" fmla="*/ 0 h 160"/>
                    <a:gd name="T38" fmla="*/ 0 w 194"/>
                    <a:gd name="T39" fmla="*/ 0 h 160"/>
                    <a:gd name="T40" fmla="*/ 0 w 194"/>
                    <a:gd name="T41" fmla="*/ 0 h 160"/>
                    <a:gd name="T42" fmla="*/ 0 w 194"/>
                    <a:gd name="T43" fmla="*/ 0 h 160"/>
                    <a:gd name="T44" fmla="*/ 0 w 194"/>
                    <a:gd name="T45" fmla="*/ 0 h 160"/>
                    <a:gd name="T46" fmla="*/ 0 w 194"/>
                    <a:gd name="T47" fmla="*/ 0 h 160"/>
                    <a:gd name="T48" fmla="*/ 0 w 194"/>
                    <a:gd name="T49" fmla="*/ 0 h 160"/>
                    <a:gd name="T50" fmla="*/ 0 w 194"/>
                    <a:gd name="T51" fmla="*/ 0 h 160"/>
                    <a:gd name="T52" fmla="*/ 0 w 194"/>
                    <a:gd name="T53" fmla="*/ 0 h 160"/>
                    <a:gd name="T54" fmla="*/ 0 w 194"/>
                    <a:gd name="T55" fmla="*/ 0 h 160"/>
                    <a:gd name="T56" fmla="*/ 0 w 194"/>
                    <a:gd name="T57" fmla="*/ 0 h 160"/>
                    <a:gd name="T58" fmla="*/ 0 w 194"/>
                    <a:gd name="T59" fmla="*/ 0 h 160"/>
                    <a:gd name="T60" fmla="*/ 0 w 194"/>
                    <a:gd name="T61" fmla="*/ 0 h 160"/>
                    <a:gd name="T62" fmla="*/ 0 w 194"/>
                    <a:gd name="T63" fmla="*/ 0 h 160"/>
                    <a:gd name="T64" fmla="*/ 0 w 194"/>
                    <a:gd name="T65" fmla="*/ 0 h 160"/>
                    <a:gd name="T66" fmla="*/ 0 w 194"/>
                    <a:gd name="T67" fmla="*/ 0 h 160"/>
                    <a:gd name="T68" fmla="*/ 0 w 194"/>
                    <a:gd name="T69" fmla="*/ 0 h 160"/>
                    <a:gd name="T70" fmla="*/ 0 w 194"/>
                    <a:gd name="T71" fmla="*/ 0 h 160"/>
                    <a:gd name="T72" fmla="*/ 0 w 194"/>
                    <a:gd name="T73" fmla="*/ 0 h 160"/>
                    <a:gd name="T74" fmla="*/ 0 w 194"/>
                    <a:gd name="T75" fmla="*/ 0 h 160"/>
                    <a:gd name="T76" fmla="*/ 0 w 194"/>
                    <a:gd name="T77" fmla="*/ 0 h 160"/>
                    <a:gd name="T78" fmla="*/ 0 w 194"/>
                    <a:gd name="T79" fmla="*/ 0 h 160"/>
                    <a:gd name="T80" fmla="*/ 0 w 194"/>
                    <a:gd name="T81" fmla="*/ 0 h 160"/>
                    <a:gd name="T82" fmla="*/ 0 w 194"/>
                    <a:gd name="T83" fmla="*/ 0 h 160"/>
                    <a:gd name="T84" fmla="*/ 0 w 194"/>
                    <a:gd name="T85" fmla="*/ 0 h 160"/>
                    <a:gd name="T86" fmla="*/ 0 w 194"/>
                    <a:gd name="T87" fmla="*/ 0 h 160"/>
                    <a:gd name="T88" fmla="*/ 0 w 194"/>
                    <a:gd name="T89" fmla="*/ 0 h 160"/>
                    <a:gd name="T90" fmla="*/ 0 w 194"/>
                    <a:gd name="T91" fmla="*/ 0 h 160"/>
                    <a:gd name="T92" fmla="*/ 0 w 194"/>
                    <a:gd name="T93" fmla="*/ 0 h 160"/>
                    <a:gd name="T94" fmla="*/ 0 w 194"/>
                    <a:gd name="T95" fmla="*/ 0 h 160"/>
                    <a:gd name="T96" fmla="*/ 0 w 194"/>
                    <a:gd name="T97" fmla="*/ 0 h 160"/>
                    <a:gd name="T98" fmla="*/ 0 w 194"/>
                    <a:gd name="T99" fmla="*/ 0 h 160"/>
                    <a:gd name="T100" fmla="*/ 0 w 194"/>
                    <a:gd name="T101" fmla="*/ 0 h 160"/>
                    <a:gd name="T102" fmla="*/ 0 w 194"/>
                    <a:gd name="T103" fmla="*/ 0 h 160"/>
                    <a:gd name="T104" fmla="*/ 0 w 194"/>
                    <a:gd name="T105" fmla="*/ 0 h 160"/>
                    <a:gd name="T106" fmla="*/ 0 w 194"/>
                    <a:gd name="T107" fmla="*/ 0 h 160"/>
                    <a:gd name="T108" fmla="*/ 0 w 194"/>
                    <a:gd name="T109" fmla="*/ 0 h 160"/>
                    <a:gd name="T110" fmla="*/ 0 w 194"/>
                    <a:gd name="T111" fmla="*/ 0 h 160"/>
                    <a:gd name="T112" fmla="*/ 0 w 194"/>
                    <a:gd name="T113" fmla="*/ 0 h 160"/>
                    <a:gd name="T114" fmla="*/ 0 w 194"/>
                    <a:gd name="T115" fmla="*/ 0 h 160"/>
                    <a:gd name="T116" fmla="*/ 0 w 194"/>
                    <a:gd name="T117" fmla="*/ 0 h 160"/>
                    <a:gd name="T118" fmla="*/ 0 w 194"/>
                    <a:gd name="T119" fmla="*/ 0 h 160"/>
                    <a:gd name="T120" fmla="*/ 0 w 194"/>
                    <a:gd name="T121" fmla="*/ 0 h 16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4"/>
                    <a:gd name="T184" fmla="*/ 0 h 160"/>
                    <a:gd name="T185" fmla="*/ 194 w 194"/>
                    <a:gd name="T186" fmla="*/ 160 h 16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4" h="160">
                      <a:moveTo>
                        <a:pt x="189" y="53"/>
                      </a:moveTo>
                      <a:lnTo>
                        <a:pt x="191" y="61"/>
                      </a:lnTo>
                      <a:lnTo>
                        <a:pt x="193" y="68"/>
                      </a:lnTo>
                      <a:lnTo>
                        <a:pt x="194" y="76"/>
                      </a:lnTo>
                      <a:lnTo>
                        <a:pt x="194" y="82"/>
                      </a:lnTo>
                      <a:lnTo>
                        <a:pt x="193" y="89"/>
                      </a:lnTo>
                      <a:lnTo>
                        <a:pt x="191" y="95"/>
                      </a:lnTo>
                      <a:lnTo>
                        <a:pt x="190" y="103"/>
                      </a:lnTo>
                      <a:lnTo>
                        <a:pt x="189" y="110"/>
                      </a:lnTo>
                      <a:lnTo>
                        <a:pt x="186" y="115"/>
                      </a:lnTo>
                      <a:lnTo>
                        <a:pt x="185" y="121"/>
                      </a:lnTo>
                      <a:lnTo>
                        <a:pt x="176" y="128"/>
                      </a:lnTo>
                      <a:lnTo>
                        <a:pt x="168" y="134"/>
                      </a:lnTo>
                      <a:lnTo>
                        <a:pt x="160" y="140"/>
                      </a:lnTo>
                      <a:lnTo>
                        <a:pt x="151" y="146"/>
                      </a:lnTo>
                      <a:lnTo>
                        <a:pt x="142" y="150"/>
                      </a:lnTo>
                      <a:lnTo>
                        <a:pt x="133" y="154"/>
                      </a:lnTo>
                      <a:lnTo>
                        <a:pt x="124" y="158"/>
                      </a:lnTo>
                      <a:lnTo>
                        <a:pt x="113" y="159"/>
                      </a:lnTo>
                      <a:lnTo>
                        <a:pt x="103" y="160"/>
                      </a:lnTo>
                      <a:lnTo>
                        <a:pt x="92" y="159"/>
                      </a:lnTo>
                      <a:lnTo>
                        <a:pt x="88" y="157"/>
                      </a:lnTo>
                      <a:lnTo>
                        <a:pt x="84" y="155"/>
                      </a:lnTo>
                      <a:lnTo>
                        <a:pt x="79" y="153"/>
                      </a:lnTo>
                      <a:lnTo>
                        <a:pt x="75" y="150"/>
                      </a:lnTo>
                      <a:lnTo>
                        <a:pt x="71" y="147"/>
                      </a:lnTo>
                      <a:lnTo>
                        <a:pt x="67" y="145"/>
                      </a:lnTo>
                      <a:lnTo>
                        <a:pt x="63" y="142"/>
                      </a:lnTo>
                      <a:lnTo>
                        <a:pt x="60" y="138"/>
                      </a:lnTo>
                      <a:lnTo>
                        <a:pt x="57" y="134"/>
                      </a:lnTo>
                      <a:lnTo>
                        <a:pt x="56" y="130"/>
                      </a:lnTo>
                      <a:lnTo>
                        <a:pt x="53" y="121"/>
                      </a:lnTo>
                      <a:lnTo>
                        <a:pt x="52" y="114"/>
                      </a:lnTo>
                      <a:lnTo>
                        <a:pt x="53" y="107"/>
                      </a:lnTo>
                      <a:lnTo>
                        <a:pt x="56" y="100"/>
                      </a:lnTo>
                      <a:lnTo>
                        <a:pt x="60" y="95"/>
                      </a:lnTo>
                      <a:lnTo>
                        <a:pt x="63" y="90"/>
                      </a:lnTo>
                      <a:lnTo>
                        <a:pt x="69" y="85"/>
                      </a:lnTo>
                      <a:lnTo>
                        <a:pt x="74" y="80"/>
                      </a:lnTo>
                      <a:lnTo>
                        <a:pt x="78" y="76"/>
                      </a:lnTo>
                      <a:lnTo>
                        <a:pt x="83" y="70"/>
                      </a:lnTo>
                      <a:lnTo>
                        <a:pt x="88" y="70"/>
                      </a:lnTo>
                      <a:lnTo>
                        <a:pt x="92" y="70"/>
                      </a:lnTo>
                      <a:lnTo>
                        <a:pt x="97" y="70"/>
                      </a:lnTo>
                      <a:lnTo>
                        <a:pt x="103" y="72"/>
                      </a:lnTo>
                      <a:lnTo>
                        <a:pt x="107" y="73"/>
                      </a:lnTo>
                      <a:lnTo>
                        <a:pt x="112" y="76"/>
                      </a:lnTo>
                      <a:lnTo>
                        <a:pt x="114" y="78"/>
                      </a:lnTo>
                      <a:lnTo>
                        <a:pt x="118" y="82"/>
                      </a:lnTo>
                      <a:lnTo>
                        <a:pt x="121" y="86"/>
                      </a:lnTo>
                      <a:lnTo>
                        <a:pt x="122" y="90"/>
                      </a:lnTo>
                      <a:lnTo>
                        <a:pt x="122" y="97"/>
                      </a:lnTo>
                      <a:lnTo>
                        <a:pt x="120" y="100"/>
                      </a:lnTo>
                      <a:lnTo>
                        <a:pt x="116" y="103"/>
                      </a:lnTo>
                      <a:lnTo>
                        <a:pt x="112" y="106"/>
                      </a:lnTo>
                      <a:lnTo>
                        <a:pt x="107" y="107"/>
                      </a:lnTo>
                      <a:lnTo>
                        <a:pt x="101" y="110"/>
                      </a:lnTo>
                      <a:lnTo>
                        <a:pt x="97" y="112"/>
                      </a:lnTo>
                      <a:lnTo>
                        <a:pt x="96" y="116"/>
                      </a:lnTo>
                      <a:lnTo>
                        <a:pt x="96" y="123"/>
                      </a:lnTo>
                      <a:lnTo>
                        <a:pt x="100" y="130"/>
                      </a:lnTo>
                      <a:lnTo>
                        <a:pt x="101" y="130"/>
                      </a:lnTo>
                      <a:lnTo>
                        <a:pt x="104" y="132"/>
                      </a:lnTo>
                      <a:lnTo>
                        <a:pt x="107" y="133"/>
                      </a:lnTo>
                      <a:lnTo>
                        <a:pt x="108" y="134"/>
                      </a:lnTo>
                      <a:lnTo>
                        <a:pt x="110" y="134"/>
                      </a:lnTo>
                      <a:lnTo>
                        <a:pt x="113" y="136"/>
                      </a:lnTo>
                      <a:lnTo>
                        <a:pt x="114" y="136"/>
                      </a:lnTo>
                      <a:lnTo>
                        <a:pt x="117" y="136"/>
                      </a:lnTo>
                      <a:lnTo>
                        <a:pt x="120" y="136"/>
                      </a:lnTo>
                      <a:lnTo>
                        <a:pt x="122" y="134"/>
                      </a:lnTo>
                      <a:lnTo>
                        <a:pt x="127" y="130"/>
                      </a:lnTo>
                      <a:lnTo>
                        <a:pt x="133" y="125"/>
                      </a:lnTo>
                      <a:lnTo>
                        <a:pt x="135" y="120"/>
                      </a:lnTo>
                      <a:lnTo>
                        <a:pt x="137" y="115"/>
                      </a:lnTo>
                      <a:lnTo>
                        <a:pt x="138" y="110"/>
                      </a:lnTo>
                      <a:lnTo>
                        <a:pt x="138" y="103"/>
                      </a:lnTo>
                      <a:lnTo>
                        <a:pt x="138" y="97"/>
                      </a:lnTo>
                      <a:lnTo>
                        <a:pt x="138" y="91"/>
                      </a:lnTo>
                      <a:lnTo>
                        <a:pt x="138" y="86"/>
                      </a:lnTo>
                      <a:lnTo>
                        <a:pt x="137" y="81"/>
                      </a:lnTo>
                      <a:lnTo>
                        <a:pt x="135" y="73"/>
                      </a:lnTo>
                      <a:lnTo>
                        <a:pt x="131" y="67"/>
                      </a:lnTo>
                      <a:lnTo>
                        <a:pt x="127" y="61"/>
                      </a:lnTo>
                      <a:lnTo>
                        <a:pt x="122" y="56"/>
                      </a:lnTo>
                      <a:lnTo>
                        <a:pt x="117" y="51"/>
                      </a:lnTo>
                      <a:lnTo>
                        <a:pt x="110" y="47"/>
                      </a:lnTo>
                      <a:lnTo>
                        <a:pt x="104" y="44"/>
                      </a:lnTo>
                      <a:lnTo>
                        <a:pt x="97" y="42"/>
                      </a:lnTo>
                      <a:lnTo>
                        <a:pt x="91" y="39"/>
                      </a:lnTo>
                      <a:lnTo>
                        <a:pt x="84" y="37"/>
                      </a:lnTo>
                      <a:lnTo>
                        <a:pt x="75" y="35"/>
                      </a:lnTo>
                      <a:lnTo>
                        <a:pt x="66" y="35"/>
                      </a:lnTo>
                      <a:lnTo>
                        <a:pt x="58" y="35"/>
                      </a:lnTo>
                      <a:lnTo>
                        <a:pt x="49" y="37"/>
                      </a:lnTo>
                      <a:lnTo>
                        <a:pt x="41" y="39"/>
                      </a:lnTo>
                      <a:lnTo>
                        <a:pt x="32" y="40"/>
                      </a:lnTo>
                      <a:lnTo>
                        <a:pt x="24" y="42"/>
                      </a:lnTo>
                      <a:lnTo>
                        <a:pt x="15" y="43"/>
                      </a:lnTo>
                      <a:lnTo>
                        <a:pt x="7" y="43"/>
                      </a:lnTo>
                      <a:lnTo>
                        <a:pt x="0" y="43"/>
                      </a:lnTo>
                      <a:lnTo>
                        <a:pt x="3" y="35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0" y="21"/>
                      </a:lnTo>
                      <a:lnTo>
                        <a:pt x="27" y="17"/>
                      </a:lnTo>
                      <a:lnTo>
                        <a:pt x="35" y="13"/>
                      </a:lnTo>
                      <a:lnTo>
                        <a:pt x="41" y="10"/>
                      </a:lnTo>
                      <a:lnTo>
                        <a:pt x="49" y="6"/>
                      </a:lnTo>
                      <a:lnTo>
                        <a:pt x="56" y="4"/>
                      </a:lnTo>
                      <a:lnTo>
                        <a:pt x="62" y="0"/>
                      </a:lnTo>
                      <a:lnTo>
                        <a:pt x="77" y="1"/>
                      </a:lnTo>
                      <a:lnTo>
                        <a:pt x="92" y="3"/>
                      </a:lnTo>
                      <a:lnTo>
                        <a:pt x="107" y="3"/>
                      </a:lnTo>
                      <a:lnTo>
                        <a:pt x="122" y="5"/>
                      </a:lnTo>
                      <a:lnTo>
                        <a:pt x="137" y="8"/>
                      </a:lnTo>
                      <a:lnTo>
                        <a:pt x="150" y="12"/>
                      </a:lnTo>
                      <a:lnTo>
                        <a:pt x="163" y="18"/>
                      </a:lnTo>
                      <a:lnTo>
                        <a:pt x="173" y="27"/>
                      </a:lnTo>
                      <a:lnTo>
                        <a:pt x="182" y="39"/>
                      </a:lnTo>
                      <a:lnTo>
                        <a:pt x="189" y="55"/>
                      </a:lnTo>
                      <a:lnTo>
                        <a:pt x="189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Freeform 203">
                  <a:extLst>
                    <a:ext uri="{FF2B5EF4-FFF2-40B4-BE49-F238E27FC236}">
                      <a16:creationId xmlns="" xmlns:a16="http://schemas.microsoft.com/office/drawing/2014/main" id="{925CE649-0632-4A86-921D-371D40F8AC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6" y="3022"/>
                  <a:ext cx="16" cy="15"/>
                </a:xfrm>
                <a:custGeom>
                  <a:avLst/>
                  <a:gdLst>
                    <a:gd name="T0" fmla="*/ 0 w 48"/>
                    <a:gd name="T1" fmla="*/ 0 h 44"/>
                    <a:gd name="T2" fmla="*/ 0 w 48"/>
                    <a:gd name="T3" fmla="*/ 0 h 44"/>
                    <a:gd name="T4" fmla="*/ 0 w 48"/>
                    <a:gd name="T5" fmla="*/ 0 h 44"/>
                    <a:gd name="T6" fmla="*/ 0 w 48"/>
                    <a:gd name="T7" fmla="*/ 0 h 44"/>
                    <a:gd name="T8" fmla="*/ 0 w 48"/>
                    <a:gd name="T9" fmla="*/ 0 h 44"/>
                    <a:gd name="T10" fmla="*/ 0 w 48"/>
                    <a:gd name="T11" fmla="*/ 0 h 44"/>
                    <a:gd name="T12" fmla="*/ 0 w 48"/>
                    <a:gd name="T13" fmla="*/ 0 h 44"/>
                    <a:gd name="T14" fmla="*/ 0 w 48"/>
                    <a:gd name="T15" fmla="*/ 0 h 44"/>
                    <a:gd name="T16" fmla="*/ 0 w 48"/>
                    <a:gd name="T17" fmla="*/ 0 h 44"/>
                    <a:gd name="T18" fmla="*/ 0 w 48"/>
                    <a:gd name="T19" fmla="*/ 0 h 44"/>
                    <a:gd name="T20" fmla="*/ 0 w 48"/>
                    <a:gd name="T21" fmla="*/ 0 h 44"/>
                    <a:gd name="T22" fmla="*/ 0 w 48"/>
                    <a:gd name="T23" fmla="*/ 0 h 44"/>
                    <a:gd name="T24" fmla="*/ 0 w 48"/>
                    <a:gd name="T25" fmla="*/ 0 h 44"/>
                    <a:gd name="T26" fmla="*/ 0 w 48"/>
                    <a:gd name="T27" fmla="*/ 0 h 44"/>
                    <a:gd name="T28" fmla="*/ 0 w 48"/>
                    <a:gd name="T29" fmla="*/ 0 h 44"/>
                    <a:gd name="T30" fmla="*/ 0 w 48"/>
                    <a:gd name="T31" fmla="*/ 0 h 44"/>
                    <a:gd name="T32" fmla="*/ 0 w 48"/>
                    <a:gd name="T33" fmla="*/ 0 h 44"/>
                    <a:gd name="T34" fmla="*/ 0 w 48"/>
                    <a:gd name="T35" fmla="*/ 0 h 44"/>
                    <a:gd name="T36" fmla="*/ 0 w 48"/>
                    <a:gd name="T37" fmla="*/ 0 h 44"/>
                    <a:gd name="T38" fmla="*/ 0 w 48"/>
                    <a:gd name="T39" fmla="*/ 0 h 44"/>
                    <a:gd name="T40" fmla="*/ 0 w 48"/>
                    <a:gd name="T41" fmla="*/ 0 h 44"/>
                    <a:gd name="T42" fmla="*/ 0 w 48"/>
                    <a:gd name="T43" fmla="*/ 0 h 44"/>
                    <a:gd name="T44" fmla="*/ 0 w 48"/>
                    <a:gd name="T45" fmla="*/ 0 h 44"/>
                    <a:gd name="T46" fmla="*/ 0 w 48"/>
                    <a:gd name="T47" fmla="*/ 0 h 44"/>
                    <a:gd name="T48" fmla="*/ 0 w 48"/>
                    <a:gd name="T49" fmla="*/ 0 h 44"/>
                    <a:gd name="T50" fmla="*/ 0 w 48"/>
                    <a:gd name="T51" fmla="*/ 0 h 44"/>
                    <a:gd name="T52" fmla="*/ 0 w 48"/>
                    <a:gd name="T53" fmla="*/ 0 h 44"/>
                    <a:gd name="T54" fmla="*/ 0 w 48"/>
                    <a:gd name="T55" fmla="*/ 0 h 44"/>
                    <a:gd name="T56" fmla="*/ 0 w 48"/>
                    <a:gd name="T57" fmla="*/ 0 h 44"/>
                    <a:gd name="T58" fmla="*/ 0 w 48"/>
                    <a:gd name="T59" fmla="*/ 0 h 44"/>
                    <a:gd name="T60" fmla="*/ 0 w 48"/>
                    <a:gd name="T61" fmla="*/ 0 h 44"/>
                    <a:gd name="T62" fmla="*/ 0 w 48"/>
                    <a:gd name="T63" fmla="*/ 0 h 44"/>
                    <a:gd name="T64" fmla="*/ 0 w 48"/>
                    <a:gd name="T65" fmla="*/ 0 h 44"/>
                    <a:gd name="T66" fmla="*/ 0 w 48"/>
                    <a:gd name="T67" fmla="*/ 0 h 44"/>
                    <a:gd name="T68" fmla="*/ 0 w 48"/>
                    <a:gd name="T69" fmla="*/ 0 h 44"/>
                    <a:gd name="T70" fmla="*/ 0 w 48"/>
                    <a:gd name="T71" fmla="*/ 0 h 44"/>
                    <a:gd name="T72" fmla="*/ 0 w 48"/>
                    <a:gd name="T73" fmla="*/ 0 h 44"/>
                    <a:gd name="T74" fmla="*/ 0 w 48"/>
                    <a:gd name="T75" fmla="*/ 0 h 44"/>
                    <a:gd name="T76" fmla="*/ 0 w 48"/>
                    <a:gd name="T77" fmla="*/ 0 h 44"/>
                    <a:gd name="T78" fmla="*/ 0 w 48"/>
                    <a:gd name="T79" fmla="*/ 0 h 44"/>
                    <a:gd name="T80" fmla="*/ 0 w 48"/>
                    <a:gd name="T81" fmla="*/ 0 h 44"/>
                    <a:gd name="T82" fmla="*/ 0 w 48"/>
                    <a:gd name="T83" fmla="*/ 0 h 44"/>
                    <a:gd name="T84" fmla="*/ 0 w 48"/>
                    <a:gd name="T85" fmla="*/ 0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8"/>
                    <a:gd name="T130" fmla="*/ 0 h 44"/>
                    <a:gd name="T131" fmla="*/ 48 w 48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8" h="44">
                      <a:moveTo>
                        <a:pt x="45" y="23"/>
                      </a:moveTo>
                      <a:lnTo>
                        <a:pt x="47" y="27"/>
                      </a:lnTo>
                      <a:lnTo>
                        <a:pt x="48" y="30"/>
                      </a:lnTo>
                      <a:lnTo>
                        <a:pt x="47" y="32"/>
                      </a:lnTo>
                      <a:lnTo>
                        <a:pt x="45" y="34"/>
                      </a:lnTo>
                      <a:lnTo>
                        <a:pt x="44" y="35"/>
                      </a:lnTo>
                      <a:lnTo>
                        <a:pt x="41" y="36"/>
                      </a:lnTo>
                      <a:lnTo>
                        <a:pt x="39" y="38"/>
                      </a:lnTo>
                      <a:lnTo>
                        <a:pt x="37" y="39"/>
                      </a:lnTo>
                      <a:lnTo>
                        <a:pt x="35" y="40"/>
                      </a:lnTo>
                      <a:lnTo>
                        <a:pt x="34" y="43"/>
                      </a:lnTo>
                      <a:lnTo>
                        <a:pt x="30" y="44"/>
                      </a:lnTo>
                      <a:lnTo>
                        <a:pt x="26" y="44"/>
                      </a:lnTo>
                      <a:lnTo>
                        <a:pt x="22" y="44"/>
                      </a:lnTo>
                      <a:lnTo>
                        <a:pt x="18" y="43"/>
                      </a:lnTo>
                      <a:lnTo>
                        <a:pt x="14" y="42"/>
                      </a:lnTo>
                      <a:lnTo>
                        <a:pt x="10" y="40"/>
                      </a:lnTo>
                      <a:lnTo>
                        <a:pt x="7" y="38"/>
                      </a:lnTo>
                      <a:lnTo>
                        <a:pt x="5" y="34"/>
                      </a:lnTo>
                      <a:lnTo>
                        <a:pt x="4" y="31"/>
                      </a:lnTo>
                      <a:lnTo>
                        <a:pt x="1" y="27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1" y="15"/>
                      </a:lnTo>
                      <a:lnTo>
                        <a:pt x="2" y="13"/>
                      </a:lnTo>
                      <a:lnTo>
                        <a:pt x="5" y="12"/>
                      </a:lnTo>
                      <a:lnTo>
                        <a:pt x="9" y="9"/>
                      </a:lnTo>
                      <a:lnTo>
                        <a:pt x="11" y="8"/>
                      </a:lnTo>
                      <a:lnTo>
                        <a:pt x="14" y="5"/>
                      </a:lnTo>
                      <a:lnTo>
                        <a:pt x="17" y="4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2" y="1"/>
                      </a:lnTo>
                      <a:lnTo>
                        <a:pt x="36" y="4"/>
                      </a:lnTo>
                      <a:lnTo>
                        <a:pt x="39" y="6"/>
                      </a:lnTo>
                      <a:lnTo>
                        <a:pt x="41" y="10"/>
                      </a:lnTo>
                      <a:lnTo>
                        <a:pt x="43" y="13"/>
                      </a:lnTo>
                      <a:lnTo>
                        <a:pt x="44" y="17"/>
                      </a:lnTo>
                      <a:lnTo>
                        <a:pt x="45" y="21"/>
                      </a:lnTo>
                      <a:lnTo>
                        <a:pt x="45" y="25"/>
                      </a:lnTo>
                      <a:lnTo>
                        <a:pt x="45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Freeform 204">
                  <a:extLst>
                    <a:ext uri="{FF2B5EF4-FFF2-40B4-BE49-F238E27FC236}">
                      <a16:creationId xmlns="" xmlns:a16="http://schemas.microsoft.com/office/drawing/2014/main" id="{C1EEDE1A-8032-4FFD-9DCE-95246D7902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6" y="3004"/>
                  <a:ext cx="77" cy="127"/>
                </a:xfrm>
                <a:custGeom>
                  <a:avLst/>
                  <a:gdLst>
                    <a:gd name="T0" fmla="*/ 0 w 229"/>
                    <a:gd name="T1" fmla="*/ 0 h 380"/>
                    <a:gd name="T2" fmla="*/ 0 w 229"/>
                    <a:gd name="T3" fmla="*/ 0 h 380"/>
                    <a:gd name="T4" fmla="*/ 0 w 229"/>
                    <a:gd name="T5" fmla="*/ 0 h 380"/>
                    <a:gd name="T6" fmla="*/ 0 w 229"/>
                    <a:gd name="T7" fmla="*/ 0 h 380"/>
                    <a:gd name="T8" fmla="*/ 0 w 229"/>
                    <a:gd name="T9" fmla="*/ 0 h 380"/>
                    <a:gd name="T10" fmla="*/ 0 w 229"/>
                    <a:gd name="T11" fmla="*/ 0 h 380"/>
                    <a:gd name="T12" fmla="*/ 0 w 229"/>
                    <a:gd name="T13" fmla="*/ 0 h 380"/>
                    <a:gd name="T14" fmla="*/ 0 w 229"/>
                    <a:gd name="T15" fmla="*/ 0 h 380"/>
                    <a:gd name="T16" fmla="*/ 0 w 229"/>
                    <a:gd name="T17" fmla="*/ 0 h 380"/>
                    <a:gd name="T18" fmla="*/ 0 w 229"/>
                    <a:gd name="T19" fmla="*/ 0 h 380"/>
                    <a:gd name="T20" fmla="*/ 0 w 229"/>
                    <a:gd name="T21" fmla="*/ 0 h 380"/>
                    <a:gd name="T22" fmla="*/ 0 w 229"/>
                    <a:gd name="T23" fmla="*/ 0 h 380"/>
                    <a:gd name="T24" fmla="*/ 0 w 229"/>
                    <a:gd name="T25" fmla="*/ 0 h 380"/>
                    <a:gd name="T26" fmla="*/ 0 w 229"/>
                    <a:gd name="T27" fmla="*/ 0 h 380"/>
                    <a:gd name="T28" fmla="*/ 0 w 229"/>
                    <a:gd name="T29" fmla="*/ 0 h 380"/>
                    <a:gd name="T30" fmla="*/ 0 w 229"/>
                    <a:gd name="T31" fmla="*/ 0 h 380"/>
                    <a:gd name="T32" fmla="*/ 0 w 229"/>
                    <a:gd name="T33" fmla="*/ 0 h 380"/>
                    <a:gd name="T34" fmla="*/ 0 w 229"/>
                    <a:gd name="T35" fmla="*/ 0 h 380"/>
                    <a:gd name="T36" fmla="*/ 0 w 229"/>
                    <a:gd name="T37" fmla="*/ 0 h 380"/>
                    <a:gd name="T38" fmla="*/ 0 w 229"/>
                    <a:gd name="T39" fmla="*/ 0 h 380"/>
                    <a:gd name="T40" fmla="*/ 0 w 229"/>
                    <a:gd name="T41" fmla="*/ 0 h 380"/>
                    <a:gd name="T42" fmla="*/ 0 w 229"/>
                    <a:gd name="T43" fmla="*/ 0 h 380"/>
                    <a:gd name="T44" fmla="*/ 0 w 229"/>
                    <a:gd name="T45" fmla="*/ 0 h 380"/>
                    <a:gd name="T46" fmla="*/ 0 w 229"/>
                    <a:gd name="T47" fmla="*/ 0 h 380"/>
                    <a:gd name="T48" fmla="*/ 0 w 229"/>
                    <a:gd name="T49" fmla="*/ 0 h 380"/>
                    <a:gd name="T50" fmla="*/ 0 w 229"/>
                    <a:gd name="T51" fmla="*/ 0 h 380"/>
                    <a:gd name="T52" fmla="*/ 0 w 229"/>
                    <a:gd name="T53" fmla="*/ 0 h 380"/>
                    <a:gd name="T54" fmla="*/ 0 w 229"/>
                    <a:gd name="T55" fmla="*/ 0 h 380"/>
                    <a:gd name="T56" fmla="*/ 0 w 229"/>
                    <a:gd name="T57" fmla="*/ 0 h 380"/>
                    <a:gd name="T58" fmla="*/ 0 w 229"/>
                    <a:gd name="T59" fmla="*/ 0 h 380"/>
                    <a:gd name="T60" fmla="*/ 0 w 229"/>
                    <a:gd name="T61" fmla="*/ 0 h 380"/>
                    <a:gd name="T62" fmla="*/ 0 w 229"/>
                    <a:gd name="T63" fmla="*/ 0 h 380"/>
                    <a:gd name="T64" fmla="*/ 0 w 229"/>
                    <a:gd name="T65" fmla="*/ 0 h 380"/>
                    <a:gd name="T66" fmla="*/ 0 w 229"/>
                    <a:gd name="T67" fmla="*/ 0 h 380"/>
                    <a:gd name="T68" fmla="*/ 0 w 229"/>
                    <a:gd name="T69" fmla="*/ 0 h 380"/>
                    <a:gd name="T70" fmla="*/ 0 w 229"/>
                    <a:gd name="T71" fmla="*/ 0 h 380"/>
                    <a:gd name="T72" fmla="*/ 0 w 229"/>
                    <a:gd name="T73" fmla="*/ 0 h 380"/>
                    <a:gd name="T74" fmla="*/ 0 w 229"/>
                    <a:gd name="T75" fmla="*/ 0 h 380"/>
                    <a:gd name="T76" fmla="*/ 0 w 229"/>
                    <a:gd name="T77" fmla="*/ 0 h 380"/>
                    <a:gd name="T78" fmla="*/ 0 w 229"/>
                    <a:gd name="T79" fmla="*/ 0 h 380"/>
                    <a:gd name="T80" fmla="*/ 0 w 229"/>
                    <a:gd name="T81" fmla="*/ 0 h 380"/>
                    <a:gd name="T82" fmla="*/ 0 w 229"/>
                    <a:gd name="T83" fmla="*/ 0 h 380"/>
                    <a:gd name="T84" fmla="*/ 0 w 229"/>
                    <a:gd name="T85" fmla="*/ 0 h 380"/>
                    <a:gd name="T86" fmla="*/ 0 w 229"/>
                    <a:gd name="T87" fmla="*/ 0 h 380"/>
                    <a:gd name="T88" fmla="*/ 0 w 229"/>
                    <a:gd name="T89" fmla="*/ 0 h 38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29"/>
                    <a:gd name="T136" fmla="*/ 0 h 380"/>
                    <a:gd name="T137" fmla="*/ 229 w 229"/>
                    <a:gd name="T138" fmla="*/ 380 h 38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29" h="380">
                      <a:moveTo>
                        <a:pt x="226" y="269"/>
                      </a:moveTo>
                      <a:lnTo>
                        <a:pt x="221" y="288"/>
                      </a:lnTo>
                      <a:lnTo>
                        <a:pt x="214" y="304"/>
                      </a:lnTo>
                      <a:lnTo>
                        <a:pt x="204" y="320"/>
                      </a:lnTo>
                      <a:lnTo>
                        <a:pt x="192" y="333"/>
                      </a:lnTo>
                      <a:lnTo>
                        <a:pt x="179" y="345"/>
                      </a:lnTo>
                      <a:lnTo>
                        <a:pt x="165" y="355"/>
                      </a:lnTo>
                      <a:lnTo>
                        <a:pt x="149" y="364"/>
                      </a:lnTo>
                      <a:lnTo>
                        <a:pt x="132" y="371"/>
                      </a:lnTo>
                      <a:lnTo>
                        <a:pt x="115" y="376"/>
                      </a:lnTo>
                      <a:lnTo>
                        <a:pt x="97" y="380"/>
                      </a:lnTo>
                      <a:lnTo>
                        <a:pt x="89" y="378"/>
                      </a:lnTo>
                      <a:lnTo>
                        <a:pt x="83" y="377"/>
                      </a:lnTo>
                      <a:lnTo>
                        <a:pt x="75" y="376"/>
                      </a:lnTo>
                      <a:lnTo>
                        <a:pt x="67" y="375"/>
                      </a:lnTo>
                      <a:lnTo>
                        <a:pt x="60" y="373"/>
                      </a:lnTo>
                      <a:lnTo>
                        <a:pt x="53" y="371"/>
                      </a:lnTo>
                      <a:lnTo>
                        <a:pt x="46" y="369"/>
                      </a:lnTo>
                      <a:lnTo>
                        <a:pt x="40" y="367"/>
                      </a:lnTo>
                      <a:lnTo>
                        <a:pt x="33" y="364"/>
                      </a:lnTo>
                      <a:lnTo>
                        <a:pt x="27" y="360"/>
                      </a:lnTo>
                      <a:lnTo>
                        <a:pt x="21" y="352"/>
                      </a:lnTo>
                      <a:lnTo>
                        <a:pt x="17" y="346"/>
                      </a:lnTo>
                      <a:lnTo>
                        <a:pt x="13" y="338"/>
                      </a:lnTo>
                      <a:lnTo>
                        <a:pt x="10" y="331"/>
                      </a:lnTo>
                      <a:lnTo>
                        <a:pt x="7" y="324"/>
                      </a:lnTo>
                      <a:lnTo>
                        <a:pt x="4" y="316"/>
                      </a:lnTo>
                      <a:lnTo>
                        <a:pt x="2" y="308"/>
                      </a:lnTo>
                      <a:lnTo>
                        <a:pt x="0" y="299"/>
                      </a:lnTo>
                      <a:lnTo>
                        <a:pt x="0" y="291"/>
                      </a:lnTo>
                      <a:lnTo>
                        <a:pt x="2" y="283"/>
                      </a:lnTo>
                      <a:lnTo>
                        <a:pt x="4" y="271"/>
                      </a:lnTo>
                      <a:lnTo>
                        <a:pt x="8" y="260"/>
                      </a:lnTo>
                      <a:lnTo>
                        <a:pt x="15" y="251"/>
                      </a:lnTo>
                      <a:lnTo>
                        <a:pt x="23" y="243"/>
                      </a:lnTo>
                      <a:lnTo>
                        <a:pt x="32" y="235"/>
                      </a:lnTo>
                      <a:lnTo>
                        <a:pt x="42" y="228"/>
                      </a:lnTo>
                      <a:lnTo>
                        <a:pt x="53" y="223"/>
                      </a:lnTo>
                      <a:lnTo>
                        <a:pt x="63" y="218"/>
                      </a:lnTo>
                      <a:lnTo>
                        <a:pt x="75" y="214"/>
                      </a:lnTo>
                      <a:lnTo>
                        <a:pt x="85" y="210"/>
                      </a:lnTo>
                      <a:lnTo>
                        <a:pt x="89" y="211"/>
                      </a:lnTo>
                      <a:lnTo>
                        <a:pt x="93" y="213"/>
                      </a:lnTo>
                      <a:lnTo>
                        <a:pt x="97" y="215"/>
                      </a:lnTo>
                      <a:lnTo>
                        <a:pt x="100" y="218"/>
                      </a:lnTo>
                      <a:lnTo>
                        <a:pt x="102" y="221"/>
                      </a:lnTo>
                      <a:lnTo>
                        <a:pt x="105" y="224"/>
                      </a:lnTo>
                      <a:lnTo>
                        <a:pt x="107" y="228"/>
                      </a:lnTo>
                      <a:lnTo>
                        <a:pt x="109" y="232"/>
                      </a:lnTo>
                      <a:lnTo>
                        <a:pt x="111" y="236"/>
                      </a:lnTo>
                      <a:lnTo>
                        <a:pt x="111" y="240"/>
                      </a:lnTo>
                      <a:lnTo>
                        <a:pt x="113" y="245"/>
                      </a:lnTo>
                      <a:lnTo>
                        <a:pt x="111" y="251"/>
                      </a:lnTo>
                      <a:lnTo>
                        <a:pt x="110" y="256"/>
                      </a:lnTo>
                      <a:lnTo>
                        <a:pt x="107" y="261"/>
                      </a:lnTo>
                      <a:lnTo>
                        <a:pt x="104" y="265"/>
                      </a:lnTo>
                      <a:lnTo>
                        <a:pt x="101" y="269"/>
                      </a:lnTo>
                      <a:lnTo>
                        <a:pt x="98" y="274"/>
                      </a:lnTo>
                      <a:lnTo>
                        <a:pt x="96" y="278"/>
                      </a:lnTo>
                      <a:lnTo>
                        <a:pt x="94" y="283"/>
                      </a:lnTo>
                      <a:lnTo>
                        <a:pt x="93" y="288"/>
                      </a:lnTo>
                      <a:lnTo>
                        <a:pt x="77" y="290"/>
                      </a:lnTo>
                      <a:lnTo>
                        <a:pt x="75" y="249"/>
                      </a:lnTo>
                      <a:lnTo>
                        <a:pt x="77" y="247"/>
                      </a:lnTo>
                      <a:lnTo>
                        <a:pt x="80" y="245"/>
                      </a:lnTo>
                      <a:lnTo>
                        <a:pt x="83" y="245"/>
                      </a:lnTo>
                      <a:lnTo>
                        <a:pt x="85" y="245"/>
                      </a:lnTo>
                      <a:lnTo>
                        <a:pt x="88" y="247"/>
                      </a:lnTo>
                      <a:lnTo>
                        <a:pt x="90" y="247"/>
                      </a:lnTo>
                      <a:lnTo>
                        <a:pt x="92" y="247"/>
                      </a:lnTo>
                      <a:lnTo>
                        <a:pt x="94" y="245"/>
                      </a:lnTo>
                      <a:lnTo>
                        <a:pt x="96" y="243"/>
                      </a:lnTo>
                      <a:lnTo>
                        <a:pt x="96" y="239"/>
                      </a:lnTo>
                      <a:lnTo>
                        <a:pt x="96" y="236"/>
                      </a:lnTo>
                      <a:lnTo>
                        <a:pt x="96" y="234"/>
                      </a:lnTo>
                      <a:lnTo>
                        <a:pt x="96" y="232"/>
                      </a:lnTo>
                      <a:lnTo>
                        <a:pt x="94" y="230"/>
                      </a:lnTo>
                      <a:lnTo>
                        <a:pt x="94" y="228"/>
                      </a:lnTo>
                      <a:lnTo>
                        <a:pt x="93" y="227"/>
                      </a:lnTo>
                      <a:lnTo>
                        <a:pt x="92" y="226"/>
                      </a:lnTo>
                      <a:lnTo>
                        <a:pt x="89" y="224"/>
                      </a:lnTo>
                      <a:lnTo>
                        <a:pt x="88" y="224"/>
                      </a:lnTo>
                      <a:lnTo>
                        <a:pt x="87" y="223"/>
                      </a:lnTo>
                      <a:lnTo>
                        <a:pt x="81" y="222"/>
                      </a:lnTo>
                      <a:lnTo>
                        <a:pt x="79" y="222"/>
                      </a:lnTo>
                      <a:lnTo>
                        <a:pt x="75" y="224"/>
                      </a:lnTo>
                      <a:lnTo>
                        <a:pt x="71" y="226"/>
                      </a:lnTo>
                      <a:lnTo>
                        <a:pt x="68" y="230"/>
                      </a:lnTo>
                      <a:lnTo>
                        <a:pt x="66" y="234"/>
                      </a:lnTo>
                      <a:lnTo>
                        <a:pt x="63" y="238"/>
                      </a:lnTo>
                      <a:lnTo>
                        <a:pt x="60" y="241"/>
                      </a:lnTo>
                      <a:lnTo>
                        <a:pt x="58" y="244"/>
                      </a:lnTo>
                      <a:lnTo>
                        <a:pt x="57" y="248"/>
                      </a:lnTo>
                      <a:lnTo>
                        <a:pt x="55" y="254"/>
                      </a:lnTo>
                      <a:lnTo>
                        <a:pt x="54" y="261"/>
                      </a:lnTo>
                      <a:lnTo>
                        <a:pt x="54" y="269"/>
                      </a:lnTo>
                      <a:lnTo>
                        <a:pt x="54" y="275"/>
                      </a:lnTo>
                      <a:lnTo>
                        <a:pt x="55" y="282"/>
                      </a:lnTo>
                      <a:lnTo>
                        <a:pt x="57" y="288"/>
                      </a:lnTo>
                      <a:lnTo>
                        <a:pt x="60" y="295"/>
                      </a:lnTo>
                      <a:lnTo>
                        <a:pt x="64" y="300"/>
                      </a:lnTo>
                      <a:lnTo>
                        <a:pt x="70" y="305"/>
                      </a:lnTo>
                      <a:lnTo>
                        <a:pt x="76" y="309"/>
                      </a:lnTo>
                      <a:lnTo>
                        <a:pt x="89" y="308"/>
                      </a:lnTo>
                      <a:lnTo>
                        <a:pt x="100" y="304"/>
                      </a:lnTo>
                      <a:lnTo>
                        <a:pt x="109" y="298"/>
                      </a:lnTo>
                      <a:lnTo>
                        <a:pt x="117" y="290"/>
                      </a:lnTo>
                      <a:lnTo>
                        <a:pt x="123" y="281"/>
                      </a:lnTo>
                      <a:lnTo>
                        <a:pt x="130" y="270"/>
                      </a:lnTo>
                      <a:lnTo>
                        <a:pt x="136" y="258"/>
                      </a:lnTo>
                      <a:lnTo>
                        <a:pt x="141" y="248"/>
                      </a:lnTo>
                      <a:lnTo>
                        <a:pt x="147" y="238"/>
                      </a:lnTo>
                      <a:lnTo>
                        <a:pt x="152" y="228"/>
                      </a:lnTo>
                      <a:lnTo>
                        <a:pt x="154" y="206"/>
                      </a:lnTo>
                      <a:lnTo>
                        <a:pt x="156" y="183"/>
                      </a:lnTo>
                      <a:lnTo>
                        <a:pt x="154" y="161"/>
                      </a:lnTo>
                      <a:lnTo>
                        <a:pt x="151" y="138"/>
                      </a:lnTo>
                      <a:lnTo>
                        <a:pt x="145" y="116"/>
                      </a:lnTo>
                      <a:lnTo>
                        <a:pt x="137" y="94"/>
                      </a:lnTo>
                      <a:lnTo>
                        <a:pt x="128" y="74"/>
                      </a:lnTo>
                      <a:lnTo>
                        <a:pt x="118" y="55"/>
                      </a:lnTo>
                      <a:lnTo>
                        <a:pt x="105" y="37"/>
                      </a:lnTo>
                      <a:lnTo>
                        <a:pt x="90" y="20"/>
                      </a:lnTo>
                      <a:lnTo>
                        <a:pt x="92" y="0"/>
                      </a:lnTo>
                      <a:lnTo>
                        <a:pt x="119" y="20"/>
                      </a:lnTo>
                      <a:lnTo>
                        <a:pt x="144" y="40"/>
                      </a:lnTo>
                      <a:lnTo>
                        <a:pt x="165" y="64"/>
                      </a:lnTo>
                      <a:lnTo>
                        <a:pt x="184" y="90"/>
                      </a:lnTo>
                      <a:lnTo>
                        <a:pt x="200" y="117"/>
                      </a:lnTo>
                      <a:lnTo>
                        <a:pt x="213" y="146"/>
                      </a:lnTo>
                      <a:lnTo>
                        <a:pt x="222" y="176"/>
                      </a:lnTo>
                      <a:lnTo>
                        <a:pt x="228" y="206"/>
                      </a:lnTo>
                      <a:lnTo>
                        <a:pt x="229" y="238"/>
                      </a:lnTo>
                      <a:lnTo>
                        <a:pt x="226" y="270"/>
                      </a:lnTo>
                      <a:lnTo>
                        <a:pt x="226" y="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Freeform 205">
                  <a:extLst>
                    <a:ext uri="{FF2B5EF4-FFF2-40B4-BE49-F238E27FC236}">
                      <a16:creationId xmlns="" xmlns:a16="http://schemas.microsoft.com/office/drawing/2014/main" id="{9B65453F-E254-414D-A8B1-E99251E163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0" y="3044"/>
                  <a:ext cx="12" cy="11"/>
                </a:xfrm>
                <a:custGeom>
                  <a:avLst/>
                  <a:gdLst>
                    <a:gd name="T0" fmla="*/ 0 w 38"/>
                    <a:gd name="T1" fmla="*/ 0 h 32"/>
                    <a:gd name="T2" fmla="*/ 0 w 38"/>
                    <a:gd name="T3" fmla="*/ 0 h 32"/>
                    <a:gd name="T4" fmla="*/ 0 w 38"/>
                    <a:gd name="T5" fmla="*/ 0 h 32"/>
                    <a:gd name="T6" fmla="*/ 0 w 38"/>
                    <a:gd name="T7" fmla="*/ 0 h 32"/>
                    <a:gd name="T8" fmla="*/ 0 w 38"/>
                    <a:gd name="T9" fmla="*/ 0 h 32"/>
                    <a:gd name="T10" fmla="*/ 0 w 38"/>
                    <a:gd name="T11" fmla="*/ 0 h 32"/>
                    <a:gd name="T12" fmla="*/ 0 w 38"/>
                    <a:gd name="T13" fmla="*/ 0 h 32"/>
                    <a:gd name="T14" fmla="*/ 0 w 38"/>
                    <a:gd name="T15" fmla="*/ 0 h 32"/>
                    <a:gd name="T16" fmla="*/ 0 w 38"/>
                    <a:gd name="T17" fmla="*/ 0 h 32"/>
                    <a:gd name="T18" fmla="*/ 0 w 38"/>
                    <a:gd name="T19" fmla="*/ 0 h 32"/>
                    <a:gd name="T20" fmla="*/ 0 w 38"/>
                    <a:gd name="T21" fmla="*/ 0 h 32"/>
                    <a:gd name="T22" fmla="*/ 0 w 38"/>
                    <a:gd name="T23" fmla="*/ 0 h 32"/>
                    <a:gd name="T24" fmla="*/ 0 w 38"/>
                    <a:gd name="T25" fmla="*/ 0 h 32"/>
                    <a:gd name="T26" fmla="*/ 0 w 38"/>
                    <a:gd name="T27" fmla="*/ 0 h 32"/>
                    <a:gd name="T28" fmla="*/ 0 w 38"/>
                    <a:gd name="T29" fmla="*/ 0 h 32"/>
                    <a:gd name="T30" fmla="*/ 0 w 38"/>
                    <a:gd name="T31" fmla="*/ 0 h 32"/>
                    <a:gd name="T32" fmla="*/ 0 w 38"/>
                    <a:gd name="T33" fmla="*/ 0 h 32"/>
                    <a:gd name="T34" fmla="*/ 0 w 38"/>
                    <a:gd name="T35" fmla="*/ 0 h 32"/>
                    <a:gd name="T36" fmla="*/ 0 w 38"/>
                    <a:gd name="T37" fmla="*/ 0 h 32"/>
                    <a:gd name="T38" fmla="*/ 0 w 38"/>
                    <a:gd name="T39" fmla="*/ 0 h 32"/>
                    <a:gd name="T40" fmla="*/ 0 w 38"/>
                    <a:gd name="T41" fmla="*/ 0 h 32"/>
                    <a:gd name="T42" fmla="*/ 0 w 38"/>
                    <a:gd name="T43" fmla="*/ 0 h 32"/>
                    <a:gd name="T44" fmla="*/ 0 w 38"/>
                    <a:gd name="T45" fmla="*/ 0 h 32"/>
                    <a:gd name="T46" fmla="*/ 0 w 38"/>
                    <a:gd name="T47" fmla="*/ 0 h 32"/>
                    <a:gd name="T48" fmla="*/ 0 w 38"/>
                    <a:gd name="T49" fmla="*/ 0 h 32"/>
                    <a:gd name="T50" fmla="*/ 0 w 38"/>
                    <a:gd name="T51" fmla="*/ 0 h 32"/>
                    <a:gd name="T52" fmla="*/ 0 w 38"/>
                    <a:gd name="T53" fmla="*/ 0 h 32"/>
                    <a:gd name="T54" fmla="*/ 0 w 38"/>
                    <a:gd name="T55" fmla="*/ 0 h 32"/>
                    <a:gd name="T56" fmla="*/ 0 w 38"/>
                    <a:gd name="T57" fmla="*/ 0 h 32"/>
                    <a:gd name="T58" fmla="*/ 0 w 38"/>
                    <a:gd name="T59" fmla="*/ 0 h 32"/>
                    <a:gd name="T60" fmla="*/ 0 w 38"/>
                    <a:gd name="T61" fmla="*/ 0 h 32"/>
                    <a:gd name="T62" fmla="*/ 0 w 38"/>
                    <a:gd name="T63" fmla="*/ 0 h 32"/>
                    <a:gd name="T64" fmla="*/ 0 w 38"/>
                    <a:gd name="T65" fmla="*/ 0 h 3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8"/>
                    <a:gd name="T100" fmla="*/ 0 h 32"/>
                    <a:gd name="T101" fmla="*/ 38 w 38"/>
                    <a:gd name="T102" fmla="*/ 32 h 3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8" h="32">
                      <a:moveTo>
                        <a:pt x="36" y="11"/>
                      </a:moveTo>
                      <a:lnTo>
                        <a:pt x="38" y="15"/>
                      </a:lnTo>
                      <a:lnTo>
                        <a:pt x="38" y="17"/>
                      </a:lnTo>
                      <a:lnTo>
                        <a:pt x="38" y="19"/>
                      </a:lnTo>
                      <a:lnTo>
                        <a:pt x="36" y="21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2" y="26"/>
                      </a:lnTo>
                      <a:lnTo>
                        <a:pt x="30" y="29"/>
                      </a:lnTo>
                      <a:lnTo>
                        <a:pt x="29" y="29"/>
                      </a:lnTo>
                      <a:lnTo>
                        <a:pt x="27" y="30"/>
                      </a:lnTo>
                      <a:lnTo>
                        <a:pt x="23" y="32"/>
                      </a:lnTo>
                      <a:lnTo>
                        <a:pt x="19" y="30"/>
                      </a:lnTo>
                      <a:lnTo>
                        <a:pt x="15" y="30"/>
                      </a:lnTo>
                      <a:lnTo>
                        <a:pt x="13" y="29"/>
                      </a:lnTo>
                      <a:lnTo>
                        <a:pt x="10" y="26"/>
                      </a:lnTo>
                      <a:lnTo>
                        <a:pt x="8" y="24"/>
                      </a:lnTo>
                      <a:lnTo>
                        <a:pt x="6" y="23"/>
                      </a:lnTo>
                      <a:lnTo>
                        <a:pt x="4" y="20"/>
                      </a:lnTo>
                      <a:lnTo>
                        <a:pt x="1" y="17"/>
                      </a:lnTo>
                      <a:lnTo>
                        <a:pt x="0" y="15"/>
                      </a:ln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6" y="2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9" y="2"/>
                      </a:lnTo>
                      <a:lnTo>
                        <a:pt x="25" y="4"/>
                      </a:lnTo>
                      <a:lnTo>
                        <a:pt x="30" y="6"/>
                      </a:lnTo>
                      <a:lnTo>
                        <a:pt x="34" y="8"/>
                      </a:lnTo>
                      <a:lnTo>
                        <a:pt x="38" y="12"/>
                      </a:lnTo>
                      <a:lnTo>
                        <a:pt x="36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Freeform 206">
                  <a:extLst>
                    <a:ext uri="{FF2B5EF4-FFF2-40B4-BE49-F238E27FC236}">
                      <a16:creationId xmlns="" xmlns:a16="http://schemas.microsoft.com/office/drawing/2014/main" id="{826C8834-D6FE-4906-AD22-9CE337E4E5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3" y="3065"/>
                  <a:ext cx="64" cy="38"/>
                </a:xfrm>
                <a:custGeom>
                  <a:avLst/>
                  <a:gdLst>
                    <a:gd name="T0" fmla="*/ 0 w 192"/>
                    <a:gd name="T1" fmla="*/ 0 h 115"/>
                    <a:gd name="T2" fmla="*/ 0 w 192"/>
                    <a:gd name="T3" fmla="*/ 0 h 115"/>
                    <a:gd name="T4" fmla="*/ 0 w 192"/>
                    <a:gd name="T5" fmla="*/ 0 h 115"/>
                    <a:gd name="T6" fmla="*/ 0 w 192"/>
                    <a:gd name="T7" fmla="*/ 0 h 115"/>
                    <a:gd name="T8" fmla="*/ 0 w 192"/>
                    <a:gd name="T9" fmla="*/ 0 h 115"/>
                    <a:gd name="T10" fmla="*/ 0 w 192"/>
                    <a:gd name="T11" fmla="*/ 0 h 115"/>
                    <a:gd name="T12" fmla="*/ 0 w 192"/>
                    <a:gd name="T13" fmla="*/ 0 h 115"/>
                    <a:gd name="T14" fmla="*/ 0 w 192"/>
                    <a:gd name="T15" fmla="*/ 0 h 115"/>
                    <a:gd name="T16" fmla="*/ 0 w 192"/>
                    <a:gd name="T17" fmla="*/ 0 h 115"/>
                    <a:gd name="T18" fmla="*/ 0 w 192"/>
                    <a:gd name="T19" fmla="*/ 0 h 115"/>
                    <a:gd name="T20" fmla="*/ 0 w 192"/>
                    <a:gd name="T21" fmla="*/ 0 h 115"/>
                    <a:gd name="T22" fmla="*/ 0 w 192"/>
                    <a:gd name="T23" fmla="*/ 0 h 115"/>
                    <a:gd name="T24" fmla="*/ 0 w 192"/>
                    <a:gd name="T25" fmla="*/ 0 h 115"/>
                    <a:gd name="T26" fmla="*/ 0 w 192"/>
                    <a:gd name="T27" fmla="*/ 0 h 115"/>
                    <a:gd name="T28" fmla="*/ 0 w 192"/>
                    <a:gd name="T29" fmla="*/ 0 h 115"/>
                    <a:gd name="T30" fmla="*/ 0 w 192"/>
                    <a:gd name="T31" fmla="*/ 0 h 115"/>
                    <a:gd name="T32" fmla="*/ 0 w 192"/>
                    <a:gd name="T33" fmla="*/ 0 h 115"/>
                    <a:gd name="T34" fmla="*/ 0 w 192"/>
                    <a:gd name="T35" fmla="*/ 0 h 115"/>
                    <a:gd name="T36" fmla="*/ 0 w 192"/>
                    <a:gd name="T37" fmla="*/ 0 h 115"/>
                    <a:gd name="T38" fmla="*/ 0 w 192"/>
                    <a:gd name="T39" fmla="*/ 0 h 115"/>
                    <a:gd name="T40" fmla="*/ 0 w 192"/>
                    <a:gd name="T41" fmla="*/ 0 h 115"/>
                    <a:gd name="T42" fmla="*/ 0 w 192"/>
                    <a:gd name="T43" fmla="*/ 0 h 115"/>
                    <a:gd name="T44" fmla="*/ 0 w 192"/>
                    <a:gd name="T45" fmla="*/ 0 h 115"/>
                    <a:gd name="T46" fmla="*/ 0 w 192"/>
                    <a:gd name="T47" fmla="*/ 0 h 115"/>
                    <a:gd name="T48" fmla="*/ 0 w 192"/>
                    <a:gd name="T49" fmla="*/ 0 h 115"/>
                    <a:gd name="T50" fmla="*/ 0 w 192"/>
                    <a:gd name="T51" fmla="*/ 0 h 115"/>
                    <a:gd name="T52" fmla="*/ 0 w 192"/>
                    <a:gd name="T53" fmla="*/ 0 h 115"/>
                    <a:gd name="T54" fmla="*/ 0 w 192"/>
                    <a:gd name="T55" fmla="*/ 0 h 115"/>
                    <a:gd name="T56" fmla="*/ 0 w 192"/>
                    <a:gd name="T57" fmla="*/ 0 h 115"/>
                    <a:gd name="T58" fmla="*/ 0 w 192"/>
                    <a:gd name="T59" fmla="*/ 0 h 115"/>
                    <a:gd name="T60" fmla="*/ 0 w 192"/>
                    <a:gd name="T61" fmla="*/ 0 h 115"/>
                    <a:gd name="T62" fmla="*/ 0 w 192"/>
                    <a:gd name="T63" fmla="*/ 0 h 115"/>
                    <a:gd name="T64" fmla="*/ 0 w 192"/>
                    <a:gd name="T65" fmla="*/ 0 h 115"/>
                    <a:gd name="T66" fmla="*/ 0 w 192"/>
                    <a:gd name="T67" fmla="*/ 0 h 115"/>
                    <a:gd name="T68" fmla="*/ 0 w 192"/>
                    <a:gd name="T69" fmla="*/ 0 h 115"/>
                    <a:gd name="T70" fmla="*/ 0 w 192"/>
                    <a:gd name="T71" fmla="*/ 0 h 115"/>
                    <a:gd name="T72" fmla="*/ 0 w 192"/>
                    <a:gd name="T73" fmla="*/ 0 h 115"/>
                    <a:gd name="T74" fmla="*/ 0 w 192"/>
                    <a:gd name="T75" fmla="*/ 0 h 115"/>
                    <a:gd name="T76" fmla="*/ 0 w 192"/>
                    <a:gd name="T77" fmla="*/ 0 h 115"/>
                    <a:gd name="T78" fmla="*/ 0 w 192"/>
                    <a:gd name="T79" fmla="*/ 0 h 115"/>
                    <a:gd name="T80" fmla="*/ 0 w 192"/>
                    <a:gd name="T81" fmla="*/ 0 h 115"/>
                    <a:gd name="T82" fmla="*/ 0 w 192"/>
                    <a:gd name="T83" fmla="*/ 0 h 115"/>
                    <a:gd name="T84" fmla="*/ 0 w 192"/>
                    <a:gd name="T85" fmla="*/ 0 h 115"/>
                    <a:gd name="T86" fmla="*/ 0 w 192"/>
                    <a:gd name="T87" fmla="*/ 0 h 115"/>
                    <a:gd name="T88" fmla="*/ 0 w 192"/>
                    <a:gd name="T89" fmla="*/ 0 h 115"/>
                    <a:gd name="T90" fmla="*/ 0 w 192"/>
                    <a:gd name="T91" fmla="*/ 0 h 11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92"/>
                    <a:gd name="T139" fmla="*/ 0 h 115"/>
                    <a:gd name="T140" fmla="*/ 192 w 192"/>
                    <a:gd name="T141" fmla="*/ 115 h 11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92" h="115">
                      <a:moveTo>
                        <a:pt x="191" y="17"/>
                      </a:moveTo>
                      <a:lnTo>
                        <a:pt x="192" y="22"/>
                      </a:lnTo>
                      <a:lnTo>
                        <a:pt x="191" y="26"/>
                      </a:lnTo>
                      <a:lnTo>
                        <a:pt x="189" y="30"/>
                      </a:lnTo>
                      <a:lnTo>
                        <a:pt x="187" y="32"/>
                      </a:lnTo>
                      <a:lnTo>
                        <a:pt x="184" y="35"/>
                      </a:lnTo>
                      <a:lnTo>
                        <a:pt x="180" y="38"/>
                      </a:lnTo>
                      <a:lnTo>
                        <a:pt x="176" y="40"/>
                      </a:lnTo>
                      <a:lnTo>
                        <a:pt x="173" y="43"/>
                      </a:lnTo>
                      <a:lnTo>
                        <a:pt x="170" y="44"/>
                      </a:lnTo>
                      <a:lnTo>
                        <a:pt x="166" y="45"/>
                      </a:lnTo>
                      <a:lnTo>
                        <a:pt x="152" y="51"/>
                      </a:lnTo>
                      <a:lnTo>
                        <a:pt x="137" y="52"/>
                      </a:lnTo>
                      <a:lnTo>
                        <a:pt x="123" y="53"/>
                      </a:lnTo>
                      <a:lnTo>
                        <a:pt x="109" y="52"/>
                      </a:lnTo>
                      <a:lnTo>
                        <a:pt x="94" y="52"/>
                      </a:lnTo>
                      <a:lnTo>
                        <a:pt x="80" y="51"/>
                      </a:lnTo>
                      <a:lnTo>
                        <a:pt x="65" y="52"/>
                      </a:lnTo>
                      <a:lnTo>
                        <a:pt x="52" y="56"/>
                      </a:lnTo>
                      <a:lnTo>
                        <a:pt x="39" y="61"/>
                      </a:lnTo>
                      <a:lnTo>
                        <a:pt x="26" y="71"/>
                      </a:lnTo>
                      <a:lnTo>
                        <a:pt x="26" y="74"/>
                      </a:lnTo>
                      <a:lnTo>
                        <a:pt x="28" y="77"/>
                      </a:lnTo>
                      <a:lnTo>
                        <a:pt x="29" y="79"/>
                      </a:lnTo>
                      <a:lnTo>
                        <a:pt x="30" y="81"/>
                      </a:lnTo>
                      <a:lnTo>
                        <a:pt x="33" y="83"/>
                      </a:lnTo>
                      <a:lnTo>
                        <a:pt x="34" y="85"/>
                      </a:lnTo>
                      <a:lnTo>
                        <a:pt x="37" y="86"/>
                      </a:lnTo>
                      <a:lnTo>
                        <a:pt x="39" y="87"/>
                      </a:lnTo>
                      <a:lnTo>
                        <a:pt x="42" y="88"/>
                      </a:lnTo>
                      <a:lnTo>
                        <a:pt x="43" y="90"/>
                      </a:lnTo>
                      <a:lnTo>
                        <a:pt x="47" y="88"/>
                      </a:lnTo>
                      <a:lnTo>
                        <a:pt x="51" y="86"/>
                      </a:lnTo>
                      <a:lnTo>
                        <a:pt x="55" y="83"/>
                      </a:lnTo>
                      <a:lnTo>
                        <a:pt x="58" y="81"/>
                      </a:lnTo>
                      <a:lnTo>
                        <a:pt x="60" y="78"/>
                      </a:lnTo>
                      <a:lnTo>
                        <a:pt x="63" y="77"/>
                      </a:lnTo>
                      <a:lnTo>
                        <a:pt x="67" y="75"/>
                      </a:lnTo>
                      <a:lnTo>
                        <a:pt x="69" y="77"/>
                      </a:lnTo>
                      <a:lnTo>
                        <a:pt x="73" y="79"/>
                      </a:lnTo>
                      <a:lnTo>
                        <a:pt x="77" y="83"/>
                      </a:lnTo>
                      <a:lnTo>
                        <a:pt x="79" y="85"/>
                      </a:lnTo>
                      <a:lnTo>
                        <a:pt x="80" y="86"/>
                      </a:lnTo>
                      <a:lnTo>
                        <a:pt x="81" y="87"/>
                      </a:lnTo>
                      <a:lnTo>
                        <a:pt x="82" y="88"/>
                      </a:lnTo>
                      <a:lnTo>
                        <a:pt x="84" y="90"/>
                      </a:lnTo>
                      <a:lnTo>
                        <a:pt x="84" y="91"/>
                      </a:lnTo>
                      <a:lnTo>
                        <a:pt x="85" y="94"/>
                      </a:lnTo>
                      <a:lnTo>
                        <a:pt x="85" y="95"/>
                      </a:lnTo>
                      <a:lnTo>
                        <a:pt x="85" y="96"/>
                      </a:lnTo>
                      <a:lnTo>
                        <a:pt x="85" y="99"/>
                      </a:lnTo>
                      <a:lnTo>
                        <a:pt x="80" y="104"/>
                      </a:lnTo>
                      <a:lnTo>
                        <a:pt x="75" y="109"/>
                      </a:lnTo>
                      <a:lnTo>
                        <a:pt x="69" y="112"/>
                      </a:lnTo>
                      <a:lnTo>
                        <a:pt x="63" y="113"/>
                      </a:lnTo>
                      <a:lnTo>
                        <a:pt x="58" y="115"/>
                      </a:lnTo>
                      <a:lnTo>
                        <a:pt x="52" y="115"/>
                      </a:lnTo>
                      <a:lnTo>
                        <a:pt x="46" y="115"/>
                      </a:lnTo>
                      <a:lnTo>
                        <a:pt x="39" y="113"/>
                      </a:lnTo>
                      <a:lnTo>
                        <a:pt x="33" y="111"/>
                      </a:lnTo>
                      <a:lnTo>
                        <a:pt x="25" y="109"/>
                      </a:lnTo>
                      <a:lnTo>
                        <a:pt x="19" y="104"/>
                      </a:lnTo>
                      <a:lnTo>
                        <a:pt x="13" y="99"/>
                      </a:lnTo>
                      <a:lnTo>
                        <a:pt x="8" y="92"/>
                      </a:lnTo>
                      <a:lnTo>
                        <a:pt x="5" y="86"/>
                      </a:lnTo>
                      <a:lnTo>
                        <a:pt x="3" y="78"/>
                      </a:lnTo>
                      <a:lnTo>
                        <a:pt x="2" y="70"/>
                      </a:lnTo>
                      <a:lnTo>
                        <a:pt x="0" y="62"/>
                      </a:lnTo>
                      <a:lnTo>
                        <a:pt x="0" y="55"/>
                      </a:lnTo>
                      <a:lnTo>
                        <a:pt x="2" y="47"/>
                      </a:lnTo>
                      <a:lnTo>
                        <a:pt x="2" y="39"/>
                      </a:lnTo>
                      <a:lnTo>
                        <a:pt x="5" y="34"/>
                      </a:lnTo>
                      <a:lnTo>
                        <a:pt x="9" y="27"/>
                      </a:lnTo>
                      <a:lnTo>
                        <a:pt x="13" y="23"/>
                      </a:lnTo>
                      <a:lnTo>
                        <a:pt x="19" y="18"/>
                      </a:lnTo>
                      <a:lnTo>
                        <a:pt x="22" y="14"/>
                      </a:lnTo>
                      <a:lnTo>
                        <a:pt x="28" y="10"/>
                      </a:lnTo>
                      <a:lnTo>
                        <a:pt x="34" y="8"/>
                      </a:lnTo>
                      <a:lnTo>
                        <a:pt x="39" y="5"/>
                      </a:lnTo>
                      <a:lnTo>
                        <a:pt x="46" y="2"/>
                      </a:lnTo>
                      <a:lnTo>
                        <a:pt x="54" y="0"/>
                      </a:lnTo>
                      <a:lnTo>
                        <a:pt x="68" y="0"/>
                      </a:lnTo>
                      <a:lnTo>
                        <a:pt x="81" y="1"/>
                      </a:lnTo>
                      <a:lnTo>
                        <a:pt x="96" y="2"/>
                      </a:lnTo>
                      <a:lnTo>
                        <a:pt x="109" y="5"/>
                      </a:lnTo>
                      <a:lnTo>
                        <a:pt x="123" y="9"/>
                      </a:lnTo>
                      <a:lnTo>
                        <a:pt x="136" y="11"/>
                      </a:lnTo>
                      <a:lnTo>
                        <a:pt x="149" y="14"/>
                      </a:lnTo>
                      <a:lnTo>
                        <a:pt x="163" y="15"/>
                      </a:lnTo>
                      <a:lnTo>
                        <a:pt x="176" y="17"/>
                      </a:lnTo>
                      <a:lnTo>
                        <a:pt x="192" y="17"/>
                      </a:lnTo>
                      <a:lnTo>
                        <a:pt x="19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Freeform 207">
                  <a:extLst>
                    <a:ext uri="{FF2B5EF4-FFF2-40B4-BE49-F238E27FC236}">
                      <a16:creationId xmlns="" xmlns:a16="http://schemas.microsoft.com/office/drawing/2014/main" id="{91DDB7E0-8B40-4D84-AEF5-4C6E855E4B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7" y="3054"/>
                  <a:ext cx="9" cy="7"/>
                </a:xfrm>
                <a:custGeom>
                  <a:avLst/>
                  <a:gdLst>
                    <a:gd name="T0" fmla="*/ 0 w 26"/>
                    <a:gd name="T1" fmla="*/ 0 h 21"/>
                    <a:gd name="T2" fmla="*/ 0 w 26"/>
                    <a:gd name="T3" fmla="*/ 0 h 21"/>
                    <a:gd name="T4" fmla="*/ 0 w 26"/>
                    <a:gd name="T5" fmla="*/ 0 h 21"/>
                    <a:gd name="T6" fmla="*/ 0 w 26"/>
                    <a:gd name="T7" fmla="*/ 0 h 21"/>
                    <a:gd name="T8" fmla="*/ 0 w 26"/>
                    <a:gd name="T9" fmla="*/ 0 h 21"/>
                    <a:gd name="T10" fmla="*/ 0 w 26"/>
                    <a:gd name="T11" fmla="*/ 0 h 21"/>
                    <a:gd name="T12" fmla="*/ 0 w 26"/>
                    <a:gd name="T13" fmla="*/ 0 h 21"/>
                    <a:gd name="T14" fmla="*/ 0 w 26"/>
                    <a:gd name="T15" fmla="*/ 0 h 21"/>
                    <a:gd name="T16" fmla="*/ 0 w 26"/>
                    <a:gd name="T17" fmla="*/ 0 h 21"/>
                    <a:gd name="T18" fmla="*/ 0 w 26"/>
                    <a:gd name="T19" fmla="*/ 0 h 21"/>
                    <a:gd name="T20" fmla="*/ 0 w 26"/>
                    <a:gd name="T21" fmla="*/ 0 h 21"/>
                    <a:gd name="T22" fmla="*/ 0 w 26"/>
                    <a:gd name="T23" fmla="*/ 0 h 21"/>
                    <a:gd name="T24" fmla="*/ 0 w 26"/>
                    <a:gd name="T25" fmla="*/ 0 h 21"/>
                    <a:gd name="T26" fmla="*/ 0 w 26"/>
                    <a:gd name="T27" fmla="*/ 0 h 21"/>
                    <a:gd name="T28" fmla="*/ 0 w 26"/>
                    <a:gd name="T29" fmla="*/ 0 h 21"/>
                    <a:gd name="T30" fmla="*/ 0 w 26"/>
                    <a:gd name="T31" fmla="*/ 0 h 21"/>
                    <a:gd name="T32" fmla="*/ 0 w 26"/>
                    <a:gd name="T33" fmla="*/ 0 h 21"/>
                    <a:gd name="T34" fmla="*/ 0 w 26"/>
                    <a:gd name="T35" fmla="*/ 0 h 21"/>
                    <a:gd name="T36" fmla="*/ 0 w 26"/>
                    <a:gd name="T37" fmla="*/ 0 h 21"/>
                    <a:gd name="T38" fmla="*/ 0 w 26"/>
                    <a:gd name="T39" fmla="*/ 0 h 21"/>
                    <a:gd name="T40" fmla="*/ 0 w 26"/>
                    <a:gd name="T41" fmla="*/ 0 h 21"/>
                    <a:gd name="T42" fmla="*/ 0 w 26"/>
                    <a:gd name="T43" fmla="*/ 0 h 21"/>
                    <a:gd name="T44" fmla="*/ 0 w 26"/>
                    <a:gd name="T45" fmla="*/ 0 h 21"/>
                    <a:gd name="T46" fmla="*/ 0 w 26"/>
                    <a:gd name="T47" fmla="*/ 0 h 2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6"/>
                    <a:gd name="T73" fmla="*/ 0 h 21"/>
                    <a:gd name="T74" fmla="*/ 26 w 26"/>
                    <a:gd name="T75" fmla="*/ 21 h 2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6" h="21">
                      <a:moveTo>
                        <a:pt x="25" y="19"/>
                      </a:moveTo>
                      <a:lnTo>
                        <a:pt x="23" y="19"/>
                      </a:lnTo>
                      <a:lnTo>
                        <a:pt x="21" y="19"/>
                      </a:lnTo>
                      <a:lnTo>
                        <a:pt x="18" y="20"/>
                      </a:lnTo>
                      <a:lnTo>
                        <a:pt x="14" y="20"/>
                      </a:lnTo>
                      <a:lnTo>
                        <a:pt x="12" y="20"/>
                      </a:lnTo>
                      <a:lnTo>
                        <a:pt x="9" y="21"/>
                      </a:lnTo>
                      <a:lnTo>
                        <a:pt x="7" y="20"/>
                      </a:lnTo>
                      <a:lnTo>
                        <a:pt x="4" y="20"/>
                      </a:lnTo>
                      <a:lnTo>
                        <a:pt x="3" y="17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5" y="3"/>
                      </a:ln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6" y="20"/>
                      </a:lnTo>
                      <a:lnTo>
                        <a:pt x="25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Freeform 208">
                  <a:extLst>
                    <a:ext uri="{FF2B5EF4-FFF2-40B4-BE49-F238E27FC236}">
                      <a16:creationId xmlns="" xmlns:a16="http://schemas.microsoft.com/office/drawing/2014/main" id="{C717A233-BB3A-42CC-8986-A0DE27043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5" y="3079"/>
                  <a:ext cx="8" cy="7"/>
                </a:xfrm>
                <a:custGeom>
                  <a:avLst/>
                  <a:gdLst>
                    <a:gd name="T0" fmla="*/ 0 w 26"/>
                    <a:gd name="T1" fmla="*/ 0 h 23"/>
                    <a:gd name="T2" fmla="*/ 0 w 26"/>
                    <a:gd name="T3" fmla="*/ 0 h 23"/>
                    <a:gd name="T4" fmla="*/ 0 w 26"/>
                    <a:gd name="T5" fmla="*/ 0 h 23"/>
                    <a:gd name="T6" fmla="*/ 0 w 26"/>
                    <a:gd name="T7" fmla="*/ 0 h 23"/>
                    <a:gd name="T8" fmla="*/ 0 w 26"/>
                    <a:gd name="T9" fmla="*/ 0 h 23"/>
                    <a:gd name="T10" fmla="*/ 0 w 26"/>
                    <a:gd name="T11" fmla="*/ 0 h 23"/>
                    <a:gd name="T12" fmla="*/ 0 w 26"/>
                    <a:gd name="T13" fmla="*/ 0 h 23"/>
                    <a:gd name="T14" fmla="*/ 0 w 26"/>
                    <a:gd name="T15" fmla="*/ 0 h 23"/>
                    <a:gd name="T16" fmla="*/ 0 w 26"/>
                    <a:gd name="T17" fmla="*/ 0 h 23"/>
                    <a:gd name="T18" fmla="*/ 0 w 26"/>
                    <a:gd name="T19" fmla="*/ 0 h 23"/>
                    <a:gd name="T20" fmla="*/ 0 w 26"/>
                    <a:gd name="T21" fmla="*/ 0 h 23"/>
                    <a:gd name="T22" fmla="*/ 0 w 26"/>
                    <a:gd name="T23" fmla="*/ 0 h 23"/>
                    <a:gd name="T24" fmla="*/ 0 w 26"/>
                    <a:gd name="T25" fmla="*/ 0 h 23"/>
                    <a:gd name="T26" fmla="*/ 0 w 26"/>
                    <a:gd name="T27" fmla="*/ 0 h 23"/>
                    <a:gd name="T28" fmla="*/ 0 w 26"/>
                    <a:gd name="T29" fmla="*/ 0 h 23"/>
                    <a:gd name="T30" fmla="*/ 0 w 26"/>
                    <a:gd name="T31" fmla="*/ 0 h 23"/>
                    <a:gd name="T32" fmla="*/ 0 w 26"/>
                    <a:gd name="T33" fmla="*/ 0 h 23"/>
                    <a:gd name="T34" fmla="*/ 0 w 26"/>
                    <a:gd name="T35" fmla="*/ 0 h 23"/>
                    <a:gd name="T36" fmla="*/ 0 w 26"/>
                    <a:gd name="T37" fmla="*/ 0 h 23"/>
                    <a:gd name="T38" fmla="*/ 0 w 26"/>
                    <a:gd name="T39" fmla="*/ 0 h 23"/>
                    <a:gd name="T40" fmla="*/ 0 w 26"/>
                    <a:gd name="T41" fmla="*/ 0 h 23"/>
                    <a:gd name="T42" fmla="*/ 0 w 26"/>
                    <a:gd name="T43" fmla="*/ 0 h 23"/>
                    <a:gd name="T44" fmla="*/ 0 w 26"/>
                    <a:gd name="T45" fmla="*/ 0 h 2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6"/>
                    <a:gd name="T70" fmla="*/ 0 h 23"/>
                    <a:gd name="T71" fmla="*/ 26 w 26"/>
                    <a:gd name="T72" fmla="*/ 23 h 2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6" h="23">
                      <a:moveTo>
                        <a:pt x="25" y="7"/>
                      </a:moveTo>
                      <a:lnTo>
                        <a:pt x="25" y="8"/>
                      </a:lnTo>
                      <a:lnTo>
                        <a:pt x="26" y="11"/>
                      </a:lnTo>
                      <a:lnTo>
                        <a:pt x="26" y="12"/>
                      </a:lnTo>
                      <a:lnTo>
                        <a:pt x="26" y="15"/>
                      </a:lnTo>
                      <a:lnTo>
                        <a:pt x="25" y="16"/>
                      </a:lnTo>
                      <a:lnTo>
                        <a:pt x="25" y="17"/>
                      </a:lnTo>
                      <a:lnTo>
                        <a:pt x="25" y="19"/>
                      </a:lnTo>
                      <a:lnTo>
                        <a:pt x="23" y="20"/>
                      </a:lnTo>
                      <a:lnTo>
                        <a:pt x="22" y="21"/>
                      </a:lnTo>
                      <a:lnTo>
                        <a:pt x="21" y="23"/>
                      </a:lnTo>
                      <a:lnTo>
                        <a:pt x="1" y="20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2" y="8"/>
                      </a:lnTo>
                      <a:lnTo>
                        <a:pt x="5" y="6"/>
                      </a:lnTo>
                      <a:lnTo>
                        <a:pt x="9" y="3"/>
                      </a:lnTo>
                      <a:lnTo>
                        <a:pt x="12" y="2"/>
                      </a:lnTo>
                      <a:lnTo>
                        <a:pt x="15" y="0"/>
                      </a:lnTo>
                      <a:lnTo>
                        <a:pt x="19" y="2"/>
                      </a:lnTo>
                      <a:lnTo>
                        <a:pt x="22" y="3"/>
                      </a:lnTo>
                      <a:lnTo>
                        <a:pt x="25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Freeform 209">
                  <a:extLst>
                    <a:ext uri="{FF2B5EF4-FFF2-40B4-BE49-F238E27FC236}">
                      <a16:creationId xmlns="" xmlns:a16="http://schemas.microsoft.com/office/drawing/2014/main" id="{10502BD3-EF76-4394-9BA3-68C1EEFD08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6" y="3022"/>
                  <a:ext cx="12" cy="9"/>
                </a:xfrm>
                <a:custGeom>
                  <a:avLst/>
                  <a:gdLst>
                    <a:gd name="T0" fmla="*/ 0 w 36"/>
                    <a:gd name="T1" fmla="*/ 0 h 28"/>
                    <a:gd name="T2" fmla="*/ 0 w 36"/>
                    <a:gd name="T3" fmla="*/ 0 h 28"/>
                    <a:gd name="T4" fmla="*/ 0 w 36"/>
                    <a:gd name="T5" fmla="*/ 0 h 28"/>
                    <a:gd name="T6" fmla="*/ 0 w 36"/>
                    <a:gd name="T7" fmla="*/ 0 h 28"/>
                    <a:gd name="T8" fmla="*/ 0 w 36"/>
                    <a:gd name="T9" fmla="*/ 0 h 28"/>
                    <a:gd name="T10" fmla="*/ 0 w 36"/>
                    <a:gd name="T11" fmla="*/ 0 h 28"/>
                    <a:gd name="T12" fmla="*/ 0 w 36"/>
                    <a:gd name="T13" fmla="*/ 0 h 28"/>
                    <a:gd name="T14" fmla="*/ 0 w 36"/>
                    <a:gd name="T15" fmla="*/ 0 h 28"/>
                    <a:gd name="T16" fmla="*/ 0 w 36"/>
                    <a:gd name="T17" fmla="*/ 0 h 28"/>
                    <a:gd name="T18" fmla="*/ 0 w 36"/>
                    <a:gd name="T19" fmla="*/ 0 h 28"/>
                    <a:gd name="T20" fmla="*/ 0 w 36"/>
                    <a:gd name="T21" fmla="*/ 0 h 28"/>
                    <a:gd name="T22" fmla="*/ 0 w 36"/>
                    <a:gd name="T23" fmla="*/ 0 h 28"/>
                    <a:gd name="T24" fmla="*/ 0 w 36"/>
                    <a:gd name="T25" fmla="*/ 0 h 28"/>
                    <a:gd name="T26" fmla="*/ 0 w 36"/>
                    <a:gd name="T27" fmla="*/ 0 h 28"/>
                    <a:gd name="T28" fmla="*/ 0 w 36"/>
                    <a:gd name="T29" fmla="*/ 0 h 28"/>
                    <a:gd name="T30" fmla="*/ 0 w 36"/>
                    <a:gd name="T31" fmla="*/ 0 h 28"/>
                    <a:gd name="T32" fmla="*/ 0 w 36"/>
                    <a:gd name="T33" fmla="*/ 0 h 28"/>
                    <a:gd name="T34" fmla="*/ 0 w 36"/>
                    <a:gd name="T35" fmla="*/ 0 h 28"/>
                    <a:gd name="T36" fmla="*/ 0 w 36"/>
                    <a:gd name="T37" fmla="*/ 0 h 28"/>
                    <a:gd name="T38" fmla="*/ 0 w 36"/>
                    <a:gd name="T39" fmla="*/ 0 h 28"/>
                    <a:gd name="T40" fmla="*/ 0 w 36"/>
                    <a:gd name="T41" fmla="*/ 0 h 28"/>
                    <a:gd name="T42" fmla="*/ 0 w 36"/>
                    <a:gd name="T43" fmla="*/ 0 h 28"/>
                    <a:gd name="T44" fmla="*/ 0 w 36"/>
                    <a:gd name="T45" fmla="*/ 0 h 28"/>
                    <a:gd name="T46" fmla="*/ 0 w 36"/>
                    <a:gd name="T47" fmla="*/ 0 h 28"/>
                    <a:gd name="T48" fmla="*/ 0 w 36"/>
                    <a:gd name="T49" fmla="*/ 0 h 28"/>
                    <a:gd name="T50" fmla="*/ 0 w 36"/>
                    <a:gd name="T51" fmla="*/ 0 h 28"/>
                    <a:gd name="T52" fmla="*/ 0 w 36"/>
                    <a:gd name="T53" fmla="*/ 0 h 28"/>
                    <a:gd name="T54" fmla="*/ 0 w 36"/>
                    <a:gd name="T55" fmla="*/ 0 h 28"/>
                    <a:gd name="T56" fmla="*/ 0 w 36"/>
                    <a:gd name="T57" fmla="*/ 0 h 28"/>
                    <a:gd name="T58" fmla="*/ 0 w 36"/>
                    <a:gd name="T59" fmla="*/ 0 h 28"/>
                    <a:gd name="T60" fmla="*/ 0 w 36"/>
                    <a:gd name="T61" fmla="*/ 0 h 28"/>
                    <a:gd name="T62" fmla="*/ 0 w 36"/>
                    <a:gd name="T63" fmla="*/ 0 h 28"/>
                    <a:gd name="T64" fmla="*/ 0 w 36"/>
                    <a:gd name="T65" fmla="*/ 0 h 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6"/>
                    <a:gd name="T100" fmla="*/ 0 h 28"/>
                    <a:gd name="T101" fmla="*/ 36 w 36"/>
                    <a:gd name="T102" fmla="*/ 28 h 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6" h="28">
                      <a:moveTo>
                        <a:pt x="34" y="6"/>
                      </a:moveTo>
                      <a:lnTo>
                        <a:pt x="33" y="10"/>
                      </a:lnTo>
                      <a:lnTo>
                        <a:pt x="32" y="14"/>
                      </a:lnTo>
                      <a:lnTo>
                        <a:pt x="29" y="16"/>
                      </a:lnTo>
                      <a:lnTo>
                        <a:pt x="26" y="19"/>
                      </a:lnTo>
                      <a:lnTo>
                        <a:pt x="23" y="21"/>
                      </a:lnTo>
                      <a:lnTo>
                        <a:pt x="20" y="23"/>
                      </a:lnTo>
                      <a:lnTo>
                        <a:pt x="16" y="24"/>
                      </a:lnTo>
                      <a:lnTo>
                        <a:pt x="12" y="25"/>
                      </a:lnTo>
                      <a:lnTo>
                        <a:pt x="8" y="27"/>
                      </a:lnTo>
                      <a:lnTo>
                        <a:pt x="6" y="28"/>
                      </a:lnTo>
                      <a:lnTo>
                        <a:pt x="4" y="25"/>
                      </a:lnTo>
                      <a:lnTo>
                        <a:pt x="3" y="23"/>
                      </a:lnTo>
                      <a:lnTo>
                        <a:pt x="2" y="19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7" y="3"/>
                      </a:lnTo>
                      <a:lnTo>
                        <a:pt x="10" y="3"/>
                      </a:lnTo>
                      <a:lnTo>
                        <a:pt x="12" y="3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20" y="2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9" y="0"/>
                      </a:lnTo>
                      <a:lnTo>
                        <a:pt x="30" y="2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4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Freeform 210">
                  <a:extLst>
                    <a:ext uri="{FF2B5EF4-FFF2-40B4-BE49-F238E27FC236}">
                      <a16:creationId xmlns="" xmlns:a16="http://schemas.microsoft.com/office/drawing/2014/main" id="{442C9484-C9C0-4BC2-B833-2B78F5A83B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3" y="3050"/>
                  <a:ext cx="13" cy="7"/>
                </a:xfrm>
                <a:custGeom>
                  <a:avLst/>
                  <a:gdLst>
                    <a:gd name="T0" fmla="*/ 0 w 39"/>
                    <a:gd name="T1" fmla="*/ 0 h 22"/>
                    <a:gd name="T2" fmla="*/ 0 w 39"/>
                    <a:gd name="T3" fmla="*/ 0 h 22"/>
                    <a:gd name="T4" fmla="*/ 0 w 39"/>
                    <a:gd name="T5" fmla="*/ 0 h 22"/>
                    <a:gd name="T6" fmla="*/ 0 w 39"/>
                    <a:gd name="T7" fmla="*/ 0 h 22"/>
                    <a:gd name="T8" fmla="*/ 0 w 39"/>
                    <a:gd name="T9" fmla="*/ 0 h 22"/>
                    <a:gd name="T10" fmla="*/ 0 w 39"/>
                    <a:gd name="T11" fmla="*/ 0 h 22"/>
                    <a:gd name="T12" fmla="*/ 0 w 39"/>
                    <a:gd name="T13" fmla="*/ 0 h 22"/>
                    <a:gd name="T14" fmla="*/ 0 w 39"/>
                    <a:gd name="T15" fmla="*/ 0 h 22"/>
                    <a:gd name="T16" fmla="*/ 0 w 39"/>
                    <a:gd name="T17" fmla="*/ 0 h 22"/>
                    <a:gd name="T18" fmla="*/ 0 w 39"/>
                    <a:gd name="T19" fmla="*/ 0 h 22"/>
                    <a:gd name="T20" fmla="*/ 0 w 39"/>
                    <a:gd name="T21" fmla="*/ 0 h 22"/>
                    <a:gd name="T22" fmla="*/ 0 w 39"/>
                    <a:gd name="T23" fmla="*/ 0 h 22"/>
                    <a:gd name="T24" fmla="*/ 0 w 39"/>
                    <a:gd name="T25" fmla="*/ 0 h 22"/>
                    <a:gd name="T26" fmla="*/ 0 w 39"/>
                    <a:gd name="T27" fmla="*/ 0 h 22"/>
                    <a:gd name="T28" fmla="*/ 0 w 39"/>
                    <a:gd name="T29" fmla="*/ 0 h 22"/>
                    <a:gd name="T30" fmla="*/ 0 w 39"/>
                    <a:gd name="T31" fmla="*/ 0 h 22"/>
                    <a:gd name="T32" fmla="*/ 0 w 39"/>
                    <a:gd name="T33" fmla="*/ 0 h 22"/>
                    <a:gd name="T34" fmla="*/ 0 w 39"/>
                    <a:gd name="T35" fmla="*/ 0 h 22"/>
                    <a:gd name="T36" fmla="*/ 0 w 39"/>
                    <a:gd name="T37" fmla="*/ 0 h 22"/>
                    <a:gd name="T38" fmla="*/ 0 w 39"/>
                    <a:gd name="T39" fmla="*/ 0 h 22"/>
                    <a:gd name="T40" fmla="*/ 0 w 39"/>
                    <a:gd name="T41" fmla="*/ 0 h 22"/>
                    <a:gd name="T42" fmla="*/ 0 w 39"/>
                    <a:gd name="T43" fmla="*/ 0 h 22"/>
                    <a:gd name="T44" fmla="*/ 0 w 39"/>
                    <a:gd name="T45" fmla="*/ 0 h 22"/>
                    <a:gd name="T46" fmla="*/ 0 w 39"/>
                    <a:gd name="T47" fmla="*/ 0 h 22"/>
                    <a:gd name="T48" fmla="*/ 0 w 39"/>
                    <a:gd name="T49" fmla="*/ 0 h 2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9"/>
                    <a:gd name="T76" fmla="*/ 0 h 22"/>
                    <a:gd name="T77" fmla="*/ 39 w 39"/>
                    <a:gd name="T78" fmla="*/ 22 h 2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9" h="22">
                      <a:moveTo>
                        <a:pt x="37" y="5"/>
                      </a:moveTo>
                      <a:lnTo>
                        <a:pt x="39" y="18"/>
                      </a:lnTo>
                      <a:lnTo>
                        <a:pt x="35" y="20"/>
                      </a:lnTo>
                      <a:lnTo>
                        <a:pt x="31" y="21"/>
                      </a:lnTo>
                      <a:lnTo>
                        <a:pt x="27" y="22"/>
                      </a:lnTo>
                      <a:lnTo>
                        <a:pt x="23" y="22"/>
                      </a:lnTo>
                      <a:lnTo>
                        <a:pt x="19" y="22"/>
                      </a:lnTo>
                      <a:lnTo>
                        <a:pt x="15" y="21"/>
                      </a:lnTo>
                      <a:lnTo>
                        <a:pt x="11" y="20"/>
                      </a:lnTo>
                      <a:lnTo>
                        <a:pt x="7" y="18"/>
                      </a:lnTo>
                      <a:lnTo>
                        <a:pt x="3" y="17"/>
                      </a:lnTo>
                      <a:lnTo>
                        <a:pt x="0" y="16"/>
                      </a:lnTo>
                      <a:lnTo>
                        <a:pt x="3" y="1"/>
                      </a:lnTo>
                      <a:lnTo>
                        <a:pt x="6" y="3"/>
                      </a:lnTo>
                      <a:lnTo>
                        <a:pt x="10" y="3"/>
                      </a:lnTo>
                      <a:lnTo>
                        <a:pt x="14" y="1"/>
                      </a:lnTo>
                      <a:lnTo>
                        <a:pt x="18" y="1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1" y="1"/>
                      </a:lnTo>
                      <a:lnTo>
                        <a:pt x="35" y="4"/>
                      </a:lnTo>
                      <a:lnTo>
                        <a:pt x="37" y="7"/>
                      </a:lnTo>
                      <a:lnTo>
                        <a:pt x="37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Freeform 211">
                  <a:extLst>
                    <a:ext uri="{FF2B5EF4-FFF2-40B4-BE49-F238E27FC236}">
                      <a16:creationId xmlns="" xmlns:a16="http://schemas.microsoft.com/office/drawing/2014/main" id="{E931F459-F17A-4B49-B7C4-2654012384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" y="3076"/>
                  <a:ext cx="5" cy="5"/>
                </a:xfrm>
                <a:custGeom>
                  <a:avLst/>
                  <a:gdLst>
                    <a:gd name="T0" fmla="*/ 0 w 17"/>
                    <a:gd name="T1" fmla="*/ 0 h 16"/>
                    <a:gd name="T2" fmla="*/ 0 w 17"/>
                    <a:gd name="T3" fmla="*/ 0 h 16"/>
                    <a:gd name="T4" fmla="*/ 0 w 17"/>
                    <a:gd name="T5" fmla="*/ 0 h 16"/>
                    <a:gd name="T6" fmla="*/ 0 w 17"/>
                    <a:gd name="T7" fmla="*/ 0 h 16"/>
                    <a:gd name="T8" fmla="*/ 0 w 17"/>
                    <a:gd name="T9" fmla="*/ 0 h 16"/>
                    <a:gd name="T10" fmla="*/ 0 w 17"/>
                    <a:gd name="T11" fmla="*/ 0 h 16"/>
                    <a:gd name="T12" fmla="*/ 0 w 17"/>
                    <a:gd name="T13" fmla="*/ 0 h 16"/>
                    <a:gd name="T14" fmla="*/ 0 w 17"/>
                    <a:gd name="T15" fmla="*/ 0 h 16"/>
                    <a:gd name="T16" fmla="*/ 0 w 17"/>
                    <a:gd name="T17" fmla="*/ 0 h 16"/>
                    <a:gd name="T18" fmla="*/ 0 w 17"/>
                    <a:gd name="T19" fmla="*/ 0 h 16"/>
                    <a:gd name="T20" fmla="*/ 0 w 17"/>
                    <a:gd name="T21" fmla="*/ 0 h 16"/>
                    <a:gd name="T22" fmla="*/ 0 w 17"/>
                    <a:gd name="T23" fmla="*/ 0 h 16"/>
                    <a:gd name="T24" fmla="*/ 0 w 17"/>
                    <a:gd name="T25" fmla="*/ 0 h 16"/>
                    <a:gd name="T26" fmla="*/ 0 w 17"/>
                    <a:gd name="T27" fmla="*/ 0 h 16"/>
                    <a:gd name="T28" fmla="*/ 0 w 17"/>
                    <a:gd name="T29" fmla="*/ 0 h 16"/>
                    <a:gd name="T30" fmla="*/ 0 w 17"/>
                    <a:gd name="T31" fmla="*/ 0 h 16"/>
                    <a:gd name="T32" fmla="*/ 0 w 17"/>
                    <a:gd name="T33" fmla="*/ 0 h 16"/>
                    <a:gd name="T34" fmla="*/ 0 w 17"/>
                    <a:gd name="T35" fmla="*/ 0 h 16"/>
                    <a:gd name="T36" fmla="*/ 0 w 17"/>
                    <a:gd name="T37" fmla="*/ 0 h 16"/>
                    <a:gd name="T38" fmla="*/ 0 w 17"/>
                    <a:gd name="T39" fmla="*/ 0 h 16"/>
                    <a:gd name="T40" fmla="*/ 0 w 17"/>
                    <a:gd name="T41" fmla="*/ 0 h 16"/>
                    <a:gd name="T42" fmla="*/ 0 w 17"/>
                    <a:gd name="T43" fmla="*/ 0 h 16"/>
                    <a:gd name="T44" fmla="*/ 0 w 17"/>
                    <a:gd name="T45" fmla="*/ 0 h 16"/>
                    <a:gd name="T46" fmla="*/ 0 w 17"/>
                    <a:gd name="T47" fmla="*/ 0 h 1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7"/>
                    <a:gd name="T73" fmla="*/ 0 h 16"/>
                    <a:gd name="T74" fmla="*/ 17 w 17"/>
                    <a:gd name="T75" fmla="*/ 16 h 1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7" h="16">
                      <a:moveTo>
                        <a:pt x="16" y="12"/>
                      </a:moveTo>
                      <a:lnTo>
                        <a:pt x="14" y="15"/>
                      </a:lnTo>
                      <a:lnTo>
                        <a:pt x="13" y="16"/>
                      </a:lnTo>
                      <a:lnTo>
                        <a:pt x="12" y="16"/>
                      </a:lnTo>
                      <a:lnTo>
                        <a:pt x="11" y="15"/>
                      </a:lnTo>
                      <a:lnTo>
                        <a:pt x="9" y="15"/>
                      </a:lnTo>
                      <a:lnTo>
                        <a:pt x="8" y="13"/>
                      </a:lnTo>
                      <a:lnTo>
                        <a:pt x="5" y="12"/>
                      </a:lnTo>
                      <a:lnTo>
                        <a:pt x="4" y="11"/>
                      </a:lnTo>
                      <a:lnTo>
                        <a:pt x="3" y="9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4" y="2"/>
                      </a:lnTo>
                      <a:lnTo>
                        <a:pt x="5" y="3"/>
                      </a:lnTo>
                      <a:lnTo>
                        <a:pt x="8" y="3"/>
                      </a:lnTo>
                      <a:lnTo>
                        <a:pt x="9" y="4"/>
                      </a:lnTo>
                      <a:lnTo>
                        <a:pt x="12" y="6"/>
                      </a:lnTo>
                      <a:lnTo>
                        <a:pt x="13" y="6"/>
                      </a:lnTo>
                      <a:lnTo>
                        <a:pt x="14" y="8"/>
                      </a:lnTo>
                      <a:lnTo>
                        <a:pt x="16" y="9"/>
                      </a:lnTo>
                      <a:lnTo>
                        <a:pt x="17" y="12"/>
                      </a:lnTo>
                      <a:lnTo>
                        <a:pt x="16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Freeform 212">
                  <a:extLst>
                    <a:ext uri="{FF2B5EF4-FFF2-40B4-BE49-F238E27FC236}">
                      <a16:creationId xmlns="" xmlns:a16="http://schemas.microsoft.com/office/drawing/2014/main" id="{0DABB852-7CD5-47C2-9A05-EC7FBBCAA4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4" y="3067"/>
                  <a:ext cx="10" cy="5"/>
                </a:xfrm>
                <a:custGeom>
                  <a:avLst/>
                  <a:gdLst>
                    <a:gd name="T0" fmla="*/ 0 w 30"/>
                    <a:gd name="T1" fmla="*/ 0 h 17"/>
                    <a:gd name="T2" fmla="*/ 0 w 30"/>
                    <a:gd name="T3" fmla="*/ 0 h 17"/>
                    <a:gd name="T4" fmla="*/ 0 w 30"/>
                    <a:gd name="T5" fmla="*/ 0 h 17"/>
                    <a:gd name="T6" fmla="*/ 0 w 30"/>
                    <a:gd name="T7" fmla="*/ 0 h 17"/>
                    <a:gd name="T8" fmla="*/ 0 w 30"/>
                    <a:gd name="T9" fmla="*/ 0 h 17"/>
                    <a:gd name="T10" fmla="*/ 0 w 30"/>
                    <a:gd name="T11" fmla="*/ 0 h 17"/>
                    <a:gd name="T12" fmla="*/ 0 w 30"/>
                    <a:gd name="T13" fmla="*/ 0 h 17"/>
                    <a:gd name="T14" fmla="*/ 0 w 30"/>
                    <a:gd name="T15" fmla="*/ 0 h 17"/>
                    <a:gd name="T16" fmla="*/ 0 w 30"/>
                    <a:gd name="T17" fmla="*/ 0 h 17"/>
                    <a:gd name="T18" fmla="*/ 0 w 30"/>
                    <a:gd name="T19" fmla="*/ 0 h 17"/>
                    <a:gd name="T20" fmla="*/ 0 w 30"/>
                    <a:gd name="T21" fmla="*/ 0 h 17"/>
                    <a:gd name="T22" fmla="*/ 0 w 30"/>
                    <a:gd name="T23" fmla="*/ 0 h 17"/>
                    <a:gd name="T24" fmla="*/ 0 w 30"/>
                    <a:gd name="T25" fmla="*/ 0 h 17"/>
                    <a:gd name="T26" fmla="*/ 0 w 30"/>
                    <a:gd name="T27" fmla="*/ 0 h 17"/>
                    <a:gd name="T28" fmla="*/ 0 w 30"/>
                    <a:gd name="T29" fmla="*/ 0 h 17"/>
                    <a:gd name="T30" fmla="*/ 0 w 30"/>
                    <a:gd name="T31" fmla="*/ 0 h 17"/>
                    <a:gd name="T32" fmla="*/ 0 w 30"/>
                    <a:gd name="T33" fmla="*/ 0 h 17"/>
                    <a:gd name="T34" fmla="*/ 0 w 30"/>
                    <a:gd name="T35" fmla="*/ 0 h 17"/>
                    <a:gd name="T36" fmla="*/ 0 w 30"/>
                    <a:gd name="T37" fmla="*/ 0 h 17"/>
                    <a:gd name="T38" fmla="*/ 0 w 30"/>
                    <a:gd name="T39" fmla="*/ 0 h 17"/>
                    <a:gd name="T40" fmla="*/ 0 w 30"/>
                    <a:gd name="T41" fmla="*/ 0 h 17"/>
                    <a:gd name="T42" fmla="*/ 0 w 30"/>
                    <a:gd name="T43" fmla="*/ 0 h 17"/>
                    <a:gd name="T44" fmla="*/ 0 w 30"/>
                    <a:gd name="T45" fmla="*/ 0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0"/>
                    <a:gd name="T70" fmla="*/ 0 h 17"/>
                    <a:gd name="T71" fmla="*/ 30 w 30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0" h="17">
                      <a:moveTo>
                        <a:pt x="27" y="0"/>
                      </a:moveTo>
                      <a:lnTo>
                        <a:pt x="29" y="1"/>
                      </a:lnTo>
                      <a:lnTo>
                        <a:pt x="30" y="3"/>
                      </a:lnTo>
                      <a:lnTo>
                        <a:pt x="30" y="5"/>
                      </a:lnTo>
                      <a:lnTo>
                        <a:pt x="29" y="6"/>
                      </a:lnTo>
                      <a:lnTo>
                        <a:pt x="27" y="8"/>
                      </a:lnTo>
                      <a:lnTo>
                        <a:pt x="26" y="9"/>
                      </a:lnTo>
                      <a:lnTo>
                        <a:pt x="25" y="12"/>
                      </a:lnTo>
                      <a:lnTo>
                        <a:pt x="22" y="13"/>
                      </a:lnTo>
                      <a:lnTo>
                        <a:pt x="21" y="14"/>
                      </a:lnTo>
                      <a:lnTo>
                        <a:pt x="20" y="17"/>
                      </a:lnTo>
                      <a:lnTo>
                        <a:pt x="17" y="17"/>
                      </a:lnTo>
                      <a:lnTo>
                        <a:pt x="14" y="17"/>
                      </a:lnTo>
                      <a:lnTo>
                        <a:pt x="10" y="17"/>
                      </a:lnTo>
                      <a:lnTo>
                        <a:pt x="8" y="16"/>
                      </a:lnTo>
                      <a:lnTo>
                        <a:pt x="4" y="14"/>
                      </a:lnTo>
                      <a:lnTo>
                        <a:pt x="1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3" y="1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Freeform 213">
                  <a:extLst>
                    <a:ext uri="{FF2B5EF4-FFF2-40B4-BE49-F238E27FC236}">
                      <a16:creationId xmlns="" xmlns:a16="http://schemas.microsoft.com/office/drawing/2014/main" id="{99BAD4DA-06B9-40AE-AAFD-1545CBC936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4" y="3025"/>
                  <a:ext cx="39" cy="29"/>
                </a:xfrm>
                <a:custGeom>
                  <a:avLst/>
                  <a:gdLst>
                    <a:gd name="T0" fmla="*/ 0 w 117"/>
                    <a:gd name="T1" fmla="*/ 0 h 88"/>
                    <a:gd name="T2" fmla="*/ 0 w 117"/>
                    <a:gd name="T3" fmla="*/ 0 h 88"/>
                    <a:gd name="T4" fmla="*/ 0 w 117"/>
                    <a:gd name="T5" fmla="*/ 0 h 88"/>
                    <a:gd name="T6" fmla="*/ 0 w 117"/>
                    <a:gd name="T7" fmla="*/ 0 h 88"/>
                    <a:gd name="T8" fmla="*/ 0 w 117"/>
                    <a:gd name="T9" fmla="*/ 0 h 88"/>
                    <a:gd name="T10" fmla="*/ 0 w 117"/>
                    <a:gd name="T11" fmla="*/ 0 h 88"/>
                    <a:gd name="T12" fmla="*/ 0 w 117"/>
                    <a:gd name="T13" fmla="*/ 0 h 88"/>
                    <a:gd name="T14" fmla="*/ 0 w 117"/>
                    <a:gd name="T15" fmla="*/ 0 h 88"/>
                    <a:gd name="T16" fmla="*/ 0 w 117"/>
                    <a:gd name="T17" fmla="*/ 0 h 88"/>
                    <a:gd name="T18" fmla="*/ 0 w 117"/>
                    <a:gd name="T19" fmla="*/ 0 h 88"/>
                    <a:gd name="T20" fmla="*/ 0 w 117"/>
                    <a:gd name="T21" fmla="*/ 0 h 88"/>
                    <a:gd name="T22" fmla="*/ 0 w 117"/>
                    <a:gd name="T23" fmla="*/ 0 h 88"/>
                    <a:gd name="T24" fmla="*/ 0 w 117"/>
                    <a:gd name="T25" fmla="*/ 0 h 88"/>
                    <a:gd name="T26" fmla="*/ 0 w 117"/>
                    <a:gd name="T27" fmla="*/ 0 h 88"/>
                    <a:gd name="T28" fmla="*/ 0 w 117"/>
                    <a:gd name="T29" fmla="*/ 0 h 88"/>
                    <a:gd name="T30" fmla="*/ 0 w 117"/>
                    <a:gd name="T31" fmla="*/ 0 h 88"/>
                    <a:gd name="T32" fmla="*/ 0 w 117"/>
                    <a:gd name="T33" fmla="*/ 0 h 88"/>
                    <a:gd name="T34" fmla="*/ 0 w 117"/>
                    <a:gd name="T35" fmla="*/ 0 h 88"/>
                    <a:gd name="T36" fmla="*/ 0 w 117"/>
                    <a:gd name="T37" fmla="*/ 0 h 88"/>
                    <a:gd name="T38" fmla="*/ 0 w 117"/>
                    <a:gd name="T39" fmla="*/ 0 h 88"/>
                    <a:gd name="T40" fmla="*/ 0 w 117"/>
                    <a:gd name="T41" fmla="*/ 0 h 88"/>
                    <a:gd name="T42" fmla="*/ 0 w 117"/>
                    <a:gd name="T43" fmla="*/ 0 h 88"/>
                    <a:gd name="T44" fmla="*/ 0 w 117"/>
                    <a:gd name="T45" fmla="*/ 0 h 88"/>
                    <a:gd name="T46" fmla="*/ 0 w 117"/>
                    <a:gd name="T47" fmla="*/ 0 h 88"/>
                    <a:gd name="T48" fmla="*/ 0 w 117"/>
                    <a:gd name="T49" fmla="*/ 0 h 88"/>
                    <a:gd name="T50" fmla="*/ 0 w 117"/>
                    <a:gd name="T51" fmla="*/ 0 h 88"/>
                    <a:gd name="T52" fmla="*/ 0 w 117"/>
                    <a:gd name="T53" fmla="*/ 0 h 88"/>
                    <a:gd name="T54" fmla="*/ 0 w 117"/>
                    <a:gd name="T55" fmla="*/ 0 h 88"/>
                    <a:gd name="T56" fmla="*/ 0 w 117"/>
                    <a:gd name="T57" fmla="*/ 0 h 88"/>
                    <a:gd name="T58" fmla="*/ 0 w 117"/>
                    <a:gd name="T59" fmla="*/ 0 h 88"/>
                    <a:gd name="T60" fmla="*/ 0 w 117"/>
                    <a:gd name="T61" fmla="*/ 0 h 88"/>
                    <a:gd name="T62" fmla="*/ 0 w 117"/>
                    <a:gd name="T63" fmla="*/ 0 h 88"/>
                    <a:gd name="T64" fmla="*/ 0 w 117"/>
                    <a:gd name="T65" fmla="*/ 0 h 88"/>
                    <a:gd name="T66" fmla="*/ 0 w 117"/>
                    <a:gd name="T67" fmla="*/ 0 h 8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7"/>
                    <a:gd name="T103" fmla="*/ 0 h 88"/>
                    <a:gd name="T104" fmla="*/ 117 w 117"/>
                    <a:gd name="T105" fmla="*/ 88 h 8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7" h="88">
                      <a:moveTo>
                        <a:pt x="114" y="32"/>
                      </a:moveTo>
                      <a:lnTo>
                        <a:pt x="117" y="40"/>
                      </a:lnTo>
                      <a:lnTo>
                        <a:pt x="117" y="47"/>
                      </a:lnTo>
                      <a:lnTo>
                        <a:pt x="117" y="52"/>
                      </a:lnTo>
                      <a:lnTo>
                        <a:pt x="116" y="58"/>
                      </a:lnTo>
                      <a:lnTo>
                        <a:pt x="114" y="64"/>
                      </a:lnTo>
                      <a:lnTo>
                        <a:pt x="112" y="69"/>
                      </a:lnTo>
                      <a:lnTo>
                        <a:pt x="109" y="74"/>
                      </a:lnTo>
                      <a:lnTo>
                        <a:pt x="107" y="79"/>
                      </a:lnTo>
                      <a:lnTo>
                        <a:pt x="101" y="83"/>
                      </a:lnTo>
                      <a:lnTo>
                        <a:pt x="97" y="88"/>
                      </a:lnTo>
                      <a:lnTo>
                        <a:pt x="0" y="41"/>
                      </a:lnTo>
                      <a:lnTo>
                        <a:pt x="5" y="36"/>
                      </a:lnTo>
                      <a:lnTo>
                        <a:pt x="10" y="31"/>
                      </a:lnTo>
                      <a:lnTo>
                        <a:pt x="15" y="27"/>
                      </a:lnTo>
                      <a:lnTo>
                        <a:pt x="19" y="22"/>
                      </a:lnTo>
                      <a:lnTo>
                        <a:pt x="24" y="18"/>
                      </a:lnTo>
                      <a:lnTo>
                        <a:pt x="30" y="14"/>
                      </a:lnTo>
                      <a:lnTo>
                        <a:pt x="35" y="10"/>
                      </a:lnTo>
                      <a:lnTo>
                        <a:pt x="40" y="6"/>
                      </a:lnTo>
                      <a:lnTo>
                        <a:pt x="47" y="2"/>
                      </a:lnTo>
                      <a:lnTo>
                        <a:pt x="53" y="0"/>
                      </a:lnTo>
                      <a:lnTo>
                        <a:pt x="61" y="0"/>
                      </a:lnTo>
                      <a:lnTo>
                        <a:pt x="69" y="0"/>
                      </a:lnTo>
                      <a:lnTo>
                        <a:pt x="77" y="1"/>
                      </a:lnTo>
                      <a:lnTo>
                        <a:pt x="83" y="4"/>
                      </a:lnTo>
                      <a:lnTo>
                        <a:pt x="90" y="6"/>
                      </a:lnTo>
                      <a:lnTo>
                        <a:pt x="95" y="11"/>
                      </a:lnTo>
                      <a:lnTo>
                        <a:pt x="101" y="15"/>
                      </a:lnTo>
                      <a:lnTo>
                        <a:pt x="107" y="21"/>
                      </a:lnTo>
                      <a:lnTo>
                        <a:pt x="111" y="27"/>
                      </a:lnTo>
                      <a:lnTo>
                        <a:pt x="116" y="34"/>
                      </a:lnTo>
                      <a:lnTo>
                        <a:pt x="114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Freeform 214">
                  <a:extLst>
                    <a:ext uri="{FF2B5EF4-FFF2-40B4-BE49-F238E27FC236}">
                      <a16:creationId xmlns="" xmlns:a16="http://schemas.microsoft.com/office/drawing/2014/main" id="{B218BA82-D954-47B8-958B-4158FAB8FD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8" y="3066"/>
                  <a:ext cx="66" cy="45"/>
                </a:xfrm>
                <a:custGeom>
                  <a:avLst/>
                  <a:gdLst>
                    <a:gd name="T0" fmla="*/ 0 w 197"/>
                    <a:gd name="T1" fmla="*/ 0 h 137"/>
                    <a:gd name="T2" fmla="*/ 0 w 197"/>
                    <a:gd name="T3" fmla="*/ 0 h 137"/>
                    <a:gd name="T4" fmla="*/ 0 w 197"/>
                    <a:gd name="T5" fmla="*/ 0 h 137"/>
                    <a:gd name="T6" fmla="*/ 0 w 197"/>
                    <a:gd name="T7" fmla="*/ 0 h 137"/>
                    <a:gd name="T8" fmla="*/ 0 w 197"/>
                    <a:gd name="T9" fmla="*/ 0 h 137"/>
                    <a:gd name="T10" fmla="*/ 0 w 197"/>
                    <a:gd name="T11" fmla="*/ 0 h 137"/>
                    <a:gd name="T12" fmla="*/ 0 w 197"/>
                    <a:gd name="T13" fmla="*/ 0 h 137"/>
                    <a:gd name="T14" fmla="*/ 0 w 197"/>
                    <a:gd name="T15" fmla="*/ 0 h 137"/>
                    <a:gd name="T16" fmla="*/ 0 w 197"/>
                    <a:gd name="T17" fmla="*/ 0 h 137"/>
                    <a:gd name="T18" fmla="*/ 0 w 197"/>
                    <a:gd name="T19" fmla="*/ 0 h 137"/>
                    <a:gd name="T20" fmla="*/ 0 w 197"/>
                    <a:gd name="T21" fmla="*/ 0 h 137"/>
                    <a:gd name="T22" fmla="*/ 0 w 197"/>
                    <a:gd name="T23" fmla="*/ 0 h 137"/>
                    <a:gd name="T24" fmla="*/ 0 w 197"/>
                    <a:gd name="T25" fmla="*/ 0 h 137"/>
                    <a:gd name="T26" fmla="*/ 0 w 197"/>
                    <a:gd name="T27" fmla="*/ 0 h 137"/>
                    <a:gd name="T28" fmla="*/ 0 w 197"/>
                    <a:gd name="T29" fmla="*/ 0 h 137"/>
                    <a:gd name="T30" fmla="*/ 0 w 197"/>
                    <a:gd name="T31" fmla="*/ 0 h 137"/>
                    <a:gd name="T32" fmla="*/ 0 w 197"/>
                    <a:gd name="T33" fmla="*/ 0 h 137"/>
                    <a:gd name="T34" fmla="*/ 0 w 197"/>
                    <a:gd name="T35" fmla="*/ 0 h 137"/>
                    <a:gd name="T36" fmla="*/ 0 w 197"/>
                    <a:gd name="T37" fmla="*/ 0 h 137"/>
                    <a:gd name="T38" fmla="*/ 0 w 197"/>
                    <a:gd name="T39" fmla="*/ 0 h 137"/>
                    <a:gd name="T40" fmla="*/ 0 w 197"/>
                    <a:gd name="T41" fmla="*/ 0 h 137"/>
                    <a:gd name="T42" fmla="*/ 0 w 197"/>
                    <a:gd name="T43" fmla="*/ 0 h 137"/>
                    <a:gd name="T44" fmla="*/ 0 w 197"/>
                    <a:gd name="T45" fmla="*/ 0 h 137"/>
                    <a:gd name="T46" fmla="*/ 0 w 197"/>
                    <a:gd name="T47" fmla="*/ 0 h 137"/>
                    <a:gd name="T48" fmla="*/ 0 w 197"/>
                    <a:gd name="T49" fmla="*/ 0 h 137"/>
                    <a:gd name="T50" fmla="*/ 0 w 197"/>
                    <a:gd name="T51" fmla="*/ 0 h 137"/>
                    <a:gd name="T52" fmla="*/ 0 w 197"/>
                    <a:gd name="T53" fmla="*/ 0 h 137"/>
                    <a:gd name="T54" fmla="*/ 0 w 197"/>
                    <a:gd name="T55" fmla="*/ 0 h 137"/>
                    <a:gd name="T56" fmla="*/ 0 w 197"/>
                    <a:gd name="T57" fmla="*/ 0 h 137"/>
                    <a:gd name="T58" fmla="*/ 0 w 197"/>
                    <a:gd name="T59" fmla="*/ 0 h 137"/>
                    <a:gd name="T60" fmla="*/ 0 w 197"/>
                    <a:gd name="T61" fmla="*/ 0 h 137"/>
                    <a:gd name="T62" fmla="*/ 0 w 197"/>
                    <a:gd name="T63" fmla="*/ 0 h 137"/>
                    <a:gd name="T64" fmla="*/ 0 w 197"/>
                    <a:gd name="T65" fmla="*/ 0 h 137"/>
                    <a:gd name="T66" fmla="*/ 0 w 197"/>
                    <a:gd name="T67" fmla="*/ 0 h 137"/>
                    <a:gd name="T68" fmla="*/ 0 w 197"/>
                    <a:gd name="T69" fmla="*/ 0 h 137"/>
                    <a:gd name="T70" fmla="*/ 0 w 197"/>
                    <a:gd name="T71" fmla="*/ 0 h 137"/>
                    <a:gd name="T72" fmla="*/ 0 w 197"/>
                    <a:gd name="T73" fmla="*/ 0 h 137"/>
                    <a:gd name="T74" fmla="*/ 0 w 197"/>
                    <a:gd name="T75" fmla="*/ 0 h 137"/>
                    <a:gd name="T76" fmla="*/ 0 w 197"/>
                    <a:gd name="T77" fmla="*/ 0 h 137"/>
                    <a:gd name="T78" fmla="*/ 0 w 197"/>
                    <a:gd name="T79" fmla="*/ 0 h 137"/>
                    <a:gd name="T80" fmla="*/ 0 w 197"/>
                    <a:gd name="T81" fmla="*/ 0 h 137"/>
                    <a:gd name="T82" fmla="*/ 0 w 197"/>
                    <a:gd name="T83" fmla="*/ 0 h 137"/>
                    <a:gd name="T84" fmla="*/ 0 w 197"/>
                    <a:gd name="T85" fmla="*/ 0 h 137"/>
                    <a:gd name="T86" fmla="*/ 0 w 197"/>
                    <a:gd name="T87" fmla="*/ 0 h 137"/>
                    <a:gd name="T88" fmla="*/ 0 w 197"/>
                    <a:gd name="T89" fmla="*/ 0 h 137"/>
                    <a:gd name="T90" fmla="*/ 0 w 197"/>
                    <a:gd name="T91" fmla="*/ 0 h 137"/>
                    <a:gd name="T92" fmla="*/ 0 w 197"/>
                    <a:gd name="T93" fmla="*/ 0 h 137"/>
                    <a:gd name="T94" fmla="*/ 0 w 197"/>
                    <a:gd name="T95" fmla="*/ 0 h 137"/>
                    <a:gd name="T96" fmla="*/ 0 w 197"/>
                    <a:gd name="T97" fmla="*/ 0 h 137"/>
                    <a:gd name="T98" fmla="*/ 0 w 197"/>
                    <a:gd name="T99" fmla="*/ 0 h 137"/>
                    <a:gd name="T100" fmla="*/ 0 w 197"/>
                    <a:gd name="T101" fmla="*/ 0 h 137"/>
                    <a:gd name="T102" fmla="*/ 0 w 197"/>
                    <a:gd name="T103" fmla="*/ 0 h 137"/>
                    <a:gd name="T104" fmla="*/ 0 w 197"/>
                    <a:gd name="T105" fmla="*/ 0 h 137"/>
                    <a:gd name="T106" fmla="*/ 0 w 197"/>
                    <a:gd name="T107" fmla="*/ 0 h 137"/>
                    <a:gd name="T108" fmla="*/ 0 w 197"/>
                    <a:gd name="T109" fmla="*/ 0 h 137"/>
                    <a:gd name="T110" fmla="*/ 0 w 197"/>
                    <a:gd name="T111" fmla="*/ 0 h 13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97"/>
                    <a:gd name="T169" fmla="*/ 0 h 137"/>
                    <a:gd name="T170" fmla="*/ 197 w 197"/>
                    <a:gd name="T171" fmla="*/ 137 h 13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97" h="137">
                      <a:moveTo>
                        <a:pt x="161" y="67"/>
                      </a:moveTo>
                      <a:lnTo>
                        <a:pt x="161" y="64"/>
                      </a:lnTo>
                      <a:lnTo>
                        <a:pt x="161" y="60"/>
                      </a:lnTo>
                      <a:lnTo>
                        <a:pt x="159" y="58"/>
                      </a:lnTo>
                      <a:lnTo>
                        <a:pt x="158" y="55"/>
                      </a:lnTo>
                      <a:lnTo>
                        <a:pt x="155" y="53"/>
                      </a:lnTo>
                      <a:lnTo>
                        <a:pt x="154" y="51"/>
                      </a:lnTo>
                      <a:lnTo>
                        <a:pt x="151" y="50"/>
                      </a:lnTo>
                      <a:lnTo>
                        <a:pt x="147" y="47"/>
                      </a:lnTo>
                      <a:lnTo>
                        <a:pt x="144" y="46"/>
                      </a:lnTo>
                      <a:lnTo>
                        <a:pt x="142" y="45"/>
                      </a:lnTo>
                      <a:lnTo>
                        <a:pt x="139" y="46"/>
                      </a:lnTo>
                      <a:lnTo>
                        <a:pt x="137" y="46"/>
                      </a:lnTo>
                      <a:lnTo>
                        <a:pt x="134" y="47"/>
                      </a:lnTo>
                      <a:lnTo>
                        <a:pt x="131" y="47"/>
                      </a:lnTo>
                      <a:lnTo>
                        <a:pt x="130" y="49"/>
                      </a:lnTo>
                      <a:lnTo>
                        <a:pt x="127" y="49"/>
                      </a:lnTo>
                      <a:lnTo>
                        <a:pt x="125" y="50"/>
                      </a:lnTo>
                      <a:lnTo>
                        <a:pt x="124" y="51"/>
                      </a:lnTo>
                      <a:lnTo>
                        <a:pt x="121" y="53"/>
                      </a:lnTo>
                      <a:lnTo>
                        <a:pt x="121" y="55"/>
                      </a:lnTo>
                      <a:lnTo>
                        <a:pt x="120" y="58"/>
                      </a:lnTo>
                      <a:lnTo>
                        <a:pt x="120" y="62"/>
                      </a:lnTo>
                      <a:lnTo>
                        <a:pt x="121" y="63"/>
                      </a:lnTo>
                      <a:lnTo>
                        <a:pt x="122" y="66"/>
                      </a:lnTo>
                      <a:lnTo>
                        <a:pt x="124" y="68"/>
                      </a:lnTo>
                      <a:lnTo>
                        <a:pt x="126" y="69"/>
                      </a:lnTo>
                      <a:lnTo>
                        <a:pt x="127" y="71"/>
                      </a:lnTo>
                      <a:lnTo>
                        <a:pt x="130" y="72"/>
                      </a:lnTo>
                      <a:lnTo>
                        <a:pt x="133" y="73"/>
                      </a:lnTo>
                      <a:lnTo>
                        <a:pt x="135" y="73"/>
                      </a:lnTo>
                      <a:lnTo>
                        <a:pt x="133" y="76"/>
                      </a:lnTo>
                      <a:lnTo>
                        <a:pt x="131" y="79"/>
                      </a:lnTo>
                      <a:lnTo>
                        <a:pt x="129" y="81"/>
                      </a:lnTo>
                      <a:lnTo>
                        <a:pt x="126" y="83"/>
                      </a:lnTo>
                      <a:lnTo>
                        <a:pt x="124" y="85"/>
                      </a:lnTo>
                      <a:lnTo>
                        <a:pt x="120" y="86"/>
                      </a:lnTo>
                      <a:lnTo>
                        <a:pt x="117" y="88"/>
                      </a:lnTo>
                      <a:lnTo>
                        <a:pt x="113" y="88"/>
                      </a:lnTo>
                      <a:lnTo>
                        <a:pt x="111" y="86"/>
                      </a:lnTo>
                      <a:lnTo>
                        <a:pt x="107" y="85"/>
                      </a:lnTo>
                      <a:lnTo>
                        <a:pt x="104" y="84"/>
                      </a:lnTo>
                      <a:lnTo>
                        <a:pt x="101" y="81"/>
                      </a:lnTo>
                      <a:lnTo>
                        <a:pt x="100" y="79"/>
                      </a:lnTo>
                      <a:lnTo>
                        <a:pt x="100" y="75"/>
                      </a:lnTo>
                      <a:lnTo>
                        <a:pt x="99" y="72"/>
                      </a:lnTo>
                      <a:lnTo>
                        <a:pt x="99" y="68"/>
                      </a:lnTo>
                      <a:lnTo>
                        <a:pt x="100" y="66"/>
                      </a:lnTo>
                      <a:lnTo>
                        <a:pt x="100" y="62"/>
                      </a:lnTo>
                      <a:lnTo>
                        <a:pt x="101" y="59"/>
                      </a:lnTo>
                      <a:lnTo>
                        <a:pt x="103" y="56"/>
                      </a:lnTo>
                      <a:lnTo>
                        <a:pt x="108" y="50"/>
                      </a:lnTo>
                      <a:lnTo>
                        <a:pt x="114" y="45"/>
                      </a:lnTo>
                      <a:lnTo>
                        <a:pt x="122" y="41"/>
                      </a:lnTo>
                      <a:lnTo>
                        <a:pt x="130" y="38"/>
                      </a:lnTo>
                      <a:lnTo>
                        <a:pt x="139" y="36"/>
                      </a:lnTo>
                      <a:lnTo>
                        <a:pt x="148" y="36"/>
                      </a:lnTo>
                      <a:lnTo>
                        <a:pt x="158" y="36"/>
                      </a:lnTo>
                      <a:lnTo>
                        <a:pt x="165" y="37"/>
                      </a:lnTo>
                      <a:lnTo>
                        <a:pt x="174" y="38"/>
                      </a:lnTo>
                      <a:lnTo>
                        <a:pt x="182" y="42"/>
                      </a:lnTo>
                      <a:lnTo>
                        <a:pt x="189" y="46"/>
                      </a:lnTo>
                      <a:lnTo>
                        <a:pt x="193" y="51"/>
                      </a:lnTo>
                      <a:lnTo>
                        <a:pt x="195" y="56"/>
                      </a:lnTo>
                      <a:lnTo>
                        <a:pt x="197" y="63"/>
                      </a:lnTo>
                      <a:lnTo>
                        <a:pt x="197" y="69"/>
                      </a:lnTo>
                      <a:lnTo>
                        <a:pt x="195" y="76"/>
                      </a:lnTo>
                      <a:lnTo>
                        <a:pt x="194" y="84"/>
                      </a:lnTo>
                      <a:lnTo>
                        <a:pt x="191" y="90"/>
                      </a:lnTo>
                      <a:lnTo>
                        <a:pt x="189" y="96"/>
                      </a:lnTo>
                      <a:lnTo>
                        <a:pt x="186" y="102"/>
                      </a:lnTo>
                      <a:lnTo>
                        <a:pt x="182" y="109"/>
                      </a:lnTo>
                      <a:lnTo>
                        <a:pt x="177" y="115"/>
                      </a:lnTo>
                      <a:lnTo>
                        <a:pt x="171" y="120"/>
                      </a:lnTo>
                      <a:lnTo>
                        <a:pt x="164" y="124"/>
                      </a:lnTo>
                      <a:lnTo>
                        <a:pt x="156" y="128"/>
                      </a:lnTo>
                      <a:lnTo>
                        <a:pt x="150" y="131"/>
                      </a:lnTo>
                      <a:lnTo>
                        <a:pt x="142" y="133"/>
                      </a:lnTo>
                      <a:lnTo>
                        <a:pt x="133" y="135"/>
                      </a:lnTo>
                      <a:lnTo>
                        <a:pt x="125" y="137"/>
                      </a:lnTo>
                      <a:lnTo>
                        <a:pt x="117" y="137"/>
                      </a:lnTo>
                      <a:lnTo>
                        <a:pt x="108" y="137"/>
                      </a:lnTo>
                      <a:lnTo>
                        <a:pt x="100" y="136"/>
                      </a:lnTo>
                      <a:lnTo>
                        <a:pt x="91" y="135"/>
                      </a:lnTo>
                      <a:lnTo>
                        <a:pt x="83" y="132"/>
                      </a:lnTo>
                      <a:lnTo>
                        <a:pt x="75" y="131"/>
                      </a:lnTo>
                      <a:lnTo>
                        <a:pt x="67" y="128"/>
                      </a:lnTo>
                      <a:lnTo>
                        <a:pt x="60" y="124"/>
                      </a:lnTo>
                      <a:lnTo>
                        <a:pt x="53" y="120"/>
                      </a:lnTo>
                      <a:lnTo>
                        <a:pt x="45" y="114"/>
                      </a:lnTo>
                      <a:lnTo>
                        <a:pt x="39" y="109"/>
                      </a:lnTo>
                      <a:lnTo>
                        <a:pt x="31" y="99"/>
                      </a:lnTo>
                      <a:lnTo>
                        <a:pt x="26" y="89"/>
                      </a:lnTo>
                      <a:lnTo>
                        <a:pt x="19" y="80"/>
                      </a:lnTo>
                      <a:lnTo>
                        <a:pt x="15" y="68"/>
                      </a:lnTo>
                      <a:lnTo>
                        <a:pt x="11" y="58"/>
                      </a:lnTo>
                      <a:lnTo>
                        <a:pt x="7" y="46"/>
                      </a:lnTo>
                      <a:lnTo>
                        <a:pt x="5" y="34"/>
                      </a:lnTo>
                      <a:lnTo>
                        <a:pt x="4" y="24"/>
                      </a:lnTo>
                      <a:lnTo>
                        <a:pt x="1" y="12"/>
                      </a:lnTo>
                      <a:lnTo>
                        <a:pt x="0" y="0"/>
                      </a:lnTo>
                      <a:lnTo>
                        <a:pt x="23" y="3"/>
                      </a:lnTo>
                      <a:lnTo>
                        <a:pt x="40" y="15"/>
                      </a:lnTo>
                      <a:lnTo>
                        <a:pt x="56" y="33"/>
                      </a:lnTo>
                      <a:lnTo>
                        <a:pt x="67" y="55"/>
                      </a:lnTo>
                      <a:lnTo>
                        <a:pt x="79" y="77"/>
                      </a:lnTo>
                      <a:lnTo>
                        <a:pt x="91" y="96"/>
                      </a:lnTo>
                      <a:lnTo>
                        <a:pt x="104" y="107"/>
                      </a:lnTo>
                      <a:lnTo>
                        <a:pt x="118" y="109"/>
                      </a:lnTo>
                      <a:lnTo>
                        <a:pt x="138" y="97"/>
                      </a:lnTo>
                      <a:lnTo>
                        <a:pt x="161" y="68"/>
                      </a:lnTo>
                      <a:lnTo>
                        <a:pt x="161" y="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Freeform 215">
                  <a:extLst>
                    <a:ext uri="{FF2B5EF4-FFF2-40B4-BE49-F238E27FC236}">
                      <a16:creationId xmlns="" xmlns:a16="http://schemas.microsoft.com/office/drawing/2014/main" id="{DB5027F5-F3B4-4E60-A893-8BC25A8284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0" y="3064"/>
                  <a:ext cx="13" cy="10"/>
                </a:xfrm>
                <a:custGeom>
                  <a:avLst/>
                  <a:gdLst>
                    <a:gd name="T0" fmla="*/ 0 w 37"/>
                    <a:gd name="T1" fmla="*/ 0 h 32"/>
                    <a:gd name="T2" fmla="*/ 0 w 37"/>
                    <a:gd name="T3" fmla="*/ 0 h 32"/>
                    <a:gd name="T4" fmla="*/ 0 w 37"/>
                    <a:gd name="T5" fmla="*/ 0 h 32"/>
                    <a:gd name="T6" fmla="*/ 0 w 37"/>
                    <a:gd name="T7" fmla="*/ 0 h 32"/>
                    <a:gd name="T8" fmla="*/ 0 w 37"/>
                    <a:gd name="T9" fmla="*/ 0 h 32"/>
                    <a:gd name="T10" fmla="*/ 0 w 37"/>
                    <a:gd name="T11" fmla="*/ 0 h 32"/>
                    <a:gd name="T12" fmla="*/ 0 w 37"/>
                    <a:gd name="T13" fmla="*/ 0 h 32"/>
                    <a:gd name="T14" fmla="*/ 0 w 37"/>
                    <a:gd name="T15" fmla="*/ 0 h 32"/>
                    <a:gd name="T16" fmla="*/ 0 w 37"/>
                    <a:gd name="T17" fmla="*/ 0 h 32"/>
                    <a:gd name="T18" fmla="*/ 0 w 37"/>
                    <a:gd name="T19" fmla="*/ 0 h 32"/>
                    <a:gd name="T20" fmla="*/ 0 w 37"/>
                    <a:gd name="T21" fmla="*/ 0 h 32"/>
                    <a:gd name="T22" fmla="*/ 0 w 37"/>
                    <a:gd name="T23" fmla="*/ 0 h 32"/>
                    <a:gd name="T24" fmla="*/ 0 w 37"/>
                    <a:gd name="T25" fmla="*/ 0 h 32"/>
                    <a:gd name="T26" fmla="*/ 0 w 37"/>
                    <a:gd name="T27" fmla="*/ 0 h 32"/>
                    <a:gd name="T28" fmla="*/ 0 w 37"/>
                    <a:gd name="T29" fmla="*/ 0 h 32"/>
                    <a:gd name="T30" fmla="*/ 0 w 37"/>
                    <a:gd name="T31" fmla="*/ 0 h 32"/>
                    <a:gd name="T32" fmla="*/ 0 w 37"/>
                    <a:gd name="T33" fmla="*/ 0 h 32"/>
                    <a:gd name="T34" fmla="*/ 0 w 37"/>
                    <a:gd name="T35" fmla="*/ 0 h 32"/>
                    <a:gd name="T36" fmla="*/ 0 w 37"/>
                    <a:gd name="T37" fmla="*/ 0 h 32"/>
                    <a:gd name="T38" fmla="*/ 0 w 37"/>
                    <a:gd name="T39" fmla="*/ 0 h 32"/>
                    <a:gd name="T40" fmla="*/ 0 w 37"/>
                    <a:gd name="T41" fmla="*/ 0 h 32"/>
                    <a:gd name="T42" fmla="*/ 0 w 37"/>
                    <a:gd name="T43" fmla="*/ 0 h 32"/>
                    <a:gd name="T44" fmla="*/ 0 w 37"/>
                    <a:gd name="T45" fmla="*/ 0 h 32"/>
                    <a:gd name="T46" fmla="*/ 0 w 37"/>
                    <a:gd name="T47" fmla="*/ 0 h 32"/>
                    <a:gd name="T48" fmla="*/ 0 w 37"/>
                    <a:gd name="T49" fmla="*/ 0 h 32"/>
                    <a:gd name="T50" fmla="*/ 0 w 37"/>
                    <a:gd name="T51" fmla="*/ 0 h 32"/>
                    <a:gd name="T52" fmla="*/ 0 w 37"/>
                    <a:gd name="T53" fmla="*/ 0 h 32"/>
                    <a:gd name="T54" fmla="*/ 0 w 37"/>
                    <a:gd name="T55" fmla="*/ 0 h 32"/>
                    <a:gd name="T56" fmla="*/ 0 w 37"/>
                    <a:gd name="T57" fmla="*/ 0 h 32"/>
                    <a:gd name="T58" fmla="*/ 0 w 37"/>
                    <a:gd name="T59" fmla="*/ 0 h 32"/>
                    <a:gd name="T60" fmla="*/ 0 w 37"/>
                    <a:gd name="T61" fmla="*/ 0 h 32"/>
                    <a:gd name="T62" fmla="*/ 0 w 37"/>
                    <a:gd name="T63" fmla="*/ 0 h 32"/>
                    <a:gd name="T64" fmla="*/ 0 w 37"/>
                    <a:gd name="T65" fmla="*/ 0 h 3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7"/>
                    <a:gd name="T100" fmla="*/ 0 h 32"/>
                    <a:gd name="T101" fmla="*/ 37 w 37"/>
                    <a:gd name="T102" fmla="*/ 32 h 3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7" h="32">
                      <a:moveTo>
                        <a:pt x="36" y="9"/>
                      </a:moveTo>
                      <a:lnTo>
                        <a:pt x="37" y="14"/>
                      </a:lnTo>
                      <a:lnTo>
                        <a:pt x="37" y="18"/>
                      </a:lnTo>
                      <a:lnTo>
                        <a:pt x="36" y="21"/>
                      </a:lnTo>
                      <a:lnTo>
                        <a:pt x="34" y="23"/>
                      </a:lnTo>
                      <a:lnTo>
                        <a:pt x="32" y="26"/>
                      </a:lnTo>
                      <a:lnTo>
                        <a:pt x="30" y="27"/>
                      </a:lnTo>
                      <a:lnTo>
                        <a:pt x="27" y="30"/>
                      </a:lnTo>
                      <a:lnTo>
                        <a:pt x="24" y="31"/>
                      </a:lnTo>
                      <a:lnTo>
                        <a:pt x="21" y="31"/>
                      </a:lnTo>
                      <a:lnTo>
                        <a:pt x="17" y="32"/>
                      </a:lnTo>
                      <a:lnTo>
                        <a:pt x="14" y="32"/>
                      </a:lnTo>
                      <a:lnTo>
                        <a:pt x="11" y="31"/>
                      </a:lnTo>
                      <a:lnTo>
                        <a:pt x="10" y="31"/>
                      </a:lnTo>
                      <a:lnTo>
                        <a:pt x="7" y="28"/>
                      </a:lnTo>
                      <a:lnTo>
                        <a:pt x="6" y="27"/>
                      </a:lnTo>
                      <a:lnTo>
                        <a:pt x="4" y="25"/>
                      </a:lnTo>
                      <a:lnTo>
                        <a:pt x="3" y="22"/>
                      </a:lnTo>
                      <a:lnTo>
                        <a:pt x="2" y="21"/>
                      </a:lnTo>
                      <a:lnTo>
                        <a:pt x="2" y="18"/>
                      </a:lnTo>
                      <a:lnTo>
                        <a:pt x="0" y="15"/>
                      </a:lnTo>
                      <a:lnTo>
                        <a:pt x="2" y="10"/>
                      </a:lnTo>
                      <a:lnTo>
                        <a:pt x="3" y="6"/>
                      </a:lnTo>
                      <a:lnTo>
                        <a:pt x="7" y="2"/>
                      </a:lnTo>
                      <a:lnTo>
                        <a:pt x="11" y="1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5" y="1"/>
                      </a:lnTo>
                      <a:lnTo>
                        <a:pt x="30" y="4"/>
                      </a:lnTo>
                      <a:lnTo>
                        <a:pt x="34" y="6"/>
                      </a:lnTo>
                      <a:lnTo>
                        <a:pt x="37" y="10"/>
                      </a:ln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" name="Freeform 216">
                <a:extLst>
                  <a:ext uri="{FF2B5EF4-FFF2-40B4-BE49-F238E27FC236}">
                    <a16:creationId xmlns="" xmlns:a16="http://schemas.microsoft.com/office/drawing/2014/main" id="{3C085FBA-D2D5-45D8-91AA-E4EFD91AD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5" y="3058"/>
                <a:ext cx="76" cy="43"/>
              </a:xfrm>
              <a:custGeom>
                <a:avLst/>
                <a:gdLst>
                  <a:gd name="T0" fmla="*/ 0 w 228"/>
                  <a:gd name="T1" fmla="*/ 0 h 127"/>
                  <a:gd name="T2" fmla="*/ 0 w 228"/>
                  <a:gd name="T3" fmla="*/ 0 h 127"/>
                  <a:gd name="T4" fmla="*/ 0 w 228"/>
                  <a:gd name="T5" fmla="*/ 0 h 127"/>
                  <a:gd name="T6" fmla="*/ 0 w 228"/>
                  <a:gd name="T7" fmla="*/ 0 h 127"/>
                  <a:gd name="T8" fmla="*/ 0 w 228"/>
                  <a:gd name="T9" fmla="*/ 0 h 127"/>
                  <a:gd name="T10" fmla="*/ 0 w 228"/>
                  <a:gd name="T11" fmla="*/ 0 h 127"/>
                  <a:gd name="T12" fmla="*/ 0 w 228"/>
                  <a:gd name="T13" fmla="*/ 0 h 127"/>
                  <a:gd name="T14" fmla="*/ 0 w 228"/>
                  <a:gd name="T15" fmla="*/ 0 h 127"/>
                  <a:gd name="T16" fmla="*/ 0 w 228"/>
                  <a:gd name="T17" fmla="*/ 0 h 127"/>
                  <a:gd name="T18" fmla="*/ 0 w 228"/>
                  <a:gd name="T19" fmla="*/ 0 h 127"/>
                  <a:gd name="T20" fmla="*/ 0 w 228"/>
                  <a:gd name="T21" fmla="*/ 0 h 127"/>
                  <a:gd name="T22" fmla="*/ 0 w 228"/>
                  <a:gd name="T23" fmla="*/ 0 h 127"/>
                  <a:gd name="T24" fmla="*/ 0 w 228"/>
                  <a:gd name="T25" fmla="*/ 0 h 127"/>
                  <a:gd name="T26" fmla="*/ 0 w 228"/>
                  <a:gd name="T27" fmla="*/ 0 h 127"/>
                  <a:gd name="T28" fmla="*/ 0 w 228"/>
                  <a:gd name="T29" fmla="*/ 0 h 127"/>
                  <a:gd name="T30" fmla="*/ 0 w 228"/>
                  <a:gd name="T31" fmla="*/ 0 h 127"/>
                  <a:gd name="T32" fmla="*/ 0 w 228"/>
                  <a:gd name="T33" fmla="*/ 0 h 127"/>
                  <a:gd name="T34" fmla="*/ 0 w 228"/>
                  <a:gd name="T35" fmla="*/ 0 h 127"/>
                  <a:gd name="T36" fmla="*/ 0 w 228"/>
                  <a:gd name="T37" fmla="*/ 0 h 127"/>
                  <a:gd name="T38" fmla="*/ 0 w 228"/>
                  <a:gd name="T39" fmla="*/ 0 h 127"/>
                  <a:gd name="T40" fmla="*/ 0 w 228"/>
                  <a:gd name="T41" fmla="*/ 0 h 127"/>
                  <a:gd name="T42" fmla="*/ 0 w 228"/>
                  <a:gd name="T43" fmla="*/ 0 h 127"/>
                  <a:gd name="T44" fmla="*/ 0 w 228"/>
                  <a:gd name="T45" fmla="*/ 0 h 127"/>
                  <a:gd name="T46" fmla="*/ 0 w 228"/>
                  <a:gd name="T47" fmla="*/ 0 h 127"/>
                  <a:gd name="T48" fmla="*/ 0 w 228"/>
                  <a:gd name="T49" fmla="*/ 0 h 127"/>
                  <a:gd name="T50" fmla="*/ 0 w 228"/>
                  <a:gd name="T51" fmla="*/ 0 h 127"/>
                  <a:gd name="T52" fmla="*/ 0 w 228"/>
                  <a:gd name="T53" fmla="*/ 0 h 127"/>
                  <a:gd name="T54" fmla="*/ 0 w 228"/>
                  <a:gd name="T55" fmla="*/ 0 h 127"/>
                  <a:gd name="T56" fmla="*/ 0 w 228"/>
                  <a:gd name="T57" fmla="*/ 0 h 127"/>
                  <a:gd name="T58" fmla="*/ 0 w 228"/>
                  <a:gd name="T59" fmla="*/ 0 h 127"/>
                  <a:gd name="T60" fmla="*/ 0 w 228"/>
                  <a:gd name="T61" fmla="*/ 0 h 127"/>
                  <a:gd name="T62" fmla="*/ 0 w 228"/>
                  <a:gd name="T63" fmla="*/ 0 h 127"/>
                  <a:gd name="T64" fmla="*/ 0 w 228"/>
                  <a:gd name="T65" fmla="*/ 0 h 127"/>
                  <a:gd name="T66" fmla="*/ 0 w 228"/>
                  <a:gd name="T67" fmla="*/ 0 h 127"/>
                  <a:gd name="T68" fmla="*/ 0 w 228"/>
                  <a:gd name="T69" fmla="*/ 0 h 127"/>
                  <a:gd name="T70" fmla="*/ 0 w 228"/>
                  <a:gd name="T71" fmla="*/ 0 h 127"/>
                  <a:gd name="T72" fmla="*/ 0 w 228"/>
                  <a:gd name="T73" fmla="*/ 0 h 127"/>
                  <a:gd name="T74" fmla="*/ 0 w 228"/>
                  <a:gd name="T75" fmla="*/ 0 h 127"/>
                  <a:gd name="T76" fmla="*/ 0 w 228"/>
                  <a:gd name="T77" fmla="*/ 0 h 127"/>
                  <a:gd name="T78" fmla="*/ 0 w 228"/>
                  <a:gd name="T79" fmla="*/ 0 h 127"/>
                  <a:gd name="T80" fmla="*/ 0 w 228"/>
                  <a:gd name="T81" fmla="*/ 0 h 127"/>
                  <a:gd name="T82" fmla="*/ 0 w 228"/>
                  <a:gd name="T83" fmla="*/ 0 h 127"/>
                  <a:gd name="T84" fmla="*/ 0 w 228"/>
                  <a:gd name="T85" fmla="*/ 0 h 127"/>
                  <a:gd name="T86" fmla="*/ 0 w 228"/>
                  <a:gd name="T87" fmla="*/ 0 h 127"/>
                  <a:gd name="T88" fmla="*/ 0 w 228"/>
                  <a:gd name="T89" fmla="*/ 0 h 127"/>
                  <a:gd name="T90" fmla="*/ 0 w 228"/>
                  <a:gd name="T91" fmla="*/ 0 h 127"/>
                  <a:gd name="T92" fmla="*/ 0 w 228"/>
                  <a:gd name="T93" fmla="*/ 0 h 127"/>
                  <a:gd name="T94" fmla="*/ 0 w 228"/>
                  <a:gd name="T95" fmla="*/ 0 h 127"/>
                  <a:gd name="T96" fmla="*/ 0 w 228"/>
                  <a:gd name="T97" fmla="*/ 0 h 127"/>
                  <a:gd name="T98" fmla="*/ 0 w 228"/>
                  <a:gd name="T99" fmla="*/ 0 h 127"/>
                  <a:gd name="T100" fmla="*/ 0 w 228"/>
                  <a:gd name="T101" fmla="*/ 0 h 127"/>
                  <a:gd name="T102" fmla="*/ 0 w 228"/>
                  <a:gd name="T103" fmla="*/ 0 h 127"/>
                  <a:gd name="T104" fmla="*/ 0 w 228"/>
                  <a:gd name="T105" fmla="*/ 0 h 127"/>
                  <a:gd name="T106" fmla="*/ 0 w 228"/>
                  <a:gd name="T107" fmla="*/ 0 h 127"/>
                  <a:gd name="T108" fmla="*/ 0 w 228"/>
                  <a:gd name="T109" fmla="*/ 0 h 127"/>
                  <a:gd name="T110" fmla="*/ 0 w 228"/>
                  <a:gd name="T111" fmla="*/ 0 h 127"/>
                  <a:gd name="T112" fmla="*/ 0 w 228"/>
                  <a:gd name="T113" fmla="*/ 0 h 12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8"/>
                  <a:gd name="T172" fmla="*/ 0 h 127"/>
                  <a:gd name="T173" fmla="*/ 228 w 228"/>
                  <a:gd name="T174" fmla="*/ 127 h 12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8" h="127">
                    <a:moveTo>
                      <a:pt x="225" y="67"/>
                    </a:moveTo>
                    <a:lnTo>
                      <a:pt x="228" y="82"/>
                    </a:lnTo>
                    <a:lnTo>
                      <a:pt x="206" y="85"/>
                    </a:lnTo>
                    <a:lnTo>
                      <a:pt x="185" y="81"/>
                    </a:lnTo>
                    <a:lnTo>
                      <a:pt x="164" y="71"/>
                    </a:lnTo>
                    <a:lnTo>
                      <a:pt x="145" y="59"/>
                    </a:lnTo>
                    <a:lnTo>
                      <a:pt x="125" y="46"/>
                    </a:lnTo>
                    <a:lnTo>
                      <a:pt x="105" y="35"/>
                    </a:lnTo>
                    <a:lnTo>
                      <a:pt x="86" y="29"/>
                    </a:lnTo>
                    <a:lnTo>
                      <a:pt x="66" y="29"/>
                    </a:lnTo>
                    <a:lnTo>
                      <a:pt x="48" y="37"/>
                    </a:lnTo>
                    <a:lnTo>
                      <a:pt x="28" y="56"/>
                    </a:lnTo>
                    <a:lnTo>
                      <a:pt x="30" y="60"/>
                    </a:lnTo>
                    <a:lnTo>
                      <a:pt x="31" y="65"/>
                    </a:lnTo>
                    <a:lnTo>
                      <a:pt x="32" y="69"/>
                    </a:lnTo>
                    <a:lnTo>
                      <a:pt x="32" y="75"/>
                    </a:lnTo>
                    <a:lnTo>
                      <a:pt x="34" y="80"/>
                    </a:lnTo>
                    <a:lnTo>
                      <a:pt x="34" y="84"/>
                    </a:lnTo>
                    <a:lnTo>
                      <a:pt x="36" y="88"/>
                    </a:lnTo>
                    <a:lnTo>
                      <a:pt x="37" y="91"/>
                    </a:lnTo>
                    <a:lnTo>
                      <a:pt x="41" y="94"/>
                    </a:lnTo>
                    <a:lnTo>
                      <a:pt x="47" y="95"/>
                    </a:lnTo>
                    <a:lnTo>
                      <a:pt x="51" y="95"/>
                    </a:lnTo>
                    <a:lnTo>
                      <a:pt x="53" y="95"/>
                    </a:lnTo>
                    <a:lnTo>
                      <a:pt x="57" y="95"/>
                    </a:lnTo>
                    <a:lnTo>
                      <a:pt x="60" y="94"/>
                    </a:lnTo>
                    <a:lnTo>
                      <a:pt x="64" y="93"/>
                    </a:lnTo>
                    <a:lnTo>
                      <a:pt x="66" y="91"/>
                    </a:lnTo>
                    <a:lnTo>
                      <a:pt x="69" y="90"/>
                    </a:lnTo>
                    <a:lnTo>
                      <a:pt x="73" y="88"/>
                    </a:lnTo>
                    <a:lnTo>
                      <a:pt x="74" y="85"/>
                    </a:lnTo>
                    <a:lnTo>
                      <a:pt x="77" y="81"/>
                    </a:lnTo>
                    <a:lnTo>
                      <a:pt x="77" y="80"/>
                    </a:lnTo>
                    <a:lnTo>
                      <a:pt x="77" y="78"/>
                    </a:lnTo>
                    <a:lnTo>
                      <a:pt x="75" y="77"/>
                    </a:lnTo>
                    <a:lnTo>
                      <a:pt x="74" y="76"/>
                    </a:lnTo>
                    <a:lnTo>
                      <a:pt x="73" y="76"/>
                    </a:lnTo>
                    <a:lnTo>
                      <a:pt x="73" y="75"/>
                    </a:lnTo>
                    <a:lnTo>
                      <a:pt x="71" y="75"/>
                    </a:lnTo>
                    <a:lnTo>
                      <a:pt x="70" y="73"/>
                    </a:lnTo>
                    <a:lnTo>
                      <a:pt x="51" y="80"/>
                    </a:lnTo>
                    <a:lnTo>
                      <a:pt x="49" y="78"/>
                    </a:lnTo>
                    <a:lnTo>
                      <a:pt x="48" y="77"/>
                    </a:lnTo>
                    <a:lnTo>
                      <a:pt x="48" y="76"/>
                    </a:lnTo>
                    <a:lnTo>
                      <a:pt x="48" y="75"/>
                    </a:lnTo>
                    <a:lnTo>
                      <a:pt x="48" y="73"/>
                    </a:lnTo>
                    <a:lnTo>
                      <a:pt x="48" y="71"/>
                    </a:lnTo>
                    <a:lnTo>
                      <a:pt x="48" y="69"/>
                    </a:lnTo>
                    <a:lnTo>
                      <a:pt x="48" y="68"/>
                    </a:lnTo>
                    <a:lnTo>
                      <a:pt x="47" y="65"/>
                    </a:lnTo>
                    <a:lnTo>
                      <a:pt x="47" y="64"/>
                    </a:lnTo>
                    <a:lnTo>
                      <a:pt x="51" y="59"/>
                    </a:lnTo>
                    <a:lnTo>
                      <a:pt x="54" y="54"/>
                    </a:lnTo>
                    <a:lnTo>
                      <a:pt x="60" y="51"/>
                    </a:lnTo>
                    <a:lnTo>
                      <a:pt x="66" y="50"/>
                    </a:lnTo>
                    <a:lnTo>
                      <a:pt x="73" y="48"/>
                    </a:lnTo>
                    <a:lnTo>
                      <a:pt x="79" y="50"/>
                    </a:lnTo>
                    <a:lnTo>
                      <a:pt x="86" y="50"/>
                    </a:lnTo>
                    <a:lnTo>
                      <a:pt x="92" y="51"/>
                    </a:lnTo>
                    <a:lnTo>
                      <a:pt x="98" y="54"/>
                    </a:lnTo>
                    <a:lnTo>
                      <a:pt x="103" y="55"/>
                    </a:lnTo>
                    <a:lnTo>
                      <a:pt x="107" y="58"/>
                    </a:lnTo>
                    <a:lnTo>
                      <a:pt x="111" y="60"/>
                    </a:lnTo>
                    <a:lnTo>
                      <a:pt x="114" y="64"/>
                    </a:lnTo>
                    <a:lnTo>
                      <a:pt x="117" y="68"/>
                    </a:lnTo>
                    <a:lnTo>
                      <a:pt x="120" y="73"/>
                    </a:lnTo>
                    <a:lnTo>
                      <a:pt x="120" y="77"/>
                    </a:lnTo>
                    <a:lnTo>
                      <a:pt x="120" y="82"/>
                    </a:lnTo>
                    <a:lnTo>
                      <a:pt x="120" y="86"/>
                    </a:lnTo>
                    <a:lnTo>
                      <a:pt x="117" y="90"/>
                    </a:lnTo>
                    <a:lnTo>
                      <a:pt x="114" y="94"/>
                    </a:lnTo>
                    <a:lnTo>
                      <a:pt x="109" y="102"/>
                    </a:lnTo>
                    <a:lnTo>
                      <a:pt x="104" y="107"/>
                    </a:lnTo>
                    <a:lnTo>
                      <a:pt x="98" y="114"/>
                    </a:lnTo>
                    <a:lnTo>
                      <a:pt x="91" y="118"/>
                    </a:lnTo>
                    <a:lnTo>
                      <a:pt x="84" y="121"/>
                    </a:lnTo>
                    <a:lnTo>
                      <a:pt x="77" y="124"/>
                    </a:lnTo>
                    <a:lnTo>
                      <a:pt x="69" y="127"/>
                    </a:lnTo>
                    <a:lnTo>
                      <a:pt x="61" y="127"/>
                    </a:lnTo>
                    <a:lnTo>
                      <a:pt x="53" y="127"/>
                    </a:lnTo>
                    <a:lnTo>
                      <a:pt x="44" y="124"/>
                    </a:lnTo>
                    <a:lnTo>
                      <a:pt x="40" y="123"/>
                    </a:lnTo>
                    <a:lnTo>
                      <a:pt x="35" y="120"/>
                    </a:lnTo>
                    <a:lnTo>
                      <a:pt x="31" y="118"/>
                    </a:lnTo>
                    <a:lnTo>
                      <a:pt x="26" y="115"/>
                    </a:lnTo>
                    <a:lnTo>
                      <a:pt x="22" y="112"/>
                    </a:lnTo>
                    <a:lnTo>
                      <a:pt x="17" y="108"/>
                    </a:lnTo>
                    <a:lnTo>
                      <a:pt x="13" y="106"/>
                    </a:lnTo>
                    <a:lnTo>
                      <a:pt x="9" y="102"/>
                    </a:lnTo>
                    <a:lnTo>
                      <a:pt x="5" y="98"/>
                    </a:lnTo>
                    <a:lnTo>
                      <a:pt x="2" y="94"/>
                    </a:lnTo>
                    <a:lnTo>
                      <a:pt x="1" y="84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0" y="58"/>
                    </a:lnTo>
                    <a:lnTo>
                      <a:pt x="2" y="50"/>
                    </a:lnTo>
                    <a:lnTo>
                      <a:pt x="5" y="42"/>
                    </a:lnTo>
                    <a:lnTo>
                      <a:pt x="9" y="34"/>
                    </a:lnTo>
                    <a:lnTo>
                      <a:pt x="14" y="28"/>
                    </a:lnTo>
                    <a:lnTo>
                      <a:pt x="21" y="21"/>
                    </a:lnTo>
                    <a:lnTo>
                      <a:pt x="28" y="16"/>
                    </a:lnTo>
                    <a:lnTo>
                      <a:pt x="48" y="8"/>
                    </a:lnTo>
                    <a:lnTo>
                      <a:pt x="69" y="3"/>
                    </a:lnTo>
                    <a:lnTo>
                      <a:pt x="91" y="0"/>
                    </a:lnTo>
                    <a:lnTo>
                      <a:pt x="113" y="0"/>
                    </a:lnTo>
                    <a:lnTo>
                      <a:pt x="135" y="4"/>
                    </a:lnTo>
                    <a:lnTo>
                      <a:pt x="156" y="11"/>
                    </a:lnTo>
                    <a:lnTo>
                      <a:pt x="177" y="20"/>
                    </a:lnTo>
                    <a:lnTo>
                      <a:pt x="195" y="33"/>
                    </a:lnTo>
                    <a:lnTo>
                      <a:pt x="212" y="48"/>
                    </a:lnTo>
                    <a:lnTo>
                      <a:pt x="227" y="67"/>
                    </a:lnTo>
                    <a:lnTo>
                      <a:pt x="225" y="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217">
                <a:extLst>
                  <a:ext uri="{FF2B5EF4-FFF2-40B4-BE49-F238E27FC236}">
                    <a16:creationId xmlns="" xmlns:a16="http://schemas.microsoft.com/office/drawing/2014/main" id="{0BA8659A-C74B-401C-9BEB-C2CC6981D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" y="3089"/>
                <a:ext cx="5" cy="5"/>
              </a:xfrm>
              <a:custGeom>
                <a:avLst/>
                <a:gdLst>
                  <a:gd name="T0" fmla="*/ 0 w 16"/>
                  <a:gd name="T1" fmla="*/ 0 h 16"/>
                  <a:gd name="T2" fmla="*/ 0 w 16"/>
                  <a:gd name="T3" fmla="*/ 0 h 16"/>
                  <a:gd name="T4" fmla="*/ 0 w 16"/>
                  <a:gd name="T5" fmla="*/ 0 h 16"/>
                  <a:gd name="T6" fmla="*/ 0 w 16"/>
                  <a:gd name="T7" fmla="*/ 0 h 16"/>
                  <a:gd name="T8" fmla="*/ 0 w 16"/>
                  <a:gd name="T9" fmla="*/ 0 h 16"/>
                  <a:gd name="T10" fmla="*/ 0 w 16"/>
                  <a:gd name="T11" fmla="*/ 0 h 16"/>
                  <a:gd name="T12" fmla="*/ 0 w 16"/>
                  <a:gd name="T13" fmla="*/ 0 h 16"/>
                  <a:gd name="T14" fmla="*/ 0 w 16"/>
                  <a:gd name="T15" fmla="*/ 0 h 16"/>
                  <a:gd name="T16" fmla="*/ 0 w 16"/>
                  <a:gd name="T17" fmla="*/ 0 h 16"/>
                  <a:gd name="T18" fmla="*/ 0 w 16"/>
                  <a:gd name="T19" fmla="*/ 0 h 16"/>
                  <a:gd name="T20" fmla="*/ 0 w 16"/>
                  <a:gd name="T21" fmla="*/ 0 h 16"/>
                  <a:gd name="T22" fmla="*/ 0 w 16"/>
                  <a:gd name="T23" fmla="*/ 0 h 16"/>
                  <a:gd name="T24" fmla="*/ 0 w 16"/>
                  <a:gd name="T25" fmla="*/ 0 h 16"/>
                  <a:gd name="T26" fmla="*/ 0 w 16"/>
                  <a:gd name="T27" fmla="*/ 0 h 16"/>
                  <a:gd name="T28" fmla="*/ 0 w 16"/>
                  <a:gd name="T29" fmla="*/ 0 h 16"/>
                  <a:gd name="T30" fmla="*/ 0 w 16"/>
                  <a:gd name="T31" fmla="*/ 0 h 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"/>
                  <a:gd name="T49" fmla="*/ 0 h 16"/>
                  <a:gd name="T50" fmla="*/ 16 w 16"/>
                  <a:gd name="T51" fmla="*/ 16 h 1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" h="16">
                    <a:moveTo>
                      <a:pt x="15" y="8"/>
                    </a:moveTo>
                    <a:lnTo>
                      <a:pt x="16" y="15"/>
                    </a:lnTo>
                    <a:lnTo>
                      <a:pt x="0" y="16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4"/>
                    </a:lnTo>
                    <a:lnTo>
                      <a:pt x="12" y="6"/>
                    </a:lnTo>
                    <a:lnTo>
                      <a:pt x="13" y="7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218">
                <a:extLst>
                  <a:ext uri="{FF2B5EF4-FFF2-40B4-BE49-F238E27FC236}">
                    <a16:creationId xmlns="" xmlns:a16="http://schemas.microsoft.com/office/drawing/2014/main" id="{A22EA1B1-6FEC-4F1C-AEC8-A4DD1432F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" y="3029"/>
                <a:ext cx="11" cy="9"/>
              </a:xfrm>
              <a:custGeom>
                <a:avLst/>
                <a:gdLst>
                  <a:gd name="T0" fmla="*/ 0 w 31"/>
                  <a:gd name="T1" fmla="*/ 0 h 29"/>
                  <a:gd name="T2" fmla="*/ 0 w 31"/>
                  <a:gd name="T3" fmla="*/ 0 h 29"/>
                  <a:gd name="T4" fmla="*/ 0 w 31"/>
                  <a:gd name="T5" fmla="*/ 0 h 29"/>
                  <a:gd name="T6" fmla="*/ 0 w 31"/>
                  <a:gd name="T7" fmla="*/ 0 h 29"/>
                  <a:gd name="T8" fmla="*/ 0 w 31"/>
                  <a:gd name="T9" fmla="*/ 0 h 29"/>
                  <a:gd name="T10" fmla="*/ 0 w 31"/>
                  <a:gd name="T11" fmla="*/ 0 h 29"/>
                  <a:gd name="T12" fmla="*/ 0 w 31"/>
                  <a:gd name="T13" fmla="*/ 0 h 29"/>
                  <a:gd name="T14" fmla="*/ 0 w 31"/>
                  <a:gd name="T15" fmla="*/ 0 h 29"/>
                  <a:gd name="T16" fmla="*/ 0 w 31"/>
                  <a:gd name="T17" fmla="*/ 0 h 29"/>
                  <a:gd name="T18" fmla="*/ 0 w 31"/>
                  <a:gd name="T19" fmla="*/ 0 h 29"/>
                  <a:gd name="T20" fmla="*/ 0 w 31"/>
                  <a:gd name="T21" fmla="*/ 0 h 29"/>
                  <a:gd name="T22" fmla="*/ 0 w 31"/>
                  <a:gd name="T23" fmla="*/ 0 h 29"/>
                  <a:gd name="T24" fmla="*/ 0 w 31"/>
                  <a:gd name="T25" fmla="*/ 0 h 29"/>
                  <a:gd name="T26" fmla="*/ 0 w 31"/>
                  <a:gd name="T27" fmla="*/ 0 h 29"/>
                  <a:gd name="T28" fmla="*/ 0 w 31"/>
                  <a:gd name="T29" fmla="*/ 0 h 29"/>
                  <a:gd name="T30" fmla="*/ 0 w 31"/>
                  <a:gd name="T31" fmla="*/ 0 h 29"/>
                  <a:gd name="T32" fmla="*/ 0 w 31"/>
                  <a:gd name="T33" fmla="*/ 0 h 29"/>
                  <a:gd name="T34" fmla="*/ 0 w 31"/>
                  <a:gd name="T35" fmla="*/ 0 h 29"/>
                  <a:gd name="T36" fmla="*/ 0 w 31"/>
                  <a:gd name="T37" fmla="*/ 0 h 29"/>
                  <a:gd name="T38" fmla="*/ 0 w 31"/>
                  <a:gd name="T39" fmla="*/ 0 h 29"/>
                  <a:gd name="T40" fmla="*/ 0 w 31"/>
                  <a:gd name="T41" fmla="*/ 0 h 29"/>
                  <a:gd name="T42" fmla="*/ 0 w 31"/>
                  <a:gd name="T43" fmla="*/ 0 h 29"/>
                  <a:gd name="T44" fmla="*/ 0 w 31"/>
                  <a:gd name="T45" fmla="*/ 0 h 29"/>
                  <a:gd name="T46" fmla="*/ 0 w 31"/>
                  <a:gd name="T47" fmla="*/ 0 h 2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1"/>
                  <a:gd name="T73" fmla="*/ 0 h 29"/>
                  <a:gd name="T74" fmla="*/ 31 w 31"/>
                  <a:gd name="T75" fmla="*/ 29 h 2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1" h="29">
                    <a:moveTo>
                      <a:pt x="26" y="0"/>
                    </a:moveTo>
                    <a:lnTo>
                      <a:pt x="30" y="4"/>
                    </a:lnTo>
                    <a:lnTo>
                      <a:pt x="31" y="8"/>
                    </a:lnTo>
                    <a:lnTo>
                      <a:pt x="31" y="11"/>
                    </a:lnTo>
                    <a:lnTo>
                      <a:pt x="30" y="15"/>
                    </a:lnTo>
                    <a:lnTo>
                      <a:pt x="27" y="19"/>
                    </a:lnTo>
                    <a:lnTo>
                      <a:pt x="26" y="21"/>
                    </a:lnTo>
                    <a:lnTo>
                      <a:pt x="22" y="24"/>
                    </a:lnTo>
                    <a:lnTo>
                      <a:pt x="20" y="26"/>
                    </a:lnTo>
                    <a:lnTo>
                      <a:pt x="16" y="28"/>
                    </a:lnTo>
                    <a:lnTo>
                      <a:pt x="13" y="29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5" y="11"/>
                    </a:lnTo>
                    <a:lnTo>
                      <a:pt x="8" y="7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19">
                <a:extLst>
                  <a:ext uri="{FF2B5EF4-FFF2-40B4-BE49-F238E27FC236}">
                    <a16:creationId xmlns="" xmlns:a16="http://schemas.microsoft.com/office/drawing/2014/main" id="{500CD10D-6C19-4F6E-9457-064D15DC8C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6" y="3035"/>
                <a:ext cx="118" cy="44"/>
              </a:xfrm>
              <a:custGeom>
                <a:avLst/>
                <a:gdLst>
                  <a:gd name="T0" fmla="*/ 0 w 355"/>
                  <a:gd name="T1" fmla="*/ 0 h 130"/>
                  <a:gd name="T2" fmla="*/ 0 w 355"/>
                  <a:gd name="T3" fmla="*/ 0 h 130"/>
                  <a:gd name="T4" fmla="*/ 0 w 355"/>
                  <a:gd name="T5" fmla="*/ 0 h 130"/>
                  <a:gd name="T6" fmla="*/ 0 w 355"/>
                  <a:gd name="T7" fmla="*/ 0 h 130"/>
                  <a:gd name="T8" fmla="*/ 0 w 355"/>
                  <a:gd name="T9" fmla="*/ 0 h 130"/>
                  <a:gd name="T10" fmla="*/ 0 w 355"/>
                  <a:gd name="T11" fmla="*/ 0 h 130"/>
                  <a:gd name="T12" fmla="*/ 0 w 355"/>
                  <a:gd name="T13" fmla="*/ 0 h 130"/>
                  <a:gd name="T14" fmla="*/ 0 w 355"/>
                  <a:gd name="T15" fmla="*/ 0 h 130"/>
                  <a:gd name="T16" fmla="*/ 0 w 355"/>
                  <a:gd name="T17" fmla="*/ 0 h 130"/>
                  <a:gd name="T18" fmla="*/ 0 w 355"/>
                  <a:gd name="T19" fmla="*/ 0 h 130"/>
                  <a:gd name="T20" fmla="*/ 0 w 355"/>
                  <a:gd name="T21" fmla="*/ 0 h 130"/>
                  <a:gd name="T22" fmla="*/ 0 w 355"/>
                  <a:gd name="T23" fmla="*/ 0 h 130"/>
                  <a:gd name="T24" fmla="*/ 0 w 355"/>
                  <a:gd name="T25" fmla="*/ 0 h 130"/>
                  <a:gd name="T26" fmla="*/ 0 w 355"/>
                  <a:gd name="T27" fmla="*/ 0 h 130"/>
                  <a:gd name="T28" fmla="*/ 0 w 355"/>
                  <a:gd name="T29" fmla="*/ 0 h 130"/>
                  <a:gd name="T30" fmla="*/ 0 w 355"/>
                  <a:gd name="T31" fmla="*/ 0 h 130"/>
                  <a:gd name="T32" fmla="*/ 0 w 355"/>
                  <a:gd name="T33" fmla="*/ 0 h 130"/>
                  <a:gd name="T34" fmla="*/ 0 w 355"/>
                  <a:gd name="T35" fmla="*/ 0 h 130"/>
                  <a:gd name="T36" fmla="*/ 0 w 355"/>
                  <a:gd name="T37" fmla="*/ 0 h 130"/>
                  <a:gd name="T38" fmla="*/ 0 w 355"/>
                  <a:gd name="T39" fmla="*/ 0 h 130"/>
                  <a:gd name="T40" fmla="*/ 0 w 355"/>
                  <a:gd name="T41" fmla="*/ 0 h 130"/>
                  <a:gd name="T42" fmla="*/ 0 w 355"/>
                  <a:gd name="T43" fmla="*/ 0 h 130"/>
                  <a:gd name="T44" fmla="*/ 0 w 355"/>
                  <a:gd name="T45" fmla="*/ 0 h 130"/>
                  <a:gd name="T46" fmla="*/ 0 w 355"/>
                  <a:gd name="T47" fmla="*/ 0 h 130"/>
                  <a:gd name="T48" fmla="*/ 0 w 355"/>
                  <a:gd name="T49" fmla="*/ 0 h 130"/>
                  <a:gd name="T50" fmla="*/ 0 w 355"/>
                  <a:gd name="T51" fmla="*/ 0 h 130"/>
                  <a:gd name="T52" fmla="*/ 0 w 355"/>
                  <a:gd name="T53" fmla="*/ 0 h 130"/>
                  <a:gd name="T54" fmla="*/ 0 w 355"/>
                  <a:gd name="T55" fmla="*/ 0 h 130"/>
                  <a:gd name="T56" fmla="*/ 0 w 355"/>
                  <a:gd name="T57" fmla="*/ 0 h 130"/>
                  <a:gd name="T58" fmla="*/ 0 w 355"/>
                  <a:gd name="T59" fmla="*/ 0 h 130"/>
                  <a:gd name="T60" fmla="*/ 0 w 355"/>
                  <a:gd name="T61" fmla="*/ 0 h 130"/>
                  <a:gd name="T62" fmla="*/ 0 w 355"/>
                  <a:gd name="T63" fmla="*/ 0 h 130"/>
                  <a:gd name="T64" fmla="*/ 0 w 355"/>
                  <a:gd name="T65" fmla="*/ 0 h 130"/>
                  <a:gd name="T66" fmla="*/ 0 w 355"/>
                  <a:gd name="T67" fmla="*/ 0 h 130"/>
                  <a:gd name="T68" fmla="*/ 0 w 355"/>
                  <a:gd name="T69" fmla="*/ 0 h 130"/>
                  <a:gd name="T70" fmla="*/ 0 w 355"/>
                  <a:gd name="T71" fmla="*/ 0 h 130"/>
                  <a:gd name="T72" fmla="*/ 0 w 355"/>
                  <a:gd name="T73" fmla="*/ 0 h 130"/>
                  <a:gd name="T74" fmla="*/ 0 w 355"/>
                  <a:gd name="T75" fmla="*/ 0 h 130"/>
                  <a:gd name="T76" fmla="*/ 0 w 355"/>
                  <a:gd name="T77" fmla="*/ 0 h 130"/>
                  <a:gd name="T78" fmla="*/ 0 w 355"/>
                  <a:gd name="T79" fmla="*/ 0 h 130"/>
                  <a:gd name="T80" fmla="*/ 0 w 355"/>
                  <a:gd name="T81" fmla="*/ 0 h 130"/>
                  <a:gd name="T82" fmla="*/ 0 w 355"/>
                  <a:gd name="T83" fmla="*/ 0 h 130"/>
                  <a:gd name="T84" fmla="*/ 0 w 355"/>
                  <a:gd name="T85" fmla="*/ 0 h 130"/>
                  <a:gd name="T86" fmla="*/ 0 w 355"/>
                  <a:gd name="T87" fmla="*/ 0 h 130"/>
                  <a:gd name="T88" fmla="*/ 0 w 355"/>
                  <a:gd name="T89" fmla="*/ 0 h 130"/>
                  <a:gd name="T90" fmla="*/ 0 w 355"/>
                  <a:gd name="T91" fmla="*/ 0 h 130"/>
                  <a:gd name="T92" fmla="*/ 0 w 355"/>
                  <a:gd name="T93" fmla="*/ 0 h 130"/>
                  <a:gd name="T94" fmla="*/ 0 w 355"/>
                  <a:gd name="T95" fmla="*/ 0 h 130"/>
                  <a:gd name="T96" fmla="*/ 0 w 355"/>
                  <a:gd name="T97" fmla="*/ 0 h 130"/>
                  <a:gd name="T98" fmla="*/ 0 w 355"/>
                  <a:gd name="T99" fmla="*/ 0 h 130"/>
                  <a:gd name="T100" fmla="*/ 0 w 355"/>
                  <a:gd name="T101" fmla="*/ 0 h 130"/>
                  <a:gd name="T102" fmla="*/ 0 w 355"/>
                  <a:gd name="T103" fmla="*/ 0 h 130"/>
                  <a:gd name="T104" fmla="*/ 0 w 355"/>
                  <a:gd name="T105" fmla="*/ 0 h 130"/>
                  <a:gd name="T106" fmla="*/ 0 w 355"/>
                  <a:gd name="T107" fmla="*/ 0 h 130"/>
                  <a:gd name="T108" fmla="*/ 0 w 355"/>
                  <a:gd name="T109" fmla="*/ 0 h 130"/>
                  <a:gd name="T110" fmla="*/ 0 w 355"/>
                  <a:gd name="T111" fmla="*/ 0 h 130"/>
                  <a:gd name="T112" fmla="*/ 0 w 355"/>
                  <a:gd name="T113" fmla="*/ 0 h 130"/>
                  <a:gd name="T114" fmla="*/ 0 w 355"/>
                  <a:gd name="T115" fmla="*/ 0 h 130"/>
                  <a:gd name="T116" fmla="*/ 0 w 355"/>
                  <a:gd name="T117" fmla="*/ 0 h 130"/>
                  <a:gd name="T118" fmla="*/ 0 w 355"/>
                  <a:gd name="T119" fmla="*/ 0 h 130"/>
                  <a:gd name="T120" fmla="*/ 0 w 355"/>
                  <a:gd name="T121" fmla="*/ 0 h 130"/>
                  <a:gd name="T122" fmla="*/ 0 w 355"/>
                  <a:gd name="T123" fmla="*/ 0 h 130"/>
                  <a:gd name="T124" fmla="*/ 0 w 355"/>
                  <a:gd name="T125" fmla="*/ 0 h 13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55"/>
                  <a:gd name="T190" fmla="*/ 0 h 130"/>
                  <a:gd name="T191" fmla="*/ 355 w 355"/>
                  <a:gd name="T192" fmla="*/ 130 h 13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55" h="130">
                    <a:moveTo>
                      <a:pt x="355" y="33"/>
                    </a:moveTo>
                    <a:lnTo>
                      <a:pt x="351" y="44"/>
                    </a:lnTo>
                    <a:lnTo>
                      <a:pt x="346" y="56"/>
                    </a:lnTo>
                    <a:lnTo>
                      <a:pt x="340" y="67"/>
                    </a:lnTo>
                    <a:lnTo>
                      <a:pt x="335" y="77"/>
                    </a:lnTo>
                    <a:lnTo>
                      <a:pt x="327" y="86"/>
                    </a:lnTo>
                    <a:lnTo>
                      <a:pt x="321" y="95"/>
                    </a:lnTo>
                    <a:lnTo>
                      <a:pt x="312" y="103"/>
                    </a:lnTo>
                    <a:lnTo>
                      <a:pt x="303" y="110"/>
                    </a:lnTo>
                    <a:lnTo>
                      <a:pt x="292" y="116"/>
                    </a:lnTo>
                    <a:lnTo>
                      <a:pt x="280" y="120"/>
                    </a:lnTo>
                    <a:lnTo>
                      <a:pt x="249" y="125"/>
                    </a:lnTo>
                    <a:lnTo>
                      <a:pt x="219" y="128"/>
                    </a:lnTo>
                    <a:lnTo>
                      <a:pt x="189" y="130"/>
                    </a:lnTo>
                    <a:lnTo>
                      <a:pt x="160" y="130"/>
                    </a:lnTo>
                    <a:lnTo>
                      <a:pt x="132" y="128"/>
                    </a:lnTo>
                    <a:lnTo>
                      <a:pt x="103" y="123"/>
                    </a:lnTo>
                    <a:lnTo>
                      <a:pt x="76" y="115"/>
                    </a:lnTo>
                    <a:lnTo>
                      <a:pt x="49" y="103"/>
                    </a:lnTo>
                    <a:lnTo>
                      <a:pt x="25" y="89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0" y="61"/>
                    </a:lnTo>
                    <a:lnTo>
                      <a:pt x="0" y="56"/>
                    </a:lnTo>
                    <a:lnTo>
                      <a:pt x="0" y="51"/>
                    </a:lnTo>
                    <a:lnTo>
                      <a:pt x="1" y="46"/>
                    </a:lnTo>
                    <a:lnTo>
                      <a:pt x="2" y="42"/>
                    </a:lnTo>
                    <a:lnTo>
                      <a:pt x="5" y="38"/>
                    </a:lnTo>
                    <a:lnTo>
                      <a:pt x="8" y="35"/>
                    </a:lnTo>
                    <a:lnTo>
                      <a:pt x="13" y="35"/>
                    </a:lnTo>
                    <a:lnTo>
                      <a:pt x="19" y="35"/>
                    </a:lnTo>
                    <a:lnTo>
                      <a:pt x="25" y="36"/>
                    </a:lnTo>
                    <a:lnTo>
                      <a:pt x="31" y="39"/>
                    </a:lnTo>
                    <a:lnTo>
                      <a:pt x="36" y="42"/>
                    </a:lnTo>
                    <a:lnTo>
                      <a:pt x="42" y="46"/>
                    </a:lnTo>
                    <a:lnTo>
                      <a:pt x="48" y="48"/>
                    </a:lnTo>
                    <a:lnTo>
                      <a:pt x="53" y="52"/>
                    </a:lnTo>
                    <a:lnTo>
                      <a:pt x="59" y="56"/>
                    </a:lnTo>
                    <a:lnTo>
                      <a:pt x="64" y="60"/>
                    </a:lnTo>
                    <a:lnTo>
                      <a:pt x="69" y="63"/>
                    </a:lnTo>
                    <a:lnTo>
                      <a:pt x="74" y="65"/>
                    </a:lnTo>
                    <a:lnTo>
                      <a:pt x="95" y="73"/>
                    </a:lnTo>
                    <a:lnTo>
                      <a:pt x="117" y="80"/>
                    </a:lnTo>
                    <a:lnTo>
                      <a:pt x="141" y="85"/>
                    </a:lnTo>
                    <a:lnTo>
                      <a:pt x="163" y="87"/>
                    </a:lnTo>
                    <a:lnTo>
                      <a:pt x="185" y="87"/>
                    </a:lnTo>
                    <a:lnTo>
                      <a:pt x="209" y="86"/>
                    </a:lnTo>
                    <a:lnTo>
                      <a:pt x="231" y="81"/>
                    </a:lnTo>
                    <a:lnTo>
                      <a:pt x="252" y="74"/>
                    </a:lnTo>
                    <a:lnTo>
                      <a:pt x="271" y="64"/>
                    </a:lnTo>
                    <a:lnTo>
                      <a:pt x="291" y="51"/>
                    </a:lnTo>
                    <a:lnTo>
                      <a:pt x="296" y="46"/>
                    </a:lnTo>
                    <a:lnTo>
                      <a:pt x="301" y="39"/>
                    </a:lnTo>
                    <a:lnTo>
                      <a:pt x="305" y="31"/>
                    </a:lnTo>
                    <a:lnTo>
                      <a:pt x="308" y="25"/>
                    </a:lnTo>
                    <a:lnTo>
                      <a:pt x="310" y="17"/>
                    </a:lnTo>
                    <a:lnTo>
                      <a:pt x="314" y="10"/>
                    </a:lnTo>
                    <a:lnTo>
                      <a:pt x="318" y="5"/>
                    </a:lnTo>
                    <a:lnTo>
                      <a:pt x="322" y="1"/>
                    </a:lnTo>
                    <a:lnTo>
                      <a:pt x="329" y="0"/>
                    </a:lnTo>
                    <a:lnTo>
                      <a:pt x="337" y="0"/>
                    </a:lnTo>
                    <a:lnTo>
                      <a:pt x="355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20">
                <a:extLst>
                  <a:ext uri="{FF2B5EF4-FFF2-40B4-BE49-F238E27FC236}">
                    <a16:creationId xmlns="" xmlns:a16="http://schemas.microsoft.com/office/drawing/2014/main" id="{C0DC3E27-16FE-4911-904E-15C319A62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" y="3082"/>
                <a:ext cx="14" cy="13"/>
              </a:xfrm>
              <a:custGeom>
                <a:avLst/>
                <a:gdLst>
                  <a:gd name="T0" fmla="*/ 0 w 42"/>
                  <a:gd name="T1" fmla="*/ 0 h 39"/>
                  <a:gd name="T2" fmla="*/ 0 w 42"/>
                  <a:gd name="T3" fmla="*/ 0 h 39"/>
                  <a:gd name="T4" fmla="*/ 0 w 42"/>
                  <a:gd name="T5" fmla="*/ 0 h 39"/>
                  <a:gd name="T6" fmla="*/ 0 w 42"/>
                  <a:gd name="T7" fmla="*/ 0 h 39"/>
                  <a:gd name="T8" fmla="*/ 0 w 42"/>
                  <a:gd name="T9" fmla="*/ 0 h 39"/>
                  <a:gd name="T10" fmla="*/ 0 w 42"/>
                  <a:gd name="T11" fmla="*/ 0 h 39"/>
                  <a:gd name="T12" fmla="*/ 0 w 42"/>
                  <a:gd name="T13" fmla="*/ 0 h 39"/>
                  <a:gd name="T14" fmla="*/ 0 w 42"/>
                  <a:gd name="T15" fmla="*/ 0 h 39"/>
                  <a:gd name="T16" fmla="*/ 0 w 42"/>
                  <a:gd name="T17" fmla="*/ 0 h 39"/>
                  <a:gd name="T18" fmla="*/ 0 w 42"/>
                  <a:gd name="T19" fmla="*/ 0 h 39"/>
                  <a:gd name="T20" fmla="*/ 0 w 42"/>
                  <a:gd name="T21" fmla="*/ 0 h 39"/>
                  <a:gd name="T22" fmla="*/ 0 w 42"/>
                  <a:gd name="T23" fmla="*/ 0 h 39"/>
                  <a:gd name="T24" fmla="*/ 0 w 42"/>
                  <a:gd name="T25" fmla="*/ 0 h 39"/>
                  <a:gd name="T26" fmla="*/ 0 w 42"/>
                  <a:gd name="T27" fmla="*/ 0 h 39"/>
                  <a:gd name="T28" fmla="*/ 0 w 42"/>
                  <a:gd name="T29" fmla="*/ 0 h 39"/>
                  <a:gd name="T30" fmla="*/ 0 w 42"/>
                  <a:gd name="T31" fmla="*/ 0 h 39"/>
                  <a:gd name="T32" fmla="*/ 0 w 42"/>
                  <a:gd name="T33" fmla="*/ 0 h 39"/>
                  <a:gd name="T34" fmla="*/ 0 w 42"/>
                  <a:gd name="T35" fmla="*/ 0 h 39"/>
                  <a:gd name="T36" fmla="*/ 0 w 42"/>
                  <a:gd name="T37" fmla="*/ 0 h 39"/>
                  <a:gd name="T38" fmla="*/ 0 w 42"/>
                  <a:gd name="T39" fmla="*/ 0 h 39"/>
                  <a:gd name="T40" fmla="*/ 0 w 42"/>
                  <a:gd name="T41" fmla="*/ 0 h 39"/>
                  <a:gd name="T42" fmla="*/ 0 w 42"/>
                  <a:gd name="T43" fmla="*/ 0 h 39"/>
                  <a:gd name="T44" fmla="*/ 0 w 42"/>
                  <a:gd name="T45" fmla="*/ 0 h 39"/>
                  <a:gd name="T46" fmla="*/ 0 w 42"/>
                  <a:gd name="T47" fmla="*/ 0 h 39"/>
                  <a:gd name="T48" fmla="*/ 0 w 42"/>
                  <a:gd name="T49" fmla="*/ 0 h 39"/>
                  <a:gd name="T50" fmla="*/ 0 w 42"/>
                  <a:gd name="T51" fmla="*/ 0 h 39"/>
                  <a:gd name="T52" fmla="*/ 0 w 42"/>
                  <a:gd name="T53" fmla="*/ 0 h 39"/>
                  <a:gd name="T54" fmla="*/ 0 w 42"/>
                  <a:gd name="T55" fmla="*/ 0 h 39"/>
                  <a:gd name="T56" fmla="*/ 0 w 42"/>
                  <a:gd name="T57" fmla="*/ 0 h 39"/>
                  <a:gd name="T58" fmla="*/ 0 w 42"/>
                  <a:gd name="T59" fmla="*/ 0 h 39"/>
                  <a:gd name="T60" fmla="*/ 0 w 42"/>
                  <a:gd name="T61" fmla="*/ 0 h 39"/>
                  <a:gd name="T62" fmla="*/ 0 w 42"/>
                  <a:gd name="T63" fmla="*/ 0 h 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"/>
                  <a:gd name="T97" fmla="*/ 0 h 39"/>
                  <a:gd name="T98" fmla="*/ 42 w 42"/>
                  <a:gd name="T99" fmla="*/ 39 h 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" h="39">
                    <a:moveTo>
                      <a:pt x="39" y="1"/>
                    </a:moveTo>
                    <a:lnTo>
                      <a:pt x="42" y="6"/>
                    </a:lnTo>
                    <a:lnTo>
                      <a:pt x="42" y="10"/>
                    </a:lnTo>
                    <a:lnTo>
                      <a:pt x="42" y="15"/>
                    </a:lnTo>
                    <a:lnTo>
                      <a:pt x="40" y="19"/>
                    </a:lnTo>
                    <a:lnTo>
                      <a:pt x="38" y="23"/>
                    </a:lnTo>
                    <a:lnTo>
                      <a:pt x="35" y="27"/>
                    </a:lnTo>
                    <a:lnTo>
                      <a:pt x="31" y="31"/>
                    </a:lnTo>
                    <a:lnTo>
                      <a:pt x="27" y="34"/>
                    </a:lnTo>
                    <a:lnTo>
                      <a:pt x="23" y="36"/>
                    </a:lnTo>
                    <a:lnTo>
                      <a:pt x="19" y="39"/>
                    </a:lnTo>
                    <a:lnTo>
                      <a:pt x="17" y="37"/>
                    </a:lnTo>
                    <a:lnTo>
                      <a:pt x="13" y="36"/>
                    </a:lnTo>
                    <a:lnTo>
                      <a:pt x="10" y="34"/>
                    </a:lnTo>
                    <a:lnTo>
                      <a:pt x="8" y="32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4" y="13"/>
                    </a:lnTo>
                    <a:lnTo>
                      <a:pt x="6" y="10"/>
                    </a:lnTo>
                    <a:lnTo>
                      <a:pt x="10" y="7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21">
                <a:extLst>
                  <a:ext uri="{FF2B5EF4-FFF2-40B4-BE49-F238E27FC236}">
                    <a16:creationId xmlns="" xmlns:a16="http://schemas.microsoft.com/office/drawing/2014/main" id="{D2174130-E809-4D14-9017-141BEE63B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" y="3075"/>
                <a:ext cx="19" cy="21"/>
              </a:xfrm>
              <a:custGeom>
                <a:avLst/>
                <a:gdLst>
                  <a:gd name="T0" fmla="*/ 0 w 56"/>
                  <a:gd name="T1" fmla="*/ 0 h 61"/>
                  <a:gd name="T2" fmla="*/ 0 w 56"/>
                  <a:gd name="T3" fmla="*/ 0 h 61"/>
                  <a:gd name="T4" fmla="*/ 0 w 56"/>
                  <a:gd name="T5" fmla="*/ 0 h 61"/>
                  <a:gd name="T6" fmla="*/ 0 w 56"/>
                  <a:gd name="T7" fmla="*/ 0 h 61"/>
                  <a:gd name="T8" fmla="*/ 0 w 56"/>
                  <a:gd name="T9" fmla="*/ 0 h 61"/>
                  <a:gd name="T10" fmla="*/ 0 w 56"/>
                  <a:gd name="T11" fmla="*/ 0 h 61"/>
                  <a:gd name="T12" fmla="*/ 0 w 56"/>
                  <a:gd name="T13" fmla="*/ 0 h 61"/>
                  <a:gd name="T14" fmla="*/ 0 w 56"/>
                  <a:gd name="T15" fmla="*/ 0 h 61"/>
                  <a:gd name="T16" fmla="*/ 0 w 56"/>
                  <a:gd name="T17" fmla="*/ 0 h 61"/>
                  <a:gd name="T18" fmla="*/ 0 w 56"/>
                  <a:gd name="T19" fmla="*/ 0 h 61"/>
                  <a:gd name="T20" fmla="*/ 0 w 56"/>
                  <a:gd name="T21" fmla="*/ 0 h 61"/>
                  <a:gd name="T22" fmla="*/ 0 w 56"/>
                  <a:gd name="T23" fmla="*/ 0 h 61"/>
                  <a:gd name="T24" fmla="*/ 0 w 56"/>
                  <a:gd name="T25" fmla="*/ 0 h 61"/>
                  <a:gd name="T26" fmla="*/ 0 w 56"/>
                  <a:gd name="T27" fmla="*/ 0 h 61"/>
                  <a:gd name="T28" fmla="*/ 0 w 56"/>
                  <a:gd name="T29" fmla="*/ 0 h 61"/>
                  <a:gd name="T30" fmla="*/ 0 w 56"/>
                  <a:gd name="T31" fmla="*/ 0 h 61"/>
                  <a:gd name="T32" fmla="*/ 0 w 56"/>
                  <a:gd name="T33" fmla="*/ 0 h 61"/>
                  <a:gd name="T34" fmla="*/ 0 w 56"/>
                  <a:gd name="T35" fmla="*/ 0 h 61"/>
                  <a:gd name="T36" fmla="*/ 0 w 56"/>
                  <a:gd name="T37" fmla="*/ 0 h 61"/>
                  <a:gd name="T38" fmla="*/ 0 w 56"/>
                  <a:gd name="T39" fmla="*/ 0 h 61"/>
                  <a:gd name="T40" fmla="*/ 0 w 56"/>
                  <a:gd name="T41" fmla="*/ 0 h 61"/>
                  <a:gd name="T42" fmla="*/ 0 w 56"/>
                  <a:gd name="T43" fmla="*/ 0 h 61"/>
                  <a:gd name="T44" fmla="*/ 0 w 56"/>
                  <a:gd name="T45" fmla="*/ 0 h 61"/>
                  <a:gd name="T46" fmla="*/ 0 w 56"/>
                  <a:gd name="T47" fmla="*/ 0 h 61"/>
                  <a:gd name="T48" fmla="*/ 0 w 56"/>
                  <a:gd name="T49" fmla="*/ 0 h 61"/>
                  <a:gd name="T50" fmla="*/ 0 w 56"/>
                  <a:gd name="T51" fmla="*/ 0 h 61"/>
                  <a:gd name="T52" fmla="*/ 0 w 56"/>
                  <a:gd name="T53" fmla="*/ 0 h 61"/>
                  <a:gd name="T54" fmla="*/ 0 w 56"/>
                  <a:gd name="T55" fmla="*/ 0 h 61"/>
                  <a:gd name="T56" fmla="*/ 0 w 56"/>
                  <a:gd name="T57" fmla="*/ 0 h 61"/>
                  <a:gd name="T58" fmla="*/ 0 w 56"/>
                  <a:gd name="T59" fmla="*/ 0 h 61"/>
                  <a:gd name="T60" fmla="*/ 0 w 56"/>
                  <a:gd name="T61" fmla="*/ 0 h 61"/>
                  <a:gd name="T62" fmla="*/ 0 w 56"/>
                  <a:gd name="T63" fmla="*/ 0 h 61"/>
                  <a:gd name="T64" fmla="*/ 0 w 56"/>
                  <a:gd name="T65" fmla="*/ 0 h 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6"/>
                  <a:gd name="T100" fmla="*/ 0 h 61"/>
                  <a:gd name="T101" fmla="*/ 56 w 56"/>
                  <a:gd name="T102" fmla="*/ 61 h 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6" h="61">
                    <a:moveTo>
                      <a:pt x="56" y="44"/>
                    </a:moveTo>
                    <a:lnTo>
                      <a:pt x="55" y="60"/>
                    </a:lnTo>
                    <a:lnTo>
                      <a:pt x="49" y="61"/>
                    </a:lnTo>
                    <a:lnTo>
                      <a:pt x="42" y="61"/>
                    </a:lnTo>
                    <a:lnTo>
                      <a:pt x="35" y="60"/>
                    </a:lnTo>
                    <a:lnTo>
                      <a:pt x="30" y="59"/>
                    </a:lnTo>
                    <a:lnTo>
                      <a:pt x="25" y="56"/>
                    </a:lnTo>
                    <a:lnTo>
                      <a:pt x="20" y="54"/>
                    </a:lnTo>
                    <a:lnTo>
                      <a:pt x="15" y="50"/>
                    </a:lnTo>
                    <a:lnTo>
                      <a:pt x="9" y="44"/>
                    </a:lnTo>
                    <a:lnTo>
                      <a:pt x="5" y="40"/>
                    </a:lnTo>
                    <a:lnTo>
                      <a:pt x="2" y="35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2" y="18"/>
                    </a:lnTo>
                    <a:lnTo>
                      <a:pt x="4" y="14"/>
                    </a:lnTo>
                    <a:lnTo>
                      <a:pt x="5" y="10"/>
                    </a:lnTo>
                    <a:lnTo>
                      <a:pt x="9" y="8"/>
                    </a:lnTo>
                    <a:lnTo>
                      <a:pt x="12" y="5"/>
                    </a:lnTo>
                    <a:lnTo>
                      <a:pt x="16" y="3"/>
                    </a:lnTo>
                    <a:lnTo>
                      <a:pt x="20" y="0"/>
                    </a:lnTo>
                    <a:lnTo>
                      <a:pt x="22" y="3"/>
                    </a:lnTo>
                    <a:lnTo>
                      <a:pt x="26" y="7"/>
                    </a:lnTo>
                    <a:lnTo>
                      <a:pt x="30" y="10"/>
                    </a:lnTo>
                    <a:lnTo>
                      <a:pt x="35" y="14"/>
                    </a:lnTo>
                    <a:lnTo>
                      <a:pt x="39" y="20"/>
                    </a:lnTo>
                    <a:lnTo>
                      <a:pt x="43" y="24"/>
                    </a:lnTo>
                    <a:lnTo>
                      <a:pt x="47" y="29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6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22">
                <a:extLst>
                  <a:ext uri="{FF2B5EF4-FFF2-40B4-BE49-F238E27FC236}">
                    <a16:creationId xmlns="" xmlns:a16="http://schemas.microsoft.com/office/drawing/2014/main" id="{11F79441-4A9D-4A0D-85BC-73B0583EF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3061"/>
                <a:ext cx="14" cy="9"/>
              </a:xfrm>
              <a:custGeom>
                <a:avLst/>
                <a:gdLst>
                  <a:gd name="T0" fmla="*/ 0 w 42"/>
                  <a:gd name="T1" fmla="*/ 0 h 27"/>
                  <a:gd name="T2" fmla="*/ 0 w 42"/>
                  <a:gd name="T3" fmla="*/ 0 h 27"/>
                  <a:gd name="T4" fmla="*/ 0 w 42"/>
                  <a:gd name="T5" fmla="*/ 0 h 27"/>
                  <a:gd name="T6" fmla="*/ 0 w 42"/>
                  <a:gd name="T7" fmla="*/ 0 h 27"/>
                  <a:gd name="T8" fmla="*/ 0 w 42"/>
                  <a:gd name="T9" fmla="*/ 0 h 27"/>
                  <a:gd name="T10" fmla="*/ 0 w 42"/>
                  <a:gd name="T11" fmla="*/ 0 h 27"/>
                  <a:gd name="T12" fmla="*/ 0 w 42"/>
                  <a:gd name="T13" fmla="*/ 0 h 27"/>
                  <a:gd name="T14" fmla="*/ 0 w 42"/>
                  <a:gd name="T15" fmla="*/ 0 h 27"/>
                  <a:gd name="T16" fmla="*/ 0 w 42"/>
                  <a:gd name="T17" fmla="*/ 0 h 27"/>
                  <a:gd name="T18" fmla="*/ 0 w 42"/>
                  <a:gd name="T19" fmla="*/ 0 h 27"/>
                  <a:gd name="T20" fmla="*/ 0 w 42"/>
                  <a:gd name="T21" fmla="*/ 0 h 27"/>
                  <a:gd name="T22" fmla="*/ 0 w 42"/>
                  <a:gd name="T23" fmla="*/ 0 h 27"/>
                  <a:gd name="T24" fmla="*/ 0 w 42"/>
                  <a:gd name="T25" fmla="*/ 0 h 27"/>
                  <a:gd name="T26" fmla="*/ 0 w 42"/>
                  <a:gd name="T27" fmla="*/ 0 h 27"/>
                  <a:gd name="T28" fmla="*/ 0 w 42"/>
                  <a:gd name="T29" fmla="*/ 0 h 27"/>
                  <a:gd name="T30" fmla="*/ 0 w 42"/>
                  <a:gd name="T31" fmla="*/ 0 h 27"/>
                  <a:gd name="T32" fmla="*/ 0 w 42"/>
                  <a:gd name="T33" fmla="*/ 0 h 27"/>
                  <a:gd name="T34" fmla="*/ 0 w 42"/>
                  <a:gd name="T35" fmla="*/ 0 h 27"/>
                  <a:gd name="T36" fmla="*/ 0 w 42"/>
                  <a:gd name="T37" fmla="*/ 0 h 27"/>
                  <a:gd name="T38" fmla="*/ 0 w 42"/>
                  <a:gd name="T39" fmla="*/ 0 h 27"/>
                  <a:gd name="T40" fmla="*/ 0 w 42"/>
                  <a:gd name="T41" fmla="*/ 0 h 27"/>
                  <a:gd name="T42" fmla="*/ 0 w 42"/>
                  <a:gd name="T43" fmla="*/ 0 h 27"/>
                  <a:gd name="T44" fmla="*/ 0 w 42"/>
                  <a:gd name="T45" fmla="*/ 0 h 27"/>
                  <a:gd name="T46" fmla="*/ 0 w 42"/>
                  <a:gd name="T47" fmla="*/ 0 h 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2"/>
                  <a:gd name="T73" fmla="*/ 0 h 27"/>
                  <a:gd name="T74" fmla="*/ 42 w 42"/>
                  <a:gd name="T75" fmla="*/ 27 h 2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2" h="27">
                    <a:moveTo>
                      <a:pt x="38" y="23"/>
                    </a:moveTo>
                    <a:lnTo>
                      <a:pt x="34" y="26"/>
                    </a:lnTo>
                    <a:lnTo>
                      <a:pt x="30" y="27"/>
                    </a:lnTo>
                    <a:lnTo>
                      <a:pt x="25" y="27"/>
                    </a:lnTo>
                    <a:lnTo>
                      <a:pt x="21" y="27"/>
                    </a:lnTo>
                    <a:lnTo>
                      <a:pt x="17" y="26"/>
                    </a:lnTo>
                    <a:lnTo>
                      <a:pt x="13" y="25"/>
                    </a:lnTo>
                    <a:lnTo>
                      <a:pt x="9" y="22"/>
                    </a:lnTo>
                    <a:lnTo>
                      <a:pt x="7" y="20"/>
                    </a:lnTo>
                    <a:lnTo>
                      <a:pt x="3" y="16"/>
                    </a:lnTo>
                    <a:lnTo>
                      <a:pt x="0" y="10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7" y="4"/>
                    </a:lnTo>
                    <a:lnTo>
                      <a:pt x="39" y="8"/>
                    </a:lnTo>
                    <a:lnTo>
                      <a:pt x="42" y="12"/>
                    </a:lnTo>
                    <a:lnTo>
                      <a:pt x="42" y="17"/>
                    </a:lnTo>
                    <a:lnTo>
                      <a:pt x="39" y="23"/>
                    </a:lnTo>
                    <a:lnTo>
                      <a:pt x="38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23">
                <a:extLst>
                  <a:ext uri="{FF2B5EF4-FFF2-40B4-BE49-F238E27FC236}">
                    <a16:creationId xmlns="" xmlns:a16="http://schemas.microsoft.com/office/drawing/2014/main" id="{8C5FD783-9B9E-4894-B3D0-E95866923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" y="3057"/>
                <a:ext cx="20" cy="18"/>
              </a:xfrm>
              <a:custGeom>
                <a:avLst/>
                <a:gdLst>
                  <a:gd name="T0" fmla="*/ 0 w 60"/>
                  <a:gd name="T1" fmla="*/ 0 h 55"/>
                  <a:gd name="T2" fmla="*/ 0 w 60"/>
                  <a:gd name="T3" fmla="*/ 0 h 55"/>
                  <a:gd name="T4" fmla="*/ 0 w 60"/>
                  <a:gd name="T5" fmla="*/ 0 h 55"/>
                  <a:gd name="T6" fmla="*/ 0 w 60"/>
                  <a:gd name="T7" fmla="*/ 0 h 55"/>
                  <a:gd name="T8" fmla="*/ 0 w 60"/>
                  <a:gd name="T9" fmla="*/ 0 h 55"/>
                  <a:gd name="T10" fmla="*/ 0 w 60"/>
                  <a:gd name="T11" fmla="*/ 0 h 55"/>
                  <a:gd name="T12" fmla="*/ 0 w 60"/>
                  <a:gd name="T13" fmla="*/ 0 h 55"/>
                  <a:gd name="T14" fmla="*/ 0 w 60"/>
                  <a:gd name="T15" fmla="*/ 0 h 55"/>
                  <a:gd name="T16" fmla="*/ 0 w 60"/>
                  <a:gd name="T17" fmla="*/ 0 h 55"/>
                  <a:gd name="T18" fmla="*/ 0 w 60"/>
                  <a:gd name="T19" fmla="*/ 0 h 55"/>
                  <a:gd name="T20" fmla="*/ 0 w 60"/>
                  <a:gd name="T21" fmla="*/ 0 h 55"/>
                  <a:gd name="T22" fmla="*/ 0 w 60"/>
                  <a:gd name="T23" fmla="*/ 0 h 55"/>
                  <a:gd name="T24" fmla="*/ 0 w 60"/>
                  <a:gd name="T25" fmla="*/ 0 h 55"/>
                  <a:gd name="T26" fmla="*/ 0 w 60"/>
                  <a:gd name="T27" fmla="*/ 0 h 55"/>
                  <a:gd name="T28" fmla="*/ 0 w 60"/>
                  <a:gd name="T29" fmla="*/ 0 h 55"/>
                  <a:gd name="T30" fmla="*/ 0 w 60"/>
                  <a:gd name="T31" fmla="*/ 0 h 55"/>
                  <a:gd name="T32" fmla="*/ 0 w 60"/>
                  <a:gd name="T33" fmla="*/ 0 h 55"/>
                  <a:gd name="T34" fmla="*/ 0 w 60"/>
                  <a:gd name="T35" fmla="*/ 0 h 55"/>
                  <a:gd name="T36" fmla="*/ 0 w 60"/>
                  <a:gd name="T37" fmla="*/ 0 h 55"/>
                  <a:gd name="T38" fmla="*/ 0 w 60"/>
                  <a:gd name="T39" fmla="*/ 0 h 55"/>
                  <a:gd name="T40" fmla="*/ 0 w 60"/>
                  <a:gd name="T41" fmla="*/ 0 h 55"/>
                  <a:gd name="T42" fmla="*/ 0 w 60"/>
                  <a:gd name="T43" fmla="*/ 0 h 55"/>
                  <a:gd name="T44" fmla="*/ 0 w 60"/>
                  <a:gd name="T45" fmla="*/ 0 h 55"/>
                  <a:gd name="T46" fmla="*/ 0 w 60"/>
                  <a:gd name="T47" fmla="*/ 0 h 55"/>
                  <a:gd name="T48" fmla="*/ 0 w 60"/>
                  <a:gd name="T49" fmla="*/ 0 h 55"/>
                  <a:gd name="T50" fmla="*/ 0 w 60"/>
                  <a:gd name="T51" fmla="*/ 0 h 55"/>
                  <a:gd name="T52" fmla="*/ 0 w 60"/>
                  <a:gd name="T53" fmla="*/ 0 h 55"/>
                  <a:gd name="T54" fmla="*/ 0 w 60"/>
                  <a:gd name="T55" fmla="*/ 0 h 55"/>
                  <a:gd name="T56" fmla="*/ 0 w 60"/>
                  <a:gd name="T57" fmla="*/ 0 h 55"/>
                  <a:gd name="T58" fmla="*/ 0 w 60"/>
                  <a:gd name="T59" fmla="*/ 0 h 55"/>
                  <a:gd name="T60" fmla="*/ 0 w 60"/>
                  <a:gd name="T61" fmla="*/ 0 h 55"/>
                  <a:gd name="T62" fmla="*/ 0 w 60"/>
                  <a:gd name="T63" fmla="*/ 0 h 55"/>
                  <a:gd name="T64" fmla="*/ 0 w 60"/>
                  <a:gd name="T65" fmla="*/ 0 h 55"/>
                  <a:gd name="T66" fmla="*/ 0 w 60"/>
                  <a:gd name="T67" fmla="*/ 0 h 55"/>
                  <a:gd name="T68" fmla="*/ 0 w 60"/>
                  <a:gd name="T69" fmla="*/ 0 h 55"/>
                  <a:gd name="T70" fmla="*/ 0 w 60"/>
                  <a:gd name="T71" fmla="*/ 0 h 55"/>
                  <a:gd name="T72" fmla="*/ 0 w 60"/>
                  <a:gd name="T73" fmla="*/ 0 h 55"/>
                  <a:gd name="T74" fmla="*/ 0 w 60"/>
                  <a:gd name="T75" fmla="*/ 0 h 55"/>
                  <a:gd name="T76" fmla="*/ 0 w 60"/>
                  <a:gd name="T77" fmla="*/ 0 h 55"/>
                  <a:gd name="T78" fmla="*/ 0 w 60"/>
                  <a:gd name="T79" fmla="*/ 0 h 55"/>
                  <a:gd name="T80" fmla="*/ 0 w 60"/>
                  <a:gd name="T81" fmla="*/ 0 h 55"/>
                  <a:gd name="T82" fmla="*/ 0 w 60"/>
                  <a:gd name="T83" fmla="*/ 0 h 5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0"/>
                  <a:gd name="T127" fmla="*/ 0 h 55"/>
                  <a:gd name="T128" fmla="*/ 60 w 60"/>
                  <a:gd name="T129" fmla="*/ 55 h 5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0" h="55">
                    <a:moveTo>
                      <a:pt x="59" y="19"/>
                    </a:moveTo>
                    <a:lnTo>
                      <a:pt x="60" y="25"/>
                    </a:lnTo>
                    <a:lnTo>
                      <a:pt x="59" y="29"/>
                    </a:lnTo>
                    <a:lnTo>
                      <a:pt x="58" y="33"/>
                    </a:lnTo>
                    <a:lnTo>
                      <a:pt x="56" y="35"/>
                    </a:lnTo>
                    <a:lnTo>
                      <a:pt x="54" y="38"/>
                    </a:lnTo>
                    <a:lnTo>
                      <a:pt x="51" y="42"/>
                    </a:lnTo>
                    <a:lnTo>
                      <a:pt x="47" y="44"/>
                    </a:lnTo>
                    <a:lnTo>
                      <a:pt x="45" y="47"/>
                    </a:lnTo>
                    <a:lnTo>
                      <a:pt x="42" y="49"/>
                    </a:lnTo>
                    <a:lnTo>
                      <a:pt x="39" y="53"/>
                    </a:lnTo>
                    <a:lnTo>
                      <a:pt x="36" y="53"/>
                    </a:lnTo>
                    <a:lnTo>
                      <a:pt x="32" y="53"/>
                    </a:lnTo>
                    <a:lnTo>
                      <a:pt x="28" y="55"/>
                    </a:lnTo>
                    <a:lnTo>
                      <a:pt x="24" y="55"/>
                    </a:lnTo>
                    <a:lnTo>
                      <a:pt x="21" y="53"/>
                    </a:lnTo>
                    <a:lnTo>
                      <a:pt x="17" y="53"/>
                    </a:lnTo>
                    <a:lnTo>
                      <a:pt x="13" y="52"/>
                    </a:lnTo>
                    <a:lnTo>
                      <a:pt x="11" y="49"/>
                    </a:lnTo>
                    <a:lnTo>
                      <a:pt x="8" y="47"/>
                    </a:lnTo>
                    <a:lnTo>
                      <a:pt x="6" y="43"/>
                    </a:lnTo>
                    <a:lnTo>
                      <a:pt x="2" y="39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2" y="25"/>
                    </a:lnTo>
                    <a:lnTo>
                      <a:pt x="4" y="21"/>
                    </a:lnTo>
                    <a:lnTo>
                      <a:pt x="8" y="16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21" y="5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43" y="1"/>
                    </a:lnTo>
                    <a:lnTo>
                      <a:pt x="47" y="4"/>
                    </a:lnTo>
                    <a:lnTo>
                      <a:pt x="50" y="5"/>
                    </a:lnTo>
                    <a:lnTo>
                      <a:pt x="54" y="8"/>
                    </a:lnTo>
                    <a:lnTo>
                      <a:pt x="56" y="12"/>
                    </a:lnTo>
                    <a:lnTo>
                      <a:pt x="58" y="16"/>
                    </a:lnTo>
                    <a:lnTo>
                      <a:pt x="59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24">
                <a:extLst>
                  <a:ext uri="{FF2B5EF4-FFF2-40B4-BE49-F238E27FC236}">
                    <a16:creationId xmlns="" xmlns:a16="http://schemas.microsoft.com/office/drawing/2014/main" id="{3A15CE05-E3BF-4A9E-8BBF-9CF86103D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" y="3036"/>
                <a:ext cx="7" cy="8"/>
              </a:xfrm>
              <a:custGeom>
                <a:avLst/>
                <a:gdLst>
                  <a:gd name="T0" fmla="*/ 0 w 21"/>
                  <a:gd name="T1" fmla="*/ 0 h 23"/>
                  <a:gd name="T2" fmla="*/ 0 w 21"/>
                  <a:gd name="T3" fmla="*/ 0 h 23"/>
                  <a:gd name="T4" fmla="*/ 0 w 21"/>
                  <a:gd name="T5" fmla="*/ 0 h 23"/>
                  <a:gd name="T6" fmla="*/ 0 w 21"/>
                  <a:gd name="T7" fmla="*/ 0 h 23"/>
                  <a:gd name="T8" fmla="*/ 0 w 21"/>
                  <a:gd name="T9" fmla="*/ 0 h 23"/>
                  <a:gd name="T10" fmla="*/ 0 w 21"/>
                  <a:gd name="T11" fmla="*/ 0 h 23"/>
                  <a:gd name="T12" fmla="*/ 0 w 21"/>
                  <a:gd name="T13" fmla="*/ 0 h 23"/>
                  <a:gd name="T14" fmla="*/ 0 w 21"/>
                  <a:gd name="T15" fmla="*/ 0 h 23"/>
                  <a:gd name="T16" fmla="*/ 0 w 21"/>
                  <a:gd name="T17" fmla="*/ 0 h 23"/>
                  <a:gd name="T18" fmla="*/ 0 w 21"/>
                  <a:gd name="T19" fmla="*/ 0 h 23"/>
                  <a:gd name="T20" fmla="*/ 0 w 21"/>
                  <a:gd name="T21" fmla="*/ 0 h 23"/>
                  <a:gd name="T22" fmla="*/ 0 w 21"/>
                  <a:gd name="T23" fmla="*/ 0 h 23"/>
                  <a:gd name="T24" fmla="*/ 0 w 21"/>
                  <a:gd name="T25" fmla="*/ 0 h 23"/>
                  <a:gd name="T26" fmla="*/ 0 w 21"/>
                  <a:gd name="T27" fmla="*/ 0 h 23"/>
                  <a:gd name="T28" fmla="*/ 0 w 21"/>
                  <a:gd name="T29" fmla="*/ 0 h 23"/>
                  <a:gd name="T30" fmla="*/ 0 w 21"/>
                  <a:gd name="T31" fmla="*/ 0 h 23"/>
                  <a:gd name="T32" fmla="*/ 0 w 21"/>
                  <a:gd name="T33" fmla="*/ 0 h 23"/>
                  <a:gd name="T34" fmla="*/ 0 w 21"/>
                  <a:gd name="T35" fmla="*/ 0 h 23"/>
                  <a:gd name="T36" fmla="*/ 0 w 21"/>
                  <a:gd name="T37" fmla="*/ 0 h 23"/>
                  <a:gd name="T38" fmla="*/ 0 w 21"/>
                  <a:gd name="T39" fmla="*/ 0 h 23"/>
                  <a:gd name="T40" fmla="*/ 0 w 21"/>
                  <a:gd name="T41" fmla="*/ 0 h 23"/>
                  <a:gd name="T42" fmla="*/ 0 w 21"/>
                  <a:gd name="T43" fmla="*/ 0 h 23"/>
                  <a:gd name="T44" fmla="*/ 0 w 21"/>
                  <a:gd name="T45" fmla="*/ 0 h 23"/>
                  <a:gd name="T46" fmla="*/ 0 w 21"/>
                  <a:gd name="T47" fmla="*/ 0 h 23"/>
                  <a:gd name="T48" fmla="*/ 0 w 21"/>
                  <a:gd name="T49" fmla="*/ 0 h 23"/>
                  <a:gd name="T50" fmla="*/ 0 w 21"/>
                  <a:gd name="T51" fmla="*/ 0 h 23"/>
                  <a:gd name="T52" fmla="*/ 0 w 21"/>
                  <a:gd name="T53" fmla="*/ 0 h 23"/>
                  <a:gd name="T54" fmla="*/ 0 w 21"/>
                  <a:gd name="T55" fmla="*/ 0 h 23"/>
                  <a:gd name="T56" fmla="*/ 0 w 21"/>
                  <a:gd name="T57" fmla="*/ 0 h 23"/>
                  <a:gd name="T58" fmla="*/ 0 w 21"/>
                  <a:gd name="T59" fmla="*/ 0 h 23"/>
                  <a:gd name="T60" fmla="*/ 0 w 21"/>
                  <a:gd name="T61" fmla="*/ 0 h 23"/>
                  <a:gd name="T62" fmla="*/ 0 w 21"/>
                  <a:gd name="T63" fmla="*/ 0 h 23"/>
                  <a:gd name="T64" fmla="*/ 0 w 21"/>
                  <a:gd name="T65" fmla="*/ 0 h 2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"/>
                  <a:gd name="T100" fmla="*/ 0 h 23"/>
                  <a:gd name="T101" fmla="*/ 21 w 21"/>
                  <a:gd name="T102" fmla="*/ 23 h 2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" h="23">
                    <a:moveTo>
                      <a:pt x="21" y="6"/>
                    </a:moveTo>
                    <a:lnTo>
                      <a:pt x="21" y="9"/>
                    </a:lnTo>
                    <a:lnTo>
                      <a:pt x="21" y="11"/>
                    </a:lnTo>
                    <a:lnTo>
                      <a:pt x="21" y="13"/>
                    </a:lnTo>
                    <a:lnTo>
                      <a:pt x="21" y="15"/>
                    </a:lnTo>
                    <a:lnTo>
                      <a:pt x="20" y="18"/>
                    </a:lnTo>
                    <a:lnTo>
                      <a:pt x="19" y="20"/>
                    </a:lnTo>
                    <a:lnTo>
                      <a:pt x="17" y="22"/>
                    </a:lnTo>
                    <a:lnTo>
                      <a:pt x="16" y="23"/>
                    </a:lnTo>
                    <a:lnTo>
                      <a:pt x="13" y="23"/>
                    </a:lnTo>
                    <a:lnTo>
                      <a:pt x="11" y="23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20" y="5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25">
                <a:extLst>
                  <a:ext uri="{FF2B5EF4-FFF2-40B4-BE49-F238E27FC236}">
                    <a16:creationId xmlns="" xmlns:a16="http://schemas.microsoft.com/office/drawing/2014/main" id="{9B872C5B-2DAC-4A81-9295-B9200262D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" y="3085"/>
                <a:ext cx="18" cy="25"/>
              </a:xfrm>
              <a:custGeom>
                <a:avLst/>
                <a:gdLst>
                  <a:gd name="T0" fmla="*/ 0 w 52"/>
                  <a:gd name="T1" fmla="*/ 0 h 75"/>
                  <a:gd name="T2" fmla="*/ 0 w 52"/>
                  <a:gd name="T3" fmla="*/ 0 h 75"/>
                  <a:gd name="T4" fmla="*/ 0 w 52"/>
                  <a:gd name="T5" fmla="*/ 0 h 75"/>
                  <a:gd name="T6" fmla="*/ 0 w 52"/>
                  <a:gd name="T7" fmla="*/ 0 h 75"/>
                  <a:gd name="T8" fmla="*/ 0 w 52"/>
                  <a:gd name="T9" fmla="*/ 0 h 75"/>
                  <a:gd name="T10" fmla="*/ 0 w 52"/>
                  <a:gd name="T11" fmla="*/ 0 h 75"/>
                  <a:gd name="T12" fmla="*/ 0 w 52"/>
                  <a:gd name="T13" fmla="*/ 0 h 75"/>
                  <a:gd name="T14" fmla="*/ 0 w 52"/>
                  <a:gd name="T15" fmla="*/ 0 h 75"/>
                  <a:gd name="T16" fmla="*/ 0 w 52"/>
                  <a:gd name="T17" fmla="*/ 0 h 75"/>
                  <a:gd name="T18" fmla="*/ 0 w 52"/>
                  <a:gd name="T19" fmla="*/ 0 h 75"/>
                  <a:gd name="T20" fmla="*/ 0 w 52"/>
                  <a:gd name="T21" fmla="*/ 0 h 75"/>
                  <a:gd name="T22" fmla="*/ 0 w 52"/>
                  <a:gd name="T23" fmla="*/ 0 h 75"/>
                  <a:gd name="T24" fmla="*/ 0 w 52"/>
                  <a:gd name="T25" fmla="*/ 0 h 75"/>
                  <a:gd name="T26" fmla="*/ 0 w 52"/>
                  <a:gd name="T27" fmla="*/ 0 h 75"/>
                  <a:gd name="T28" fmla="*/ 0 w 52"/>
                  <a:gd name="T29" fmla="*/ 0 h 75"/>
                  <a:gd name="T30" fmla="*/ 0 w 52"/>
                  <a:gd name="T31" fmla="*/ 0 h 75"/>
                  <a:gd name="T32" fmla="*/ 0 w 52"/>
                  <a:gd name="T33" fmla="*/ 0 h 75"/>
                  <a:gd name="T34" fmla="*/ 0 w 52"/>
                  <a:gd name="T35" fmla="*/ 0 h 75"/>
                  <a:gd name="T36" fmla="*/ 0 w 52"/>
                  <a:gd name="T37" fmla="*/ 0 h 75"/>
                  <a:gd name="T38" fmla="*/ 0 w 52"/>
                  <a:gd name="T39" fmla="*/ 0 h 75"/>
                  <a:gd name="T40" fmla="*/ 0 w 52"/>
                  <a:gd name="T41" fmla="*/ 0 h 75"/>
                  <a:gd name="T42" fmla="*/ 0 w 52"/>
                  <a:gd name="T43" fmla="*/ 0 h 75"/>
                  <a:gd name="T44" fmla="*/ 0 w 52"/>
                  <a:gd name="T45" fmla="*/ 0 h 75"/>
                  <a:gd name="T46" fmla="*/ 0 w 52"/>
                  <a:gd name="T47" fmla="*/ 0 h 75"/>
                  <a:gd name="T48" fmla="*/ 0 w 52"/>
                  <a:gd name="T49" fmla="*/ 0 h 75"/>
                  <a:gd name="T50" fmla="*/ 0 w 52"/>
                  <a:gd name="T51" fmla="*/ 0 h 75"/>
                  <a:gd name="T52" fmla="*/ 0 w 52"/>
                  <a:gd name="T53" fmla="*/ 0 h 75"/>
                  <a:gd name="T54" fmla="*/ 0 w 52"/>
                  <a:gd name="T55" fmla="*/ 0 h 75"/>
                  <a:gd name="T56" fmla="*/ 0 w 52"/>
                  <a:gd name="T57" fmla="*/ 0 h 75"/>
                  <a:gd name="T58" fmla="*/ 0 w 52"/>
                  <a:gd name="T59" fmla="*/ 0 h 75"/>
                  <a:gd name="T60" fmla="*/ 0 w 52"/>
                  <a:gd name="T61" fmla="*/ 0 h 75"/>
                  <a:gd name="T62" fmla="*/ 0 w 52"/>
                  <a:gd name="T63" fmla="*/ 0 h 75"/>
                  <a:gd name="T64" fmla="*/ 0 w 52"/>
                  <a:gd name="T65" fmla="*/ 0 h 75"/>
                  <a:gd name="T66" fmla="*/ 0 w 52"/>
                  <a:gd name="T67" fmla="*/ 0 h 75"/>
                  <a:gd name="T68" fmla="*/ 0 w 52"/>
                  <a:gd name="T69" fmla="*/ 0 h 75"/>
                  <a:gd name="T70" fmla="*/ 0 w 52"/>
                  <a:gd name="T71" fmla="*/ 0 h 75"/>
                  <a:gd name="T72" fmla="*/ 0 w 52"/>
                  <a:gd name="T73" fmla="*/ 0 h 75"/>
                  <a:gd name="T74" fmla="*/ 0 w 52"/>
                  <a:gd name="T75" fmla="*/ 0 h 75"/>
                  <a:gd name="T76" fmla="*/ 0 w 52"/>
                  <a:gd name="T77" fmla="*/ 0 h 75"/>
                  <a:gd name="T78" fmla="*/ 0 w 52"/>
                  <a:gd name="T79" fmla="*/ 0 h 75"/>
                  <a:gd name="T80" fmla="*/ 0 w 52"/>
                  <a:gd name="T81" fmla="*/ 0 h 75"/>
                  <a:gd name="T82" fmla="*/ 0 w 52"/>
                  <a:gd name="T83" fmla="*/ 0 h 7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2"/>
                  <a:gd name="T127" fmla="*/ 0 h 75"/>
                  <a:gd name="T128" fmla="*/ 52 w 52"/>
                  <a:gd name="T129" fmla="*/ 75 h 7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2" h="75">
                    <a:moveTo>
                      <a:pt x="52" y="25"/>
                    </a:moveTo>
                    <a:lnTo>
                      <a:pt x="52" y="31"/>
                    </a:lnTo>
                    <a:lnTo>
                      <a:pt x="51" y="38"/>
                    </a:lnTo>
                    <a:lnTo>
                      <a:pt x="48" y="43"/>
                    </a:lnTo>
                    <a:lnTo>
                      <a:pt x="45" y="48"/>
                    </a:lnTo>
                    <a:lnTo>
                      <a:pt x="41" y="53"/>
                    </a:lnTo>
                    <a:lnTo>
                      <a:pt x="35" y="58"/>
                    </a:lnTo>
                    <a:lnTo>
                      <a:pt x="30" y="64"/>
                    </a:lnTo>
                    <a:lnTo>
                      <a:pt x="25" y="68"/>
                    </a:lnTo>
                    <a:lnTo>
                      <a:pt x="20" y="72"/>
                    </a:lnTo>
                    <a:lnTo>
                      <a:pt x="16" y="74"/>
                    </a:lnTo>
                    <a:lnTo>
                      <a:pt x="15" y="74"/>
                    </a:lnTo>
                    <a:lnTo>
                      <a:pt x="12" y="74"/>
                    </a:lnTo>
                    <a:lnTo>
                      <a:pt x="11" y="75"/>
                    </a:lnTo>
                    <a:lnTo>
                      <a:pt x="9" y="75"/>
                    </a:lnTo>
                    <a:lnTo>
                      <a:pt x="7" y="75"/>
                    </a:lnTo>
                    <a:lnTo>
                      <a:pt x="5" y="75"/>
                    </a:lnTo>
                    <a:lnTo>
                      <a:pt x="4" y="75"/>
                    </a:lnTo>
                    <a:lnTo>
                      <a:pt x="3" y="75"/>
                    </a:lnTo>
                    <a:lnTo>
                      <a:pt x="2" y="74"/>
                    </a:lnTo>
                    <a:lnTo>
                      <a:pt x="0" y="73"/>
                    </a:lnTo>
                    <a:lnTo>
                      <a:pt x="5" y="68"/>
                    </a:lnTo>
                    <a:lnTo>
                      <a:pt x="11" y="61"/>
                    </a:lnTo>
                    <a:lnTo>
                      <a:pt x="16" y="55"/>
                    </a:lnTo>
                    <a:lnTo>
                      <a:pt x="20" y="47"/>
                    </a:lnTo>
                    <a:lnTo>
                      <a:pt x="24" y="40"/>
                    </a:lnTo>
                    <a:lnTo>
                      <a:pt x="26" y="32"/>
                    </a:lnTo>
                    <a:lnTo>
                      <a:pt x="28" y="25"/>
                    </a:lnTo>
                    <a:lnTo>
                      <a:pt x="28" y="17"/>
                    </a:lnTo>
                    <a:lnTo>
                      <a:pt x="26" y="9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5" y="1"/>
                    </a:lnTo>
                    <a:lnTo>
                      <a:pt x="39" y="4"/>
                    </a:lnTo>
                    <a:lnTo>
                      <a:pt x="42" y="8"/>
                    </a:lnTo>
                    <a:lnTo>
                      <a:pt x="45" y="10"/>
                    </a:lnTo>
                    <a:lnTo>
                      <a:pt x="46" y="14"/>
                    </a:lnTo>
                    <a:lnTo>
                      <a:pt x="48" y="18"/>
                    </a:lnTo>
                    <a:lnTo>
                      <a:pt x="51" y="22"/>
                    </a:lnTo>
                    <a:lnTo>
                      <a:pt x="52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26">
                <a:extLst>
                  <a:ext uri="{FF2B5EF4-FFF2-40B4-BE49-F238E27FC236}">
                    <a16:creationId xmlns="" xmlns:a16="http://schemas.microsoft.com/office/drawing/2014/main" id="{FC1C99E7-DD1E-4D8A-B374-B0BAFF291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" y="3091"/>
                <a:ext cx="12" cy="9"/>
              </a:xfrm>
              <a:custGeom>
                <a:avLst/>
                <a:gdLst>
                  <a:gd name="T0" fmla="*/ 0 w 37"/>
                  <a:gd name="T1" fmla="*/ 0 h 27"/>
                  <a:gd name="T2" fmla="*/ 0 w 37"/>
                  <a:gd name="T3" fmla="*/ 0 h 27"/>
                  <a:gd name="T4" fmla="*/ 0 w 37"/>
                  <a:gd name="T5" fmla="*/ 0 h 27"/>
                  <a:gd name="T6" fmla="*/ 0 w 37"/>
                  <a:gd name="T7" fmla="*/ 0 h 27"/>
                  <a:gd name="T8" fmla="*/ 0 w 37"/>
                  <a:gd name="T9" fmla="*/ 0 h 27"/>
                  <a:gd name="T10" fmla="*/ 0 w 37"/>
                  <a:gd name="T11" fmla="*/ 0 h 27"/>
                  <a:gd name="T12" fmla="*/ 0 w 37"/>
                  <a:gd name="T13" fmla="*/ 0 h 27"/>
                  <a:gd name="T14" fmla="*/ 0 w 37"/>
                  <a:gd name="T15" fmla="*/ 0 h 27"/>
                  <a:gd name="T16" fmla="*/ 0 w 37"/>
                  <a:gd name="T17" fmla="*/ 0 h 27"/>
                  <a:gd name="T18" fmla="*/ 0 w 37"/>
                  <a:gd name="T19" fmla="*/ 0 h 27"/>
                  <a:gd name="T20" fmla="*/ 0 w 37"/>
                  <a:gd name="T21" fmla="*/ 0 h 27"/>
                  <a:gd name="T22" fmla="*/ 0 w 37"/>
                  <a:gd name="T23" fmla="*/ 0 h 27"/>
                  <a:gd name="T24" fmla="*/ 0 w 37"/>
                  <a:gd name="T25" fmla="*/ 0 h 27"/>
                  <a:gd name="T26" fmla="*/ 0 w 37"/>
                  <a:gd name="T27" fmla="*/ 0 h 27"/>
                  <a:gd name="T28" fmla="*/ 0 w 37"/>
                  <a:gd name="T29" fmla="*/ 0 h 27"/>
                  <a:gd name="T30" fmla="*/ 0 w 37"/>
                  <a:gd name="T31" fmla="*/ 0 h 27"/>
                  <a:gd name="T32" fmla="*/ 0 w 37"/>
                  <a:gd name="T33" fmla="*/ 0 h 27"/>
                  <a:gd name="T34" fmla="*/ 0 w 37"/>
                  <a:gd name="T35" fmla="*/ 0 h 27"/>
                  <a:gd name="T36" fmla="*/ 0 w 37"/>
                  <a:gd name="T37" fmla="*/ 0 h 27"/>
                  <a:gd name="T38" fmla="*/ 0 w 37"/>
                  <a:gd name="T39" fmla="*/ 0 h 27"/>
                  <a:gd name="T40" fmla="*/ 0 w 37"/>
                  <a:gd name="T41" fmla="*/ 0 h 27"/>
                  <a:gd name="T42" fmla="*/ 0 w 37"/>
                  <a:gd name="T43" fmla="*/ 0 h 27"/>
                  <a:gd name="T44" fmla="*/ 0 w 37"/>
                  <a:gd name="T45" fmla="*/ 0 h 27"/>
                  <a:gd name="T46" fmla="*/ 0 w 37"/>
                  <a:gd name="T47" fmla="*/ 0 h 27"/>
                  <a:gd name="T48" fmla="*/ 0 w 37"/>
                  <a:gd name="T49" fmla="*/ 0 h 27"/>
                  <a:gd name="T50" fmla="*/ 0 w 37"/>
                  <a:gd name="T51" fmla="*/ 0 h 27"/>
                  <a:gd name="T52" fmla="*/ 0 w 37"/>
                  <a:gd name="T53" fmla="*/ 0 h 27"/>
                  <a:gd name="T54" fmla="*/ 0 w 37"/>
                  <a:gd name="T55" fmla="*/ 0 h 27"/>
                  <a:gd name="T56" fmla="*/ 0 w 37"/>
                  <a:gd name="T57" fmla="*/ 0 h 27"/>
                  <a:gd name="T58" fmla="*/ 0 w 37"/>
                  <a:gd name="T59" fmla="*/ 0 h 27"/>
                  <a:gd name="T60" fmla="*/ 0 w 37"/>
                  <a:gd name="T61" fmla="*/ 0 h 27"/>
                  <a:gd name="T62" fmla="*/ 0 w 37"/>
                  <a:gd name="T63" fmla="*/ 0 h 27"/>
                  <a:gd name="T64" fmla="*/ 0 w 37"/>
                  <a:gd name="T65" fmla="*/ 0 h 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7"/>
                  <a:gd name="T100" fmla="*/ 0 h 27"/>
                  <a:gd name="T101" fmla="*/ 37 w 37"/>
                  <a:gd name="T102" fmla="*/ 27 h 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7" h="27">
                    <a:moveTo>
                      <a:pt x="34" y="17"/>
                    </a:moveTo>
                    <a:lnTo>
                      <a:pt x="33" y="20"/>
                    </a:lnTo>
                    <a:lnTo>
                      <a:pt x="32" y="21"/>
                    </a:lnTo>
                    <a:lnTo>
                      <a:pt x="29" y="23"/>
                    </a:lnTo>
                    <a:lnTo>
                      <a:pt x="26" y="25"/>
                    </a:lnTo>
                    <a:lnTo>
                      <a:pt x="24" y="26"/>
                    </a:lnTo>
                    <a:lnTo>
                      <a:pt x="21" y="26"/>
                    </a:lnTo>
                    <a:lnTo>
                      <a:pt x="20" y="27"/>
                    </a:lnTo>
                    <a:lnTo>
                      <a:pt x="16" y="27"/>
                    </a:lnTo>
                    <a:lnTo>
                      <a:pt x="13" y="27"/>
                    </a:lnTo>
                    <a:lnTo>
                      <a:pt x="11" y="27"/>
                    </a:lnTo>
                    <a:lnTo>
                      <a:pt x="9" y="26"/>
                    </a:lnTo>
                    <a:lnTo>
                      <a:pt x="7" y="23"/>
                    </a:lnTo>
                    <a:lnTo>
                      <a:pt x="4" y="20"/>
                    </a:lnTo>
                    <a:lnTo>
                      <a:pt x="3" y="17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6" y="3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29" y="3"/>
                    </a:lnTo>
                    <a:lnTo>
                      <a:pt x="33" y="4"/>
                    </a:lnTo>
                    <a:lnTo>
                      <a:pt x="34" y="7"/>
                    </a:lnTo>
                    <a:lnTo>
                      <a:pt x="37" y="9"/>
                    </a:lnTo>
                    <a:lnTo>
                      <a:pt x="37" y="13"/>
                    </a:lnTo>
                    <a:lnTo>
                      <a:pt x="36" y="17"/>
                    </a:lnTo>
                    <a:lnTo>
                      <a:pt x="34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27">
                <a:extLst>
                  <a:ext uri="{FF2B5EF4-FFF2-40B4-BE49-F238E27FC236}">
                    <a16:creationId xmlns="" xmlns:a16="http://schemas.microsoft.com/office/drawing/2014/main" id="{44997318-1D63-4A50-AE07-8536AF363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" y="3051"/>
                <a:ext cx="22" cy="23"/>
              </a:xfrm>
              <a:custGeom>
                <a:avLst/>
                <a:gdLst>
                  <a:gd name="T0" fmla="*/ 0 w 67"/>
                  <a:gd name="T1" fmla="*/ 0 h 70"/>
                  <a:gd name="T2" fmla="*/ 0 w 67"/>
                  <a:gd name="T3" fmla="*/ 0 h 70"/>
                  <a:gd name="T4" fmla="*/ 0 w 67"/>
                  <a:gd name="T5" fmla="*/ 0 h 70"/>
                  <a:gd name="T6" fmla="*/ 0 w 67"/>
                  <a:gd name="T7" fmla="*/ 0 h 70"/>
                  <a:gd name="T8" fmla="*/ 0 w 67"/>
                  <a:gd name="T9" fmla="*/ 0 h 70"/>
                  <a:gd name="T10" fmla="*/ 0 w 67"/>
                  <a:gd name="T11" fmla="*/ 0 h 70"/>
                  <a:gd name="T12" fmla="*/ 0 w 67"/>
                  <a:gd name="T13" fmla="*/ 0 h 70"/>
                  <a:gd name="T14" fmla="*/ 0 w 67"/>
                  <a:gd name="T15" fmla="*/ 0 h 70"/>
                  <a:gd name="T16" fmla="*/ 0 w 67"/>
                  <a:gd name="T17" fmla="*/ 0 h 70"/>
                  <a:gd name="T18" fmla="*/ 0 w 67"/>
                  <a:gd name="T19" fmla="*/ 0 h 70"/>
                  <a:gd name="T20" fmla="*/ 0 w 67"/>
                  <a:gd name="T21" fmla="*/ 0 h 70"/>
                  <a:gd name="T22" fmla="*/ 0 w 67"/>
                  <a:gd name="T23" fmla="*/ 0 h 70"/>
                  <a:gd name="T24" fmla="*/ 0 w 67"/>
                  <a:gd name="T25" fmla="*/ 0 h 70"/>
                  <a:gd name="T26" fmla="*/ 0 w 67"/>
                  <a:gd name="T27" fmla="*/ 0 h 70"/>
                  <a:gd name="T28" fmla="*/ 0 w 67"/>
                  <a:gd name="T29" fmla="*/ 0 h 70"/>
                  <a:gd name="T30" fmla="*/ 0 w 67"/>
                  <a:gd name="T31" fmla="*/ 0 h 70"/>
                  <a:gd name="T32" fmla="*/ 0 w 67"/>
                  <a:gd name="T33" fmla="*/ 0 h 70"/>
                  <a:gd name="T34" fmla="*/ 0 w 67"/>
                  <a:gd name="T35" fmla="*/ 0 h 70"/>
                  <a:gd name="T36" fmla="*/ 0 w 67"/>
                  <a:gd name="T37" fmla="*/ 0 h 70"/>
                  <a:gd name="T38" fmla="*/ 0 w 67"/>
                  <a:gd name="T39" fmla="*/ 0 h 70"/>
                  <a:gd name="T40" fmla="*/ 0 w 67"/>
                  <a:gd name="T41" fmla="*/ 0 h 70"/>
                  <a:gd name="T42" fmla="*/ 0 w 67"/>
                  <a:gd name="T43" fmla="*/ 0 h 70"/>
                  <a:gd name="T44" fmla="*/ 0 w 67"/>
                  <a:gd name="T45" fmla="*/ 0 h 70"/>
                  <a:gd name="T46" fmla="*/ 0 w 67"/>
                  <a:gd name="T47" fmla="*/ 0 h 70"/>
                  <a:gd name="T48" fmla="*/ 0 w 67"/>
                  <a:gd name="T49" fmla="*/ 0 h 70"/>
                  <a:gd name="T50" fmla="*/ 0 w 67"/>
                  <a:gd name="T51" fmla="*/ 0 h 70"/>
                  <a:gd name="T52" fmla="*/ 0 w 67"/>
                  <a:gd name="T53" fmla="*/ 0 h 70"/>
                  <a:gd name="T54" fmla="*/ 0 w 67"/>
                  <a:gd name="T55" fmla="*/ 0 h 70"/>
                  <a:gd name="T56" fmla="*/ 0 w 67"/>
                  <a:gd name="T57" fmla="*/ 0 h 70"/>
                  <a:gd name="T58" fmla="*/ 0 w 67"/>
                  <a:gd name="T59" fmla="*/ 0 h 70"/>
                  <a:gd name="T60" fmla="*/ 0 w 67"/>
                  <a:gd name="T61" fmla="*/ 0 h 70"/>
                  <a:gd name="T62" fmla="*/ 0 w 67"/>
                  <a:gd name="T63" fmla="*/ 0 h 70"/>
                  <a:gd name="T64" fmla="*/ 0 w 67"/>
                  <a:gd name="T65" fmla="*/ 0 h 70"/>
                  <a:gd name="T66" fmla="*/ 0 w 67"/>
                  <a:gd name="T67" fmla="*/ 0 h 70"/>
                  <a:gd name="T68" fmla="*/ 0 w 67"/>
                  <a:gd name="T69" fmla="*/ 0 h 70"/>
                  <a:gd name="T70" fmla="*/ 0 w 67"/>
                  <a:gd name="T71" fmla="*/ 0 h 70"/>
                  <a:gd name="T72" fmla="*/ 0 w 67"/>
                  <a:gd name="T73" fmla="*/ 0 h 70"/>
                  <a:gd name="T74" fmla="*/ 0 w 67"/>
                  <a:gd name="T75" fmla="*/ 0 h 70"/>
                  <a:gd name="T76" fmla="*/ 0 w 67"/>
                  <a:gd name="T77" fmla="*/ 0 h 70"/>
                  <a:gd name="T78" fmla="*/ 0 w 67"/>
                  <a:gd name="T79" fmla="*/ 0 h 70"/>
                  <a:gd name="T80" fmla="*/ 0 w 67"/>
                  <a:gd name="T81" fmla="*/ 0 h 70"/>
                  <a:gd name="T82" fmla="*/ 0 w 67"/>
                  <a:gd name="T83" fmla="*/ 0 h 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7"/>
                  <a:gd name="T127" fmla="*/ 0 h 70"/>
                  <a:gd name="T128" fmla="*/ 67 w 67"/>
                  <a:gd name="T129" fmla="*/ 70 h 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7" h="70">
                    <a:moveTo>
                      <a:pt x="59" y="24"/>
                    </a:moveTo>
                    <a:lnTo>
                      <a:pt x="63" y="31"/>
                    </a:lnTo>
                    <a:lnTo>
                      <a:pt x="65" y="36"/>
                    </a:lnTo>
                    <a:lnTo>
                      <a:pt x="67" y="41"/>
                    </a:lnTo>
                    <a:lnTo>
                      <a:pt x="67" y="47"/>
                    </a:lnTo>
                    <a:lnTo>
                      <a:pt x="65" y="52"/>
                    </a:lnTo>
                    <a:lnTo>
                      <a:pt x="64" y="57"/>
                    </a:lnTo>
                    <a:lnTo>
                      <a:pt x="60" y="61"/>
                    </a:lnTo>
                    <a:lnTo>
                      <a:pt x="56" y="65"/>
                    </a:lnTo>
                    <a:lnTo>
                      <a:pt x="51" y="67"/>
                    </a:lnTo>
                    <a:lnTo>
                      <a:pt x="45" y="70"/>
                    </a:lnTo>
                    <a:lnTo>
                      <a:pt x="39" y="70"/>
                    </a:lnTo>
                    <a:lnTo>
                      <a:pt x="34" y="67"/>
                    </a:lnTo>
                    <a:lnTo>
                      <a:pt x="29" y="65"/>
                    </a:lnTo>
                    <a:lnTo>
                      <a:pt x="25" y="62"/>
                    </a:lnTo>
                    <a:lnTo>
                      <a:pt x="20" y="58"/>
                    </a:lnTo>
                    <a:lnTo>
                      <a:pt x="16" y="54"/>
                    </a:lnTo>
                    <a:lnTo>
                      <a:pt x="12" y="51"/>
                    </a:lnTo>
                    <a:lnTo>
                      <a:pt x="8" y="47"/>
                    </a:lnTo>
                    <a:lnTo>
                      <a:pt x="5" y="41"/>
                    </a:lnTo>
                    <a:lnTo>
                      <a:pt x="1" y="39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1" y="18"/>
                    </a:lnTo>
                    <a:lnTo>
                      <a:pt x="1" y="14"/>
                    </a:lnTo>
                    <a:lnTo>
                      <a:pt x="3" y="11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8" y="0"/>
                    </a:lnTo>
                    <a:lnTo>
                      <a:pt x="12" y="5"/>
                    </a:lnTo>
                    <a:lnTo>
                      <a:pt x="17" y="7"/>
                    </a:lnTo>
                    <a:lnTo>
                      <a:pt x="22" y="9"/>
                    </a:lnTo>
                    <a:lnTo>
                      <a:pt x="29" y="9"/>
                    </a:lnTo>
                    <a:lnTo>
                      <a:pt x="35" y="9"/>
                    </a:lnTo>
                    <a:lnTo>
                      <a:pt x="41" y="9"/>
                    </a:lnTo>
                    <a:lnTo>
                      <a:pt x="47" y="10"/>
                    </a:lnTo>
                    <a:lnTo>
                      <a:pt x="52" y="13"/>
                    </a:lnTo>
                    <a:lnTo>
                      <a:pt x="56" y="18"/>
                    </a:lnTo>
                    <a:lnTo>
                      <a:pt x="59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28">
                <a:extLst>
                  <a:ext uri="{FF2B5EF4-FFF2-40B4-BE49-F238E27FC236}">
                    <a16:creationId xmlns="" xmlns:a16="http://schemas.microsoft.com/office/drawing/2014/main" id="{62976025-2EF3-4126-A6BF-55F3E08C6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" y="3099"/>
                <a:ext cx="44" cy="21"/>
              </a:xfrm>
              <a:custGeom>
                <a:avLst/>
                <a:gdLst>
                  <a:gd name="T0" fmla="*/ 0 w 132"/>
                  <a:gd name="T1" fmla="*/ 0 h 61"/>
                  <a:gd name="T2" fmla="*/ 0 w 132"/>
                  <a:gd name="T3" fmla="*/ 0 h 61"/>
                  <a:gd name="T4" fmla="*/ 0 w 132"/>
                  <a:gd name="T5" fmla="*/ 0 h 61"/>
                  <a:gd name="T6" fmla="*/ 0 w 132"/>
                  <a:gd name="T7" fmla="*/ 0 h 61"/>
                  <a:gd name="T8" fmla="*/ 0 w 132"/>
                  <a:gd name="T9" fmla="*/ 0 h 61"/>
                  <a:gd name="T10" fmla="*/ 0 w 132"/>
                  <a:gd name="T11" fmla="*/ 0 h 61"/>
                  <a:gd name="T12" fmla="*/ 0 w 132"/>
                  <a:gd name="T13" fmla="*/ 0 h 61"/>
                  <a:gd name="T14" fmla="*/ 0 w 132"/>
                  <a:gd name="T15" fmla="*/ 0 h 61"/>
                  <a:gd name="T16" fmla="*/ 0 w 132"/>
                  <a:gd name="T17" fmla="*/ 0 h 61"/>
                  <a:gd name="T18" fmla="*/ 0 w 132"/>
                  <a:gd name="T19" fmla="*/ 0 h 61"/>
                  <a:gd name="T20" fmla="*/ 0 w 132"/>
                  <a:gd name="T21" fmla="*/ 0 h 61"/>
                  <a:gd name="T22" fmla="*/ 0 w 132"/>
                  <a:gd name="T23" fmla="*/ 0 h 61"/>
                  <a:gd name="T24" fmla="*/ 0 w 132"/>
                  <a:gd name="T25" fmla="*/ 0 h 61"/>
                  <a:gd name="T26" fmla="*/ 0 w 132"/>
                  <a:gd name="T27" fmla="*/ 0 h 61"/>
                  <a:gd name="T28" fmla="*/ 0 w 132"/>
                  <a:gd name="T29" fmla="*/ 0 h 61"/>
                  <a:gd name="T30" fmla="*/ 0 w 132"/>
                  <a:gd name="T31" fmla="*/ 0 h 61"/>
                  <a:gd name="T32" fmla="*/ 0 w 132"/>
                  <a:gd name="T33" fmla="*/ 0 h 61"/>
                  <a:gd name="T34" fmla="*/ 0 w 132"/>
                  <a:gd name="T35" fmla="*/ 0 h 61"/>
                  <a:gd name="T36" fmla="*/ 0 w 132"/>
                  <a:gd name="T37" fmla="*/ 0 h 61"/>
                  <a:gd name="T38" fmla="*/ 0 w 132"/>
                  <a:gd name="T39" fmla="*/ 0 h 61"/>
                  <a:gd name="T40" fmla="*/ 0 w 132"/>
                  <a:gd name="T41" fmla="*/ 0 h 61"/>
                  <a:gd name="T42" fmla="*/ 0 w 132"/>
                  <a:gd name="T43" fmla="*/ 0 h 61"/>
                  <a:gd name="T44" fmla="*/ 0 w 132"/>
                  <a:gd name="T45" fmla="*/ 0 h 61"/>
                  <a:gd name="T46" fmla="*/ 0 w 132"/>
                  <a:gd name="T47" fmla="*/ 0 h 61"/>
                  <a:gd name="T48" fmla="*/ 0 w 132"/>
                  <a:gd name="T49" fmla="*/ 0 h 61"/>
                  <a:gd name="T50" fmla="*/ 0 w 132"/>
                  <a:gd name="T51" fmla="*/ 0 h 61"/>
                  <a:gd name="T52" fmla="*/ 0 w 132"/>
                  <a:gd name="T53" fmla="*/ 0 h 61"/>
                  <a:gd name="T54" fmla="*/ 0 w 132"/>
                  <a:gd name="T55" fmla="*/ 0 h 61"/>
                  <a:gd name="T56" fmla="*/ 0 w 132"/>
                  <a:gd name="T57" fmla="*/ 0 h 61"/>
                  <a:gd name="T58" fmla="*/ 0 w 132"/>
                  <a:gd name="T59" fmla="*/ 0 h 61"/>
                  <a:gd name="T60" fmla="*/ 0 w 132"/>
                  <a:gd name="T61" fmla="*/ 0 h 61"/>
                  <a:gd name="T62" fmla="*/ 0 w 132"/>
                  <a:gd name="T63" fmla="*/ 0 h 61"/>
                  <a:gd name="T64" fmla="*/ 0 w 132"/>
                  <a:gd name="T65" fmla="*/ 0 h 61"/>
                  <a:gd name="T66" fmla="*/ 0 w 132"/>
                  <a:gd name="T67" fmla="*/ 0 h 61"/>
                  <a:gd name="T68" fmla="*/ 0 w 132"/>
                  <a:gd name="T69" fmla="*/ 0 h 61"/>
                  <a:gd name="T70" fmla="*/ 0 w 132"/>
                  <a:gd name="T71" fmla="*/ 0 h 61"/>
                  <a:gd name="T72" fmla="*/ 0 w 132"/>
                  <a:gd name="T73" fmla="*/ 0 h 61"/>
                  <a:gd name="T74" fmla="*/ 0 w 132"/>
                  <a:gd name="T75" fmla="*/ 0 h 61"/>
                  <a:gd name="T76" fmla="*/ 0 w 132"/>
                  <a:gd name="T77" fmla="*/ 0 h 61"/>
                  <a:gd name="T78" fmla="*/ 0 w 132"/>
                  <a:gd name="T79" fmla="*/ 0 h 61"/>
                  <a:gd name="T80" fmla="*/ 0 w 132"/>
                  <a:gd name="T81" fmla="*/ 0 h 61"/>
                  <a:gd name="T82" fmla="*/ 0 w 132"/>
                  <a:gd name="T83" fmla="*/ 0 h 61"/>
                  <a:gd name="T84" fmla="*/ 0 w 132"/>
                  <a:gd name="T85" fmla="*/ 0 h 61"/>
                  <a:gd name="T86" fmla="*/ 0 w 132"/>
                  <a:gd name="T87" fmla="*/ 0 h 61"/>
                  <a:gd name="T88" fmla="*/ 0 w 132"/>
                  <a:gd name="T89" fmla="*/ 0 h 61"/>
                  <a:gd name="T90" fmla="*/ 0 w 132"/>
                  <a:gd name="T91" fmla="*/ 0 h 61"/>
                  <a:gd name="T92" fmla="*/ 0 w 132"/>
                  <a:gd name="T93" fmla="*/ 0 h 61"/>
                  <a:gd name="T94" fmla="*/ 0 w 132"/>
                  <a:gd name="T95" fmla="*/ 0 h 61"/>
                  <a:gd name="T96" fmla="*/ 0 w 132"/>
                  <a:gd name="T97" fmla="*/ 0 h 61"/>
                  <a:gd name="T98" fmla="*/ 0 w 132"/>
                  <a:gd name="T99" fmla="*/ 0 h 61"/>
                  <a:gd name="T100" fmla="*/ 0 w 132"/>
                  <a:gd name="T101" fmla="*/ 0 h 61"/>
                  <a:gd name="T102" fmla="*/ 0 w 132"/>
                  <a:gd name="T103" fmla="*/ 0 h 61"/>
                  <a:gd name="T104" fmla="*/ 0 w 132"/>
                  <a:gd name="T105" fmla="*/ 0 h 61"/>
                  <a:gd name="T106" fmla="*/ 0 w 132"/>
                  <a:gd name="T107" fmla="*/ 0 h 61"/>
                  <a:gd name="T108" fmla="*/ 0 w 132"/>
                  <a:gd name="T109" fmla="*/ 0 h 6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32"/>
                  <a:gd name="T166" fmla="*/ 0 h 61"/>
                  <a:gd name="T167" fmla="*/ 132 w 132"/>
                  <a:gd name="T168" fmla="*/ 61 h 6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32" h="61">
                    <a:moveTo>
                      <a:pt x="35" y="19"/>
                    </a:moveTo>
                    <a:lnTo>
                      <a:pt x="35" y="21"/>
                    </a:lnTo>
                    <a:lnTo>
                      <a:pt x="34" y="22"/>
                    </a:lnTo>
                    <a:lnTo>
                      <a:pt x="33" y="22"/>
                    </a:lnTo>
                    <a:lnTo>
                      <a:pt x="33" y="23"/>
                    </a:lnTo>
                    <a:lnTo>
                      <a:pt x="31" y="23"/>
                    </a:lnTo>
                    <a:lnTo>
                      <a:pt x="30" y="25"/>
                    </a:lnTo>
                    <a:lnTo>
                      <a:pt x="30" y="26"/>
                    </a:lnTo>
                    <a:lnTo>
                      <a:pt x="29" y="27"/>
                    </a:lnTo>
                    <a:lnTo>
                      <a:pt x="29" y="29"/>
                    </a:lnTo>
                    <a:lnTo>
                      <a:pt x="30" y="30"/>
                    </a:lnTo>
                    <a:lnTo>
                      <a:pt x="37" y="35"/>
                    </a:lnTo>
                    <a:lnTo>
                      <a:pt x="43" y="31"/>
                    </a:lnTo>
                    <a:lnTo>
                      <a:pt x="51" y="29"/>
                    </a:lnTo>
                    <a:lnTo>
                      <a:pt x="59" y="27"/>
                    </a:lnTo>
                    <a:lnTo>
                      <a:pt x="67" y="26"/>
                    </a:lnTo>
                    <a:lnTo>
                      <a:pt x="76" y="26"/>
                    </a:lnTo>
                    <a:lnTo>
                      <a:pt x="85" y="26"/>
                    </a:lnTo>
                    <a:lnTo>
                      <a:pt x="94" y="25"/>
                    </a:lnTo>
                    <a:lnTo>
                      <a:pt x="103" y="23"/>
                    </a:lnTo>
                    <a:lnTo>
                      <a:pt x="111" y="21"/>
                    </a:lnTo>
                    <a:lnTo>
                      <a:pt x="120" y="17"/>
                    </a:lnTo>
                    <a:lnTo>
                      <a:pt x="124" y="18"/>
                    </a:lnTo>
                    <a:lnTo>
                      <a:pt x="128" y="21"/>
                    </a:lnTo>
                    <a:lnTo>
                      <a:pt x="129" y="25"/>
                    </a:lnTo>
                    <a:lnTo>
                      <a:pt x="130" y="27"/>
                    </a:lnTo>
                    <a:lnTo>
                      <a:pt x="132" y="31"/>
                    </a:lnTo>
                    <a:lnTo>
                      <a:pt x="132" y="35"/>
                    </a:lnTo>
                    <a:lnTo>
                      <a:pt x="130" y="39"/>
                    </a:lnTo>
                    <a:lnTo>
                      <a:pt x="130" y="43"/>
                    </a:lnTo>
                    <a:lnTo>
                      <a:pt x="129" y="47"/>
                    </a:lnTo>
                    <a:lnTo>
                      <a:pt x="129" y="51"/>
                    </a:lnTo>
                    <a:lnTo>
                      <a:pt x="116" y="56"/>
                    </a:lnTo>
                    <a:lnTo>
                      <a:pt x="104" y="60"/>
                    </a:lnTo>
                    <a:lnTo>
                      <a:pt x="91" y="61"/>
                    </a:lnTo>
                    <a:lnTo>
                      <a:pt x="78" y="60"/>
                    </a:lnTo>
                    <a:lnTo>
                      <a:pt x="65" y="57"/>
                    </a:lnTo>
                    <a:lnTo>
                      <a:pt x="52" y="53"/>
                    </a:lnTo>
                    <a:lnTo>
                      <a:pt x="39" y="48"/>
                    </a:lnTo>
                    <a:lnTo>
                      <a:pt x="27" y="42"/>
                    </a:lnTo>
                    <a:lnTo>
                      <a:pt x="16" y="35"/>
                    </a:lnTo>
                    <a:lnTo>
                      <a:pt x="4" y="27"/>
                    </a:lnTo>
                    <a:lnTo>
                      <a:pt x="3" y="25"/>
                    </a:lnTo>
                    <a:lnTo>
                      <a:pt x="1" y="22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1" y="6"/>
                    </a:lnTo>
                    <a:lnTo>
                      <a:pt x="4" y="4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35" y="21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29">
                <a:extLst>
                  <a:ext uri="{FF2B5EF4-FFF2-40B4-BE49-F238E27FC236}">
                    <a16:creationId xmlns="" xmlns:a16="http://schemas.microsoft.com/office/drawing/2014/main" id="{0F8BDB83-2882-4939-9A74-EC6D8D2F1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8" y="3076"/>
                <a:ext cx="11" cy="8"/>
              </a:xfrm>
              <a:custGeom>
                <a:avLst/>
                <a:gdLst>
                  <a:gd name="T0" fmla="*/ 0 w 35"/>
                  <a:gd name="T1" fmla="*/ 0 h 26"/>
                  <a:gd name="T2" fmla="*/ 0 w 35"/>
                  <a:gd name="T3" fmla="*/ 0 h 26"/>
                  <a:gd name="T4" fmla="*/ 0 w 35"/>
                  <a:gd name="T5" fmla="*/ 0 h 26"/>
                  <a:gd name="T6" fmla="*/ 0 w 35"/>
                  <a:gd name="T7" fmla="*/ 0 h 26"/>
                  <a:gd name="T8" fmla="*/ 0 w 35"/>
                  <a:gd name="T9" fmla="*/ 0 h 26"/>
                  <a:gd name="T10" fmla="*/ 0 w 35"/>
                  <a:gd name="T11" fmla="*/ 0 h 26"/>
                  <a:gd name="T12" fmla="*/ 0 w 35"/>
                  <a:gd name="T13" fmla="*/ 0 h 26"/>
                  <a:gd name="T14" fmla="*/ 0 w 35"/>
                  <a:gd name="T15" fmla="*/ 0 h 26"/>
                  <a:gd name="T16" fmla="*/ 0 w 35"/>
                  <a:gd name="T17" fmla="*/ 0 h 26"/>
                  <a:gd name="T18" fmla="*/ 0 w 35"/>
                  <a:gd name="T19" fmla="*/ 0 h 26"/>
                  <a:gd name="T20" fmla="*/ 0 w 35"/>
                  <a:gd name="T21" fmla="*/ 0 h 26"/>
                  <a:gd name="T22" fmla="*/ 0 w 35"/>
                  <a:gd name="T23" fmla="*/ 0 h 26"/>
                  <a:gd name="T24" fmla="*/ 0 w 35"/>
                  <a:gd name="T25" fmla="*/ 0 h 26"/>
                  <a:gd name="T26" fmla="*/ 0 w 35"/>
                  <a:gd name="T27" fmla="*/ 0 h 26"/>
                  <a:gd name="T28" fmla="*/ 0 w 35"/>
                  <a:gd name="T29" fmla="*/ 0 h 26"/>
                  <a:gd name="T30" fmla="*/ 0 w 35"/>
                  <a:gd name="T31" fmla="*/ 0 h 26"/>
                  <a:gd name="T32" fmla="*/ 0 w 35"/>
                  <a:gd name="T33" fmla="*/ 0 h 26"/>
                  <a:gd name="T34" fmla="*/ 0 w 35"/>
                  <a:gd name="T35" fmla="*/ 0 h 26"/>
                  <a:gd name="T36" fmla="*/ 0 w 35"/>
                  <a:gd name="T37" fmla="*/ 0 h 26"/>
                  <a:gd name="T38" fmla="*/ 0 w 35"/>
                  <a:gd name="T39" fmla="*/ 0 h 26"/>
                  <a:gd name="T40" fmla="*/ 0 w 35"/>
                  <a:gd name="T41" fmla="*/ 0 h 26"/>
                  <a:gd name="T42" fmla="*/ 0 w 35"/>
                  <a:gd name="T43" fmla="*/ 0 h 26"/>
                  <a:gd name="T44" fmla="*/ 0 w 35"/>
                  <a:gd name="T45" fmla="*/ 0 h 26"/>
                  <a:gd name="T46" fmla="*/ 0 w 35"/>
                  <a:gd name="T47" fmla="*/ 0 h 26"/>
                  <a:gd name="T48" fmla="*/ 0 w 35"/>
                  <a:gd name="T49" fmla="*/ 0 h 26"/>
                  <a:gd name="T50" fmla="*/ 0 w 35"/>
                  <a:gd name="T51" fmla="*/ 0 h 26"/>
                  <a:gd name="T52" fmla="*/ 0 w 35"/>
                  <a:gd name="T53" fmla="*/ 0 h 26"/>
                  <a:gd name="T54" fmla="*/ 0 w 35"/>
                  <a:gd name="T55" fmla="*/ 0 h 26"/>
                  <a:gd name="T56" fmla="*/ 0 w 35"/>
                  <a:gd name="T57" fmla="*/ 0 h 26"/>
                  <a:gd name="T58" fmla="*/ 0 w 35"/>
                  <a:gd name="T59" fmla="*/ 0 h 26"/>
                  <a:gd name="T60" fmla="*/ 0 w 35"/>
                  <a:gd name="T61" fmla="*/ 0 h 26"/>
                  <a:gd name="T62" fmla="*/ 0 w 35"/>
                  <a:gd name="T63" fmla="*/ 0 h 26"/>
                  <a:gd name="T64" fmla="*/ 0 w 35"/>
                  <a:gd name="T65" fmla="*/ 0 h 26"/>
                  <a:gd name="T66" fmla="*/ 0 w 35"/>
                  <a:gd name="T67" fmla="*/ 0 h 26"/>
                  <a:gd name="T68" fmla="*/ 0 w 35"/>
                  <a:gd name="T69" fmla="*/ 0 h 26"/>
                  <a:gd name="T70" fmla="*/ 0 w 35"/>
                  <a:gd name="T71" fmla="*/ 0 h 26"/>
                  <a:gd name="T72" fmla="*/ 0 w 35"/>
                  <a:gd name="T73" fmla="*/ 0 h 26"/>
                  <a:gd name="T74" fmla="*/ 0 w 35"/>
                  <a:gd name="T75" fmla="*/ 0 h 26"/>
                  <a:gd name="T76" fmla="*/ 0 w 35"/>
                  <a:gd name="T77" fmla="*/ 0 h 26"/>
                  <a:gd name="T78" fmla="*/ 0 w 35"/>
                  <a:gd name="T79" fmla="*/ 0 h 26"/>
                  <a:gd name="T80" fmla="*/ 0 w 35"/>
                  <a:gd name="T81" fmla="*/ 0 h 26"/>
                  <a:gd name="T82" fmla="*/ 0 w 35"/>
                  <a:gd name="T83" fmla="*/ 0 h 2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5"/>
                  <a:gd name="T127" fmla="*/ 0 h 26"/>
                  <a:gd name="T128" fmla="*/ 35 w 35"/>
                  <a:gd name="T129" fmla="*/ 26 h 2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5" h="26">
                    <a:moveTo>
                      <a:pt x="34" y="8"/>
                    </a:moveTo>
                    <a:lnTo>
                      <a:pt x="35" y="11"/>
                    </a:lnTo>
                    <a:lnTo>
                      <a:pt x="35" y="13"/>
                    </a:lnTo>
                    <a:lnTo>
                      <a:pt x="35" y="15"/>
                    </a:lnTo>
                    <a:lnTo>
                      <a:pt x="35" y="17"/>
                    </a:lnTo>
                    <a:lnTo>
                      <a:pt x="34" y="19"/>
                    </a:lnTo>
                    <a:lnTo>
                      <a:pt x="32" y="21"/>
                    </a:lnTo>
                    <a:lnTo>
                      <a:pt x="31" y="23"/>
                    </a:lnTo>
                    <a:lnTo>
                      <a:pt x="30" y="24"/>
                    </a:lnTo>
                    <a:lnTo>
                      <a:pt x="28" y="24"/>
                    </a:lnTo>
                    <a:lnTo>
                      <a:pt x="26" y="25"/>
                    </a:lnTo>
                    <a:lnTo>
                      <a:pt x="23" y="25"/>
                    </a:lnTo>
                    <a:lnTo>
                      <a:pt x="21" y="25"/>
                    </a:lnTo>
                    <a:lnTo>
                      <a:pt x="18" y="25"/>
                    </a:lnTo>
                    <a:lnTo>
                      <a:pt x="14" y="26"/>
                    </a:lnTo>
                    <a:lnTo>
                      <a:pt x="11" y="26"/>
                    </a:lnTo>
                    <a:lnTo>
                      <a:pt x="9" y="26"/>
                    </a:lnTo>
                    <a:lnTo>
                      <a:pt x="6" y="26"/>
                    </a:lnTo>
                    <a:lnTo>
                      <a:pt x="5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4" y="7"/>
                    </a:lnTo>
                    <a:lnTo>
                      <a:pt x="5" y="6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4" y="2"/>
                    </a:lnTo>
                    <a:lnTo>
                      <a:pt x="27" y="2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4" y="7"/>
                    </a:lnTo>
                    <a:lnTo>
                      <a:pt x="34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30">
                <a:extLst>
                  <a:ext uri="{FF2B5EF4-FFF2-40B4-BE49-F238E27FC236}">
                    <a16:creationId xmlns="" xmlns:a16="http://schemas.microsoft.com/office/drawing/2014/main" id="{B38F71DC-E728-4E94-B87D-659D77D3B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3073"/>
                <a:ext cx="112" cy="55"/>
              </a:xfrm>
              <a:custGeom>
                <a:avLst/>
                <a:gdLst>
                  <a:gd name="T0" fmla="*/ 0 w 337"/>
                  <a:gd name="T1" fmla="*/ 0 h 164"/>
                  <a:gd name="T2" fmla="*/ 0 w 337"/>
                  <a:gd name="T3" fmla="*/ 0 h 164"/>
                  <a:gd name="T4" fmla="*/ 0 w 337"/>
                  <a:gd name="T5" fmla="*/ 0 h 164"/>
                  <a:gd name="T6" fmla="*/ 0 w 337"/>
                  <a:gd name="T7" fmla="*/ 0 h 164"/>
                  <a:gd name="T8" fmla="*/ 0 w 337"/>
                  <a:gd name="T9" fmla="*/ 0 h 164"/>
                  <a:gd name="T10" fmla="*/ 0 w 337"/>
                  <a:gd name="T11" fmla="*/ 0 h 164"/>
                  <a:gd name="T12" fmla="*/ 0 w 337"/>
                  <a:gd name="T13" fmla="*/ 0 h 164"/>
                  <a:gd name="T14" fmla="*/ 0 w 337"/>
                  <a:gd name="T15" fmla="*/ 0 h 164"/>
                  <a:gd name="T16" fmla="*/ 0 w 337"/>
                  <a:gd name="T17" fmla="*/ 0 h 164"/>
                  <a:gd name="T18" fmla="*/ 0 w 337"/>
                  <a:gd name="T19" fmla="*/ 0 h 164"/>
                  <a:gd name="T20" fmla="*/ 0 w 337"/>
                  <a:gd name="T21" fmla="*/ 0 h 164"/>
                  <a:gd name="T22" fmla="*/ 0 w 337"/>
                  <a:gd name="T23" fmla="*/ 0 h 164"/>
                  <a:gd name="T24" fmla="*/ 0 w 337"/>
                  <a:gd name="T25" fmla="*/ 0 h 164"/>
                  <a:gd name="T26" fmla="*/ 0 w 337"/>
                  <a:gd name="T27" fmla="*/ 0 h 164"/>
                  <a:gd name="T28" fmla="*/ 0 w 337"/>
                  <a:gd name="T29" fmla="*/ 0 h 164"/>
                  <a:gd name="T30" fmla="*/ 0 w 337"/>
                  <a:gd name="T31" fmla="*/ 0 h 164"/>
                  <a:gd name="T32" fmla="*/ 0 w 337"/>
                  <a:gd name="T33" fmla="*/ 0 h 164"/>
                  <a:gd name="T34" fmla="*/ 0 w 337"/>
                  <a:gd name="T35" fmla="*/ 0 h 164"/>
                  <a:gd name="T36" fmla="*/ 0 w 337"/>
                  <a:gd name="T37" fmla="*/ 0 h 164"/>
                  <a:gd name="T38" fmla="*/ 0 w 337"/>
                  <a:gd name="T39" fmla="*/ 0 h 164"/>
                  <a:gd name="T40" fmla="*/ 0 w 337"/>
                  <a:gd name="T41" fmla="*/ 0 h 164"/>
                  <a:gd name="T42" fmla="*/ 0 w 337"/>
                  <a:gd name="T43" fmla="*/ 0 h 164"/>
                  <a:gd name="T44" fmla="*/ 0 w 337"/>
                  <a:gd name="T45" fmla="*/ 0 h 164"/>
                  <a:gd name="T46" fmla="*/ 0 w 337"/>
                  <a:gd name="T47" fmla="*/ 0 h 164"/>
                  <a:gd name="T48" fmla="*/ 0 w 337"/>
                  <a:gd name="T49" fmla="*/ 0 h 164"/>
                  <a:gd name="T50" fmla="*/ 0 w 337"/>
                  <a:gd name="T51" fmla="*/ 0 h 164"/>
                  <a:gd name="T52" fmla="*/ 0 w 337"/>
                  <a:gd name="T53" fmla="*/ 0 h 164"/>
                  <a:gd name="T54" fmla="*/ 0 w 337"/>
                  <a:gd name="T55" fmla="*/ 0 h 164"/>
                  <a:gd name="T56" fmla="*/ 0 w 337"/>
                  <a:gd name="T57" fmla="*/ 0 h 164"/>
                  <a:gd name="T58" fmla="*/ 0 w 337"/>
                  <a:gd name="T59" fmla="*/ 0 h 164"/>
                  <a:gd name="T60" fmla="*/ 0 w 337"/>
                  <a:gd name="T61" fmla="*/ 0 h 164"/>
                  <a:gd name="T62" fmla="*/ 0 w 337"/>
                  <a:gd name="T63" fmla="*/ 0 h 164"/>
                  <a:gd name="T64" fmla="*/ 0 w 337"/>
                  <a:gd name="T65" fmla="*/ 0 h 164"/>
                  <a:gd name="T66" fmla="*/ 0 w 337"/>
                  <a:gd name="T67" fmla="*/ 0 h 164"/>
                  <a:gd name="T68" fmla="*/ 0 w 337"/>
                  <a:gd name="T69" fmla="*/ 0 h 164"/>
                  <a:gd name="T70" fmla="*/ 0 w 337"/>
                  <a:gd name="T71" fmla="*/ 0 h 164"/>
                  <a:gd name="T72" fmla="*/ 0 w 337"/>
                  <a:gd name="T73" fmla="*/ 0 h 164"/>
                  <a:gd name="T74" fmla="*/ 0 w 337"/>
                  <a:gd name="T75" fmla="*/ 0 h 164"/>
                  <a:gd name="T76" fmla="*/ 0 w 337"/>
                  <a:gd name="T77" fmla="*/ 0 h 164"/>
                  <a:gd name="T78" fmla="*/ 0 w 337"/>
                  <a:gd name="T79" fmla="*/ 0 h 164"/>
                  <a:gd name="T80" fmla="*/ 0 w 337"/>
                  <a:gd name="T81" fmla="*/ 0 h 164"/>
                  <a:gd name="T82" fmla="*/ 0 w 337"/>
                  <a:gd name="T83" fmla="*/ 0 h 164"/>
                  <a:gd name="T84" fmla="*/ 0 w 337"/>
                  <a:gd name="T85" fmla="*/ 0 h 164"/>
                  <a:gd name="T86" fmla="*/ 0 w 337"/>
                  <a:gd name="T87" fmla="*/ 0 h 164"/>
                  <a:gd name="T88" fmla="*/ 0 w 337"/>
                  <a:gd name="T89" fmla="*/ 0 h 164"/>
                  <a:gd name="T90" fmla="*/ 0 w 337"/>
                  <a:gd name="T91" fmla="*/ 0 h 164"/>
                  <a:gd name="T92" fmla="*/ 0 w 337"/>
                  <a:gd name="T93" fmla="*/ 0 h 164"/>
                  <a:gd name="T94" fmla="*/ 0 w 337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37"/>
                  <a:gd name="T145" fmla="*/ 0 h 164"/>
                  <a:gd name="T146" fmla="*/ 337 w 337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37" h="164">
                    <a:moveTo>
                      <a:pt x="331" y="33"/>
                    </a:moveTo>
                    <a:lnTo>
                      <a:pt x="335" y="44"/>
                    </a:lnTo>
                    <a:lnTo>
                      <a:pt x="336" y="53"/>
                    </a:lnTo>
                    <a:lnTo>
                      <a:pt x="337" y="63"/>
                    </a:lnTo>
                    <a:lnTo>
                      <a:pt x="337" y="74"/>
                    </a:lnTo>
                    <a:lnTo>
                      <a:pt x="336" y="83"/>
                    </a:lnTo>
                    <a:lnTo>
                      <a:pt x="333" y="92"/>
                    </a:lnTo>
                    <a:lnTo>
                      <a:pt x="331" y="101"/>
                    </a:lnTo>
                    <a:lnTo>
                      <a:pt x="325" y="110"/>
                    </a:lnTo>
                    <a:lnTo>
                      <a:pt x="320" y="118"/>
                    </a:lnTo>
                    <a:lnTo>
                      <a:pt x="314" y="126"/>
                    </a:lnTo>
                    <a:lnTo>
                      <a:pt x="295" y="141"/>
                    </a:lnTo>
                    <a:lnTo>
                      <a:pt x="277" y="153"/>
                    </a:lnTo>
                    <a:lnTo>
                      <a:pt x="256" y="160"/>
                    </a:lnTo>
                    <a:lnTo>
                      <a:pt x="235" y="164"/>
                    </a:lnTo>
                    <a:lnTo>
                      <a:pt x="213" y="164"/>
                    </a:lnTo>
                    <a:lnTo>
                      <a:pt x="191" y="162"/>
                    </a:lnTo>
                    <a:lnTo>
                      <a:pt x="167" y="160"/>
                    </a:lnTo>
                    <a:lnTo>
                      <a:pt x="145" y="156"/>
                    </a:lnTo>
                    <a:lnTo>
                      <a:pt x="123" y="152"/>
                    </a:lnTo>
                    <a:lnTo>
                      <a:pt x="102" y="151"/>
                    </a:lnTo>
                    <a:lnTo>
                      <a:pt x="89" y="145"/>
                    </a:lnTo>
                    <a:lnTo>
                      <a:pt x="76" y="139"/>
                    </a:lnTo>
                    <a:lnTo>
                      <a:pt x="64" y="132"/>
                    </a:lnTo>
                    <a:lnTo>
                      <a:pt x="54" y="126"/>
                    </a:lnTo>
                    <a:lnTo>
                      <a:pt x="43" y="118"/>
                    </a:lnTo>
                    <a:lnTo>
                      <a:pt x="33" y="109"/>
                    </a:lnTo>
                    <a:lnTo>
                      <a:pt x="24" y="100"/>
                    </a:lnTo>
                    <a:lnTo>
                      <a:pt x="16" y="89"/>
                    </a:lnTo>
                    <a:lnTo>
                      <a:pt x="8" y="77"/>
                    </a:lnTo>
                    <a:lnTo>
                      <a:pt x="2" y="66"/>
                    </a:lnTo>
                    <a:lnTo>
                      <a:pt x="0" y="59"/>
                    </a:lnTo>
                    <a:lnTo>
                      <a:pt x="25" y="76"/>
                    </a:lnTo>
                    <a:lnTo>
                      <a:pt x="50" y="91"/>
                    </a:lnTo>
                    <a:lnTo>
                      <a:pt x="76" y="101"/>
                    </a:lnTo>
                    <a:lnTo>
                      <a:pt x="105" y="109"/>
                    </a:lnTo>
                    <a:lnTo>
                      <a:pt x="134" y="114"/>
                    </a:lnTo>
                    <a:lnTo>
                      <a:pt x="162" y="115"/>
                    </a:lnTo>
                    <a:lnTo>
                      <a:pt x="192" y="115"/>
                    </a:lnTo>
                    <a:lnTo>
                      <a:pt x="221" y="113"/>
                    </a:lnTo>
                    <a:lnTo>
                      <a:pt x="250" y="108"/>
                    </a:lnTo>
                    <a:lnTo>
                      <a:pt x="277" y="100"/>
                    </a:lnTo>
                    <a:lnTo>
                      <a:pt x="281" y="97"/>
                    </a:lnTo>
                    <a:lnTo>
                      <a:pt x="286" y="93"/>
                    </a:lnTo>
                    <a:lnTo>
                      <a:pt x="291" y="91"/>
                    </a:lnTo>
                    <a:lnTo>
                      <a:pt x="295" y="87"/>
                    </a:lnTo>
                    <a:lnTo>
                      <a:pt x="301" y="84"/>
                    </a:lnTo>
                    <a:lnTo>
                      <a:pt x="305" y="80"/>
                    </a:lnTo>
                    <a:lnTo>
                      <a:pt x="308" y="77"/>
                    </a:lnTo>
                    <a:lnTo>
                      <a:pt x="312" y="72"/>
                    </a:lnTo>
                    <a:lnTo>
                      <a:pt x="315" y="68"/>
                    </a:lnTo>
                    <a:lnTo>
                      <a:pt x="318" y="63"/>
                    </a:lnTo>
                    <a:lnTo>
                      <a:pt x="319" y="57"/>
                    </a:lnTo>
                    <a:lnTo>
                      <a:pt x="319" y="51"/>
                    </a:lnTo>
                    <a:lnTo>
                      <a:pt x="318" y="46"/>
                    </a:lnTo>
                    <a:lnTo>
                      <a:pt x="315" y="42"/>
                    </a:lnTo>
                    <a:lnTo>
                      <a:pt x="312" y="38"/>
                    </a:lnTo>
                    <a:lnTo>
                      <a:pt x="308" y="36"/>
                    </a:lnTo>
                    <a:lnTo>
                      <a:pt x="305" y="33"/>
                    </a:lnTo>
                    <a:lnTo>
                      <a:pt x="299" y="31"/>
                    </a:lnTo>
                    <a:lnTo>
                      <a:pt x="295" y="29"/>
                    </a:lnTo>
                    <a:lnTo>
                      <a:pt x="290" y="27"/>
                    </a:lnTo>
                    <a:lnTo>
                      <a:pt x="286" y="27"/>
                    </a:lnTo>
                    <a:lnTo>
                      <a:pt x="281" y="27"/>
                    </a:lnTo>
                    <a:lnTo>
                      <a:pt x="276" y="27"/>
                    </a:lnTo>
                    <a:lnTo>
                      <a:pt x="271" y="28"/>
                    </a:lnTo>
                    <a:lnTo>
                      <a:pt x="265" y="31"/>
                    </a:lnTo>
                    <a:lnTo>
                      <a:pt x="260" y="33"/>
                    </a:lnTo>
                    <a:lnTo>
                      <a:pt x="255" y="36"/>
                    </a:lnTo>
                    <a:lnTo>
                      <a:pt x="251" y="40"/>
                    </a:lnTo>
                    <a:lnTo>
                      <a:pt x="248" y="44"/>
                    </a:lnTo>
                    <a:lnTo>
                      <a:pt x="244" y="49"/>
                    </a:lnTo>
                    <a:lnTo>
                      <a:pt x="244" y="51"/>
                    </a:lnTo>
                    <a:lnTo>
                      <a:pt x="244" y="53"/>
                    </a:lnTo>
                    <a:lnTo>
                      <a:pt x="244" y="55"/>
                    </a:lnTo>
                    <a:lnTo>
                      <a:pt x="246" y="57"/>
                    </a:lnTo>
                    <a:lnTo>
                      <a:pt x="247" y="59"/>
                    </a:lnTo>
                    <a:lnTo>
                      <a:pt x="248" y="61"/>
                    </a:lnTo>
                    <a:lnTo>
                      <a:pt x="250" y="62"/>
                    </a:lnTo>
                    <a:lnTo>
                      <a:pt x="251" y="63"/>
                    </a:lnTo>
                    <a:lnTo>
                      <a:pt x="254" y="63"/>
                    </a:lnTo>
                    <a:lnTo>
                      <a:pt x="255" y="63"/>
                    </a:lnTo>
                    <a:lnTo>
                      <a:pt x="260" y="64"/>
                    </a:lnTo>
                    <a:lnTo>
                      <a:pt x="265" y="63"/>
                    </a:lnTo>
                    <a:lnTo>
                      <a:pt x="269" y="63"/>
                    </a:lnTo>
                    <a:lnTo>
                      <a:pt x="273" y="62"/>
                    </a:lnTo>
                    <a:lnTo>
                      <a:pt x="277" y="59"/>
                    </a:lnTo>
                    <a:lnTo>
                      <a:pt x="281" y="57"/>
                    </a:lnTo>
                    <a:lnTo>
                      <a:pt x="284" y="54"/>
                    </a:lnTo>
                    <a:lnTo>
                      <a:pt x="288" y="51"/>
                    </a:lnTo>
                    <a:lnTo>
                      <a:pt x="290" y="49"/>
                    </a:lnTo>
                    <a:lnTo>
                      <a:pt x="291" y="45"/>
                    </a:lnTo>
                    <a:lnTo>
                      <a:pt x="294" y="49"/>
                    </a:lnTo>
                    <a:lnTo>
                      <a:pt x="294" y="53"/>
                    </a:lnTo>
                    <a:lnTo>
                      <a:pt x="294" y="57"/>
                    </a:lnTo>
                    <a:lnTo>
                      <a:pt x="291" y="61"/>
                    </a:lnTo>
                    <a:lnTo>
                      <a:pt x="289" y="64"/>
                    </a:lnTo>
                    <a:lnTo>
                      <a:pt x="286" y="68"/>
                    </a:lnTo>
                    <a:lnTo>
                      <a:pt x="282" y="72"/>
                    </a:lnTo>
                    <a:lnTo>
                      <a:pt x="278" y="75"/>
                    </a:lnTo>
                    <a:lnTo>
                      <a:pt x="273" y="77"/>
                    </a:lnTo>
                    <a:lnTo>
                      <a:pt x="269" y="77"/>
                    </a:lnTo>
                    <a:lnTo>
                      <a:pt x="265" y="79"/>
                    </a:lnTo>
                    <a:lnTo>
                      <a:pt x="261" y="80"/>
                    </a:lnTo>
                    <a:lnTo>
                      <a:pt x="256" y="81"/>
                    </a:lnTo>
                    <a:lnTo>
                      <a:pt x="252" y="84"/>
                    </a:lnTo>
                    <a:lnTo>
                      <a:pt x="248" y="85"/>
                    </a:lnTo>
                    <a:lnTo>
                      <a:pt x="244" y="87"/>
                    </a:lnTo>
                    <a:lnTo>
                      <a:pt x="241" y="87"/>
                    </a:lnTo>
                    <a:lnTo>
                      <a:pt x="237" y="85"/>
                    </a:lnTo>
                    <a:lnTo>
                      <a:pt x="233" y="84"/>
                    </a:lnTo>
                    <a:lnTo>
                      <a:pt x="229" y="81"/>
                    </a:lnTo>
                    <a:lnTo>
                      <a:pt x="226" y="77"/>
                    </a:lnTo>
                    <a:lnTo>
                      <a:pt x="224" y="72"/>
                    </a:lnTo>
                    <a:lnTo>
                      <a:pt x="222" y="68"/>
                    </a:lnTo>
                    <a:lnTo>
                      <a:pt x="220" y="63"/>
                    </a:lnTo>
                    <a:lnTo>
                      <a:pt x="218" y="59"/>
                    </a:lnTo>
                    <a:lnTo>
                      <a:pt x="217" y="54"/>
                    </a:lnTo>
                    <a:lnTo>
                      <a:pt x="217" y="49"/>
                    </a:lnTo>
                    <a:lnTo>
                      <a:pt x="217" y="44"/>
                    </a:lnTo>
                    <a:lnTo>
                      <a:pt x="218" y="38"/>
                    </a:lnTo>
                    <a:lnTo>
                      <a:pt x="222" y="34"/>
                    </a:lnTo>
                    <a:lnTo>
                      <a:pt x="225" y="29"/>
                    </a:lnTo>
                    <a:lnTo>
                      <a:pt x="227" y="25"/>
                    </a:lnTo>
                    <a:lnTo>
                      <a:pt x="230" y="21"/>
                    </a:lnTo>
                    <a:lnTo>
                      <a:pt x="234" y="17"/>
                    </a:lnTo>
                    <a:lnTo>
                      <a:pt x="238" y="14"/>
                    </a:lnTo>
                    <a:lnTo>
                      <a:pt x="242" y="10"/>
                    </a:lnTo>
                    <a:lnTo>
                      <a:pt x="247" y="7"/>
                    </a:lnTo>
                    <a:lnTo>
                      <a:pt x="251" y="4"/>
                    </a:lnTo>
                    <a:lnTo>
                      <a:pt x="255" y="2"/>
                    </a:lnTo>
                    <a:lnTo>
                      <a:pt x="260" y="0"/>
                    </a:lnTo>
                    <a:lnTo>
                      <a:pt x="268" y="0"/>
                    </a:lnTo>
                    <a:lnTo>
                      <a:pt x="276" y="2"/>
                    </a:lnTo>
                    <a:lnTo>
                      <a:pt x="284" y="4"/>
                    </a:lnTo>
                    <a:lnTo>
                      <a:pt x="291" y="7"/>
                    </a:lnTo>
                    <a:lnTo>
                      <a:pt x="299" y="10"/>
                    </a:lnTo>
                    <a:lnTo>
                      <a:pt x="306" y="14"/>
                    </a:lnTo>
                    <a:lnTo>
                      <a:pt x="312" y="19"/>
                    </a:lnTo>
                    <a:lnTo>
                      <a:pt x="319" y="23"/>
                    </a:lnTo>
                    <a:lnTo>
                      <a:pt x="325" y="28"/>
                    </a:lnTo>
                    <a:lnTo>
                      <a:pt x="332" y="33"/>
                    </a:lnTo>
                    <a:lnTo>
                      <a:pt x="331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31">
                <a:extLst>
                  <a:ext uri="{FF2B5EF4-FFF2-40B4-BE49-F238E27FC236}">
                    <a16:creationId xmlns="" xmlns:a16="http://schemas.microsoft.com/office/drawing/2014/main" id="{96112FBA-715A-4AF0-A6D7-21B563FFA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" y="3114"/>
                <a:ext cx="14" cy="14"/>
              </a:xfrm>
              <a:custGeom>
                <a:avLst/>
                <a:gdLst>
                  <a:gd name="T0" fmla="*/ 0 w 43"/>
                  <a:gd name="T1" fmla="*/ 0 h 42"/>
                  <a:gd name="T2" fmla="*/ 0 w 43"/>
                  <a:gd name="T3" fmla="*/ 0 h 42"/>
                  <a:gd name="T4" fmla="*/ 0 w 43"/>
                  <a:gd name="T5" fmla="*/ 0 h 42"/>
                  <a:gd name="T6" fmla="*/ 0 w 43"/>
                  <a:gd name="T7" fmla="*/ 0 h 42"/>
                  <a:gd name="T8" fmla="*/ 0 w 43"/>
                  <a:gd name="T9" fmla="*/ 0 h 42"/>
                  <a:gd name="T10" fmla="*/ 0 w 43"/>
                  <a:gd name="T11" fmla="*/ 0 h 42"/>
                  <a:gd name="T12" fmla="*/ 0 w 43"/>
                  <a:gd name="T13" fmla="*/ 0 h 42"/>
                  <a:gd name="T14" fmla="*/ 0 w 43"/>
                  <a:gd name="T15" fmla="*/ 0 h 42"/>
                  <a:gd name="T16" fmla="*/ 0 w 43"/>
                  <a:gd name="T17" fmla="*/ 0 h 42"/>
                  <a:gd name="T18" fmla="*/ 0 w 43"/>
                  <a:gd name="T19" fmla="*/ 0 h 42"/>
                  <a:gd name="T20" fmla="*/ 0 w 43"/>
                  <a:gd name="T21" fmla="*/ 0 h 42"/>
                  <a:gd name="T22" fmla="*/ 0 w 43"/>
                  <a:gd name="T23" fmla="*/ 0 h 42"/>
                  <a:gd name="T24" fmla="*/ 0 w 43"/>
                  <a:gd name="T25" fmla="*/ 0 h 42"/>
                  <a:gd name="T26" fmla="*/ 0 w 43"/>
                  <a:gd name="T27" fmla="*/ 0 h 42"/>
                  <a:gd name="T28" fmla="*/ 0 w 43"/>
                  <a:gd name="T29" fmla="*/ 0 h 42"/>
                  <a:gd name="T30" fmla="*/ 0 w 43"/>
                  <a:gd name="T31" fmla="*/ 0 h 42"/>
                  <a:gd name="T32" fmla="*/ 0 w 43"/>
                  <a:gd name="T33" fmla="*/ 0 h 42"/>
                  <a:gd name="T34" fmla="*/ 0 w 43"/>
                  <a:gd name="T35" fmla="*/ 0 h 42"/>
                  <a:gd name="T36" fmla="*/ 0 w 43"/>
                  <a:gd name="T37" fmla="*/ 0 h 42"/>
                  <a:gd name="T38" fmla="*/ 0 w 43"/>
                  <a:gd name="T39" fmla="*/ 0 h 42"/>
                  <a:gd name="T40" fmla="*/ 0 w 43"/>
                  <a:gd name="T41" fmla="*/ 0 h 42"/>
                  <a:gd name="T42" fmla="*/ 0 w 43"/>
                  <a:gd name="T43" fmla="*/ 0 h 42"/>
                  <a:gd name="T44" fmla="*/ 0 w 43"/>
                  <a:gd name="T45" fmla="*/ 0 h 42"/>
                  <a:gd name="T46" fmla="*/ 0 w 43"/>
                  <a:gd name="T47" fmla="*/ 0 h 42"/>
                  <a:gd name="T48" fmla="*/ 0 w 43"/>
                  <a:gd name="T49" fmla="*/ 0 h 42"/>
                  <a:gd name="T50" fmla="*/ 0 w 43"/>
                  <a:gd name="T51" fmla="*/ 0 h 42"/>
                  <a:gd name="T52" fmla="*/ 0 w 43"/>
                  <a:gd name="T53" fmla="*/ 0 h 42"/>
                  <a:gd name="T54" fmla="*/ 0 w 43"/>
                  <a:gd name="T55" fmla="*/ 0 h 42"/>
                  <a:gd name="T56" fmla="*/ 0 w 43"/>
                  <a:gd name="T57" fmla="*/ 0 h 42"/>
                  <a:gd name="T58" fmla="*/ 0 w 43"/>
                  <a:gd name="T59" fmla="*/ 0 h 42"/>
                  <a:gd name="T60" fmla="*/ 0 w 43"/>
                  <a:gd name="T61" fmla="*/ 0 h 42"/>
                  <a:gd name="T62" fmla="*/ 0 w 43"/>
                  <a:gd name="T63" fmla="*/ 0 h 42"/>
                  <a:gd name="T64" fmla="*/ 0 w 43"/>
                  <a:gd name="T65" fmla="*/ 0 h 42"/>
                  <a:gd name="T66" fmla="*/ 0 w 43"/>
                  <a:gd name="T67" fmla="*/ 0 h 42"/>
                  <a:gd name="T68" fmla="*/ 0 w 43"/>
                  <a:gd name="T69" fmla="*/ 0 h 42"/>
                  <a:gd name="T70" fmla="*/ 0 w 43"/>
                  <a:gd name="T71" fmla="*/ 0 h 42"/>
                  <a:gd name="T72" fmla="*/ 0 w 43"/>
                  <a:gd name="T73" fmla="*/ 0 h 42"/>
                  <a:gd name="T74" fmla="*/ 0 w 43"/>
                  <a:gd name="T75" fmla="*/ 0 h 42"/>
                  <a:gd name="T76" fmla="*/ 0 w 43"/>
                  <a:gd name="T77" fmla="*/ 0 h 42"/>
                  <a:gd name="T78" fmla="*/ 0 w 43"/>
                  <a:gd name="T79" fmla="*/ 0 h 42"/>
                  <a:gd name="T80" fmla="*/ 0 w 43"/>
                  <a:gd name="T81" fmla="*/ 0 h 42"/>
                  <a:gd name="T82" fmla="*/ 0 w 43"/>
                  <a:gd name="T83" fmla="*/ 0 h 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3"/>
                  <a:gd name="T127" fmla="*/ 0 h 42"/>
                  <a:gd name="T128" fmla="*/ 43 w 43"/>
                  <a:gd name="T129" fmla="*/ 42 h 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3" h="42">
                    <a:moveTo>
                      <a:pt x="43" y="11"/>
                    </a:moveTo>
                    <a:lnTo>
                      <a:pt x="43" y="15"/>
                    </a:lnTo>
                    <a:lnTo>
                      <a:pt x="43" y="18"/>
                    </a:lnTo>
                    <a:lnTo>
                      <a:pt x="40" y="22"/>
                    </a:lnTo>
                    <a:lnTo>
                      <a:pt x="39" y="26"/>
                    </a:lnTo>
                    <a:lnTo>
                      <a:pt x="36" y="30"/>
                    </a:lnTo>
                    <a:lnTo>
                      <a:pt x="32" y="34"/>
                    </a:lnTo>
                    <a:lnTo>
                      <a:pt x="30" y="37"/>
                    </a:lnTo>
                    <a:lnTo>
                      <a:pt x="26" y="39"/>
                    </a:lnTo>
                    <a:lnTo>
                      <a:pt x="22" y="41"/>
                    </a:lnTo>
                    <a:lnTo>
                      <a:pt x="18" y="42"/>
                    </a:lnTo>
                    <a:lnTo>
                      <a:pt x="15" y="41"/>
                    </a:lnTo>
                    <a:lnTo>
                      <a:pt x="14" y="39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8" y="37"/>
                    </a:lnTo>
                    <a:lnTo>
                      <a:pt x="5" y="37"/>
                    </a:lnTo>
                    <a:lnTo>
                      <a:pt x="4" y="35"/>
                    </a:lnTo>
                    <a:lnTo>
                      <a:pt x="2" y="34"/>
                    </a:lnTo>
                    <a:lnTo>
                      <a:pt x="1" y="31"/>
                    </a:lnTo>
                    <a:lnTo>
                      <a:pt x="1" y="29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18" y="1"/>
                    </a:lnTo>
                    <a:lnTo>
                      <a:pt x="22" y="1"/>
                    </a:lnTo>
                    <a:lnTo>
                      <a:pt x="26" y="1"/>
                    </a:lnTo>
                    <a:lnTo>
                      <a:pt x="30" y="1"/>
                    </a:lnTo>
                    <a:lnTo>
                      <a:pt x="34" y="3"/>
                    </a:lnTo>
                    <a:lnTo>
                      <a:pt x="38" y="4"/>
                    </a:lnTo>
                    <a:lnTo>
                      <a:pt x="40" y="7"/>
                    </a:lnTo>
                    <a:lnTo>
                      <a:pt x="43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232">
                <a:extLst>
                  <a:ext uri="{FF2B5EF4-FFF2-40B4-BE49-F238E27FC236}">
                    <a16:creationId xmlns="" xmlns:a16="http://schemas.microsoft.com/office/drawing/2014/main" id="{EBC6BD4E-6188-445D-A9D5-47D9ED0FA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" y="3069"/>
                <a:ext cx="17" cy="15"/>
              </a:xfrm>
              <a:custGeom>
                <a:avLst/>
                <a:gdLst>
                  <a:gd name="T0" fmla="*/ 0 w 51"/>
                  <a:gd name="T1" fmla="*/ 0 h 44"/>
                  <a:gd name="T2" fmla="*/ 0 w 51"/>
                  <a:gd name="T3" fmla="*/ 0 h 44"/>
                  <a:gd name="T4" fmla="*/ 0 w 51"/>
                  <a:gd name="T5" fmla="*/ 0 h 44"/>
                  <a:gd name="T6" fmla="*/ 0 w 51"/>
                  <a:gd name="T7" fmla="*/ 0 h 44"/>
                  <a:gd name="T8" fmla="*/ 0 w 51"/>
                  <a:gd name="T9" fmla="*/ 0 h 44"/>
                  <a:gd name="T10" fmla="*/ 0 w 51"/>
                  <a:gd name="T11" fmla="*/ 0 h 44"/>
                  <a:gd name="T12" fmla="*/ 0 w 51"/>
                  <a:gd name="T13" fmla="*/ 0 h 44"/>
                  <a:gd name="T14" fmla="*/ 0 w 51"/>
                  <a:gd name="T15" fmla="*/ 0 h 44"/>
                  <a:gd name="T16" fmla="*/ 0 w 51"/>
                  <a:gd name="T17" fmla="*/ 0 h 44"/>
                  <a:gd name="T18" fmla="*/ 0 w 51"/>
                  <a:gd name="T19" fmla="*/ 0 h 44"/>
                  <a:gd name="T20" fmla="*/ 0 w 51"/>
                  <a:gd name="T21" fmla="*/ 0 h 44"/>
                  <a:gd name="T22" fmla="*/ 0 w 51"/>
                  <a:gd name="T23" fmla="*/ 0 h 44"/>
                  <a:gd name="T24" fmla="*/ 0 w 51"/>
                  <a:gd name="T25" fmla="*/ 0 h 44"/>
                  <a:gd name="T26" fmla="*/ 0 w 51"/>
                  <a:gd name="T27" fmla="*/ 0 h 44"/>
                  <a:gd name="T28" fmla="*/ 0 w 51"/>
                  <a:gd name="T29" fmla="*/ 0 h 44"/>
                  <a:gd name="T30" fmla="*/ 0 w 51"/>
                  <a:gd name="T31" fmla="*/ 0 h 44"/>
                  <a:gd name="T32" fmla="*/ 0 w 51"/>
                  <a:gd name="T33" fmla="*/ 0 h 44"/>
                  <a:gd name="T34" fmla="*/ 0 w 51"/>
                  <a:gd name="T35" fmla="*/ 0 h 44"/>
                  <a:gd name="T36" fmla="*/ 0 w 51"/>
                  <a:gd name="T37" fmla="*/ 0 h 44"/>
                  <a:gd name="T38" fmla="*/ 0 w 51"/>
                  <a:gd name="T39" fmla="*/ 0 h 44"/>
                  <a:gd name="T40" fmla="*/ 0 w 51"/>
                  <a:gd name="T41" fmla="*/ 0 h 44"/>
                  <a:gd name="T42" fmla="*/ 0 w 51"/>
                  <a:gd name="T43" fmla="*/ 0 h 44"/>
                  <a:gd name="T44" fmla="*/ 0 w 51"/>
                  <a:gd name="T45" fmla="*/ 0 h 44"/>
                  <a:gd name="T46" fmla="*/ 0 w 51"/>
                  <a:gd name="T47" fmla="*/ 0 h 44"/>
                  <a:gd name="T48" fmla="*/ 0 w 51"/>
                  <a:gd name="T49" fmla="*/ 0 h 44"/>
                  <a:gd name="T50" fmla="*/ 0 w 51"/>
                  <a:gd name="T51" fmla="*/ 0 h 44"/>
                  <a:gd name="T52" fmla="*/ 0 w 51"/>
                  <a:gd name="T53" fmla="*/ 0 h 44"/>
                  <a:gd name="T54" fmla="*/ 0 w 51"/>
                  <a:gd name="T55" fmla="*/ 0 h 44"/>
                  <a:gd name="T56" fmla="*/ 0 w 51"/>
                  <a:gd name="T57" fmla="*/ 0 h 44"/>
                  <a:gd name="T58" fmla="*/ 0 w 51"/>
                  <a:gd name="T59" fmla="*/ 0 h 44"/>
                  <a:gd name="T60" fmla="*/ 0 w 51"/>
                  <a:gd name="T61" fmla="*/ 0 h 44"/>
                  <a:gd name="T62" fmla="*/ 0 w 51"/>
                  <a:gd name="T63" fmla="*/ 0 h 44"/>
                  <a:gd name="T64" fmla="*/ 0 w 51"/>
                  <a:gd name="T65" fmla="*/ 0 h 44"/>
                  <a:gd name="T66" fmla="*/ 0 w 51"/>
                  <a:gd name="T67" fmla="*/ 0 h 44"/>
                  <a:gd name="T68" fmla="*/ 0 w 51"/>
                  <a:gd name="T69" fmla="*/ 0 h 44"/>
                  <a:gd name="T70" fmla="*/ 0 w 51"/>
                  <a:gd name="T71" fmla="*/ 0 h 44"/>
                  <a:gd name="T72" fmla="*/ 0 w 51"/>
                  <a:gd name="T73" fmla="*/ 0 h 44"/>
                  <a:gd name="T74" fmla="*/ 0 w 51"/>
                  <a:gd name="T75" fmla="*/ 0 h 44"/>
                  <a:gd name="T76" fmla="*/ 0 w 51"/>
                  <a:gd name="T77" fmla="*/ 0 h 44"/>
                  <a:gd name="T78" fmla="*/ 0 w 51"/>
                  <a:gd name="T79" fmla="*/ 0 h 44"/>
                  <a:gd name="T80" fmla="*/ 0 w 51"/>
                  <a:gd name="T81" fmla="*/ 0 h 44"/>
                  <a:gd name="T82" fmla="*/ 0 w 51"/>
                  <a:gd name="T83" fmla="*/ 0 h 44"/>
                  <a:gd name="T84" fmla="*/ 0 w 51"/>
                  <a:gd name="T85" fmla="*/ 0 h 4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1"/>
                  <a:gd name="T130" fmla="*/ 0 h 44"/>
                  <a:gd name="T131" fmla="*/ 51 w 51"/>
                  <a:gd name="T132" fmla="*/ 44 h 4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1" h="44">
                    <a:moveTo>
                      <a:pt x="51" y="23"/>
                    </a:moveTo>
                    <a:lnTo>
                      <a:pt x="51" y="26"/>
                    </a:lnTo>
                    <a:lnTo>
                      <a:pt x="49" y="28"/>
                    </a:lnTo>
                    <a:lnTo>
                      <a:pt x="48" y="31"/>
                    </a:lnTo>
                    <a:lnTo>
                      <a:pt x="47" y="34"/>
                    </a:lnTo>
                    <a:lnTo>
                      <a:pt x="45" y="35"/>
                    </a:lnTo>
                    <a:lnTo>
                      <a:pt x="44" y="38"/>
                    </a:lnTo>
                    <a:lnTo>
                      <a:pt x="43" y="39"/>
                    </a:lnTo>
                    <a:lnTo>
                      <a:pt x="40" y="42"/>
                    </a:lnTo>
                    <a:lnTo>
                      <a:pt x="39" y="43"/>
                    </a:lnTo>
                    <a:lnTo>
                      <a:pt x="36" y="44"/>
                    </a:lnTo>
                    <a:lnTo>
                      <a:pt x="32" y="44"/>
                    </a:lnTo>
                    <a:lnTo>
                      <a:pt x="28" y="44"/>
                    </a:lnTo>
                    <a:lnTo>
                      <a:pt x="24" y="44"/>
                    </a:lnTo>
                    <a:lnTo>
                      <a:pt x="21" y="44"/>
                    </a:lnTo>
                    <a:lnTo>
                      <a:pt x="17" y="44"/>
                    </a:lnTo>
                    <a:lnTo>
                      <a:pt x="13" y="43"/>
                    </a:lnTo>
                    <a:lnTo>
                      <a:pt x="9" y="42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1" y="34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1" y="21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2" y="2"/>
                    </a:lnTo>
                    <a:lnTo>
                      <a:pt x="35" y="5"/>
                    </a:lnTo>
                    <a:lnTo>
                      <a:pt x="39" y="8"/>
                    </a:lnTo>
                    <a:lnTo>
                      <a:pt x="41" y="10"/>
                    </a:lnTo>
                    <a:lnTo>
                      <a:pt x="44" y="14"/>
                    </a:lnTo>
                    <a:lnTo>
                      <a:pt x="47" y="18"/>
                    </a:lnTo>
                    <a:lnTo>
                      <a:pt x="49" y="21"/>
                    </a:lnTo>
                    <a:lnTo>
                      <a:pt x="51" y="25"/>
                    </a:lnTo>
                    <a:lnTo>
                      <a:pt x="51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33">
                <a:extLst>
                  <a:ext uri="{FF2B5EF4-FFF2-40B4-BE49-F238E27FC236}">
                    <a16:creationId xmlns="" xmlns:a16="http://schemas.microsoft.com/office/drawing/2014/main" id="{56CC63E2-E9C0-4CCB-A2E6-2DAA01D06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" y="3111"/>
                <a:ext cx="13" cy="12"/>
              </a:xfrm>
              <a:custGeom>
                <a:avLst/>
                <a:gdLst>
                  <a:gd name="T0" fmla="*/ 0 w 39"/>
                  <a:gd name="T1" fmla="*/ 0 h 35"/>
                  <a:gd name="T2" fmla="*/ 0 w 39"/>
                  <a:gd name="T3" fmla="*/ 0 h 35"/>
                  <a:gd name="T4" fmla="*/ 0 w 39"/>
                  <a:gd name="T5" fmla="*/ 0 h 35"/>
                  <a:gd name="T6" fmla="*/ 0 w 39"/>
                  <a:gd name="T7" fmla="*/ 0 h 35"/>
                  <a:gd name="T8" fmla="*/ 0 w 39"/>
                  <a:gd name="T9" fmla="*/ 0 h 35"/>
                  <a:gd name="T10" fmla="*/ 0 w 39"/>
                  <a:gd name="T11" fmla="*/ 0 h 35"/>
                  <a:gd name="T12" fmla="*/ 0 w 39"/>
                  <a:gd name="T13" fmla="*/ 0 h 35"/>
                  <a:gd name="T14" fmla="*/ 0 w 39"/>
                  <a:gd name="T15" fmla="*/ 0 h 35"/>
                  <a:gd name="T16" fmla="*/ 0 w 39"/>
                  <a:gd name="T17" fmla="*/ 0 h 35"/>
                  <a:gd name="T18" fmla="*/ 0 w 39"/>
                  <a:gd name="T19" fmla="*/ 0 h 35"/>
                  <a:gd name="T20" fmla="*/ 0 w 39"/>
                  <a:gd name="T21" fmla="*/ 0 h 35"/>
                  <a:gd name="T22" fmla="*/ 0 w 39"/>
                  <a:gd name="T23" fmla="*/ 0 h 35"/>
                  <a:gd name="T24" fmla="*/ 0 w 39"/>
                  <a:gd name="T25" fmla="*/ 0 h 35"/>
                  <a:gd name="T26" fmla="*/ 0 w 39"/>
                  <a:gd name="T27" fmla="*/ 0 h 35"/>
                  <a:gd name="T28" fmla="*/ 0 w 39"/>
                  <a:gd name="T29" fmla="*/ 0 h 35"/>
                  <a:gd name="T30" fmla="*/ 0 w 39"/>
                  <a:gd name="T31" fmla="*/ 0 h 35"/>
                  <a:gd name="T32" fmla="*/ 0 w 39"/>
                  <a:gd name="T33" fmla="*/ 0 h 35"/>
                  <a:gd name="T34" fmla="*/ 0 w 39"/>
                  <a:gd name="T35" fmla="*/ 0 h 35"/>
                  <a:gd name="T36" fmla="*/ 0 w 39"/>
                  <a:gd name="T37" fmla="*/ 0 h 35"/>
                  <a:gd name="T38" fmla="*/ 0 w 39"/>
                  <a:gd name="T39" fmla="*/ 0 h 35"/>
                  <a:gd name="T40" fmla="*/ 0 w 39"/>
                  <a:gd name="T41" fmla="*/ 0 h 35"/>
                  <a:gd name="T42" fmla="*/ 0 w 39"/>
                  <a:gd name="T43" fmla="*/ 0 h 35"/>
                  <a:gd name="T44" fmla="*/ 0 w 39"/>
                  <a:gd name="T45" fmla="*/ 0 h 35"/>
                  <a:gd name="T46" fmla="*/ 0 w 39"/>
                  <a:gd name="T47" fmla="*/ 0 h 35"/>
                  <a:gd name="T48" fmla="*/ 0 w 39"/>
                  <a:gd name="T49" fmla="*/ 0 h 35"/>
                  <a:gd name="T50" fmla="*/ 0 w 39"/>
                  <a:gd name="T51" fmla="*/ 0 h 35"/>
                  <a:gd name="T52" fmla="*/ 0 w 39"/>
                  <a:gd name="T53" fmla="*/ 0 h 35"/>
                  <a:gd name="T54" fmla="*/ 0 w 39"/>
                  <a:gd name="T55" fmla="*/ 0 h 35"/>
                  <a:gd name="T56" fmla="*/ 0 w 39"/>
                  <a:gd name="T57" fmla="*/ 0 h 35"/>
                  <a:gd name="T58" fmla="*/ 0 w 39"/>
                  <a:gd name="T59" fmla="*/ 0 h 35"/>
                  <a:gd name="T60" fmla="*/ 0 w 39"/>
                  <a:gd name="T61" fmla="*/ 0 h 35"/>
                  <a:gd name="T62" fmla="*/ 0 w 39"/>
                  <a:gd name="T63" fmla="*/ 0 h 35"/>
                  <a:gd name="T64" fmla="*/ 0 w 39"/>
                  <a:gd name="T65" fmla="*/ 0 h 35"/>
                  <a:gd name="T66" fmla="*/ 0 w 39"/>
                  <a:gd name="T67" fmla="*/ 0 h 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9"/>
                  <a:gd name="T103" fmla="*/ 0 h 35"/>
                  <a:gd name="T104" fmla="*/ 39 w 39"/>
                  <a:gd name="T105" fmla="*/ 35 h 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9" h="35">
                    <a:moveTo>
                      <a:pt x="36" y="10"/>
                    </a:moveTo>
                    <a:lnTo>
                      <a:pt x="37" y="14"/>
                    </a:lnTo>
                    <a:lnTo>
                      <a:pt x="39" y="18"/>
                    </a:lnTo>
                    <a:lnTo>
                      <a:pt x="37" y="21"/>
                    </a:lnTo>
                    <a:lnTo>
                      <a:pt x="37" y="24"/>
                    </a:lnTo>
                    <a:lnTo>
                      <a:pt x="36" y="26"/>
                    </a:lnTo>
                    <a:lnTo>
                      <a:pt x="34" y="29"/>
                    </a:lnTo>
                    <a:lnTo>
                      <a:pt x="32" y="31"/>
                    </a:lnTo>
                    <a:lnTo>
                      <a:pt x="30" y="33"/>
                    </a:lnTo>
                    <a:lnTo>
                      <a:pt x="27" y="33"/>
                    </a:lnTo>
                    <a:lnTo>
                      <a:pt x="23" y="34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4" y="34"/>
                    </a:lnTo>
                    <a:lnTo>
                      <a:pt x="11" y="33"/>
                    </a:lnTo>
                    <a:lnTo>
                      <a:pt x="10" y="31"/>
                    </a:lnTo>
                    <a:lnTo>
                      <a:pt x="7" y="29"/>
                    </a:lnTo>
                    <a:lnTo>
                      <a:pt x="6" y="26"/>
                    </a:lnTo>
                    <a:lnTo>
                      <a:pt x="5" y="24"/>
                    </a:lnTo>
                    <a:lnTo>
                      <a:pt x="2" y="21"/>
                    </a:lnTo>
                    <a:lnTo>
                      <a:pt x="0" y="20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6" y="1"/>
                    </a:lnTo>
                    <a:lnTo>
                      <a:pt x="30" y="3"/>
                    </a:lnTo>
                    <a:lnTo>
                      <a:pt x="32" y="4"/>
                    </a:lnTo>
                    <a:lnTo>
                      <a:pt x="35" y="7"/>
                    </a:lnTo>
                    <a:lnTo>
                      <a:pt x="37" y="10"/>
                    </a:lnTo>
                    <a:lnTo>
                      <a:pt x="36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34">
                <a:extLst>
                  <a:ext uri="{FF2B5EF4-FFF2-40B4-BE49-F238E27FC236}">
                    <a16:creationId xmlns="" xmlns:a16="http://schemas.microsoft.com/office/drawing/2014/main" id="{8E85D4AA-D749-4AFB-8545-3FC7EC224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1" y="3068"/>
                <a:ext cx="19" cy="20"/>
              </a:xfrm>
              <a:custGeom>
                <a:avLst/>
                <a:gdLst>
                  <a:gd name="T0" fmla="*/ 0 w 58"/>
                  <a:gd name="T1" fmla="*/ 0 h 59"/>
                  <a:gd name="T2" fmla="*/ 0 w 58"/>
                  <a:gd name="T3" fmla="*/ 0 h 59"/>
                  <a:gd name="T4" fmla="*/ 0 w 58"/>
                  <a:gd name="T5" fmla="*/ 0 h 59"/>
                  <a:gd name="T6" fmla="*/ 0 w 58"/>
                  <a:gd name="T7" fmla="*/ 0 h 59"/>
                  <a:gd name="T8" fmla="*/ 0 w 58"/>
                  <a:gd name="T9" fmla="*/ 0 h 59"/>
                  <a:gd name="T10" fmla="*/ 0 w 58"/>
                  <a:gd name="T11" fmla="*/ 0 h 59"/>
                  <a:gd name="T12" fmla="*/ 0 w 58"/>
                  <a:gd name="T13" fmla="*/ 0 h 59"/>
                  <a:gd name="T14" fmla="*/ 0 w 58"/>
                  <a:gd name="T15" fmla="*/ 0 h 59"/>
                  <a:gd name="T16" fmla="*/ 0 w 58"/>
                  <a:gd name="T17" fmla="*/ 0 h 59"/>
                  <a:gd name="T18" fmla="*/ 0 w 58"/>
                  <a:gd name="T19" fmla="*/ 0 h 59"/>
                  <a:gd name="T20" fmla="*/ 0 w 58"/>
                  <a:gd name="T21" fmla="*/ 0 h 59"/>
                  <a:gd name="T22" fmla="*/ 0 w 58"/>
                  <a:gd name="T23" fmla="*/ 0 h 59"/>
                  <a:gd name="T24" fmla="*/ 0 w 58"/>
                  <a:gd name="T25" fmla="*/ 0 h 59"/>
                  <a:gd name="T26" fmla="*/ 0 w 58"/>
                  <a:gd name="T27" fmla="*/ 0 h 59"/>
                  <a:gd name="T28" fmla="*/ 0 w 58"/>
                  <a:gd name="T29" fmla="*/ 0 h 59"/>
                  <a:gd name="T30" fmla="*/ 0 w 58"/>
                  <a:gd name="T31" fmla="*/ 0 h 59"/>
                  <a:gd name="T32" fmla="*/ 0 w 58"/>
                  <a:gd name="T33" fmla="*/ 0 h 59"/>
                  <a:gd name="T34" fmla="*/ 0 w 58"/>
                  <a:gd name="T35" fmla="*/ 0 h 59"/>
                  <a:gd name="T36" fmla="*/ 0 w 58"/>
                  <a:gd name="T37" fmla="*/ 0 h 59"/>
                  <a:gd name="T38" fmla="*/ 0 w 58"/>
                  <a:gd name="T39" fmla="*/ 0 h 59"/>
                  <a:gd name="T40" fmla="*/ 0 w 58"/>
                  <a:gd name="T41" fmla="*/ 0 h 59"/>
                  <a:gd name="T42" fmla="*/ 0 w 58"/>
                  <a:gd name="T43" fmla="*/ 0 h 59"/>
                  <a:gd name="T44" fmla="*/ 0 w 58"/>
                  <a:gd name="T45" fmla="*/ 0 h 59"/>
                  <a:gd name="T46" fmla="*/ 0 w 58"/>
                  <a:gd name="T47" fmla="*/ 0 h 59"/>
                  <a:gd name="T48" fmla="*/ 0 w 58"/>
                  <a:gd name="T49" fmla="*/ 0 h 59"/>
                  <a:gd name="T50" fmla="*/ 0 w 58"/>
                  <a:gd name="T51" fmla="*/ 0 h 59"/>
                  <a:gd name="T52" fmla="*/ 0 w 58"/>
                  <a:gd name="T53" fmla="*/ 0 h 59"/>
                  <a:gd name="T54" fmla="*/ 0 w 58"/>
                  <a:gd name="T55" fmla="*/ 0 h 59"/>
                  <a:gd name="T56" fmla="*/ 0 w 58"/>
                  <a:gd name="T57" fmla="*/ 0 h 59"/>
                  <a:gd name="T58" fmla="*/ 0 w 58"/>
                  <a:gd name="T59" fmla="*/ 0 h 59"/>
                  <a:gd name="T60" fmla="*/ 0 w 58"/>
                  <a:gd name="T61" fmla="*/ 0 h 59"/>
                  <a:gd name="T62" fmla="*/ 0 w 58"/>
                  <a:gd name="T63" fmla="*/ 0 h 59"/>
                  <a:gd name="T64" fmla="*/ 0 w 58"/>
                  <a:gd name="T65" fmla="*/ 0 h 59"/>
                  <a:gd name="T66" fmla="*/ 0 w 58"/>
                  <a:gd name="T67" fmla="*/ 0 h 59"/>
                  <a:gd name="T68" fmla="*/ 0 w 58"/>
                  <a:gd name="T69" fmla="*/ 0 h 59"/>
                  <a:gd name="T70" fmla="*/ 0 w 58"/>
                  <a:gd name="T71" fmla="*/ 0 h 59"/>
                  <a:gd name="T72" fmla="*/ 0 w 58"/>
                  <a:gd name="T73" fmla="*/ 0 h 59"/>
                  <a:gd name="T74" fmla="*/ 0 w 58"/>
                  <a:gd name="T75" fmla="*/ 0 h 59"/>
                  <a:gd name="T76" fmla="*/ 0 w 58"/>
                  <a:gd name="T77" fmla="*/ 0 h 59"/>
                  <a:gd name="T78" fmla="*/ 0 w 58"/>
                  <a:gd name="T79" fmla="*/ 0 h 59"/>
                  <a:gd name="T80" fmla="*/ 0 w 58"/>
                  <a:gd name="T81" fmla="*/ 0 h 59"/>
                  <a:gd name="T82" fmla="*/ 0 w 58"/>
                  <a:gd name="T83" fmla="*/ 0 h 59"/>
                  <a:gd name="T84" fmla="*/ 0 w 58"/>
                  <a:gd name="T85" fmla="*/ 0 h 5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8"/>
                  <a:gd name="T130" fmla="*/ 0 h 59"/>
                  <a:gd name="T131" fmla="*/ 58 w 58"/>
                  <a:gd name="T132" fmla="*/ 59 h 5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8" h="59">
                    <a:moveTo>
                      <a:pt x="54" y="8"/>
                    </a:moveTo>
                    <a:lnTo>
                      <a:pt x="56" y="16"/>
                    </a:lnTo>
                    <a:lnTo>
                      <a:pt x="58" y="22"/>
                    </a:lnTo>
                    <a:lnTo>
                      <a:pt x="58" y="29"/>
                    </a:lnTo>
                    <a:lnTo>
                      <a:pt x="55" y="34"/>
                    </a:lnTo>
                    <a:lnTo>
                      <a:pt x="51" y="41"/>
                    </a:lnTo>
                    <a:lnTo>
                      <a:pt x="47" y="45"/>
                    </a:lnTo>
                    <a:lnTo>
                      <a:pt x="42" y="50"/>
                    </a:lnTo>
                    <a:lnTo>
                      <a:pt x="37" y="54"/>
                    </a:lnTo>
                    <a:lnTo>
                      <a:pt x="31" y="56"/>
                    </a:lnTo>
                    <a:lnTo>
                      <a:pt x="26" y="58"/>
                    </a:lnTo>
                    <a:lnTo>
                      <a:pt x="22" y="59"/>
                    </a:lnTo>
                    <a:lnTo>
                      <a:pt x="18" y="58"/>
                    </a:lnTo>
                    <a:lnTo>
                      <a:pt x="15" y="56"/>
                    </a:lnTo>
                    <a:lnTo>
                      <a:pt x="12" y="54"/>
                    </a:lnTo>
                    <a:lnTo>
                      <a:pt x="11" y="51"/>
                    </a:lnTo>
                    <a:lnTo>
                      <a:pt x="8" y="48"/>
                    </a:lnTo>
                    <a:lnTo>
                      <a:pt x="7" y="45"/>
                    </a:lnTo>
                    <a:lnTo>
                      <a:pt x="4" y="42"/>
                    </a:lnTo>
                    <a:lnTo>
                      <a:pt x="3" y="38"/>
                    </a:lnTo>
                    <a:lnTo>
                      <a:pt x="0" y="35"/>
                    </a:lnTo>
                    <a:lnTo>
                      <a:pt x="1" y="31"/>
                    </a:lnTo>
                    <a:lnTo>
                      <a:pt x="3" y="28"/>
                    </a:lnTo>
                    <a:lnTo>
                      <a:pt x="4" y="24"/>
                    </a:lnTo>
                    <a:lnTo>
                      <a:pt x="5" y="20"/>
                    </a:lnTo>
                    <a:lnTo>
                      <a:pt x="7" y="16"/>
                    </a:lnTo>
                    <a:lnTo>
                      <a:pt x="8" y="13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6" y="4"/>
                    </a:lnTo>
                    <a:lnTo>
                      <a:pt x="20" y="3"/>
                    </a:lnTo>
                    <a:lnTo>
                      <a:pt x="24" y="3"/>
                    </a:lnTo>
                    <a:lnTo>
                      <a:pt x="28" y="1"/>
                    </a:lnTo>
                    <a:lnTo>
                      <a:pt x="31" y="1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43" y="0"/>
                    </a:lnTo>
                    <a:lnTo>
                      <a:pt x="46" y="0"/>
                    </a:lnTo>
                    <a:lnTo>
                      <a:pt x="50" y="3"/>
                    </a:lnTo>
                    <a:lnTo>
                      <a:pt x="52" y="5"/>
                    </a:lnTo>
                    <a:lnTo>
                      <a:pt x="54" y="9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35">
                <a:extLst>
                  <a:ext uri="{FF2B5EF4-FFF2-40B4-BE49-F238E27FC236}">
                    <a16:creationId xmlns="" xmlns:a16="http://schemas.microsoft.com/office/drawing/2014/main" id="{377DCADC-0BCA-4C5E-A708-62B76E2A7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8" y="3059"/>
                <a:ext cx="7" cy="11"/>
              </a:xfrm>
              <a:custGeom>
                <a:avLst/>
                <a:gdLst>
                  <a:gd name="T0" fmla="*/ 0 w 21"/>
                  <a:gd name="T1" fmla="*/ 0 h 33"/>
                  <a:gd name="T2" fmla="*/ 0 w 21"/>
                  <a:gd name="T3" fmla="*/ 0 h 33"/>
                  <a:gd name="T4" fmla="*/ 0 w 21"/>
                  <a:gd name="T5" fmla="*/ 0 h 33"/>
                  <a:gd name="T6" fmla="*/ 0 w 21"/>
                  <a:gd name="T7" fmla="*/ 0 h 33"/>
                  <a:gd name="T8" fmla="*/ 0 w 21"/>
                  <a:gd name="T9" fmla="*/ 0 h 33"/>
                  <a:gd name="T10" fmla="*/ 0 w 21"/>
                  <a:gd name="T11" fmla="*/ 0 h 33"/>
                  <a:gd name="T12" fmla="*/ 0 w 21"/>
                  <a:gd name="T13" fmla="*/ 0 h 33"/>
                  <a:gd name="T14" fmla="*/ 0 w 21"/>
                  <a:gd name="T15" fmla="*/ 0 h 33"/>
                  <a:gd name="T16" fmla="*/ 0 w 21"/>
                  <a:gd name="T17" fmla="*/ 0 h 33"/>
                  <a:gd name="T18" fmla="*/ 0 w 21"/>
                  <a:gd name="T19" fmla="*/ 0 h 33"/>
                  <a:gd name="T20" fmla="*/ 0 w 21"/>
                  <a:gd name="T21" fmla="*/ 0 h 33"/>
                  <a:gd name="T22" fmla="*/ 0 w 21"/>
                  <a:gd name="T23" fmla="*/ 0 h 33"/>
                  <a:gd name="T24" fmla="*/ 0 w 21"/>
                  <a:gd name="T25" fmla="*/ 0 h 33"/>
                  <a:gd name="T26" fmla="*/ 0 w 21"/>
                  <a:gd name="T27" fmla="*/ 0 h 33"/>
                  <a:gd name="T28" fmla="*/ 0 w 21"/>
                  <a:gd name="T29" fmla="*/ 0 h 33"/>
                  <a:gd name="T30" fmla="*/ 0 w 21"/>
                  <a:gd name="T31" fmla="*/ 0 h 33"/>
                  <a:gd name="T32" fmla="*/ 0 w 21"/>
                  <a:gd name="T33" fmla="*/ 0 h 33"/>
                  <a:gd name="T34" fmla="*/ 0 w 21"/>
                  <a:gd name="T35" fmla="*/ 0 h 33"/>
                  <a:gd name="T36" fmla="*/ 0 w 21"/>
                  <a:gd name="T37" fmla="*/ 0 h 33"/>
                  <a:gd name="T38" fmla="*/ 0 w 21"/>
                  <a:gd name="T39" fmla="*/ 0 h 33"/>
                  <a:gd name="T40" fmla="*/ 0 w 21"/>
                  <a:gd name="T41" fmla="*/ 0 h 33"/>
                  <a:gd name="T42" fmla="*/ 0 w 21"/>
                  <a:gd name="T43" fmla="*/ 0 h 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"/>
                  <a:gd name="T67" fmla="*/ 0 h 33"/>
                  <a:gd name="T68" fmla="*/ 21 w 21"/>
                  <a:gd name="T69" fmla="*/ 33 h 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" h="33">
                    <a:moveTo>
                      <a:pt x="19" y="0"/>
                    </a:moveTo>
                    <a:lnTo>
                      <a:pt x="21" y="4"/>
                    </a:lnTo>
                    <a:lnTo>
                      <a:pt x="21" y="8"/>
                    </a:lnTo>
                    <a:lnTo>
                      <a:pt x="21" y="12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19" y="24"/>
                    </a:lnTo>
                    <a:lnTo>
                      <a:pt x="18" y="28"/>
                    </a:lnTo>
                    <a:lnTo>
                      <a:pt x="15" y="30"/>
                    </a:lnTo>
                    <a:lnTo>
                      <a:pt x="13" y="32"/>
                    </a:lnTo>
                    <a:lnTo>
                      <a:pt x="9" y="33"/>
                    </a:lnTo>
                    <a:lnTo>
                      <a:pt x="5" y="30"/>
                    </a:lnTo>
                    <a:lnTo>
                      <a:pt x="1" y="27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236">
                <a:extLst>
                  <a:ext uri="{FF2B5EF4-FFF2-40B4-BE49-F238E27FC236}">
                    <a16:creationId xmlns="" xmlns:a16="http://schemas.microsoft.com/office/drawing/2014/main" id="{B7419CB8-BD29-42C2-9C93-BDDF65A1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3100"/>
                <a:ext cx="7" cy="7"/>
              </a:xfrm>
              <a:custGeom>
                <a:avLst/>
                <a:gdLst>
                  <a:gd name="T0" fmla="*/ 0 w 22"/>
                  <a:gd name="T1" fmla="*/ 0 h 21"/>
                  <a:gd name="T2" fmla="*/ 0 w 22"/>
                  <a:gd name="T3" fmla="*/ 0 h 21"/>
                  <a:gd name="T4" fmla="*/ 0 w 22"/>
                  <a:gd name="T5" fmla="*/ 0 h 21"/>
                  <a:gd name="T6" fmla="*/ 0 w 22"/>
                  <a:gd name="T7" fmla="*/ 0 h 21"/>
                  <a:gd name="T8" fmla="*/ 0 w 22"/>
                  <a:gd name="T9" fmla="*/ 0 h 21"/>
                  <a:gd name="T10" fmla="*/ 0 w 22"/>
                  <a:gd name="T11" fmla="*/ 0 h 21"/>
                  <a:gd name="T12" fmla="*/ 0 w 22"/>
                  <a:gd name="T13" fmla="*/ 0 h 21"/>
                  <a:gd name="T14" fmla="*/ 0 w 22"/>
                  <a:gd name="T15" fmla="*/ 0 h 21"/>
                  <a:gd name="T16" fmla="*/ 0 w 22"/>
                  <a:gd name="T17" fmla="*/ 0 h 21"/>
                  <a:gd name="T18" fmla="*/ 0 w 22"/>
                  <a:gd name="T19" fmla="*/ 0 h 21"/>
                  <a:gd name="T20" fmla="*/ 0 w 22"/>
                  <a:gd name="T21" fmla="*/ 0 h 21"/>
                  <a:gd name="T22" fmla="*/ 0 w 22"/>
                  <a:gd name="T23" fmla="*/ 0 h 21"/>
                  <a:gd name="T24" fmla="*/ 0 w 22"/>
                  <a:gd name="T25" fmla="*/ 0 h 21"/>
                  <a:gd name="T26" fmla="*/ 0 w 22"/>
                  <a:gd name="T27" fmla="*/ 0 h 21"/>
                  <a:gd name="T28" fmla="*/ 0 w 22"/>
                  <a:gd name="T29" fmla="*/ 0 h 21"/>
                  <a:gd name="T30" fmla="*/ 0 w 22"/>
                  <a:gd name="T31" fmla="*/ 0 h 21"/>
                  <a:gd name="T32" fmla="*/ 0 w 22"/>
                  <a:gd name="T33" fmla="*/ 0 h 21"/>
                  <a:gd name="T34" fmla="*/ 0 w 22"/>
                  <a:gd name="T35" fmla="*/ 0 h 21"/>
                  <a:gd name="T36" fmla="*/ 0 w 22"/>
                  <a:gd name="T37" fmla="*/ 0 h 21"/>
                  <a:gd name="T38" fmla="*/ 0 w 22"/>
                  <a:gd name="T39" fmla="*/ 0 h 21"/>
                  <a:gd name="T40" fmla="*/ 0 w 22"/>
                  <a:gd name="T41" fmla="*/ 0 h 21"/>
                  <a:gd name="T42" fmla="*/ 0 w 22"/>
                  <a:gd name="T43" fmla="*/ 0 h 21"/>
                  <a:gd name="T44" fmla="*/ 0 w 22"/>
                  <a:gd name="T45" fmla="*/ 0 h 21"/>
                  <a:gd name="T46" fmla="*/ 0 w 22"/>
                  <a:gd name="T47" fmla="*/ 0 h 2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"/>
                  <a:gd name="T73" fmla="*/ 0 h 21"/>
                  <a:gd name="T74" fmla="*/ 22 w 22"/>
                  <a:gd name="T75" fmla="*/ 21 h 2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" h="21">
                    <a:moveTo>
                      <a:pt x="17" y="0"/>
                    </a:moveTo>
                    <a:lnTo>
                      <a:pt x="19" y="3"/>
                    </a:lnTo>
                    <a:lnTo>
                      <a:pt x="21" y="6"/>
                    </a:lnTo>
                    <a:lnTo>
                      <a:pt x="22" y="8"/>
                    </a:lnTo>
                    <a:lnTo>
                      <a:pt x="22" y="11"/>
                    </a:lnTo>
                    <a:lnTo>
                      <a:pt x="21" y="13"/>
                    </a:lnTo>
                    <a:lnTo>
                      <a:pt x="19" y="16"/>
                    </a:lnTo>
                    <a:lnTo>
                      <a:pt x="17" y="17"/>
                    </a:lnTo>
                    <a:lnTo>
                      <a:pt x="15" y="20"/>
                    </a:lnTo>
                    <a:lnTo>
                      <a:pt x="13" y="20"/>
                    </a:lnTo>
                    <a:lnTo>
                      <a:pt x="10" y="21"/>
                    </a:lnTo>
                    <a:lnTo>
                      <a:pt x="1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37">
                <a:extLst>
                  <a:ext uri="{FF2B5EF4-FFF2-40B4-BE49-F238E27FC236}">
                    <a16:creationId xmlns="" xmlns:a16="http://schemas.microsoft.com/office/drawing/2014/main" id="{633B6DBF-3FB3-4DB2-8F86-B1B6EBBA3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" y="3104"/>
                <a:ext cx="20" cy="15"/>
              </a:xfrm>
              <a:custGeom>
                <a:avLst/>
                <a:gdLst>
                  <a:gd name="T0" fmla="*/ 0 w 59"/>
                  <a:gd name="T1" fmla="*/ 0 h 46"/>
                  <a:gd name="T2" fmla="*/ 0 w 59"/>
                  <a:gd name="T3" fmla="*/ 0 h 46"/>
                  <a:gd name="T4" fmla="*/ 0 w 59"/>
                  <a:gd name="T5" fmla="*/ 0 h 46"/>
                  <a:gd name="T6" fmla="*/ 0 w 59"/>
                  <a:gd name="T7" fmla="*/ 0 h 46"/>
                  <a:gd name="T8" fmla="*/ 0 w 59"/>
                  <a:gd name="T9" fmla="*/ 0 h 46"/>
                  <a:gd name="T10" fmla="*/ 0 w 59"/>
                  <a:gd name="T11" fmla="*/ 0 h 46"/>
                  <a:gd name="T12" fmla="*/ 0 w 59"/>
                  <a:gd name="T13" fmla="*/ 0 h 46"/>
                  <a:gd name="T14" fmla="*/ 0 w 59"/>
                  <a:gd name="T15" fmla="*/ 0 h 46"/>
                  <a:gd name="T16" fmla="*/ 0 w 59"/>
                  <a:gd name="T17" fmla="*/ 0 h 46"/>
                  <a:gd name="T18" fmla="*/ 0 w 59"/>
                  <a:gd name="T19" fmla="*/ 0 h 46"/>
                  <a:gd name="T20" fmla="*/ 0 w 59"/>
                  <a:gd name="T21" fmla="*/ 0 h 46"/>
                  <a:gd name="T22" fmla="*/ 0 w 59"/>
                  <a:gd name="T23" fmla="*/ 0 h 46"/>
                  <a:gd name="T24" fmla="*/ 0 w 59"/>
                  <a:gd name="T25" fmla="*/ 0 h 46"/>
                  <a:gd name="T26" fmla="*/ 0 w 59"/>
                  <a:gd name="T27" fmla="*/ 0 h 46"/>
                  <a:gd name="T28" fmla="*/ 0 w 59"/>
                  <a:gd name="T29" fmla="*/ 0 h 46"/>
                  <a:gd name="T30" fmla="*/ 0 w 59"/>
                  <a:gd name="T31" fmla="*/ 0 h 46"/>
                  <a:gd name="T32" fmla="*/ 0 w 59"/>
                  <a:gd name="T33" fmla="*/ 0 h 46"/>
                  <a:gd name="T34" fmla="*/ 0 w 59"/>
                  <a:gd name="T35" fmla="*/ 0 h 46"/>
                  <a:gd name="T36" fmla="*/ 0 w 59"/>
                  <a:gd name="T37" fmla="*/ 0 h 46"/>
                  <a:gd name="T38" fmla="*/ 0 w 59"/>
                  <a:gd name="T39" fmla="*/ 0 h 46"/>
                  <a:gd name="T40" fmla="*/ 0 w 59"/>
                  <a:gd name="T41" fmla="*/ 0 h 46"/>
                  <a:gd name="T42" fmla="*/ 0 w 59"/>
                  <a:gd name="T43" fmla="*/ 0 h 46"/>
                  <a:gd name="T44" fmla="*/ 0 w 59"/>
                  <a:gd name="T45" fmla="*/ 0 h 46"/>
                  <a:gd name="T46" fmla="*/ 0 w 59"/>
                  <a:gd name="T47" fmla="*/ 0 h 46"/>
                  <a:gd name="T48" fmla="*/ 0 w 59"/>
                  <a:gd name="T49" fmla="*/ 0 h 46"/>
                  <a:gd name="T50" fmla="*/ 0 w 59"/>
                  <a:gd name="T51" fmla="*/ 0 h 46"/>
                  <a:gd name="T52" fmla="*/ 0 w 59"/>
                  <a:gd name="T53" fmla="*/ 0 h 46"/>
                  <a:gd name="T54" fmla="*/ 0 w 59"/>
                  <a:gd name="T55" fmla="*/ 0 h 46"/>
                  <a:gd name="T56" fmla="*/ 0 w 59"/>
                  <a:gd name="T57" fmla="*/ 0 h 46"/>
                  <a:gd name="T58" fmla="*/ 0 w 59"/>
                  <a:gd name="T59" fmla="*/ 0 h 46"/>
                  <a:gd name="T60" fmla="*/ 0 w 59"/>
                  <a:gd name="T61" fmla="*/ 0 h 46"/>
                  <a:gd name="T62" fmla="*/ 0 w 59"/>
                  <a:gd name="T63" fmla="*/ 0 h 46"/>
                  <a:gd name="T64" fmla="*/ 0 w 59"/>
                  <a:gd name="T65" fmla="*/ 0 h 46"/>
                  <a:gd name="T66" fmla="*/ 0 w 59"/>
                  <a:gd name="T67" fmla="*/ 0 h 46"/>
                  <a:gd name="T68" fmla="*/ 0 w 59"/>
                  <a:gd name="T69" fmla="*/ 0 h 46"/>
                  <a:gd name="T70" fmla="*/ 0 w 59"/>
                  <a:gd name="T71" fmla="*/ 0 h 46"/>
                  <a:gd name="T72" fmla="*/ 0 w 59"/>
                  <a:gd name="T73" fmla="*/ 0 h 46"/>
                  <a:gd name="T74" fmla="*/ 0 w 59"/>
                  <a:gd name="T75" fmla="*/ 0 h 46"/>
                  <a:gd name="T76" fmla="*/ 0 w 59"/>
                  <a:gd name="T77" fmla="*/ 0 h 46"/>
                  <a:gd name="T78" fmla="*/ 0 w 59"/>
                  <a:gd name="T79" fmla="*/ 0 h 46"/>
                  <a:gd name="T80" fmla="*/ 0 w 59"/>
                  <a:gd name="T81" fmla="*/ 0 h 46"/>
                  <a:gd name="T82" fmla="*/ 0 w 59"/>
                  <a:gd name="T83" fmla="*/ 0 h 46"/>
                  <a:gd name="T84" fmla="*/ 0 w 59"/>
                  <a:gd name="T85" fmla="*/ 0 h 4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9"/>
                  <a:gd name="T130" fmla="*/ 0 h 46"/>
                  <a:gd name="T131" fmla="*/ 59 w 59"/>
                  <a:gd name="T132" fmla="*/ 46 h 4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9" h="46">
                    <a:moveTo>
                      <a:pt x="58" y="11"/>
                    </a:moveTo>
                    <a:lnTo>
                      <a:pt x="59" y="16"/>
                    </a:lnTo>
                    <a:lnTo>
                      <a:pt x="59" y="20"/>
                    </a:lnTo>
                    <a:lnTo>
                      <a:pt x="59" y="25"/>
                    </a:lnTo>
                    <a:lnTo>
                      <a:pt x="58" y="29"/>
                    </a:lnTo>
                    <a:lnTo>
                      <a:pt x="55" y="31"/>
                    </a:lnTo>
                    <a:lnTo>
                      <a:pt x="53" y="35"/>
                    </a:lnTo>
                    <a:lnTo>
                      <a:pt x="50" y="38"/>
                    </a:lnTo>
                    <a:lnTo>
                      <a:pt x="46" y="41"/>
                    </a:lnTo>
                    <a:lnTo>
                      <a:pt x="42" y="43"/>
                    </a:lnTo>
                    <a:lnTo>
                      <a:pt x="40" y="45"/>
                    </a:lnTo>
                    <a:lnTo>
                      <a:pt x="34" y="46"/>
                    </a:lnTo>
                    <a:lnTo>
                      <a:pt x="29" y="46"/>
                    </a:lnTo>
                    <a:lnTo>
                      <a:pt x="24" y="46"/>
                    </a:lnTo>
                    <a:lnTo>
                      <a:pt x="20" y="46"/>
                    </a:lnTo>
                    <a:lnTo>
                      <a:pt x="15" y="45"/>
                    </a:lnTo>
                    <a:lnTo>
                      <a:pt x="11" y="42"/>
                    </a:lnTo>
                    <a:lnTo>
                      <a:pt x="7" y="41"/>
                    </a:lnTo>
                    <a:lnTo>
                      <a:pt x="4" y="37"/>
                    </a:lnTo>
                    <a:lnTo>
                      <a:pt x="2" y="33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2" y="18"/>
                    </a:lnTo>
                    <a:lnTo>
                      <a:pt x="4" y="16"/>
                    </a:lnTo>
                    <a:lnTo>
                      <a:pt x="6" y="13"/>
                    </a:lnTo>
                    <a:lnTo>
                      <a:pt x="8" y="12"/>
                    </a:lnTo>
                    <a:lnTo>
                      <a:pt x="12" y="9"/>
                    </a:lnTo>
                    <a:lnTo>
                      <a:pt x="15" y="7"/>
                    </a:lnTo>
                    <a:lnTo>
                      <a:pt x="17" y="5"/>
                    </a:lnTo>
                    <a:lnTo>
                      <a:pt x="20" y="3"/>
                    </a:lnTo>
                    <a:lnTo>
                      <a:pt x="25" y="3"/>
                    </a:lnTo>
                    <a:lnTo>
                      <a:pt x="29" y="3"/>
                    </a:lnTo>
                    <a:lnTo>
                      <a:pt x="33" y="1"/>
                    </a:lnTo>
                    <a:lnTo>
                      <a:pt x="38" y="1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51" y="1"/>
                    </a:lnTo>
                    <a:lnTo>
                      <a:pt x="54" y="4"/>
                    </a:lnTo>
                    <a:lnTo>
                      <a:pt x="57" y="7"/>
                    </a:lnTo>
                    <a:lnTo>
                      <a:pt x="59" y="12"/>
                    </a:lnTo>
                    <a:lnTo>
                      <a:pt x="58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38">
                <a:extLst>
                  <a:ext uri="{FF2B5EF4-FFF2-40B4-BE49-F238E27FC236}">
                    <a16:creationId xmlns="" xmlns:a16="http://schemas.microsoft.com/office/drawing/2014/main" id="{172B3EFD-973F-49B9-A11E-CCA95EBA3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3111"/>
                <a:ext cx="6" cy="6"/>
              </a:xfrm>
              <a:custGeom>
                <a:avLst/>
                <a:gdLst>
                  <a:gd name="T0" fmla="*/ 0 w 20"/>
                  <a:gd name="T1" fmla="*/ 0 h 17"/>
                  <a:gd name="T2" fmla="*/ 0 w 20"/>
                  <a:gd name="T3" fmla="*/ 0 h 17"/>
                  <a:gd name="T4" fmla="*/ 0 w 20"/>
                  <a:gd name="T5" fmla="*/ 0 h 17"/>
                  <a:gd name="T6" fmla="*/ 0 w 20"/>
                  <a:gd name="T7" fmla="*/ 0 h 17"/>
                  <a:gd name="T8" fmla="*/ 0 w 20"/>
                  <a:gd name="T9" fmla="*/ 0 h 17"/>
                  <a:gd name="T10" fmla="*/ 0 w 20"/>
                  <a:gd name="T11" fmla="*/ 0 h 17"/>
                  <a:gd name="T12" fmla="*/ 0 w 20"/>
                  <a:gd name="T13" fmla="*/ 0 h 17"/>
                  <a:gd name="T14" fmla="*/ 0 w 20"/>
                  <a:gd name="T15" fmla="*/ 0 h 17"/>
                  <a:gd name="T16" fmla="*/ 0 w 20"/>
                  <a:gd name="T17" fmla="*/ 0 h 17"/>
                  <a:gd name="T18" fmla="*/ 0 w 20"/>
                  <a:gd name="T19" fmla="*/ 0 h 17"/>
                  <a:gd name="T20" fmla="*/ 0 w 20"/>
                  <a:gd name="T21" fmla="*/ 0 h 17"/>
                  <a:gd name="T22" fmla="*/ 0 w 20"/>
                  <a:gd name="T23" fmla="*/ 0 h 17"/>
                  <a:gd name="T24" fmla="*/ 0 w 20"/>
                  <a:gd name="T25" fmla="*/ 0 h 17"/>
                  <a:gd name="T26" fmla="*/ 0 w 20"/>
                  <a:gd name="T27" fmla="*/ 0 h 17"/>
                  <a:gd name="T28" fmla="*/ 0 w 20"/>
                  <a:gd name="T29" fmla="*/ 0 h 17"/>
                  <a:gd name="T30" fmla="*/ 0 w 20"/>
                  <a:gd name="T31" fmla="*/ 0 h 17"/>
                  <a:gd name="T32" fmla="*/ 0 w 20"/>
                  <a:gd name="T33" fmla="*/ 0 h 17"/>
                  <a:gd name="T34" fmla="*/ 0 w 20"/>
                  <a:gd name="T35" fmla="*/ 0 h 17"/>
                  <a:gd name="T36" fmla="*/ 0 w 20"/>
                  <a:gd name="T37" fmla="*/ 0 h 17"/>
                  <a:gd name="T38" fmla="*/ 0 w 20"/>
                  <a:gd name="T39" fmla="*/ 0 h 17"/>
                  <a:gd name="T40" fmla="*/ 0 w 20"/>
                  <a:gd name="T41" fmla="*/ 0 h 17"/>
                  <a:gd name="T42" fmla="*/ 0 w 20"/>
                  <a:gd name="T43" fmla="*/ 0 h 17"/>
                  <a:gd name="T44" fmla="*/ 0 w 20"/>
                  <a:gd name="T45" fmla="*/ 0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"/>
                  <a:gd name="T70" fmla="*/ 0 h 17"/>
                  <a:gd name="T71" fmla="*/ 20 w 20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" h="17">
                    <a:moveTo>
                      <a:pt x="20" y="7"/>
                    </a:moveTo>
                    <a:lnTo>
                      <a:pt x="20" y="9"/>
                    </a:lnTo>
                    <a:lnTo>
                      <a:pt x="19" y="10"/>
                    </a:lnTo>
                    <a:lnTo>
                      <a:pt x="17" y="13"/>
                    </a:lnTo>
                    <a:lnTo>
                      <a:pt x="15" y="14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8" y="17"/>
                    </a:lnTo>
                    <a:lnTo>
                      <a:pt x="6" y="17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5" y="4"/>
                    </a:lnTo>
                    <a:lnTo>
                      <a:pt x="16" y="5"/>
                    </a:lnTo>
                    <a:lnTo>
                      <a:pt x="19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39">
                <a:extLst>
                  <a:ext uri="{FF2B5EF4-FFF2-40B4-BE49-F238E27FC236}">
                    <a16:creationId xmlns="" xmlns:a16="http://schemas.microsoft.com/office/drawing/2014/main" id="{6271E161-4D0A-481E-B5C2-2300FB8F8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" y="3111"/>
                <a:ext cx="6" cy="6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0 h 18"/>
                  <a:gd name="T4" fmla="*/ 0 w 17"/>
                  <a:gd name="T5" fmla="*/ 0 h 18"/>
                  <a:gd name="T6" fmla="*/ 0 w 17"/>
                  <a:gd name="T7" fmla="*/ 0 h 18"/>
                  <a:gd name="T8" fmla="*/ 0 w 17"/>
                  <a:gd name="T9" fmla="*/ 0 h 18"/>
                  <a:gd name="T10" fmla="*/ 0 w 17"/>
                  <a:gd name="T11" fmla="*/ 0 h 18"/>
                  <a:gd name="T12" fmla="*/ 0 w 17"/>
                  <a:gd name="T13" fmla="*/ 0 h 18"/>
                  <a:gd name="T14" fmla="*/ 0 w 17"/>
                  <a:gd name="T15" fmla="*/ 0 h 18"/>
                  <a:gd name="T16" fmla="*/ 0 w 17"/>
                  <a:gd name="T17" fmla="*/ 0 h 18"/>
                  <a:gd name="T18" fmla="*/ 0 w 17"/>
                  <a:gd name="T19" fmla="*/ 0 h 18"/>
                  <a:gd name="T20" fmla="*/ 0 w 17"/>
                  <a:gd name="T21" fmla="*/ 0 h 18"/>
                  <a:gd name="T22" fmla="*/ 0 w 17"/>
                  <a:gd name="T23" fmla="*/ 0 h 18"/>
                  <a:gd name="T24" fmla="*/ 0 w 17"/>
                  <a:gd name="T25" fmla="*/ 0 h 18"/>
                  <a:gd name="T26" fmla="*/ 0 w 17"/>
                  <a:gd name="T27" fmla="*/ 0 h 18"/>
                  <a:gd name="T28" fmla="*/ 0 w 17"/>
                  <a:gd name="T29" fmla="*/ 0 h 18"/>
                  <a:gd name="T30" fmla="*/ 0 w 17"/>
                  <a:gd name="T31" fmla="*/ 0 h 18"/>
                  <a:gd name="T32" fmla="*/ 0 w 17"/>
                  <a:gd name="T33" fmla="*/ 0 h 18"/>
                  <a:gd name="T34" fmla="*/ 0 w 17"/>
                  <a:gd name="T35" fmla="*/ 0 h 18"/>
                  <a:gd name="T36" fmla="*/ 0 w 17"/>
                  <a:gd name="T37" fmla="*/ 0 h 18"/>
                  <a:gd name="T38" fmla="*/ 0 w 17"/>
                  <a:gd name="T39" fmla="*/ 0 h 18"/>
                  <a:gd name="T40" fmla="*/ 0 w 17"/>
                  <a:gd name="T41" fmla="*/ 0 h 18"/>
                  <a:gd name="T42" fmla="*/ 0 w 17"/>
                  <a:gd name="T43" fmla="*/ 0 h 18"/>
                  <a:gd name="T44" fmla="*/ 0 w 17"/>
                  <a:gd name="T45" fmla="*/ 0 h 18"/>
                  <a:gd name="T46" fmla="*/ 0 w 17"/>
                  <a:gd name="T47" fmla="*/ 0 h 1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"/>
                  <a:gd name="T73" fmla="*/ 0 h 18"/>
                  <a:gd name="T74" fmla="*/ 17 w 17"/>
                  <a:gd name="T75" fmla="*/ 18 h 1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" h="18">
                    <a:moveTo>
                      <a:pt x="16" y="11"/>
                    </a:moveTo>
                    <a:lnTo>
                      <a:pt x="16" y="13"/>
                    </a:lnTo>
                    <a:lnTo>
                      <a:pt x="15" y="14"/>
                    </a:lnTo>
                    <a:lnTo>
                      <a:pt x="13" y="15"/>
                    </a:lnTo>
                    <a:lnTo>
                      <a:pt x="12" y="17"/>
                    </a:lnTo>
                    <a:lnTo>
                      <a:pt x="11" y="18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1" y="1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5" y="2"/>
                    </a:lnTo>
                    <a:lnTo>
                      <a:pt x="16" y="4"/>
                    </a:lnTo>
                    <a:lnTo>
                      <a:pt x="17" y="6"/>
                    </a:lnTo>
                    <a:lnTo>
                      <a:pt x="17" y="9"/>
                    </a:lnTo>
                    <a:lnTo>
                      <a:pt x="17" y="11"/>
                    </a:ln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40">
                <a:extLst>
                  <a:ext uri="{FF2B5EF4-FFF2-40B4-BE49-F238E27FC236}">
                    <a16:creationId xmlns="" xmlns:a16="http://schemas.microsoft.com/office/drawing/2014/main" id="{C1A4621D-6200-42F0-8DDC-F8CBDFF58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" y="3087"/>
                <a:ext cx="20" cy="18"/>
              </a:xfrm>
              <a:custGeom>
                <a:avLst/>
                <a:gdLst>
                  <a:gd name="T0" fmla="*/ 0 w 60"/>
                  <a:gd name="T1" fmla="*/ 0 h 55"/>
                  <a:gd name="T2" fmla="*/ 0 w 60"/>
                  <a:gd name="T3" fmla="*/ 0 h 55"/>
                  <a:gd name="T4" fmla="*/ 0 w 60"/>
                  <a:gd name="T5" fmla="*/ 0 h 55"/>
                  <a:gd name="T6" fmla="*/ 0 w 60"/>
                  <a:gd name="T7" fmla="*/ 0 h 55"/>
                  <a:gd name="T8" fmla="*/ 0 w 60"/>
                  <a:gd name="T9" fmla="*/ 0 h 55"/>
                  <a:gd name="T10" fmla="*/ 0 w 60"/>
                  <a:gd name="T11" fmla="*/ 0 h 55"/>
                  <a:gd name="T12" fmla="*/ 0 w 60"/>
                  <a:gd name="T13" fmla="*/ 0 h 55"/>
                  <a:gd name="T14" fmla="*/ 0 w 60"/>
                  <a:gd name="T15" fmla="*/ 0 h 55"/>
                  <a:gd name="T16" fmla="*/ 0 w 60"/>
                  <a:gd name="T17" fmla="*/ 0 h 55"/>
                  <a:gd name="T18" fmla="*/ 0 w 60"/>
                  <a:gd name="T19" fmla="*/ 0 h 55"/>
                  <a:gd name="T20" fmla="*/ 0 w 60"/>
                  <a:gd name="T21" fmla="*/ 0 h 55"/>
                  <a:gd name="T22" fmla="*/ 0 w 60"/>
                  <a:gd name="T23" fmla="*/ 0 h 55"/>
                  <a:gd name="T24" fmla="*/ 0 w 60"/>
                  <a:gd name="T25" fmla="*/ 0 h 55"/>
                  <a:gd name="T26" fmla="*/ 0 w 60"/>
                  <a:gd name="T27" fmla="*/ 0 h 55"/>
                  <a:gd name="T28" fmla="*/ 0 w 60"/>
                  <a:gd name="T29" fmla="*/ 0 h 55"/>
                  <a:gd name="T30" fmla="*/ 0 w 60"/>
                  <a:gd name="T31" fmla="*/ 0 h 55"/>
                  <a:gd name="T32" fmla="*/ 0 w 60"/>
                  <a:gd name="T33" fmla="*/ 0 h 55"/>
                  <a:gd name="T34" fmla="*/ 0 w 60"/>
                  <a:gd name="T35" fmla="*/ 0 h 55"/>
                  <a:gd name="T36" fmla="*/ 0 w 60"/>
                  <a:gd name="T37" fmla="*/ 0 h 55"/>
                  <a:gd name="T38" fmla="*/ 0 w 60"/>
                  <a:gd name="T39" fmla="*/ 0 h 55"/>
                  <a:gd name="T40" fmla="*/ 0 w 60"/>
                  <a:gd name="T41" fmla="*/ 0 h 55"/>
                  <a:gd name="T42" fmla="*/ 0 w 60"/>
                  <a:gd name="T43" fmla="*/ 0 h 55"/>
                  <a:gd name="T44" fmla="*/ 0 w 60"/>
                  <a:gd name="T45" fmla="*/ 0 h 55"/>
                  <a:gd name="T46" fmla="*/ 0 w 60"/>
                  <a:gd name="T47" fmla="*/ 0 h 55"/>
                  <a:gd name="T48" fmla="*/ 0 w 60"/>
                  <a:gd name="T49" fmla="*/ 0 h 55"/>
                  <a:gd name="T50" fmla="*/ 0 w 60"/>
                  <a:gd name="T51" fmla="*/ 0 h 55"/>
                  <a:gd name="T52" fmla="*/ 0 w 60"/>
                  <a:gd name="T53" fmla="*/ 0 h 55"/>
                  <a:gd name="T54" fmla="*/ 0 w 60"/>
                  <a:gd name="T55" fmla="*/ 0 h 55"/>
                  <a:gd name="T56" fmla="*/ 0 w 60"/>
                  <a:gd name="T57" fmla="*/ 0 h 55"/>
                  <a:gd name="T58" fmla="*/ 0 w 60"/>
                  <a:gd name="T59" fmla="*/ 0 h 55"/>
                  <a:gd name="T60" fmla="*/ 0 w 60"/>
                  <a:gd name="T61" fmla="*/ 0 h 55"/>
                  <a:gd name="T62" fmla="*/ 0 w 60"/>
                  <a:gd name="T63" fmla="*/ 0 h 55"/>
                  <a:gd name="T64" fmla="*/ 0 w 60"/>
                  <a:gd name="T65" fmla="*/ 0 h 55"/>
                  <a:gd name="T66" fmla="*/ 0 w 60"/>
                  <a:gd name="T67" fmla="*/ 0 h 55"/>
                  <a:gd name="T68" fmla="*/ 0 w 60"/>
                  <a:gd name="T69" fmla="*/ 0 h 55"/>
                  <a:gd name="T70" fmla="*/ 0 w 60"/>
                  <a:gd name="T71" fmla="*/ 0 h 55"/>
                  <a:gd name="T72" fmla="*/ 0 w 60"/>
                  <a:gd name="T73" fmla="*/ 0 h 55"/>
                  <a:gd name="T74" fmla="*/ 0 w 60"/>
                  <a:gd name="T75" fmla="*/ 0 h 55"/>
                  <a:gd name="T76" fmla="*/ 0 w 60"/>
                  <a:gd name="T77" fmla="*/ 0 h 55"/>
                  <a:gd name="T78" fmla="*/ 0 w 60"/>
                  <a:gd name="T79" fmla="*/ 0 h 55"/>
                  <a:gd name="T80" fmla="*/ 0 w 60"/>
                  <a:gd name="T81" fmla="*/ 0 h 55"/>
                  <a:gd name="T82" fmla="*/ 0 w 60"/>
                  <a:gd name="T83" fmla="*/ 0 h 55"/>
                  <a:gd name="T84" fmla="*/ 0 w 60"/>
                  <a:gd name="T85" fmla="*/ 0 h 5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0"/>
                  <a:gd name="T130" fmla="*/ 0 h 55"/>
                  <a:gd name="T131" fmla="*/ 60 w 60"/>
                  <a:gd name="T132" fmla="*/ 55 h 5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0" h="55">
                    <a:moveTo>
                      <a:pt x="58" y="30"/>
                    </a:moveTo>
                    <a:lnTo>
                      <a:pt x="58" y="34"/>
                    </a:lnTo>
                    <a:lnTo>
                      <a:pt x="58" y="38"/>
                    </a:lnTo>
                    <a:lnTo>
                      <a:pt x="57" y="41"/>
                    </a:lnTo>
                    <a:lnTo>
                      <a:pt x="56" y="42"/>
                    </a:lnTo>
                    <a:lnTo>
                      <a:pt x="53" y="45"/>
                    </a:lnTo>
                    <a:lnTo>
                      <a:pt x="50" y="47"/>
                    </a:lnTo>
                    <a:lnTo>
                      <a:pt x="49" y="49"/>
                    </a:lnTo>
                    <a:lnTo>
                      <a:pt x="47" y="51"/>
                    </a:lnTo>
                    <a:lnTo>
                      <a:pt x="44" y="52"/>
                    </a:lnTo>
                    <a:lnTo>
                      <a:pt x="41" y="55"/>
                    </a:lnTo>
                    <a:lnTo>
                      <a:pt x="36" y="55"/>
                    </a:lnTo>
                    <a:lnTo>
                      <a:pt x="31" y="55"/>
                    </a:lnTo>
                    <a:lnTo>
                      <a:pt x="27" y="55"/>
                    </a:lnTo>
                    <a:lnTo>
                      <a:pt x="22" y="54"/>
                    </a:lnTo>
                    <a:lnTo>
                      <a:pt x="18" y="51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43"/>
                    </a:lnTo>
                    <a:lnTo>
                      <a:pt x="2" y="39"/>
                    </a:lnTo>
                    <a:lnTo>
                      <a:pt x="0" y="35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1" y="21"/>
                    </a:lnTo>
                    <a:lnTo>
                      <a:pt x="3" y="17"/>
                    </a:lnTo>
                    <a:lnTo>
                      <a:pt x="6" y="13"/>
                    </a:lnTo>
                    <a:lnTo>
                      <a:pt x="9" y="11"/>
                    </a:lnTo>
                    <a:lnTo>
                      <a:pt x="13" y="8"/>
                    </a:lnTo>
                    <a:lnTo>
                      <a:pt x="17" y="5"/>
                    </a:lnTo>
                    <a:lnTo>
                      <a:pt x="22" y="4"/>
                    </a:lnTo>
                    <a:lnTo>
                      <a:pt x="26" y="3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1" y="2"/>
                    </a:lnTo>
                    <a:lnTo>
                      <a:pt x="45" y="4"/>
                    </a:lnTo>
                    <a:lnTo>
                      <a:pt x="48" y="8"/>
                    </a:lnTo>
                    <a:lnTo>
                      <a:pt x="50" y="13"/>
                    </a:lnTo>
                    <a:lnTo>
                      <a:pt x="53" y="19"/>
                    </a:lnTo>
                    <a:lnTo>
                      <a:pt x="54" y="22"/>
                    </a:lnTo>
                    <a:lnTo>
                      <a:pt x="57" y="28"/>
                    </a:lnTo>
                    <a:lnTo>
                      <a:pt x="60" y="32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41">
                <a:extLst>
                  <a:ext uri="{FF2B5EF4-FFF2-40B4-BE49-F238E27FC236}">
                    <a16:creationId xmlns="" xmlns:a16="http://schemas.microsoft.com/office/drawing/2014/main" id="{3E087897-F4BC-432C-B483-D344ABA70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8" y="3083"/>
                <a:ext cx="30" cy="21"/>
              </a:xfrm>
              <a:custGeom>
                <a:avLst/>
                <a:gdLst>
                  <a:gd name="T0" fmla="*/ 0 w 91"/>
                  <a:gd name="T1" fmla="*/ 0 h 65"/>
                  <a:gd name="T2" fmla="*/ 0 w 91"/>
                  <a:gd name="T3" fmla="*/ 0 h 65"/>
                  <a:gd name="T4" fmla="*/ 0 w 91"/>
                  <a:gd name="T5" fmla="*/ 0 h 65"/>
                  <a:gd name="T6" fmla="*/ 0 w 91"/>
                  <a:gd name="T7" fmla="*/ 0 h 65"/>
                  <a:gd name="T8" fmla="*/ 0 w 91"/>
                  <a:gd name="T9" fmla="*/ 0 h 65"/>
                  <a:gd name="T10" fmla="*/ 0 w 91"/>
                  <a:gd name="T11" fmla="*/ 0 h 65"/>
                  <a:gd name="T12" fmla="*/ 0 w 91"/>
                  <a:gd name="T13" fmla="*/ 0 h 65"/>
                  <a:gd name="T14" fmla="*/ 0 w 91"/>
                  <a:gd name="T15" fmla="*/ 0 h 65"/>
                  <a:gd name="T16" fmla="*/ 0 w 91"/>
                  <a:gd name="T17" fmla="*/ 0 h 65"/>
                  <a:gd name="T18" fmla="*/ 0 w 91"/>
                  <a:gd name="T19" fmla="*/ 0 h 65"/>
                  <a:gd name="T20" fmla="*/ 0 w 91"/>
                  <a:gd name="T21" fmla="*/ 0 h 65"/>
                  <a:gd name="T22" fmla="*/ 0 w 91"/>
                  <a:gd name="T23" fmla="*/ 0 h 65"/>
                  <a:gd name="T24" fmla="*/ 0 w 91"/>
                  <a:gd name="T25" fmla="*/ 0 h 65"/>
                  <a:gd name="T26" fmla="*/ 0 w 91"/>
                  <a:gd name="T27" fmla="*/ 0 h 65"/>
                  <a:gd name="T28" fmla="*/ 0 w 91"/>
                  <a:gd name="T29" fmla="*/ 0 h 65"/>
                  <a:gd name="T30" fmla="*/ 0 w 91"/>
                  <a:gd name="T31" fmla="*/ 0 h 65"/>
                  <a:gd name="T32" fmla="*/ 0 w 91"/>
                  <a:gd name="T33" fmla="*/ 0 h 65"/>
                  <a:gd name="T34" fmla="*/ 0 w 91"/>
                  <a:gd name="T35" fmla="*/ 0 h 65"/>
                  <a:gd name="T36" fmla="*/ 0 w 91"/>
                  <a:gd name="T37" fmla="*/ 0 h 65"/>
                  <a:gd name="T38" fmla="*/ 0 w 91"/>
                  <a:gd name="T39" fmla="*/ 0 h 65"/>
                  <a:gd name="T40" fmla="*/ 0 w 91"/>
                  <a:gd name="T41" fmla="*/ 0 h 65"/>
                  <a:gd name="T42" fmla="*/ 0 w 91"/>
                  <a:gd name="T43" fmla="*/ 0 h 65"/>
                  <a:gd name="T44" fmla="*/ 0 w 91"/>
                  <a:gd name="T45" fmla="*/ 0 h 65"/>
                  <a:gd name="T46" fmla="*/ 0 w 91"/>
                  <a:gd name="T47" fmla="*/ 0 h 65"/>
                  <a:gd name="T48" fmla="*/ 0 w 91"/>
                  <a:gd name="T49" fmla="*/ 0 h 65"/>
                  <a:gd name="T50" fmla="*/ 0 w 91"/>
                  <a:gd name="T51" fmla="*/ 0 h 65"/>
                  <a:gd name="T52" fmla="*/ 0 w 91"/>
                  <a:gd name="T53" fmla="*/ 0 h 65"/>
                  <a:gd name="T54" fmla="*/ 0 w 91"/>
                  <a:gd name="T55" fmla="*/ 0 h 65"/>
                  <a:gd name="T56" fmla="*/ 0 w 91"/>
                  <a:gd name="T57" fmla="*/ 0 h 65"/>
                  <a:gd name="T58" fmla="*/ 0 w 91"/>
                  <a:gd name="T59" fmla="*/ 0 h 65"/>
                  <a:gd name="T60" fmla="*/ 0 w 91"/>
                  <a:gd name="T61" fmla="*/ 0 h 65"/>
                  <a:gd name="T62" fmla="*/ 0 w 91"/>
                  <a:gd name="T63" fmla="*/ 0 h 65"/>
                  <a:gd name="T64" fmla="*/ 0 w 91"/>
                  <a:gd name="T65" fmla="*/ 0 h 65"/>
                  <a:gd name="T66" fmla="*/ 0 w 91"/>
                  <a:gd name="T67" fmla="*/ 0 h 65"/>
                  <a:gd name="T68" fmla="*/ 0 w 91"/>
                  <a:gd name="T69" fmla="*/ 0 h 65"/>
                  <a:gd name="T70" fmla="*/ 0 w 91"/>
                  <a:gd name="T71" fmla="*/ 0 h 65"/>
                  <a:gd name="T72" fmla="*/ 0 w 91"/>
                  <a:gd name="T73" fmla="*/ 0 h 65"/>
                  <a:gd name="T74" fmla="*/ 0 w 91"/>
                  <a:gd name="T75" fmla="*/ 0 h 65"/>
                  <a:gd name="T76" fmla="*/ 0 w 91"/>
                  <a:gd name="T77" fmla="*/ 0 h 65"/>
                  <a:gd name="T78" fmla="*/ 0 w 91"/>
                  <a:gd name="T79" fmla="*/ 0 h 65"/>
                  <a:gd name="T80" fmla="*/ 0 w 91"/>
                  <a:gd name="T81" fmla="*/ 0 h 65"/>
                  <a:gd name="T82" fmla="*/ 0 w 91"/>
                  <a:gd name="T83" fmla="*/ 0 h 65"/>
                  <a:gd name="T84" fmla="*/ 0 w 91"/>
                  <a:gd name="T85" fmla="*/ 0 h 6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1"/>
                  <a:gd name="T130" fmla="*/ 0 h 65"/>
                  <a:gd name="T131" fmla="*/ 91 w 91"/>
                  <a:gd name="T132" fmla="*/ 65 h 6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1" h="65">
                    <a:moveTo>
                      <a:pt x="90" y="3"/>
                    </a:moveTo>
                    <a:lnTo>
                      <a:pt x="90" y="11"/>
                    </a:lnTo>
                    <a:lnTo>
                      <a:pt x="88" y="17"/>
                    </a:lnTo>
                    <a:lnTo>
                      <a:pt x="84" y="24"/>
                    </a:lnTo>
                    <a:lnTo>
                      <a:pt x="78" y="30"/>
                    </a:lnTo>
                    <a:lnTo>
                      <a:pt x="73" y="37"/>
                    </a:lnTo>
                    <a:lnTo>
                      <a:pt x="67" y="42"/>
                    </a:lnTo>
                    <a:lnTo>
                      <a:pt x="61" y="47"/>
                    </a:lnTo>
                    <a:lnTo>
                      <a:pt x="55" y="51"/>
                    </a:lnTo>
                    <a:lnTo>
                      <a:pt x="48" y="56"/>
                    </a:lnTo>
                    <a:lnTo>
                      <a:pt x="42" y="60"/>
                    </a:lnTo>
                    <a:lnTo>
                      <a:pt x="34" y="63"/>
                    </a:lnTo>
                    <a:lnTo>
                      <a:pt x="29" y="65"/>
                    </a:lnTo>
                    <a:lnTo>
                      <a:pt x="24" y="64"/>
                    </a:lnTo>
                    <a:lnTo>
                      <a:pt x="18" y="63"/>
                    </a:lnTo>
                    <a:lnTo>
                      <a:pt x="14" y="60"/>
                    </a:lnTo>
                    <a:lnTo>
                      <a:pt x="12" y="56"/>
                    </a:lnTo>
                    <a:lnTo>
                      <a:pt x="8" y="52"/>
                    </a:lnTo>
                    <a:lnTo>
                      <a:pt x="5" y="47"/>
                    </a:lnTo>
                    <a:lnTo>
                      <a:pt x="3" y="42"/>
                    </a:lnTo>
                    <a:lnTo>
                      <a:pt x="0" y="37"/>
                    </a:lnTo>
                    <a:lnTo>
                      <a:pt x="7" y="34"/>
                    </a:lnTo>
                    <a:lnTo>
                      <a:pt x="13" y="32"/>
                    </a:lnTo>
                    <a:lnTo>
                      <a:pt x="21" y="30"/>
                    </a:lnTo>
                    <a:lnTo>
                      <a:pt x="29" y="28"/>
                    </a:lnTo>
                    <a:lnTo>
                      <a:pt x="37" y="25"/>
                    </a:lnTo>
                    <a:lnTo>
                      <a:pt x="44" y="22"/>
                    </a:lnTo>
                    <a:lnTo>
                      <a:pt x="52" y="18"/>
                    </a:lnTo>
                    <a:lnTo>
                      <a:pt x="59" y="13"/>
                    </a:lnTo>
                    <a:lnTo>
                      <a:pt x="64" y="8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6" y="2"/>
                    </a:lnTo>
                    <a:lnTo>
                      <a:pt x="77" y="2"/>
                    </a:lnTo>
                    <a:lnTo>
                      <a:pt x="80" y="2"/>
                    </a:lnTo>
                    <a:lnTo>
                      <a:pt x="82" y="3"/>
                    </a:lnTo>
                    <a:lnTo>
                      <a:pt x="84" y="3"/>
                    </a:lnTo>
                    <a:lnTo>
                      <a:pt x="86" y="3"/>
                    </a:lnTo>
                    <a:lnTo>
                      <a:pt x="89" y="3"/>
                    </a:lnTo>
                    <a:lnTo>
                      <a:pt x="91" y="3"/>
                    </a:lnTo>
                    <a:lnTo>
                      <a:pt x="9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42">
                <a:extLst>
                  <a:ext uri="{FF2B5EF4-FFF2-40B4-BE49-F238E27FC236}">
                    <a16:creationId xmlns="" xmlns:a16="http://schemas.microsoft.com/office/drawing/2014/main" id="{025DCF37-1E8E-4B6C-8C27-855D2DF5A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3" y="3068"/>
                <a:ext cx="15" cy="16"/>
              </a:xfrm>
              <a:custGeom>
                <a:avLst/>
                <a:gdLst>
                  <a:gd name="T0" fmla="*/ 0 w 45"/>
                  <a:gd name="T1" fmla="*/ 0 h 46"/>
                  <a:gd name="T2" fmla="*/ 0 w 45"/>
                  <a:gd name="T3" fmla="*/ 0 h 46"/>
                  <a:gd name="T4" fmla="*/ 0 w 45"/>
                  <a:gd name="T5" fmla="*/ 0 h 46"/>
                  <a:gd name="T6" fmla="*/ 0 w 45"/>
                  <a:gd name="T7" fmla="*/ 0 h 46"/>
                  <a:gd name="T8" fmla="*/ 0 w 45"/>
                  <a:gd name="T9" fmla="*/ 0 h 46"/>
                  <a:gd name="T10" fmla="*/ 0 w 45"/>
                  <a:gd name="T11" fmla="*/ 0 h 46"/>
                  <a:gd name="T12" fmla="*/ 0 w 45"/>
                  <a:gd name="T13" fmla="*/ 0 h 46"/>
                  <a:gd name="T14" fmla="*/ 0 w 45"/>
                  <a:gd name="T15" fmla="*/ 0 h 46"/>
                  <a:gd name="T16" fmla="*/ 0 w 45"/>
                  <a:gd name="T17" fmla="*/ 0 h 46"/>
                  <a:gd name="T18" fmla="*/ 0 w 45"/>
                  <a:gd name="T19" fmla="*/ 0 h 46"/>
                  <a:gd name="T20" fmla="*/ 0 w 45"/>
                  <a:gd name="T21" fmla="*/ 0 h 46"/>
                  <a:gd name="T22" fmla="*/ 0 w 45"/>
                  <a:gd name="T23" fmla="*/ 0 h 46"/>
                  <a:gd name="T24" fmla="*/ 0 w 45"/>
                  <a:gd name="T25" fmla="*/ 0 h 46"/>
                  <a:gd name="T26" fmla="*/ 0 w 45"/>
                  <a:gd name="T27" fmla="*/ 0 h 46"/>
                  <a:gd name="T28" fmla="*/ 0 w 45"/>
                  <a:gd name="T29" fmla="*/ 0 h 46"/>
                  <a:gd name="T30" fmla="*/ 0 w 45"/>
                  <a:gd name="T31" fmla="*/ 0 h 46"/>
                  <a:gd name="T32" fmla="*/ 0 w 45"/>
                  <a:gd name="T33" fmla="*/ 0 h 46"/>
                  <a:gd name="T34" fmla="*/ 0 w 45"/>
                  <a:gd name="T35" fmla="*/ 0 h 46"/>
                  <a:gd name="T36" fmla="*/ 0 w 45"/>
                  <a:gd name="T37" fmla="*/ 0 h 46"/>
                  <a:gd name="T38" fmla="*/ 0 w 45"/>
                  <a:gd name="T39" fmla="*/ 0 h 46"/>
                  <a:gd name="T40" fmla="*/ 0 w 45"/>
                  <a:gd name="T41" fmla="*/ 0 h 46"/>
                  <a:gd name="T42" fmla="*/ 0 w 45"/>
                  <a:gd name="T43" fmla="*/ 0 h 46"/>
                  <a:gd name="T44" fmla="*/ 0 w 45"/>
                  <a:gd name="T45" fmla="*/ 0 h 46"/>
                  <a:gd name="T46" fmla="*/ 0 w 45"/>
                  <a:gd name="T47" fmla="*/ 0 h 46"/>
                  <a:gd name="T48" fmla="*/ 0 w 45"/>
                  <a:gd name="T49" fmla="*/ 0 h 46"/>
                  <a:gd name="T50" fmla="*/ 0 w 45"/>
                  <a:gd name="T51" fmla="*/ 0 h 46"/>
                  <a:gd name="T52" fmla="*/ 0 w 45"/>
                  <a:gd name="T53" fmla="*/ 0 h 46"/>
                  <a:gd name="T54" fmla="*/ 0 w 45"/>
                  <a:gd name="T55" fmla="*/ 0 h 46"/>
                  <a:gd name="T56" fmla="*/ 0 w 45"/>
                  <a:gd name="T57" fmla="*/ 0 h 46"/>
                  <a:gd name="T58" fmla="*/ 0 w 45"/>
                  <a:gd name="T59" fmla="*/ 0 h 46"/>
                  <a:gd name="T60" fmla="*/ 0 w 45"/>
                  <a:gd name="T61" fmla="*/ 0 h 46"/>
                  <a:gd name="T62" fmla="*/ 0 w 45"/>
                  <a:gd name="T63" fmla="*/ 0 h 46"/>
                  <a:gd name="T64" fmla="*/ 0 w 45"/>
                  <a:gd name="T65" fmla="*/ 0 h 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46"/>
                  <a:gd name="T101" fmla="*/ 45 w 45"/>
                  <a:gd name="T102" fmla="*/ 46 h 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46">
                    <a:moveTo>
                      <a:pt x="43" y="29"/>
                    </a:moveTo>
                    <a:lnTo>
                      <a:pt x="44" y="33"/>
                    </a:lnTo>
                    <a:lnTo>
                      <a:pt x="45" y="35"/>
                    </a:lnTo>
                    <a:lnTo>
                      <a:pt x="44" y="37"/>
                    </a:lnTo>
                    <a:lnTo>
                      <a:pt x="43" y="38"/>
                    </a:lnTo>
                    <a:lnTo>
                      <a:pt x="41" y="39"/>
                    </a:lnTo>
                    <a:lnTo>
                      <a:pt x="40" y="41"/>
                    </a:lnTo>
                    <a:lnTo>
                      <a:pt x="37" y="42"/>
                    </a:lnTo>
                    <a:lnTo>
                      <a:pt x="36" y="43"/>
                    </a:lnTo>
                    <a:lnTo>
                      <a:pt x="34" y="45"/>
                    </a:lnTo>
                    <a:lnTo>
                      <a:pt x="32" y="46"/>
                    </a:lnTo>
                    <a:lnTo>
                      <a:pt x="28" y="45"/>
                    </a:lnTo>
                    <a:lnTo>
                      <a:pt x="23" y="43"/>
                    </a:lnTo>
                    <a:lnTo>
                      <a:pt x="21" y="41"/>
                    </a:lnTo>
                    <a:lnTo>
                      <a:pt x="18" y="38"/>
                    </a:lnTo>
                    <a:lnTo>
                      <a:pt x="14" y="35"/>
                    </a:lnTo>
                    <a:lnTo>
                      <a:pt x="11" y="31"/>
                    </a:lnTo>
                    <a:lnTo>
                      <a:pt x="9" y="28"/>
                    </a:lnTo>
                    <a:lnTo>
                      <a:pt x="6" y="25"/>
                    </a:lnTo>
                    <a:lnTo>
                      <a:pt x="4" y="21"/>
                    </a:lnTo>
                    <a:lnTo>
                      <a:pt x="0" y="2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9" y="3"/>
                    </a:lnTo>
                    <a:lnTo>
                      <a:pt x="23" y="5"/>
                    </a:lnTo>
                    <a:lnTo>
                      <a:pt x="27" y="9"/>
                    </a:lnTo>
                    <a:lnTo>
                      <a:pt x="30" y="13"/>
                    </a:lnTo>
                    <a:lnTo>
                      <a:pt x="34" y="18"/>
                    </a:lnTo>
                    <a:lnTo>
                      <a:pt x="36" y="22"/>
                    </a:lnTo>
                    <a:lnTo>
                      <a:pt x="40" y="26"/>
                    </a:lnTo>
                    <a:lnTo>
                      <a:pt x="43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43">
                <a:extLst>
                  <a:ext uri="{FF2B5EF4-FFF2-40B4-BE49-F238E27FC236}">
                    <a16:creationId xmlns="" xmlns:a16="http://schemas.microsoft.com/office/drawing/2014/main" id="{6D6F1927-16E6-47F1-905A-6CB1EA857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" y="3107"/>
                <a:ext cx="13" cy="13"/>
              </a:xfrm>
              <a:custGeom>
                <a:avLst/>
                <a:gdLst>
                  <a:gd name="T0" fmla="*/ 0 w 39"/>
                  <a:gd name="T1" fmla="*/ 0 h 38"/>
                  <a:gd name="T2" fmla="*/ 0 w 39"/>
                  <a:gd name="T3" fmla="*/ 0 h 38"/>
                  <a:gd name="T4" fmla="*/ 0 w 39"/>
                  <a:gd name="T5" fmla="*/ 0 h 38"/>
                  <a:gd name="T6" fmla="*/ 0 w 39"/>
                  <a:gd name="T7" fmla="*/ 0 h 38"/>
                  <a:gd name="T8" fmla="*/ 0 w 39"/>
                  <a:gd name="T9" fmla="*/ 0 h 38"/>
                  <a:gd name="T10" fmla="*/ 0 w 39"/>
                  <a:gd name="T11" fmla="*/ 0 h 38"/>
                  <a:gd name="T12" fmla="*/ 0 w 39"/>
                  <a:gd name="T13" fmla="*/ 0 h 38"/>
                  <a:gd name="T14" fmla="*/ 0 w 39"/>
                  <a:gd name="T15" fmla="*/ 0 h 38"/>
                  <a:gd name="T16" fmla="*/ 0 w 39"/>
                  <a:gd name="T17" fmla="*/ 0 h 38"/>
                  <a:gd name="T18" fmla="*/ 0 w 39"/>
                  <a:gd name="T19" fmla="*/ 0 h 38"/>
                  <a:gd name="T20" fmla="*/ 0 w 39"/>
                  <a:gd name="T21" fmla="*/ 0 h 38"/>
                  <a:gd name="T22" fmla="*/ 0 w 39"/>
                  <a:gd name="T23" fmla="*/ 0 h 38"/>
                  <a:gd name="T24" fmla="*/ 0 w 39"/>
                  <a:gd name="T25" fmla="*/ 0 h 38"/>
                  <a:gd name="T26" fmla="*/ 0 w 39"/>
                  <a:gd name="T27" fmla="*/ 0 h 38"/>
                  <a:gd name="T28" fmla="*/ 0 w 39"/>
                  <a:gd name="T29" fmla="*/ 0 h 38"/>
                  <a:gd name="T30" fmla="*/ 0 w 39"/>
                  <a:gd name="T31" fmla="*/ 0 h 38"/>
                  <a:gd name="T32" fmla="*/ 0 w 39"/>
                  <a:gd name="T33" fmla="*/ 0 h 38"/>
                  <a:gd name="T34" fmla="*/ 0 w 39"/>
                  <a:gd name="T35" fmla="*/ 0 h 38"/>
                  <a:gd name="T36" fmla="*/ 0 w 39"/>
                  <a:gd name="T37" fmla="*/ 0 h 38"/>
                  <a:gd name="T38" fmla="*/ 0 w 39"/>
                  <a:gd name="T39" fmla="*/ 0 h 38"/>
                  <a:gd name="T40" fmla="*/ 0 w 39"/>
                  <a:gd name="T41" fmla="*/ 0 h 38"/>
                  <a:gd name="T42" fmla="*/ 0 w 39"/>
                  <a:gd name="T43" fmla="*/ 0 h 38"/>
                  <a:gd name="T44" fmla="*/ 0 w 39"/>
                  <a:gd name="T45" fmla="*/ 0 h 38"/>
                  <a:gd name="T46" fmla="*/ 0 w 39"/>
                  <a:gd name="T47" fmla="*/ 0 h 38"/>
                  <a:gd name="T48" fmla="*/ 0 w 39"/>
                  <a:gd name="T49" fmla="*/ 0 h 38"/>
                  <a:gd name="T50" fmla="*/ 0 w 39"/>
                  <a:gd name="T51" fmla="*/ 0 h 38"/>
                  <a:gd name="T52" fmla="*/ 0 w 39"/>
                  <a:gd name="T53" fmla="*/ 0 h 38"/>
                  <a:gd name="T54" fmla="*/ 0 w 39"/>
                  <a:gd name="T55" fmla="*/ 0 h 38"/>
                  <a:gd name="T56" fmla="*/ 0 w 39"/>
                  <a:gd name="T57" fmla="*/ 0 h 38"/>
                  <a:gd name="T58" fmla="*/ 0 w 39"/>
                  <a:gd name="T59" fmla="*/ 0 h 38"/>
                  <a:gd name="T60" fmla="*/ 0 w 39"/>
                  <a:gd name="T61" fmla="*/ 0 h 38"/>
                  <a:gd name="T62" fmla="*/ 0 w 39"/>
                  <a:gd name="T63" fmla="*/ 0 h 38"/>
                  <a:gd name="T64" fmla="*/ 0 w 3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9"/>
                  <a:gd name="T100" fmla="*/ 0 h 38"/>
                  <a:gd name="T101" fmla="*/ 39 w 3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9" h="38">
                    <a:moveTo>
                      <a:pt x="39" y="11"/>
                    </a:moveTo>
                    <a:lnTo>
                      <a:pt x="39" y="16"/>
                    </a:lnTo>
                    <a:lnTo>
                      <a:pt x="39" y="19"/>
                    </a:lnTo>
                    <a:lnTo>
                      <a:pt x="38" y="22"/>
                    </a:lnTo>
                    <a:lnTo>
                      <a:pt x="37" y="25"/>
                    </a:lnTo>
                    <a:lnTo>
                      <a:pt x="34" y="29"/>
                    </a:lnTo>
                    <a:lnTo>
                      <a:pt x="31" y="32"/>
                    </a:lnTo>
                    <a:lnTo>
                      <a:pt x="29" y="34"/>
                    </a:lnTo>
                    <a:lnTo>
                      <a:pt x="26" y="36"/>
                    </a:lnTo>
                    <a:lnTo>
                      <a:pt x="22" y="37"/>
                    </a:lnTo>
                    <a:lnTo>
                      <a:pt x="20" y="38"/>
                    </a:lnTo>
                    <a:lnTo>
                      <a:pt x="17" y="38"/>
                    </a:lnTo>
                    <a:lnTo>
                      <a:pt x="14" y="37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8" y="36"/>
                    </a:lnTo>
                    <a:lnTo>
                      <a:pt x="5" y="34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1" y="13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14" y="2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3"/>
                    </a:lnTo>
                    <a:lnTo>
                      <a:pt x="37" y="6"/>
                    </a:lnTo>
                    <a:lnTo>
                      <a:pt x="39" y="12"/>
                    </a:lnTo>
                    <a:lnTo>
                      <a:pt x="39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44">
                <a:extLst>
                  <a:ext uri="{FF2B5EF4-FFF2-40B4-BE49-F238E27FC236}">
                    <a16:creationId xmlns="" xmlns:a16="http://schemas.microsoft.com/office/drawing/2014/main" id="{FA3375F6-B279-4C58-B0D3-1E9BAF034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7" y="3081"/>
                <a:ext cx="52" cy="30"/>
              </a:xfrm>
              <a:custGeom>
                <a:avLst/>
                <a:gdLst>
                  <a:gd name="T0" fmla="*/ 0 w 155"/>
                  <a:gd name="T1" fmla="*/ 0 h 91"/>
                  <a:gd name="T2" fmla="*/ 0 w 155"/>
                  <a:gd name="T3" fmla="*/ 0 h 91"/>
                  <a:gd name="T4" fmla="*/ 0 w 155"/>
                  <a:gd name="T5" fmla="*/ 0 h 91"/>
                  <a:gd name="T6" fmla="*/ 0 w 155"/>
                  <a:gd name="T7" fmla="*/ 0 h 91"/>
                  <a:gd name="T8" fmla="*/ 0 w 155"/>
                  <a:gd name="T9" fmla="*/ 0 h 91"/>
                  <a:gd name="T10" fmla="*/ 0 w 155"/>
                  <a:gd name="T11" fmla="*/ 0 h 91"/>
                  <a:gd name="T12" fmla="*/ 0 w 155"/>
                  <a:gd name="T13" fmla="*/ 0 h 91"/>
                  <a:gd name="T14" fmla="*/ 0 w 155"/>
                  <a:gd name="T15" fmla="*/ 0 h 91"/>
                  <a:gd name="T16" fmla="*/ 0 w 155"/>
                  <a:gd name="T17" fmla="*/ 0 h 91"/>
                  <a:gd name="T18" fmla="*/ 0 w 155"/>
                  <a:gd name="T19" fmla="*/ 0 h 91"/>
                  <a:gd name="T20" fmla="*/ 0 w 155"/>
                  <a:gd name="T21" fmla="*/ 0 h 91"/>
                  <a:gd name="T22" fmla="*/ 0 w 155"/>
                  <a:gd name="T23" fmla="*/ 0 h 91"/>
                  <a:gd name="T24" fmla="*/ 0 w 155"/>
                  <a:gd name="T25" fmla="*/ 0 h 91"/>
                  <a:gd name="T26" fmla="*/ 0 w 155"/>
                  <a:gd name="T27" fmla="*/ 0 h 91"/>
                  <a:gd name="T28" fmla="*/ 0 w 155"/>
                  <a:gd name="T29" fmla="*/ 0 h 91"/>
                  <a:gd name="T30" fmla="*/ 0 w 155"/>
                  <a:gd name="T31" fmla="*/ 0 h 91"/>
                  <a:gd name="T32" fmla="*/ 0 w 155"/>
                  <a:gd name="T33" fmla="*/ 0 h 91"/>
                  <a:gd name="T34" fmla="*/ 0 w 155"/>
                  <a:gd name="T35" fmla="*/ 0 h 91"/>
                  <a:gd name="T36" fmla="*/ 0 w 155"/>
                  <a:gd name="T37" fmla="*/ 0 h 91"/>
                  <a:gd name="T38" fmla="*/ 0 w 155"/>
                  <a:gd name="T39" fmla="*/ 0 h 91"/>
                  <a:gd name="T40" fmla="*/ 0 w 155"/>
                  <a:gd name="T41" fmla="*/ 0 h 91"/>
                  <a:gd name="T42" fmla="*/ 0 w 155"/>
                  <a:gd name="T43" fmla="*/ 0 h 91"/>
                  <a:gd name="T44" fmla="*/ 0 w 155"/>
                  <a:gd name="T45" fmla="*/ 0 h 91"/>
                  <a:gd name="T46" fmla="*/ 0 w 155"/>
                  <a:gd name="T47" fmla="*/ 0 h 91"/>
                  <a:gd name="T48" fmla="*/ 0 w 155"/>
                  <a:gd name="T49" fmla="*/ 0 h 91"/>
                  <a:gd name="T50" fmla="*/ 0 w 155"/>
                  <a:gd name="T51" fmla="*/ 0 h 91"/>
                  <a:gd name="T52" fmla="*/ 0 w 155"/>
                  <a:gd name="T53" fmla="*/ 0 h 91"/>
                  <a:gd name="T54" fmla="*/ 0 w 155"/>
                  <a:gd name="T55" fmla="*/ 0 h 91"/>
                  <a:gd name="T56" fmla="*/ 0 w 155"/>
                  <a:gd name="T57" fmla="*/ 0 h 91"/>
                  <a:gd name="T58" fmla="*/ 0 w 155"/>
                  <a:gd name="T59" fmla="*/ 0 h 91"/>
                  <a:gd name="T60" fmla="*/ 0 w 155"/>
                  <a:gd name="T61" fmla="*/ 0 h 91"/>
                  <a:gd name="T62" fmla="*/ 0 w 155"/>
                  <a:gd name="T63" fmla="*/ 0 h 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5"/>
                  <a:gd name="T97" fmla="*/ 0 h 91"/>
                  <a:gd name="T98" fmla="*/ 155 w 155"/>
                  <a:gd name="T99" fmla="*/ 91 h 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5" h="91">
                    <a:moveTo>
                      <a:pt x="155" y="65"/>
                    </a:moveTo>
                    <a:lnTo>
                      <a:pt x="147" y="70"/>
                    </a:lnTo>
                    <a:lnTo>
                      <a:pt x="137" y="77"/>
                    </a:lnTo>
                    <a:lnTo>
                      <a:pt x="126" y="82"/>
                    </a:lnTo>
                    <a:lnTo>
                      <a:pt x="116" y="86"/>
                    </a:lnTo>
                    <a:lnTo>
                      <a:pt x="104" y="89"/>
                    </a:lnTo>
                    <a:lnTo>
                      <a:pt x="92" y="91"/>
                    </a:lnTo>
                    <a:lnTo>
                      <a:pt x="81" y="91"/>
                    </a:lnTo>
                    <a:lnTo>
                      <a:pt x="69" y="90"/>
                    </a:lnTo>
                    <a:lnTo>
                      <a:pt x="57" y="87"/>
                    </a:lnTo>
                    <a:lnTo>
                      <a:pt x="47" y="82"/>
                    </a:lnTo>
                    <a:lnTo>
                      <a:pt x="40" y="74"/>
                    </a:lnTo>
                    <a:lnTo>
                      <a:pt x="32" y="68"/>
                    </a:lnTo>
                    <a:lnTo>
                      <a:pt x="26" y="61"/>
                    </a:lnTo>
                    <a:lnTo>
                      <a:pt x="18" y="53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2" y="30"/>
                    </a:lnTo>
                    <a:lnTo>
                      <a:pt x="0" y="21"/>
                    </a:lnTo>
                    <a:lnTo>
                      <a:pt x="1" y="10"/>
                    </a:lnTo>
                    <a:lnTo>
                      <a:pt x="4" y="0"/>
                    </a:lnTo>
                    <a:lnTo>
                      <a:pt x="17" y="10"/>
                    </a:lnTo>
                    <a:lnTo>
                      <a:pt x="31" y="21"/>
                    </a:lnTo>
                    <a:lnTo>
                      <a:pt x="45" y="30"/>
                    </a:lnTo>
                    <a:lnTo>
                      <a:pt x="60" y="38"/>
                    </a:lnTo>
                    <a:lnTo>
                      <a:pt x="75" y="44"/>
                    </a:lnTo>
                    <a:lnTo>
                      <a:pt x="91" y="50"/>
                    </a:lnTo>
                    <a:lnTo>
                      <a:pt x="107" y="55"/>
                    </a:lnTo>
                    <a:lnTo>
                      <a:pt x="122" y="59"/>
                    </a:lnTo>
                    <a:lnTo>
                      <a:pt x="139" y="63"/>
                    </a:lnTo>
                    <a:lnTo>
                      <a:pt x="155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245">
                <a:extLst>
                  <a:ext uri="{FF2B5EF4-FFF2-40B4-BE49-F238E27FC236}">
                    <a16:creationId xmlns="" xmlns:a16="http://schemas.microsoft.com/office/drawing/2014/main" id="{0D660C2D-4672-4A85-8880-302C5CA7A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" y="3101"/>
                <a:ext cx="7" cy="4"/>
              </a:xfrm>
              <a:custGeom>
                <a:avLst/>
                <a:gdLst>
                  <a:gd name="T0" fmla="*/ 0 w 22"/>
                  <a:gd name="T1" fmla="*/ 0 h 13"/>
                  <a:gd name="T2" fmla="*/ 0 w 22"/>
                  <a:gd name="T3" fmla="*/ 0 h 13"/>
                  <a:gd name="T4" fmla="*/ 0 w 22"/>
                  <a:gd name="T5" fmla="*/ 0 h 13"/>
                  <a:gd name="T6" fmla="*/ 0 w 22"/>
                  <a:gd name="T7" fmla="*/ 0 h 13"/>
                  <a:gd name="T8" fmla="*/ 0 w 22"/>
                  <a:gd name="T9" fmla="*/ 0 h 13"/>
                  <a:gd name="T10" fmla="*/ 0 w 22"/>
                  <a:gd name="T11" fmla="*/ 0 h 13"/>
                  <a:gd name="T12" fmla="*/ 0 w 22"/>
                  <a:gd name="T13" fmla="*/ 0 h 13"/>
                  <a:gd name="T14" fmla="*/ 0 w 22"/>
                  <a:gd name="T15" fmla="*/ 0 h 13"/>
                  <a:gd name="T16" fmla="*/ 0 w 22"/>
                  <a:gd name="T17" fmla="*/ 0 h 13"/>
                  <a:gd name="T18" fmla="*/ 0 w 22"/>
                  <a:gd name="T19" fmla="*/ 0 h 13"/>
                  <a:gd name="T20" fmla="*/ 0 w 22"/>
                  <a:gd name="T21" fmla="*/ 0 h 13"/>
                  <a:gd name="T22" fmla="*/ 0 w 22"/>
                  <a:gd name="T23" fmla="*/ 0 h 13"/>
                  <a:gd name="T24" fmla="*/ 0 w 22"/>
                  <a:gd name="T25" fmla="*/ 0 h 13"/>
                  <a:gd name="T26" fmla="*/ 0 w 22"/>
                  <a:gd name="T27" fmla="*/ 0 h 13"/>
                  <a:gd name="T28" fmla="*/ 0 w 22"/>
                  <a:gd name="T29" fmla="*/ 0 h 13"/>
                  <a:gd name="T30" fmla="*/ 0 w 22"/>
                  <a:gd name="T31" fmla="*/ 0 h 13"/>
                  <a:gd name="T32" fmla="*/ 0 w 22"/>
                  <a:gd name="T33" fmla="*/ 0 h 13"/>
                  <a:gd name="T34" fmla="*/ 0 w 22"/>
                  <a:gd name="T35" fmla="*/ 0 h 13"/>
                  <a:gd name="T36" fmla="*/ 0 w 22"/>
                  <a:gd name="T37" fmla="*/ 0 h 13"/>
                  <a:gd name="T38" fmla="*/ 0 w 22"/>
                  <a:gd name="T39" fmla="*/ 0 h 13"/>
                  <a:gd name="T40" fmla="*/ 0 w 22"/>
                  <a:gd name="T41" fmla="*/ 0 h 13"/>
                  <a:gd name="T42" fmla="*/ 0 w 22"/>
                  <a:gd name="T43" fmla="*/ 0 h 13"/>
                  <a:gd name="T44" fmla="*/ 0 w 22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"/>
                  <a:gd name="T70" fmla="*/ 0 h 13"/>
                  <a:gd name="T71" fmla="*/ 22 w 22"/>
                  <a:gd name="T72" fmla="*/ 13 h 1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" h="13">
                    <a:moveTo>
                      <a:pt x="21" y="4"/>
                    </a:moveTo>
                    <a:lnTo>
                      <a:pt x="21" y="8"/>
                    </a:lnTo>
                    <a:lnTo>
                      <a:pt x="19" y="9"/>
                    </a:lnTo>
                    <a:lnTo>
                      <a:pt x="17" y="10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3"/>
                    </a:lnTo>
                    <a:lnTo>
                      <a:pt x="22" y="4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246">
                <a:extLst>
                  <a:ext uri="{FF2B5EF4-FFF2-40B4-BE49-F238E27FC236}">
                    <a16:creationId xmlns="" xmlns:a16="http://schemas.microsoft.com/office/drawing/2014/main" id="{7AAC2F41-638B-486C-A222-200165AE6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3097"/>
                <a:ext cx="9" cy="14"/>
              </a:xfrm>
              <a:custGeom>
                <a:avLst/>
                <a:gdLst>
                  <a:gd name="T0" fmla="*/ 0 w 25"/>
                  <a:gd name="T1" fmla="*/ 0 h 42"/>
                  <a:gd name="T2" fmla="*/ 0 w 25"/>
                  <a:gd name="T3" fmla="*/ 0 h 42"/>
                  <a:gd name="T4" fmla="*/ 0 w 25"/>
                  <a:gd name="T5" fmla="*/ 0 h 42"/>
                  <a:gd name="T6" fmla="*/ 0 w 25"/>
                  <a:gd name="T7" fmla="*/ 0 h 42"/>
                  <a:gd name="T8" fmla="*/ 0 w 25"/>
                  <a:gd name="T9" fmla="*/ 0 h 42"/>
                  <a:gd name="T10" fmla="*/ 0 w 25"/>
                  <a:gd name="T11" fmla="*/ 0 h 42"/>
                  <a:gd name="T12" fmla="*/ 0 w 25"/>
                  <a:gd name="T13" fmla="*/ 0 h 42"/>
                  <a:gd name="T14" fmla="*/ 0 w 25"/>
                  <a:gd name="T15" fmla="*/ 0 h 42"/>
                  <a:gd name="T16" fmla="*/ 0 w 25"/>
                  <a:gd name="T17" fmla="*/ 0 h 42"/>
                  <a:gd name="T18" fmla="*/ 0 w 25"/>
                  <a:gd name="T19" fmla="*/ 0 h 42"/>
                  <a:gd name="T20" fmla="*/ 0 w 25"/>
                  <a:gd name="T21" fmla="*/ 0 h 42"/>
                  <a:gd name="T22" fmla="*/ 0 w 25"/>
                  <a:gd name="T23" fmla="*/ 0 h 42"/>
                  <a:gd name="T24" fmla="*/ 0 w 25"/>
                  <a:gd name="T25" fmla="*/ 0 h 42"/>
                  <a:gd name="T26" fmla="*/ 0 w 25"/>
                  <a:gd name="T27" fmla="*/ 0 h 42"/>
                  <a:gd name="T28" fmla="*/ 0 w 25"/>
                  <a:gd name="T29" fmla="*/ 0 h 42"/>
                  <a:gd name="T30" fmla="*/ 0 w 25"/>
                  <a:gd name="T31" fmla="*/ 0 h 42"/>
                  <a:gd name="T32" fmla="*/ 0 w 25"/>
                  <a:gd name="T33" fmla="*/ 0 h 42"/>
                  <a:gd name="T34" fmla="*/ 0 w 25"/>
                  <a:gd name="T35" fmla="*/ 0 h 42"/>
                  <a:gd name="T36" fmla="*/ 0 w 25"/>
                  <a:gd name="T37" fmla="*/ 0 h 42"/>
                  <a:gd name="T38" fmla="*/ 0 w 25"/>
                  <a:gd name="T39" fmla="*/ 0 h 42"/>
                  <a:gd name="T40" fmla="*/ 0 w 25"/>
                  <a:gd name="T41" fmla="*/ 0 h 42"/>
                  <a:gd name="T42" fmla="*/ 0 w 25"/>
                  <a:gd name="T43" fmla="*/ 0 h 42"/>
                  <a:gd name="T44" fmla="*/ 0 w 25"/>
                  <a:gd name="T45" fmla="*/ 0 h 42"/>
                  <a:gd name="T46" fmla="*/ 0 w 25"/>
                  <a:gd name="T47" fmla="*/ 0 h 42"/>
                  <a:gd name="T48" fmla="*/ 0 w 25"/>
                  <a:gd name="T49" fmla="*/ 0 h 42"/>
                  <a:gd name="T50" fmla="*/ 0 w 25"/>
                  <a:gd name="T51" fmla="*/ 0 h 42"/>
                  <a:gd name="T52" fmla="*/ 0 w 25"/>
                  <a:gd name="T53" fmla="*/ 0 h 42"/>
                  <a:gd name="T54" fmla="*/ 0 w 25"/>
                  <a:gd name="T55" fmla="*/ 0 h 42"/>
                  <a:gd name="T56" fmla="*/ 0 w 25"/>
                  <a:gd name="T57" fmla="*/ 0 h 42"/>
                  <a:gd name="T58" fmla="*/ 0 w 25"/>
                  <a:gd name="T59" fmla="*/ 0 h 42"/>
                  <a:gd name="T60" fmla="*/ 0 w 25"/>
                  <a:gd name="T61" fmla="*/ 0 h 42"/>
                  <a:gd name="T62" fmla="*/ 0 w 25"/>
                  <a:gd name="T63" fmla="*/ 0 h 42"/>
                  <a:gd name="T64" fmla="*/ 0 w 25"/>
                  <a:gd name="T65" fmla="*/ 0 h 42"/>
                  <a:gd name="T66" fmla="*/ 0 w 25"/>
                  <a:gd name="T67" fmla="*/ 0 h 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"/>
                  <a:gd name="T103" fmla="*/ 0 h 42"/>
                  <a:gd name="T104" fmla="*/ 25 w 25"/>
                  <a:gd name="T105" fmla="*/ 42 h 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" h="42">
                    <a:moveTo>
                      <a:pt x="25" y="14"/>
                    </a:moveTo>
                    <a:lnTo>
                      <a:pt x="25" y="18"/>
                    </a:lnTo>
                    <a:lnTo>
                      <a:pt x="25" y="21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2" y="34"/>
                    </a:lnTo>
                    <a:lnTo>
                      <a:pt x="21" y="37"/>
                    </a:lnTo>
                    <a:lnTo>
                      <a:pt x="20" y="39"/>
                    </a:lnTo>
                    <a:lnTo>
                      <a:pt x="17" y="40"/>
                    </a:lnTo>
                    <a:lnTo>
                      <a:pt x="4" y="42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4" y="6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21" y="4"/>
                    </a:lnTo>
                    <a:lnTo>
                      <a:pt x="22" y="6"/>
                    </a:lnTo>
                    <a:lnTo>
                      <a:pt x="22" y="9"/>
                    </a:lnTo>
                    <a:lnTo>
                      <a:pt x="24" y="10"/>
                    </a:lnTo>
                    <a:lnTo>
                      <a:pt x="25" y="13"/>
                    </a:lnTo>
                    <a:lnTo>
                      <a:pt x="25" y="16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247">
                <a:extLst>
                  <a:ext uri="{FF2B5EF4-FFF2-40B4-BE49-F238E27FC236}">
                    <a16:creationId xmlns="" xmlns:a16="http://schemas.microsoft.com/office/drawing/2014/main" id="{EFB7086A-AF08-4600-88F1-E732D2808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" y="3078"/>
                <a:ext cx="14" cy="19"/>
              </a:xfrm>
              <a:custGeom>
                <a:avLst/>
                <a:gdLst>
                  <a:gd name="T0" fmla="*/ 0 w 42"/>
                  <a:gd name="T1" fmla="*/ 0 h 57"/>
                  <a:gd name="T2" fmla="*/ 0 w 42"/>
                  <a:gd name="T3" fmla="*/ 0 h 57"/>
                  <a:gd name="T4" fmla="*/ 0 w 42"/>
                  <a:gd name="T5" fmla="*/ 0 h 57"/>
                  <a:gd name="T6" fmla="*/ 0 w 42"/>
                  <a:gd name="T7" fmla="*/ 0 h 57"/>
                  <a:gd name="T8" fmla="*/ 0 w 42"/>
                  <a:gd name="T9" fmla="*/ 0 h 57"/>
                  <a:gd name="T10" fmla="*/ 0 w 42"/>
                  <a:gd name="T11" fmla="*/ 0 h 57"/>
                  <a:gd name="T12" fmla="*/ 0 w 42"/>
                  <a:gd name="T13" fmla="*/ 0 h 57"/>
                  <a:gd name="T14" fmla="*/ 0 w 42"/>
                  <a:gd name="T15" fmla="*/ 0 h 57"/>
                  <a:gd name="T16" fmla="*/ 0 w 42"/>
                  <a:gd name="T17" fmla="*/ 0 h 57"/>
                  <a:gd name="T18" fmla="*/ 0 w 42"/>
                  <a:gd name="T19" fmla="*/ 0 h 57"/>
                  <a:gd name="T20" fmla="*/ 0 w 42"/>
                  <a:gd name="T21" fmla="*/ 0 h 57"/>
                  <a:gd name="T22" fmla="*/ 0 w 42"/>
                  <a:gd name="T23" fmla="*/ 0 h 57"/>
                  <a:gd name="T24" fmla="*/ 0 w 42"/>
                  <a:gd name="T25" fmla="*/ 0 h 57"/>
                  <a:gd name="T26" fmla="*/ 0 w 42"/>
                  <a:gd name="T27" fmla="*/ 0 h 57"/>
                  <a:gd name="T28" fmla="*/ 0 w 42"/>
                  <a:gd name="T29" fmla="*/ 0 h 57"/>
                  <a:gd name="T30" fmla="*/ 0 w 42"/>
                  <a:gd name="T31" fmla="*/ 0 h 57"/>
                  <a:gd name="T32" fmla="*/ 0 w 42"/>
                  <a:gd name="T33" fmla="*/ 0 h 57"/>
                  <a:gd name="T34" fmla="*/ 0 w 42"/>
                  <a:gd name="T35" fmla="*/ 0 h 57"/>
                  <a:gd name="T36" fmla="*/ 0 w 42"/>
                  <a:gd name="T37" fmla="*/ 0 h 57"/>
                  <a:gd name="T38" fmla="*/ 0 w 42"/>
                  <a:gd name="T39" fmla="*/ 0 h 57"/>
                  <a:gd name="T40" fmla="*/ 0 w 42"/>
                  <a:gd name="T41" fmla="*/ 0 h 57"/>
                  <a:gd name="T42" fmla="*/ 0 w 42"/>
                  <a:gd name="T43" fmla="*/ 0 h 57"/>
                  <a:gd name="T44" fmla="*/ 0 w 42"/>
                  <a:gd name="T45" fmla="*/ 0 h 57"/>
                  <a:gd name="T46" fmla="*/ 0 w 42"/>
                  <a:gd name="T47" fmla="*/ 0 h 57"/>
                  <a:gd name="T48" fmla="*/ 0 w 42"/>
                  <a:gd name="T49" fmla="*/ 0 h 57"/>
                  <a:gd name="T50" fmla="*/ 0 w 42"/>
                  <a:gd name="T51" fmla="*/ 0 h 57"/>
                  <a:gd name="T52" fmla="*/ 0 w 42"/>
                  <a:gd name="T53" fmla="*/ 0 h 57"/>
                  <a:gd name="T54" fmla="*/ 0 w 42"/>
                  <a:gd name="T55" fmla="*/ 0 h 57"/>
                  <a:gd name="T56" fmla="*/ 0 w 42"/>
                  <a:gd name="T57" fmla="*/ 0 h 57"/>
                  <a:gd name="T58" fmla="*/ 0 w 42"/>
                  <a:gd name="T59" fmla="*/ 0 h 57"/>
                  <a:gd name="T60" fmla="*/ 0 w 42"/>
                  <a:gd name="T61" fmla="*/ 0 h 57"/>
                  <a:gd name="T62" fmla="*/ 0 w 42"/>
                  <a:gd name="T63" fmla="*/ 0 h 57"/>
                  <a:gd name="T64" fmla="*/ 0 w 42"/>
                  <a:gd name="T65" fmla="*/ 0 h 57"/>
                  <a:gd name="T66" fmla="*/ 0 w 42"/>
                  <a:gd name="T67" fmla="*/ 0 h 57"/>
                  <a:gd name="T68" fmla="*/ 0 w 42"/>
                  <a:gd name="T69" fmla="*/ 0 h 57"/>
                  <a:gd name="T70" fmla="*/ 0 w 42"/>
                  <a:gd name="T71" fmla="*/ 0 h 57"/>
                  <a:gd name="T72" fmla="*/ 0 w 42"/>
                  <a:gd name="T73" fmla="*/ 0 h 5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2"/>
                  <a:gd name="T112" fmla="*/ 0 h 57"/>
                  <a:gd name="T113" fmla="*/ 42 w 42"/>
                  <a:gd name="T114" fmla="*/ 57 h 5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2" h="57">
                    <a:moveTo>
                      <a:pt x="17" y="16"/>
                    </a:moveTo>
                    <a:lnTo>
                      <a:pt x="20" y="18"/>
                    </a:lnTo>
                    <a:lnTo>
                      <a:pt x="21" y="19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8" y="21"/>
                    </a:lnTo>
                    <a:lnTo>
                      <a:pt x="31" y="21"/>
                    </a:lnTo>
                    <a:lnTo>
                      <a:pt x="32" y="21"/>
                    </a:lnTo>
                    <a:lnTo>
                      <a:pt x="34" y="21"/>
                    </a:lnTo>
                    <a:lnTo>
                      <a:pt x="36" y="19"/>
                    </a:lnTo>
                    <a:lnTo>
                      <a:pt x="38" y="18"/>
                    </a:lnTo>
                    <a:lnTo>
                      <a:pt x="40" y="14"/>
                    </a:lnTo>
                    <a:lnTo>
                      <a:pt x="42" y="19"/>
                    </a:lnTo>
                    <a:lnTo>
                      <a:pt x="42" y="23"/>
                    </a:lnTo>
                    <a:lnTo>
                      <a:pt x="42" y="29"/>
                    </a:lnTo>
                    <a:lnTo>
                      <a:pt x="40" y="32"/>
                    </a:lnTo>
                    <a:lnTo>
                      <a:pt x="37" y="38"/>
                    </a:lnTo>
                    <a:lnTo>
                      <a:pt x="34" y="42"/>
                    </a:lnTo>
                    <a:lnTo>
                      <a:pt x="31" y="46"/>
                    </a:lnTo>
                    <a:lnTo>
                      <a:pt x="27" y="49"/>
                    </a:lnTo>
                    <a:lnTo>
                      <a:pt x="23" y="53"/>
                    </a:lnTo>
                    <a:lnTo>
                      <a:pt x="19" y="57"/>
                    </a:lnTo>
                    <a:lnTo>
                      <a:pt x="6" y="57"/>
                    </a:lnTo>
                    <a:lnTo>
                      <a:pt x="2" y="51"/>
                    </a:lnTo>
                    <a:lnTo>
                      <a:pt x="0" y="46"/>
                    </a:lnTo>
                    <a:lnTo>
                      <a:pt x="0" y="39"/>
                    </a:lnTo>
                    <a:lnTo>
                      <a:pt x="2" y="32"/>
                    </a:lnTo>
                    <a:lnTo>
                      <a:pt x="3" y="27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4" y="10"/>
                    </a:lnTo>
                    <a:lnTo>
                      <a:pt x="17" y="5"/>
                    </a:lnTo>
                    <a:lnTo>
                      <a:pt x="21" y="0"/>
                    </a:lnTo>
                    <a:lnTo>
                      <a:pt x="31" y="0"/>
                    </a:lnTo>
                    <a:lnTo>
                      <a:pt x="17" y="17"/>
                    </a:lnTo>
                    <a:lnTo>
                      <a:pt x="17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248">
                <a:extLst>
                  <a:ext uri="{FF2B5EF4-FFF2-40B4-BE49-F238E27FC236}">
                    <a16:creationId xmlns="" xmlns:a16="http://schemas.microsoft.com/office/drawing/2014/main" id="{D038C71D-C1C0-44AA-AE73-639BAB80D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3108"/>
                <a:ext cx="6" cy="7"/>
              </a:xfrm>
              <a:custGeom>
                <a:avLst/>
                <a:gdLst>
                  <a:gd name="T0" fmla="*/ 0 w 17"/>
                  <a:gd name="T1" fmla="*/ 0 h 20"/>
                  <a:gd name="T2" fmla="*/ 0 w 17"/>
                  <a:gd name="T3" fmla="*/ 0 h 20"/>
                  <a:gd name="T4" fmla="*/ 0 w 17"/>
                  <a:gd name="T5" fmla="*/ 0 h 20"/>
                  <a:gd name="T6" fmla="*/ 0 w 17"/>
                  <a:gd name="T7" fmla="*/ 0 h 20"/>
                  <a:gd name="T8" fmla="*/ 0 w 17"/>
                  <a:gd name="T9" fmla="*/ 0 h 20"/>
                  <a:gd name="T10" fmla="*/ 0 w 17"/>
                  <a:gd name="T11" fmla="*/ 0 h 20"/>
                  <a:gd name="T12" fmla="*/ 0 w 17"/>
                  <a:gd name="T13" fmla="*/ 0 h 20"/>
                  <a:gd name="T14" fmla="*/ 0 w 17"/>
                  <a:gd name="T15" fmla="*/ 0 h 20"/>
                  <a:gd name="T16" fmla="*/ 0 w 17"/>
                  <a:gd name="T17" fmla="*/ 0 h 20"/>
                  <a:gd name="T18" fmla="*/ 0 w 17"/>
                  <a:gd name="T19" fmla="*/ 0 h 20"/>
                  <a:gd name="T20" fmla="*/ 0 w 17"/>
                  <a:gd name="T21" fmla="*/ 0 h 20"/>
                  <a:gd name="T22" fmla="*/ 0 w 17"/>
                  <a:gd name="T23" fmla="*/ 0 h 20"/>
                  <a:gd name="T24" fmla="*/ 0 w 17"/>
                  <a:gd name="T25" fmla="*/ 0 h 20"/>
                  <a:gd name="T26" fmla="*/ 0 w 17"/>
                  <a:gd name="T27" fmla="*/ 0 h 20"/>
                  <a:gd name="T28" fmla="*/ 0 w 17"/>
                  <a:gd name="T29" fmla="*/ 0 h 20"/>
                  <a:gd name="T30" fmla="*/ 0 w 17"/>
                  <a:gd name="T31" fmla="*/ 0 h 20"/>
                  <a:gd name="T32" fmla="*/ 0 w 17"/>
                  <a:gd name="T33" fmla="*/ 0 h 20"/>
                  <a:gd name="T34" fmla="*/ 0 w 17"/>
                  <a:gd name="T35" fmla="*/ 0 h 20"/>
                  <a:gd name="T36" fmla="*/ 0 w 17"/>
                  <a:gd name="T37" fmla="*/ 0 h 20"/>
                  <a:gd name="T38" fmla="*/ 0 w 17"/>
                  <a:gd name="T39" fmla="*/ 0 h 20"/>
                  <a:gd name="T40" fmla="*/ 0 w 17"/>
                  <a:gd name="T41" fmla="*/ 0 h 20"/>
                  <a:gd name="T42" fmla="*/ 0 w 17"/>
                  <a:gd name="T43" fmla="*/ 0 h 20"/>
                  <a:gd name="T44" fmla="*/ 0 w 17"/>
                  <a:gd name="T45" fmla="*/ 0 h 20"/>
                  <a:gd name="T46" fmla="*/ 0 w 17"/>
                  <a:gd name="T47" fmla="*/ 0 h 20"/>
                  <a:gd name="T48" fmla="*/ 0 w 17"/>
                  <a:gd name="T49" fmla="*/ 0 h 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20"/>
                  <a:gd name="T77" fmla="*/ 17 w 17"/>
                  <a:gd name="T78" fmla="*/ 20 h 2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20">
                    <a:moveTo>
                      <a:pt x="16" y="8"/>
                    </a:moveTo>
                    <a:lnTo>
                      <a:pt x="17" y="11"/>
                    </a:lnTo>
                    <a:lnTo>
                      <a:pt x="17" y="12"/>
                    </a:lnTo>
                    <a:lnTo>
                      <a:pt x="17" y="13"/>
                    </a:lnTo>
                    <a:lnTo>
                      <a:pt x="17" y="15"/>
                    </a:lnTo>
                    <a:lnTo>
                      <a:pt x="17" y="16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4" y="18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" y="2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4" y="4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7" y="9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249">
                <a:extLst>
                  <a:ext uri="{FF2B5EF4-FFF2-40B4-BE49-F238E27FC236}">
                    <a16:creationId xmlns="" xmlns:a16="http://schemas.microsoft.com/office/drawing/2014/main" id="{A147B279-B4BE-43A0-8511-BBA2BBD40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8" y="3098"/>
                <a:ext cx="13" cy="5"/>
              </a:xfrm>
              <a:custGeom>
                <a:avLst/>
                <a:gdLst>
                  <a:gd name="T0" fmla="*/ 0 w 38"/>
                  <a:gd name="T1" fmla="*/ 0 h 15"/>
                  <a:gd name="T2" fmla="*/ 0 w 38"/>
                  <a:gd name="T3" fmla="*/ 0 h 15"/>
                  <a:gd name="T4" fmla="*/ 0 w 38"/>
                  <a:gd name="T5" fmla="*/ 0 h 15"/>
                  <a:gd name="T6" fmla="*/ 0 w 38"/>
                  <a:gd name="T7" fmla="*/ 0 h 15"/>
                  <a:gd name="T8" fmla="*/ 0 w 38"/>
                  <a:gd name="T9" fmla="*/ 0 h 15"/>
                  <a:gd name="T10" fmla="*/ 0 w 38"/>
                  <a:gd name="T11" fmla="*/ 0 h 15"/>
                  <a:gd name="T12" fmla="*/ 0 w 38"/>
                  <a:gd name="T13" fmla="*/ 0 h 15"/>
                  <a:gd name="T14" fmla="*/ 0 w 38"/>
                  <a:gd name="T15" fmla="*/ 0 h 15"/>
                  <a:gd name="T16" fmla="*/ 0 w 38"/>
                  <a:gd name="T17" fmla="*/ 0 h 15"/>
                  <a:gd name="T18" fmla="*/ 0 w 38"/>
                  <a:gd name="T19" fmla="*/ 0 h 15"/>
                  <a:gd name="T20" fmla="*/ 0 w 38"/>
                  <a:gd name="T21" fmla="*/ 0 h 15"/>
                  <a:gd name="T22" fmla="*/ 0 w 38"/>
                  <a:gd name="T23" fmla="*/ 0 h 15"/>
                  <a:gd name="T24" fmla="*/ 0 w 38"/>
                  <a:gd name="T25" fmla="*/ 0 h 15"/>
                  <a:gd name="T26" fmla="*/ 0 w 38"/>
                  <a:gd name="T27" fmla="*/ 0 h 15"/>
                  <a:gd name="T28" fmla="*/ 0 w 38"/>
                  <a:gd name="T29" fmla="*/ 0 h 15"/>
                  <a:gd name="T30" fmla="*/ 0 w 38"/>
                  <a:gd name="T31" fmla="*/ 0 h 15"/>
                  <a:gd name="T32" fmla="*/ 0 w 38"/>
                  <a:gd name="T33" fmla="*/ 0 h 15"/>
                  <a:gd name="T34" fmla="*/ 0 w 38"/>
                  <a:gd name="T35" fmla="*/ 0 h 15"/>
                  <a:gd name="T36" fmla="*/ 0 w 38"/>
                  <a:gd name="T37" fmla="*/ 0 h 15"/>
                  <a:gd name="T38" fmla="*/ 0 w 38"/>
                  <a:gd name="T39" fmla="*/ 0 h 15"/>
                  <a:gd name="T40" fmla="*/ 0 w 38"/>
                  <a:gd name="T41" fmla="*/ 0 h 15"/>
                  <a:gd name="T42" fmla="*/ 0 w 38"/>
                  <a:gd name="T43" fmla="*/ 0 h 15"/>
                  <a:gd name="T44" fmla="*/ 0 w 38"/>
                  <a:gd name="T45" fmla="*/ 0 h 1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"/>
                  <a:gd name="T70" fmla="*/ 0 h 15"/>
                  <a:gd name="T71" fmla="*/ 38 w 38"/>
                  <a:gd name="T72" fmla="*/ 15 h 1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" h="15">
                    <a:moveTo>
                      <a:pt x="38" y="7"/>
                    </a:moveTo>
                    <a:lnTo>
                      <a:pt x="35" y="11"/>
                    </a:lnTo>
                    <a:lnTo>
                      <a:pt x="33" y="14"/>
                    </a:lnTo>
                    <a:lnTo>
                      <a:pt x="29" y="15"/>
                    </a:lnTo>
                    <a:lnTo>
                      <a:pt x="25" y="15"/>
                    </a:lnTo>
                    <a:lnTo>
                      <a:pt x="21" y="15"/>
                    </a:lnTo>
                    <a:lnTo>
                      <a:pt x="17" y="14"/>
                    </a:lnTo>
                    <a:lnTo>
                      <a:pt x="12" y="13"/>
                    </a:lnTo>
                    <a:lnTo>
                      <a:pt x="8" y="13"/>
                    </a:lnTo>
                    <a:lnTo>
                      <a:pt x="4" y="11"/>
                    </a:lnTo>
                    <a:lnTo>
                      <a:pt x="0" y="10"/>
                    </a:lnTo>
                    <a:lnTo>
                      <a:pt x="0" y="1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4" y="1"/>
                    </a:lnTo>
                    <a:lnTo>
                      <a:pt x="36" y="3"/>
                    </a:lnTo>
                    <a:lnTo>
                      <a:pt x="38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250">
                <a:extLst>
                  <a:ext uri="{FF2B5EF4-FFF2-40B4-BE49-F238E27FC236}">
                    <a16:creationId xmlns="" xmlns:a16="http://schemas.microsoft.com/office/drawing/2014/main" id="{77DCA55A-6846-49AF-9559-DF5D3EDAE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3091"/>
                <a:ext cx="8" cy="5"/>
              </a:xfrm>
              <a:custGeom>
                <a:avLst/>
                <a:gdLst>
                  <a:gd name="T0" fmla="*/ 0 w 22"/>
                  <a:gd name="T1" fmla="*/ 0 h 17"/>
                  <a:gd name="T2" fmla="*/ 0 w 22"/>
                  <a:gd name="T3" fmla="*/ 0 h 17"/>
                  <a:gd name="T4" fmla="*/ 0 w 22"/>
                  <a:gd name="T5" fmla="*/ 0 h 17"/>
                  <a:gd name="T6" fmla="*/ 0 w 22"/>
                  <a:gd name="T7" fmla="*/ 0 h 17"/>
                  <a:gd name="T8" fmla="*/ 0 w 22"/>
                  <a:gd name="T9" fmla="*/ 0 h 17"/>
                  <a:gd name="T10" fmla="*/ 0 w 22"/>
                  <a:gd name="T11" fmla="*/ 0 h 17"/>
                  <a:gd name="T12" fmla="*/ 0 w 22"/>
                  <a:gd name="T13" fmla="*/ 0 h 17"/>
                  <a:gd name="T14" fmla="*/ 0 w 22"/>
                  <a:gd name="T15" fmla="*/ 0 h 17"/>
                  <a:gd name="T16" fmla="*/ 0 w 22"/>
                  <a:gd name="T17" fmla="*/ 0 h 17"/>
                  <a:gd name="T18" fmla="*/ 0 w 22"/>
                  <a:gd name="T19" fmla="*/ 0 h 17"/>
                  <a:gd name="T20" fmla="*/ 0 w 22"/>
                  <a:gd name="T21" fmla="*/ 0 h 17"/>
                  <a:gd name="T22" fmla="*/ 0 w 22"/>
                  <a:gd name="T23" fmla="*/ 0 h 17"/>
                  <a:gd name="T24" fmla="*/ 0 w 22"/>
                  <a:gd name="T25" fmla="*/ 0 h 17"/>
                  <a:gd name="T26" fmla="*/ 0 w 22"/>
                  <a:gd name="T27" fmla="*/ 0 h 17"/>
                  <a:gd name="T28" fmla="*/ 0 w 22"/>
                  <a:gd name="T29" fmla="*/ 0 h 17"/>
                  <a:gd name="T30" fmla="*/ 0 w 22"/>
                  <a:gd name="T31" fmla="*/ 0 h 17"/>
                  <a:gd name="T32" fmla="*/ 0 w 22"/>
                  <a:gd name="T33" fmla="*/ 0 h 17"/>
                  <a:gd name="T34" fmla="*/ 0 w 22"/>
                  <a:gd name="T35" fmla="*/ 0 h 17"/>
                  <a:gd name="T36" fmla="*/ 0 w 22"/>
                  <a:gd name="T37" fmla="*/ 0 h 17"/>
                  <a:gd name="T38" fmla="*/ 0 w 22"/>
                  <a:gd name="T39" fmla="*/ 0 h 17"/>
                  <a:gd name="T40" fmla="*/ 0 w 22"/>
                  <a:gd name="T41" fmla="*/ 0 h 17"/>
                  <a:gd name="T42" fmla="*/ 0 w 22"/>
                  <a:gd name="T43" fmla="*/ 0 h 17"/>
                  <a:gd name="T44" fmla="*/ 0 w 22"/>
                  <a:gd name="T45" fmla="*/ 0 h 17"/>
                  <a:gd name="T46" fmla="*/ 0 w 22"/>
                  <a:gd name="T47" fmla="*/ 0 h 17"/>
                  <a:gd name="T48" fmla="*/ 0 w 22"/>
                  <a:gd name="T49" fmla="*/ 0 h 17"/>
                  <a:gd name="T50" fmla="*/ 0 w 22"/>
                  <a:gd name="T51" fmla="*/ 0 h 17"/>
                  <a:gd name="T52" fmla="*/ 0 w 22"/>
                  <a:gd name="T53" fmla="*/ 0 h 17"/>
                  <a:gd name="T54" fmla="*/ 0 w 22"/>
                  <a:gd name="T55" fmla="*/ 0 h 17"/>
                  <a:gd name="T56" fmla="*/ 0 w 22"/>
                  <a:gd name="T57" fmla="*/ 0 h 17"/>
                  <a:gd name="T58" fmla="*/ 0 w 22"/>
                  <a:gd name="T59" fmla="*/ 0 h 17"/>
                  <a:gd name="T60" fmla="*/ 0 w 22"/>
                  <a:gd name="T61" fmla="*/ 0 h 17"/>
                  <a:gd name="T62" fmla="*/ 0 w 22"/>
                  <a:gd name="T63" fmla="*/ 0 h 1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2"/>
                  <a:gd name="T97" fmla="*/ 0 h 17"/>
                  <a:gd name="T98" fmla="*/ 22 w 22"/>
                  <a:gd name="T99" fmla="*/ 17 h 1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2" h="17">
                    <a:moveTo>
                      <a:pt x="21" y="2"/>
                    </a:moveTo>
                    <a:lnTo>
                      <a:pt x="21" y="5"/>
                    </a:lnTo>
                    <a:lnTo>
                      <a:pt x="22" y="6"/>
                    </a:lnTo>
                    <a:lnTo>
                      <a:pt x="22" y="9"/>
                    </a:lnTo>
                    <a:lnTo>
                      <a:pt x="21" y="10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20" y="15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251">
                <a:extLst>
                  <a:ext uri="{FF2B5EF4-FFF2-40B4-BE49-F238E27FC236}">
                    <a16:creationId xmlns="" xmlns:a16="http://schemas.microsoft.com/office/drawing/2014/main" id="{4AB900B7-79E4-49B6-9D44-81CD95FB9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3109"/>
                <a:ext cx="44" cy="18"/>
              </a:xfrm>
              <a:custGeom>
                <a:avLst/>
                <a:gdLst>
                  <a:gd name="T0" fmla="*/ 0 w 132"/>
                  <a:gd name="T1" fmla="*/ 0 h 53"/>
                  <a:gd name="T2" fmla="*/ 0 w 132"/>
                  <a:gd name="T3" fmla="*/ 0 h 53"/>
                  <a:gd name="T4" fmla="*/ 0 w 132"/>
                  <a:gd name="T5" fmla="*/ 0 h 53"/>
                  <a:gd name="T6" fmla="*/ 0 w 132"/>
                  <a:gd name="T7" fmla="*/ 0 h 53"/>
                  <a:gd name="T8" fmla="*/ 0 w 132"/>
                  <a:gd name="T9" fmla="*/ 0 h 53"/>
                  <a:gd name="T10" fmla="*/ 0 w 132"/>
                  <a:gd name="T11" fmla="*/ 0 h 53"/>
                  <a:gd name="T12" fmla="*/ 0 w 132"/>
                  <a:gd name="T13" fmla="*/ 0 h 53"/>
                  <a:gd name="T14" fmla="*/ 0 w 132"/>
                  <a:gd name="T15" fmla="*/ 0 h 53"/>
                  <a:gd name="T16" fmla="*/ 0 w 132"/>
                  <a:gd name="T17" fmla="*/ 0 h 53"/>
                  <a:gd name="T18" fmla="*/ 0 w 132"/>
                  <a:gd name="T19" fmla="*/ 0 h 53"/>
                  <a:gd name="T20" fmla="*/ 0 w 132"/>
                  <a:gd name="T21" fmla="*/ 0 h 53"/>
                  <a:gd name="T22" fmla="*/ 0 w 132"/>
                  <a:gd name="T23" fmla="*/ 0 h 53"/>
                  <a:gd name="T24" fmla="*/ 0 w 132"/>
                  <a:gd name="T25" fmla="*/ 0 h 53"/>
                  <a:gd name="T26" fmla="*/ 0 w 132"/>
                  <a:gd name="T27" fmla="*/ 0 h 53"/>
                  <a:gd name="T28" fmla="*/ 0 w 132"/>
                  <a:gd name="T29" fmla="*/ 0 h 53"/>
                  <a:gd name="T30" fmla="*/ 0 w 132"/>
                  <a:gd name="T31" fmla="*/ 0 h 53"/>
                  <a:gd name="T32" fmla="*/ 0 w 132"/>
                  <a:gd name="T33" fmla="*/ 0 h 53"/>
                  <a:gd name="T34" fmla="*/ 0 w 132"/>
                  <a:gd name="T35" fmla="*/ 0 h 53"/>
                  <a:gd name="T36" fmla="*/ 0 w 132"/>
                  <a:gd name="T37" fmla="*/ 0 h 53"/>
                  <a:gd name="T38" fmla="*/ 0 w 132"/>
                  <a:gd name="T39" fmla="*/ 0 h 53"/>
                  <a:gd name="T40" fmla="*/ 0 w 132"/>
                  <a:gd name="T41" fmla="*/ 0 h 53"/>
                  <a:gd name="T42" fmla="*/ 0 w 132"/>
                  <a:gd name="T43" fmla="*/ 0 h 53"/>
                  <a:gd name="T44" fmla="*/ 0 w 132"/>
                  <a:gd name="T45" fmla="*/ 0 h 53"/>
                  <a:gd name="T46" fmla="*/ 0 w 132"/>
                  <a:gd name="T47" fmla="*/ 0 h 53"/>
                  <a:gd name="T48" fmla="*/ 0 w 132"/>
                  <a:gd name="T49" fmla="*/ 0 h 53"/>
                  <a:gd name="T50" fmla="*/ 0 w 132"/>
                  <a:gd name="T51" fmla="*/ 0 h 53"/>
                  <a:gd name="T52" fmla="*/ 0 w 132"/>
                  <a:gd name="T53" fmla="*/ 0 h 53"/>
                  <a:gd name="T54" fmla="*/ 0 w 132"/>
                  <a:gd name="T55" fmla="*/ 0 h 53"/>
                  <a:gd name="T56" fmla="*/ 0 w 132"/>
                  <a:gd name="T57" fmla="*/ 0 h 53"/>
                  <a:gd name="T58" fmla="*/ 0 w 132"/>
                  <a:gd name="T59" fmla="*/ 0 h 53"/>
                  <a:gd name="T60" fmla="*/ 0 w 132"/>
                  <a:gd name="T61" fmla="*/ 0 h 53"/>
                  <a:gd name="T62" fmla="*/ 0 w 132"/>
                  <a:gd name="T63" fmla="*/ 0 h 53"/>
                  <a:gd name="T64" fmla="*/ 0 w 132"/>
                  <a:gd name="T65" fmla="*/ 0 h 53"/>
                  <a:gd name="T66" fmla="*/ 0 w 132"/>
                  <a:gd name="T67" fmla="*/ 0 h 53"/>
                  <a:gd name="T68" fmla="*/ 0 w 132"/>
                  <a:gd name="T69" fmla="*/ 0 h 53"/>
                  <a:gd name="T70" fmla="*/ 0 w 132"/>
                  <a:gd name="T71" fmla="*/ 0 h 53"/>
                  <a:gd name="T72" fmla="*/ 0 w 132"/>
                  <a:gd name="T73" fmla="*/ 0 h 53"/>
                  <a:gd name="T74" fmla="*/ 0 w 132"/>
                  <a:gd name="T75" fmla="*/ 0 h 53"/>
                  <a:gd name="T76" fmla="*/ 0 w 132"/>
                  <a:gd name="T77" fmla="*/ 0 h 53"/>
                  <a:gd name="T78" fmla="*/ 0 w 132"/>
                  <a:gd name="T79" fmla="*/ 0 h 53"/>
                  <a:gd name="T80" fmla="*/ 0 w 132"/>
                  <a:gd name="T81" fmla="*/ 0 h 53"/>
                  <a:gd name="T82" fmla="*/ 0 w 132"/>
                  <a:gd name="T83" fmla="*/ 0 h 53"/>
                  <a:gd name="T84" fmla="*/ 0 w 132"/>
                  <a:gd name="T85" fmla="*/ 0 h 53"/>
                  <a:gd name="T86" fmla="*/ 0 w 132"/>
                  <a:gd name="T87" fmla="*/ 0 h 5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32"/>
                  <a:gd name="T133" fmla="*/ 0 h 53"/>
                  <a:gd name="T134" fmla="*/ 132 w 132"/>
                  <a:gd name="T135" fmla="*/ 53 h 5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32" h="53">
                    <a:moveTo>
                      <a:pt x="132" y="9"/>
                    </a:moveTo>
                    <a:lnTo>
                      <a:pt x="123" y="21"/>
                    </a:lnTo>
                    <a:lnTo>
                      <a:pt x="113" y="31"/>
                    </a:lnTo>
                    <a:lnTo>
                      <a:pt x="101" y="39"/>
                    </a:lnTo>
                    <a:lnTo>
                      <a:pt x="88" y="44"/>
                    </a:lnTo>
                    <a:lnTo>
                      <a:pt x="75" y="49"/>
                    </a:lnTo>
                    <a:lnTo>
                      <a:pt x="60" y="52"/>
                    </a:lnTo>
                    <a:lnTo>
                      <a:pt x="45" y="53"/>
                    </a:lnTo>
                    <a:lnTo>
                      <a:pt x="30" y="53"/>
                    </a:lnTo>
                    <a:lnTo>
                      <a:pt x="15" y="53"/>
                    </a:lnTo>
                    <a:lnTo>
                      <a:pt x="0" y="51"/>
                    </a:lnTo>
                    <a:lnTo>
                      <a:pt x="3" y="51"/>
                    </a:lnTo>
                    <a:lnTo>
                      <a:pt x="6" y="51"/>
                    </a:lnTo>
                    <a:lnTo>
                      <a:pt x="8" y="49"/>
                    </a:lnTo>
                    <a:lnTo>
                      <a:pt x="9" y="48"/>
                    </a:lnTo>
                    <a:lnTo>
                      <a:pt x="11" y="45"/>
                    </a:lnTo>
                    <a:lnTo>
                      <a:pt x="12" y="44"/>
                    </a:lnTo>
                    <a:lnTo>
                      <a:pt x="15" y="42"/>
                    </a:lnTo>
                    <a:lnTo>
                      <a:pt x="16" y="40"/>
                    </a:lnTo>
                    <a:lnTo>
                      <a:pt x="17" y="38"/>
                    </a:lnTo>
                    <a:lnTo>
                      <a:pt x="19" y="36"/>
                    </a:lnTo>
                    <a:lnTo>
                      <a:pt x="15" y="21"/>
                    </a:lnTo>
                    <a:lnTo>
                      <a:pt x="37" y="23"/>
                    </a:lnTo>
                    <a:lnTo>
                      <a:pt x="36" y="25"/>
                    </a:lnTo>
                    <a:lnTo>
                      <a:pt x="36" y="27"/>
                    </a:lnTo>
                    <a:lnTo>
                      <a:pt x="34" y="29"/>
                    </a:lnTo>
                    <a:lnTo>
                      <a:pt x="33" y="30"/>
                    </a:lnTo>
                    <a:lnTo>
                      <a:pt x="33" y="32"/>
                    </a:lnTo>
                    <a:lnTo>
                      <a:pt x="32" y="34"/>
                    </a:lnTo>
                    <a:lnTo>
                      <a:pt x="30" y="35"/>
                    </a:lnTo>
                    <a:lnTo>
                      <a:pt x="30" y="38"/>
                    </a:lnTo>
                    <a:lnTo>
                      <a:pt x="30" y="39"/>
                    </a:lnTo>
                    <a:lnTo>
                      <a:pt x="32" y="42"/>
                    </a:lnTo>
                    <a:lnTo>
                      <a:pt x="33" y="44"/>
                    </a:lnTo>
                    <a:lnTo>
                      <a:pt x="34" y="45"/>
                    </a:lnTo>
                    <a:lnTo>
                      <a:pt x="37" y="47"/>
                    </a:lnTo>
                    <a:lnTo>
                      <a:pt x="39" y="48"/>
                    </a:lnTo>
                    <a:lnTo>
                      <a:pt x="42" y="48"/>
                    </a:lnTo>
                    <a:lnTo>
                      <a:pt x="43" y="48"/>
                    </a:lnTo>
                    <a:lnTo>
                      <a:pt x="46" y="47"/>
                    </a:lnTo>
                    <a:lnTo>
                      <a:pt x="49" y="47"/>
                    </a:lnTo>
                    <a:lnTo>
                      <a:pt x="51" y="47"/>
                    </a:lnTo>
                    <a:lnTo>
                      <a:pt x="54" y="47"/>
                    </a:lnTo>
                    <a:lnTo>
                      <a:pt x="55" y="45"/>
                    </a:lnTo>
                    <a:lnTo>
                      <a:pt x="56" y="44"/>
                    </a:lnTo>
                    <a:lnTo>
                      <a:pt x="58" y="42"/>
                    </a:lnTo>
                    <a:lnTo>
                      <a:pt x="59" y="40"/>
                    </a:lnTo>
                    <a:lnTo>
                      <a:pt x="59" y="39"/>
                    </a:lnTo>
                    <a:lnTo>
                      <a:pt x="60" y="38"/>
                    </a:lnTo>
                    <a:lnTo>
                      <a:pt x="60" y="35"/>
                    </a:lnTo>
                    <a:lnTo>
                      <a:pt x="60" y="34"/>
                    </a:lnTo>
                    <a:lnTo>
                      <a:pt x="62" y="32"/>
                    </a:lnTo>
                    <a:lnTo>
                      <a:pt x="62" y="30"/>
                    </a:lnTo>
                    <a:lnTo>
                      <a:pt x="52" y="22"/>
                    </a:lnTo>
                    <a:lnTo>
                      <a:pt x="81" y="15"/>
                    </a:lnTo>
                    <a:lnTo>
                      <a:pt x="80" y="19"/>
                    </a:lnTo>
                    <a:lnTo>
                      <a:pt x="80" y="22"/>
                    </a:lnTo>
                    <a:lnTo>
                      <a:pt x="80" y="25"/>
                    </a:lnTo>
                    <a:lnTo>
                      <a:pt x="81" y="27"/>
                    </a:lnTo>
                    <a:lnTo>
                      <a:pt x="83" y="29"/>
                    </a:lnTo>
                    <a:lnTo>
                      <a:pt x="84" y="31"/>
                    </a:lnTo>
                    <a:lnTo>
                      <a:pt x="85" y="32"/>
                    </a:lnTo>
                    <a:lnTo>
                      <a:pt x="86" y="35"/>
                    </a:lnTo>
                    <a:lnTo>
                      <a:pt x="89" y="36"/>
                    </a:lnTo>
                    <a:lnTo>
                      <a:pt x="92" y="38"/>
                    </a:lnTo>
                    <a:lnTo>
                      <a:pt x="93" y="38"/>
                    </a:lnTo>
                    <a:lnTo>
                      <a:pt x="96" y="38"/>
                    </a:lnTo>
                    <a:lnTo>
                      <a:pt x="98" y="36"/>
                    </a:lnTo>
                    <a:lnTo>
                      <a:pt x="99" y="35"/>
                    </a:lnTo>
                    <a:lnTo>
                      <a:pt x="101" y="34"/>
                    </a:lnTo>
                    <a:lnTo>
                      <a:pt x="102" y="32"/>
                    </a:lnTo>
                    <a:lnTo>
                      <a:pt x="103" y="30"/>
                    </a:lnTo>
                    <a:lnTo>
                      <a:pt x="105" y="29"/>
                    </a:lnTo>
                    <a:lnTo>
                      <a:pt x="105" y="26"/>
                    </a:lnTo>
                    <a:lnTo>
                      <a:pt x="106" y="25"/>
                    </a:lnTo>
                    <a:lnTo>
                      <a:pt x="96" y="10"/>
                    </a:lnTo>
                    <a:lnTo>
                      <a:pt x="99" y="6"/>
                    </a:lnTo>
                    <a:lnTo>
                      <a:pt x="103" y="4"/>
                    </a:lnTo>
                    <a:lnTo>
                      <a:pt x="107" y="1"/>
                    </a:lnTo>
                    <a:lnTo>
                      <a:pt x="111" y="0"/>
                    </a:lnTo>
                    <a:lnTo>
                      <a:pt x="114" y="0"/>
                    </a:lnTo>
                    <a:lnTo>
                      <a:pt x="118" y="0"/>
                    </a:lnTo>
                    <a:lnTo>
                      <a:pt x="120" y="1"/>
                    </a:lnTo>
                    <a:lnTo>
                      <a:pt x="124" y="4"/>
                    </a:lnTo>
                    <a:lnTo>
                      <a:pt x="128" y="6"/>
                    </a:lnTo>
                    <a:lnTo>
                      <a:pt x="132" y="10"/>
                    </a:lnTo>
                    <a:lnTo>
                      <a:pt x="132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252">
                <a:extLst>
                  <a:ext uri="{FF2B5EF4-FFF2-40B4-BE49-F238E27FC236}">
                    <a16:creationId xmlns="" xmlns:a16="http://schemas.microsoft.com/office/drawing/2014/main" id="{DA537B0A-9BA3-4BC2-9CBB-E9BA7834F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0" y="3108"/>
                <a:ext cx="16" cy="12"/>
              </a:xfrm>
              <a:custGeom>
                <a:avLst/>
                <a:gdLst>
                  <a:gd name="T0" fmla="*/ 0 w 47"/>
                  <a:gd name="T1" fmla="*/ 0 h 36"/>
                  <a:gd name="T2" fmla="*/ 0 w 47"/>
                  <a:gd name="T3" fmla="*/ 0 h 36"/>
                  <a:gd name="T4" fmla="*/ 0 w 47"/>
                  <a:gd name="T5" fmla="*/ 0 h 36"/>
                  <a:gd name="T6" fmla="*/ 0 w 47"/>
                  <a:gd name="T7" fmla="*/ 0 h 36"/>
                  <a:gd name="T8" fmla="*/ 0 w 47"/>
                  <a:gd name="T9" fmla="*/ 0 h 36"/>
                  <a:gd name="T10" fmla="*/ 0 w 47"/>
                  <a:gd name="T11" fmla="*/ 0 h 36"/>
                  <a:gd name="T12" fmla="*/ 0 w 47"/>
                  <a:gd name="T13" fmla="*/ 0 h 36"/>
                  <a:gd name="T14" fmla="*/ 0 w 47"/>
                  <a:gd name="T15" fmla="*/ 0 h 36"/>
                  <a:gd name="T16" fmla="*/ 0 w 47"/>
                  <a:gd name="T17" fmla="*/ 0 h 36"/>
                  <a:gd name="T18" fmla="*/ 0 w 47"/>
                  <a:gd name="T19" fmla="*/ 0 h 36"/>
                  <a:gd name="T20" fmla="*/ 0 w 47"/>
                  <a:gd name="T21" fmla="*/ 0 h 36"/>
                  <a:gd name="T22" fmla="*/ 0 w 47"/>
                  <a:gd name="T23" fmla="*/ 0 h 36"/>
                  <a:gd name="T24" fmla="*/ 0 w 47"/>
                  <a:gd name="T25" fmla="*/ 0 h 36"/>
                  <a:gd name="T26" fmla="*/ 0 w 47"/>
                  <a:gd name="T27" fmla="*/ 0 h 36"/>
                  <a:gd name="T28" fmla="*/ 0 w 47"/>
                  <a:gd name="T29" fmla="*/ 0 h 36"/>
                  <a:gd name="T30" fmla="*/ 0 w 47"/>
                  <a:gd name="T31" fmla="*/ 0 h 36"/>
                  <a:gd name="T32" fmla="*/ 0 w 47"/>
                  <a:gd name="T33" fmla="*/ 0 h 36"/>
                  <a:gd name="T34" fmla="*/ 0 w 47"/>
                  <a:gd name="T35" fmla="*/ 0 h 36"/>
                  <a:gd name="T36" fmla="*/ 0 w 47"/>
                  <a:gd name="T37" fmla="*/ 0 h 36"/>
                  <a:gd name="T38" fmla="*/ 0 w 47"/>
                  <a:gd name="T39" fmla="*/ 0 h 36"/>
                  <a:gd name="T40" fmla="*/ 0 w 47"/>
                  <a:gd name="T41" fmla="*/ 0 h 36"/>
                  <a:gd name="T42" fmla="*/ 0 w 47"/>
                  <a:gd name="T43" fmla="*/ 0 h 36"/>
                  <a:gd name="T44" fmla="*/ 0 w 47"/>
                  <a:gd name="T45" fmla="*/ 0 h 36"/>
                  <a:gd name="T46" fmla="*/ 0 w 47"/>
                  <a:gd name="T47" fmla="*/ 0 h 36"/>
                  <a:gd name="T48" fmla="*/ 0 w 47"/>
                  <a:gd name="T49" fmla="*/ 0 h 36"/>
                  <a:gd name="T50" fmla="*/ 0 w 47"/>
                  <a:gd name="T51" fmla="*/ 0 h 36"/>
                  <a:gd name="T52" fmla="*/ 0 w 47"/>
                  <a:gd name="T53" fmla="*/ 0 h 36"/>
                  <a:gd name="T54" fmla="*/ 0 w 47"/>
                  <a:gd name="T55" fmla="*/ 0 h 36"/>
                  <a:gd name="T56" fmla="*/ 0 w 47"/>
                  <a:gd name="T57" fmla="*/ 0 h 36"/>
                  <a:gd name="T58" fmla="*/ 0 w 47"/>
                  <a:gd name="T59" fmla="*/ 0 h 36"/>
                  <a:gd name="T60" fmla="*/ 0 w 47"/>
                  <a:gd name="T61" fmla="*/ 0 h 36"/>
                  <a:gd name="T62" fmla="*/ 0 w 47"/>
                  <a:gd name="T63" fmla="*/ 0 h 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7"/>
                  <a:gd name="T97" fmla="*/ 0 h 36"/>
                  <a:gd name="T98" fmla="*/ 47 w 47"/>
                  <a:gd name="T99" fmla="*/ 36 h 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7" h="36">
                    <a:moveTo>
                      <a:pt x="46" y="11"/>
                    </a:moveTo>
                    <a:lnTo>
                      <a:pt x="47" y="14"/>
                    </a:lnTo>
                    <a:lnTo>
                      <a:pt x="47" y="18"/>
                    </a:lnTo>
                    <a:lnTo>
                      <a:pt x="47" y="20"/>
                    </a:lnTo>
                    <a:lnTo>
                      <a:pt x="46" y="23"/>
                    </a:lnTo>
                    <a:lnTo>
                      <a:pt x="46" y="26"/>
                    </a:lnTo>
                    <a:lnTo>
                      <a:pt x="43" y="28"/>
                    </a:lnTo>
                    <a:lnTo>
                      <a:pt x="42" y="30"/>
                    </a:lnTo>
                    <a:lnTo>
                      <a:pt x="41" y="32"/>
                    </a:lnTo>
                    <a:lnTo>
                      <a:pt x="38" y="34"/>
                    </a:lnTo>
                    <a:lnTo>
                      <a:pt x="36" y="35"/>
                    </a:lnTo>
                    <a:lnTo>
                      <a:pt x="32" y="36"/>
                    </a:lnTo>
                    <a:lnTo>
                      <a:pt x="28" y="36"/>
                    </a:lnTo>
                    <a:lnTo>
                      <a:pt x="24" y="36"/>
                    </a:lnTo>
                    <a:lnTo>
                      <a:pt x="19" y="35"/>
                    </a:lnTo>
                    <a:lnTo>
                      <a:pt x="16" y="32"/>
                    </a:lnTo>
                    <a:lnTo>
                      <a:pt x="12" y="31"/>
                    </a:lnTo>
                    <a:lnTo>
                      <a:pt x="8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4" y="7"/>
                    </a:lnTo>
                    <a:lnTo>
                      <a:pt x="8" y="4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3" y="1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253">
                <a:extLst>
                  <a:ext uri="{FF2B5EF4-FFF2-40B4-BE49-F238E27FC236}">
                    <a16:creationId xmlns="" xmlns:a16="http://schemas.microsoft.com/office/drawing/2014/main" id="{A76D1395-53E6-49B3-AC98-376862F51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3094"/>
                <a:ext cx="5" cy="7"/>
              </a:xfrm>
              <a:custGeom>
                <a:avLst/>
                <a:gdLst>
                  <a:gd name="T0" fmla="*/ 0 w 17"/>
                  <a:gd name="T1" fmla="*/ 0 h 20"/>
                  <a:gd name="T2" fmla="*/ 0 w 17"/>
                  <a:gd name="T3" fmla="*/ 0 h 20"/>
                  <a:gd name="T4" fmla="*/ 0 w 17"/>
                  <a:gd name="T5" fmla="*/ 0 h 20"/>
                  <a:gd name="T6" fmla="*/ 0 w 17"/>
                  <a:gd name="T7" fmla="*/ 0 h 20"/>
                  <a:gd name="T8" fmla="*/ 0 w 17"/>
                  <a:gd name="T9" fmla="*/ 0 h 20"/>
                  <a:gd name="T10" fmla="*/ 0 w 17"/>
                  <a:gd name="T11" fmla="*/ 0 h 20"/>
                  <a:gd name="T12" fmla="*/ 0 w 17"/>
                  <a:gd name="T13" fmla="*/ 0 h 20"/>
                  <a:gd name="T14" fmla="*/ 0 w 17"/>
                  <a:gd name="T15" fmla="*/ 0 h 20"/>
                  <a:gd name="T16" fmla="*/ 0 w 17"/>
                  <a:gd name="T17" fmla="*/ 0 h 20"/>
                  <a:gd name="T18" fmla="*/ 0 w 17"/>
                  <a:gd name="T19" fmla="*/ 0 h 20"/>
                  <a:gd name="T20" fmla="*/ 0 w 17"/>
                  <a:gd name="T21" fmla="*/ 0 h 20"/>
                  <a:gd name="T22" fmla="*/ 0 w 17"/>
                  <a:gd name="T23" fmla="*/ 0 h 20"/>
                  <a:gd name="T24" fmla="*/ 0 w 17"/>
                  <a:gd name="T25" fmla="*/ 0 h 20"/>
                  <a:gd name="T26" fmla="*/ 0 w 17"/>
                  <a:gd name="T27" fmla="*/ 0 h 20"/>
                  <a:gd name="T28" fmla="*/ 0 w 17"/>
                  <a:gd name="T29" fmla="*/ 0 h 20"/>
                  <a:gd name="T30" fmla="*/ 0 w 17"/>
                  <a:gd name="T31" fmla="*/ 0 h 20"/>
                  <a:gd name="T32" fmla="*/ 0 w 17"/>
                  <a:gd name="T33" fmla="*/ 0 h 20"/>
                  <a:gd name="T34" fmla="*/ 0 w 17"/>
                  <a:gd name="T35" fmla="*/ 0 h 20"/>
                  <a:gd name="T36" fmla="*/ 0 w 17"/>
                  <a:gd name="T37" fmla="*/ 0 h 20"/>
                  <a:gd name="T38" fmla="*/ 0 w 17"/>
                  <a:gd name="T39" fmla="*/ 0 h 20"/>
                  <a:gd name="T40" fmla="*/ 0 w 17"/>
                  <a:gd name="T41" fmla="*/ 0 h 20"/>
                  <a:gd name="T42" fmla="*/ 0 w 17"/>
                  <a:gd name="T43" fmla="*/ 0 h 20"/>
                  <a:gd name="T44" fmla="*/ 0 w 17"/>
                  <a:gd name="T45" fmla="*/ 0 h 20"/>
                  <a:gd name="T46" fmla="*/ 0 w 17"/>
                  <a:gd name="T47" fmla="*/ 0 h 20"/>
                  <a:gd name="T48" fmla="*/ 0 w 17"/>
                  <a:gd name="T49" fmla="*/ 0 h 20"/>
                  <a:gd name="T50" fmla="*/ 0 w 17"/>
                  <a:gd name="T51" fmla="*/ 0 h 20"/>
                  <a:gd name="T52" fmla="*/ 0 w 17"/>
                  <a:gd name="T53" fmla="*/ 0 h 20"/>
                  <a:gd name="T54" fmla="*/ 0 w 17"/>
                  <a:gd name="T55" fmla="*/ 0 h 20"/>
                  <a:gd name="T56" fmla="*/ 0 w 17"/>
                  <a:gd name="T57" fmla="*/ 0 h 20"/>
                  <a:gd name="T58" fmla="*/ 0 w 17"/>
                  <a:gd name="T59" fmla="*/ 0 h 20"/>
                  <a:gd name="T60" fmla="*/ 0 w 17"/>
                  <a:gd name="T61" fmla="*/ 0 h 20"/>
                  <a:gd name="T62" fmla="*/ 0 w 17"/>
                  <a:gd name="T63" fmla="*/ 0 h 20"/>
                  <a:gd name="T64" fmla="*/ 0 w 17"/>
                  <a:gd name="T65" fmla="*/ 0 h 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20"/>
                  <a:gd name="T101" fmla="*/ 17 w 17"/>
                  <a:gd name="T102" fmla="*/ 20 h 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20">
                    <a:moveTo>
                      <a:pt x="16" y="3"/>
                    </a:moveTo>
                    <a:lnTo>
                      <a:pt x="17" y="6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1"/>
                    </a:lnTo>
                    <a:lnTo>
                      <a:pt x="16" y="13"/>
                    </a:lnTo>
                    <a:lnTo>
                      <a:pt x="14" y="15"/>
                    </a:lnTo>
                    <a:lnTo>
                      <a:pt x="13" y="16"/>
                    </a:lnTo>
                    <a:lnTo>
                      <a:pt x="12" y="17"/>
                    </a:lnTo>
                    <a:lnTo>
                      <a:pt x="11" y="19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4" y="19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254">
                <a:extLst>
                  <a:ext uri="{FF2B5EF4-FFF2-40B4-BE49-F238E27FC236}">
                    <a16:creationId xmlns="" xmlns:a16="http://schemas.microsoft.com/office/drawing/2014/main" id="{044D4427-082E-463E-8D17-2FBCDA1C3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" y="3078"/>
                <a:ext cx="23" cy="20"/>
              </a:xfrm>
              <a:custGeom>
                <a:avLst/>
                <a:gdLst>
                  <a:gd name="T0" fmla="*/ 0 w 69"/>
                  <a:gd name="T1" fmla="*/ 0 h 60"/>
                  <a:gd name="T2" fmla="*/ 0 w 69"/>
                  <a:gd name="T3" fmla="*/ 0 h 60"/>
                  <a:gd name="T4" fmla="*/ 0 w 69"/>
                  <a:gd name="T5" fmla="*/ 0 h 60"/>
                  <a:gd name="T6" fmla="*/ 0 w 69"/>
                  <a:gd name="T7" fmla="*/ 0 h 60"/>
                  <a:gd name="T8" fmla="*/ 0 w 69"/>
                  <a:gd name="T9" fmla="*/ 0 h 60"/>
                  <a:gd name="T10" fmla="*/ 0 w 69"/>
                  <a:gd name="T11" fmla="*/ 0 h 60"/>
                  <a:gd name="T12" fmla="*/ 0 w 69"/>
                  <a:gd name="T13" fmla="*/ 0 h 60"/>
                  <a:gd name="T14" fmla="*/ 0 w 69"/>
                  <a:gd name="T15" fmla="*/ 0 h 60"/>
                  <a:gd name="T16" fmla="*/ 0 w 69"/>
                  <a:gd name="T17" fmla="*/ 0 h 60"/>
                  <a:gd name="T18" fmla="*/ 0 w 69"/>
                  <a:gd name="T19" fmla="*/ 0 h 60"/>
                  <a:gd name="T20" fmla="*/ 0 w 69"/>
                  <a:gd name="T21" fmla="*/ 0 h 60"/>
                  <a:gd name="T22" fmla="*/ 0 w 69"/>
                  <a:gd name="T23" fmla="*/ 0 h 60"/>
                  <a:gd name="T24" fmla="*/ 0 w 69"/>
                  <a:gd name="T25" fmla="*/ 0 h 60"/>
                  <a:gd name="T26" fmla="*/ 0 w 69"/>
                  <a:gd name="T27" fmla="*/ 0 h 60"/>
                  <a:gd name="T28" fmla="*/ 0 w 69"/>
                  <a:gd name="T29" fmla="*/ 0 h 60"/>
                  <a:gd name="T30" fmla="*/ 0 w 69"/>
                  <a:gd name="T31" fmla="*/ 0 h 60"/>
                  <a:gd name="T32" fmla="*/ 0 w 69"/>
                  <a:gd name="T33" fmla="*/ 0 h 60"/>
                  <a:gd name="T34" fmla="*/ 0 w 69"/>
                  <a:gd name="T35" fmla="*/ 0 h 60"/>
                  <a:gd name="T36" fmla="*/ 0 w 69"/>
                  <a:gd name="T37" fmla="*/ 0 h 60"/>
                  <a:gd name="T38" fmla="*/ 0 w 69"/>
                  <a:gd name="T39" fmla="*/ 0 h 60"/>
                  <a:gd name="T40" fmla="*/ 0 w 69"/>
                  <a:gd name="T41" fmla="*/ 0 h 60"/>
                  <a:gd name="T42" fmla="*/ 0 w 69"/>
                  <a:gd name="T43" fmla="*/ 0 h 60"/>
                  <a:gd name="T44" fmla="*/ 0 w 69"/>
                  <a:gd name="T45" fmla="*/ 0 h 60"/>
                  <a:gd name="T46" fmla="*/ 0 w 69"/>
                  <a:gd name="T47" fmla="*/ 0 h 60"/>
                  <a:gd name="T48" fmla="*/ 0 w 69"/>
                  <a:gd name="T49" fmla="*/ 0 h 60"/>
                  <a:gd name="T50" fmla="*/ 0 w 69"/>
                  <a:gd name="T51" fmla="*/ 0 h 60"/>
                  <a:gd name="T52" fmla="*/ 0 w 69"/>
                  <a:gd name="T53" fmla="*/ 0 h 60"/>
                  <a:gd name="T54" fmla="*/ 0 w 69"/>
                  <a:gd name="T55" fmla="*/ 0 h 60"/>
                  <a:gd name="T56" fmla="*/ 0 w 69"/>
                  <a:gd name="T57" fmla="*/ 0 h 60"/>
                  <a:gd name="T58" fmla="*/ 0 w 69"/>
                  <a:gd name="T59" fmla="*/ 0 h 60"/>
                  <a:gd name="T60" fmla="*/ 0 w 69"/>
                  <a:gd name="T61" fmla="*/ 0 h 60"/>
                  <a:gd name="T62" fmla="*/ 0 w 69"/>
                  <a:gd name="T63" fmla="*/ 0 h 60"/>
                  <a:gd name="T64" fmla="*/ 0 w 69"/>
                  <a:gd name="T65" fmla="*/ 0 h 60"/>
                  <a:gd name="T66" fmla="*/ 0 w 69"/>
                  <a:gd name="T67" fmla="*/ 0 h 60"/>
                  <a:gd name="T68" fmla="*/ 0 w 69"/>
                  <a:gd name="T69" fmla="*/ 0 h 60"/>
                  <a:gd name="T70" fmla="*/ 0 w 69"/>
                  <a:gd name="T71" fmla="*/ 0 h 60"/>
                  <a:gd name="T72" fmla="*/ 0 w 69"/>
                  <a:gd name="T73" fmla="*/ 0 h 60"/>
                  <a:gd name="T74" fmla="*/ 0 w 69"/>
                  <a:gd name="T75" fmla="*/ 0 h 60"/>
                  <a:gd name="T76" fmla="*/ 0 w 69"/>
                  <a:gd name="T77" fmla="*/ 0 h 60"/>
                  <a:gd name="T78" fmla="*/ 0 w 69"/>
                  <a:gd name="T79" fmla="*/ 0 h 60"/>
                  <a:gd name="T80" fmla="*/ 0 w 69"/>
                  <a:gd name="T81" fmla="*/ 0 h 60"/>
                  <a:gd name="T82" fmla="*/ 0 w 69"/>
                  <a:gd name="T83" fmla="*/ 0 h 60"/>
                  <a:gd name="T84" fmla="*/ 0 w 69"/>
                  <a:gd name="T85" fmla="*/ 0 h 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9"/>
                  <a:gd name="T130" fmla="*/ 0 h 60"/>
                  <a:gd name="T131" fmla="*/ 69 w 69"/>
                  <a:gd name="T132" fmla="*/ 60 h 6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9" h="60">
                    <a:moveTo>
                      <a:pt x="68" y="13"/>
                    </a:moveTo>
                    <a:lnTo>
                      <a:pt x="69" y="20"/>
                    </a:lnTo>
                    <a:lnTo>
                      <a:pt x="69" y="25"/>
                    </a:lnTo>
                    <a:lnTo>
                      <a:pt x="69" y="30"/>
                    </a:lnTo>
                    <a:lnTo>
                      <a:pt x="68" y="35"/>
                    </a:lnTo>
                    <a:lnTo>
                      <a:pt x="67" y="41"/>
                    </a:lnTo>
                    <a:lnTo>
                      <a:pt x="65" y="46"/>
                    </a:lnTo>
                    <a:lnTo>
                      <a:pt x="63" y="50"/>
                    </a:lnTo>
                    <a:lnTo>
                      <a:pt x="59" y="54"/>
                    </a:lnTo>
                    <a:lnTo>
                      <a:pt x="56" y="56"/>
                    </a:lnTo>
                    <a:lnTo>
                      <a:pt x="51" y="60"/>
                    </a:lnTo>
                    <a:lnTo>
                      <a:pt x="46" y="59"/>
                    </a:lnTo>
                    <a:lnTo>
                      <a:pt x="39" y="59"/>
                    </a:lnTo>
                    <a:lnTo>
                      <a:pt x="33" y="58"/>
                    </a:lnTo>
                    <a:lnTo>
                      <a:pt x="26" y="56"/>
                    </a:lnTo>
                    <a:lnTo>
                      <a:pt x="21" y="55"/>
                    </a:lnTo>
                    <a:lnTo>
                      <a:pt x="16" y="52"/>
                    </a:lnTo>
                    <a:lnTo>
                      <a:pt x="11" y="50"/>
                    </a:lnTo>
                    <a:lnTo>
                      <a:pt x="7" y="46"/>
                    </a:lnTo>
                    <a:lnTo>
                      <a:pt x="3" y="41"/>
                    </a:lnTo>
                    <a:lnTo>
                      <a:pt x="0" y="34"/>
                    </a:lnTo>
                    <a:lnTo>
                      <a:pt x="1" y="30"/>
                    </a:lnTo>
                    <a:lnTo>
                      <a:pt x="3" y="26"/>
                    </a:lnTo>
                    <a:lnTo>
                      <a:pt x="5" y="22"/>
                    </a:lnTo>
                    <a:lnTo>
                      <a:pt x="8" y="18"/>
                    </a:lnTo>
                    <a:lnTo>
                      <a:pt x="12" y="15"/>
                    </a:lnTo>
                    <a:lnTo>
                      <a:pt x="16" y="12"/>
                    </a:lnTo>
                    <a:lnTo>
                      <a:pt x="20" y="9"/>
                    </a:lnTo>
                    <a:lnTo>
                      <a:pt x="24" y="7"/>
                    </a:lnTo>
                    <a:lnTo>
                      <a:pt x="27" y="3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1"/>
                    </a:lnTo>
                    <a:lnTo>
                      <a:pt x="56" y="3"/>
                    </a:lnTo>
                    <a:lnTo>
                      <a:pt x="60" y="4"/>
                    </a:lnTo>
                    <a:lnTo>
                      <a:pt x="63" y="7"/>
                    </a:lnTo>
                    <a:lnTo>
                      <a:pt x="65" y="11"/>
                    </a:lnTo>
                    <a:lnTo>
                      <a:pt x="68" y="15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255">
                <a:extLst>
                  <a:ext uri="{FF2B5EF4-FFF2-40B4-BE49-F238E27FC236}">
                    <a16:creationId xmlns="" xmlns:a16="http://schemas.microsoft.com/office/drawing/2014/main" id="{1A64933C-962E-4638-97C0-9BD419876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3113"/>
                <a:ext cx="14" cy="11"/>
              </a:xfrm>
              <a:custGeom>
                <a:avLst/>
                <a:gdLst>
                  <a:gd name="T0" fmla="*/ 0 w 41"/>
                  <a:gd name="T1" fmla="*/ 0 h 34"/>
                  <a:gd name="T2" fmla="*/ 0 w 41"/>
                  <a:gd name="T3" fmla="*/ 0 h 34"/>
                  <a:gd name="T4" fmla="*/ 0 w 41"/>
                  <a:gd name="T5" fmla="*/ 0 h 34"/>
                  <a:gd name="T6" fmla="*/ 0 w 41"/>
                  <a:gd name="T7" fmla="*/ 0 h 34"/>
                  <a:gd name="T8" fmla="*/ 0 w 41"/>
                  <a:gd name="T9" fmla="*/ 0 h 34"/>
                  <a:gd name="T10" fmla="*/ 0 w 41"/>
                  <a:gd name="T11" fmla="*/ 0 h 34"/>
                  <a:gd name="T12" fmla="*/ 0 w 41"/>
                  <a:gd name="T13" fmla="*/ 0 h 34"/>
                  <a:gd name="T14" fmla="*/ 0 w 41"/>
                  <a:gd name="T15" fmla="*/ 0 h 34"/>
                  <a:gd name="T16" fmla="*/ 0 w 41"/>
                  <a:gd name="T17" fmla="*/ 0 h 34"/>
                  <a:gd name="T18" fmla="*/ 0 w 41"/>
                  <a:gd name="T19" fmla="*/ 0 h 34"/>
                  <a:gd name="T20" fmla="*/ 0 w 41"/>
                  <a:gd name="T21" fmla="*/ 0 h 34"/>
                  <a:gd name="T22" fmla="*/ 0 w 41"/>
                  <a:gd name="T23" fmla="*/ 0 h 34"/>
                  <a:gd name="T24" fmla="*/ 0 w 41"/>
                  <a:gd name="T25" fmla="*/ 0 h 34"/>
                  <a:gd name="T26" fmla="*/ 0 w 41"/>
                  <a:gd name="T27" fmla="*/ 0 h 34"/>
                  <a:gd name="T28" fmla="*/ 0 w 41"/>
                  <a:gd name="T29" fmla="*/ 0 h 34"/>
                  <a:gd name="T30" fmla="*/ 0 w 41"/>
                  <a:gd name="T31" fmla="*/ 0 h 34"/>
                  <a:gd name="T32" fmla="*/ 0 w 41"/>
                  <a:gd name="T33" fmla="*/ 0 h 34"/>
                  <a:gd name="T34" fmla="*/ 0 w 41"/>
                  <a:gd name="T35" fmla="*/ 0 h 34"/>
                  <a:gd name="T36" fmla="*/ 0 w 41"/>
                  <a:gd name="T37" fmla="*/ 0 h 34"/>
                  <a:gd name="T38" fmla="*/ 0 w 41"/>
                  <a:gd name="T39" fmla="*/ 0 h 34"/>
                  <a:gd name="T40" fmla="*/ 0 w 41"/>
                  <a:gd name="T41" fmla="*/ 0 h 34"/>
                  <a:gd name="T42" fmla="*/ 0 w 41"/>
                  <a:gd name="T43" fmla="*/ 0 h 34"/>
                  <a:gd name="T44" fmla="*/ 0 w 41"/>
                  <a:gd name="T45" fmla="*/ 0 h 34"/>
                  <a:gd name="T46" fmla="*/ 0 w 41"/>
                  <a:gd name="T47" fmla="*/ 0 h 34"/>
                  <a:gd name="T48" fmla="*/ 0 w 41"/>
                  <a:gd name="T49" fmla="*/ 0 h 34"/>
                  <a:gd name="T50" fmla="*/ 0 w 41"/>
                  <a:gd name="T51" fmla="*/ 0 h 34"/>
                  <a:gd name="T52" fmla="*/ 0 w 41"/>
                  <a:gd name="T53" fmla="*/ 0 h 34"/>
                  <a:gd name="T54" fmla="*/ 0 w 41"/>
                  <a:gd name="T55" fmla="*/ 0 h 34"/>
                  <a:gd name="T56" fmla="*/ 0 w 41"/>
                  <a:gd name="T57" fmla="*/ 0 h 34"/>
                  <a:gd name="T58" fmla="*/ 0 w 41"/>
                  <a:gd name="T59" fmla="*/ 0 h 34"/>
                  <a:gd name="T60" fmla="*/ 0 w 41"/>
                  <a:gd name="T61" fmla="*/ 0 h 34"/>
                  <a:gd name="T62" fmla="*/ 0 w 41"/>
                  <a:gd name="T63" fmla="*/ 0 h 34"/>
                  <a:gd name="T64" fmla="*/ 0 w 41"/>
                  <a:gd name="T65" fmla="*/ 0 h 34"/>
                  <a:gd name="T66" fmla="*/ 0 w 41"/>
                  <a:gd name="T67" fmla="*/ 0 h 34"/>
                  <a:gd name="T68" fmla="*/ 0 w 41"/>
                  <a:gd name="T69" fmla="*/ 0 h 34"/>
                  <a:gd name="T70" fmla="*/ 0 w 41"/>
                  <a:gd name="T71" fmla="*/ 0 h 34"/>
                  <a:gd name="T72" fmla="*/ 0 w 41"/>
                  <a:gd name="T73" fmla="*/ 0 h 34"/>
                  <a:gd name="T74" fmla="*/ 0 w 41"/>
                  <a:gd name="T75" fmla="*/ 0 h 34"/>
                  <a:gd name="T76" fmla="*/ 0 w 41"/>
                  <a:gd name="T77" fmla="*/ 0 h 34"/>
                  <a:gd name="T78" fmla="*/ 0 w 41"/>
                  <a:gd name="T79" fmla="*/ 0 h 34"/>
                  <a:gd name="T80" fmla="*/ 0 w 41"/>
                  <a:gd name="T81" fmla="*/ 0 h 34"/>
                  <a:gd name="T82" fmla="*/ 0 w 41"/>
                  <a:gd name="T83" fmla="*/ 0 h 34"/>
                  <a:gd name="T84" fmla="*/ 0 w 41"/>
                  <a:gd name="T85" fmla="*/ 0 h 3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"/>
                  <a:gd name="T130" fmla="*/ 0 h 34"/>
                  <a:gd name="T131" fmla="*/ 41 w 41"/>
                  <a:gd name="T132" fmla="*/ 34 h 3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" h="34">
                    <a:moveTo>
                      <a:pt x="39" y="8"/>
                    </a:moveTo>
                    <a:lnTo>
                      <a:pt x="38" y="9"/>
                    </a:lnTo>
                    <a:lnTo>
                      <a:pt x="35" y="11"/>
                    </a:lnTo>
                    <a:lnTo>
                      <a:pt x="33" y="12"/>
                    </a:lnTo>
                    <a:lnTo>
                      <a:pt x="31" y="13"/>
                    </a:lnTo>
                    <a:lnTo>
                      <a:pt x="29" y="16"/>
                    </a:lnTo>
                    <a:lnTo>
                      <a:pt x="27" y="17"/>
                    </a:lnTo>
                    <a:lnTo>
                      <a:pt x="25" y="19"/>
                    </a:lnTo>
                    <a:lnTo>
                      <a:pt x="24" y="21"/>
                    </a:lnTo>
                    <a:lnTo>
                      <a:pt x="24" y="24"/>
                    </a:lnTo>
                    <a:lnTo>
                      <a:pt x="22" y="25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2" y="29"/>
                    </a:lnTo>
                    <a:lnTo>
                      <a:pt x="22" y="30"/>
                    </a:lnTo>
                    <a:lnTo>
                      <a:pt x="24" y="32"/>
                    </a:lnTo>
                    <a:lnTo>
                      <a:pt x="24" y="33"/>
                    </a:lnTo>
                    <a:lnTo>
                      <a:pt x="25" y="34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1" y="33"/>
                    </a:lnTo>
                    <a:lnTo>
                      <a:pt x="18" y="33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9" y="30"/>
                    </a:lnTo>
                    <a:lnTo>
                      <a:pt x="8" y="29"/>
                    </a:lnTo>
                    <a:lnTo>
                      <a:pt x="5" y="28"/>
                    </a:lnTo>
                    <a:lnTo>
                      <a:pt x="3" y="26"/>
                    </a:lnTo>
                    <a:lnTo>
                      <a:pt x="0" y="25"/>
                    </a:lnTo>
                    <a:lnTo>
                      <a:pt x="5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6" y="9"/>
                    </a:lnTo>
                    <a:lnTo>
                      <a:pt x="18" y="5"/>
                    </a:lnTo>
                    <a:lnTo>
                      <a:pt x="22" y="2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4" y="3"/>
                    </a:lnTo>
                    <a:lnTo>
                      <a:pt x="41" y="8"/>
                    </a:lnTo>
                    <a:lnTo>
                      <a:pt x="39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256">
                <a:extLst>
                  <a:ext uri="{FF2B5EF4-FFF2-40B4-BE49-F238E27FC236}">
                    <a16:creationId xmlns="" xmlns:a16="http://schemas.microsoft.com/office/drawing/2014/main" id="{C8C1C32E-6DFF-4FFC-A4B3-8250FD73F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1" y="3108"/>
                <a:ext cx="18" cy="18"/>
              </a:xfrm>
              <a:custGeom>
                <a:avLst/>
                <a:gdLst>
                  <a:gd name="T0" fmla="*/ 0 w 52"/>
                  <a:gd name="T1" fmla="*/ 0 h 56"/>
                  <a:gd name="T2" fmla="*/ 0 w 52"/>
                  <a:gd name="T3" fmla="*/ 0 h 56"/>
                  <a:gd name="T4" fmla="*/ 0 w 52"/>
                  <a:gd name="T5" fmla="*/ 0 h 56"/>
                  <a:gd name="T6" fmla="*/ 0 w 52"/>
                  <a:gd name="T7" fmla="*/ 0 h 56"/>
                  <a:gd name="T8" fmla="*/ 0 w 52"/>
                  <a:gd name="T9" fmla="*/ 0 h 56"/>
                  <a:gd name="T10" fmla="*/ 0 w 52"/>
                  <a:gd name="T11" fmla="*/ 0 h 56"/>
                  <a:gd name="T12" fmla="*/ 0 w 52"/>
                  <a:gd name="T13" fmla="*/ 0 h 56"/>
                  <a:gd name="T14" fmla="*/ 0 w 52"/>
                  <a:gd name="T15" fmla="*/ 0 h 56"/>
                  <a:gd name="T16" fmla="*/ 0 w 52"/>
                  <a:gd name="T17" fmla="*/ 0 h 56"/>
                  <a:gd name="T18" fmla="*/ 0 w 52"/>
                  <a:gd name="T19" fmla="*/ 0 h 56"/>
                  <a:gd name="T20" fmla="*/ 0 w 52"/>
                  <a:gd name="T21" fmla="*/ 0 h 56"/>
                  <a:gd name="T22" fmla="*/ 0 w 52"/>
                  <a:gd name="T23" fmla="*/ 0 h 56"/>
                  <a:gd name="T24" fmla="*/ 0 w 52"/>
                  <a:gd name="T25" fmla="*/ 0 h 56"/>
                  <a:gd name="T26" fmla="*/ 0 w 52"/>
                  <a:gd name="T27" fmla="*/ 0 h 56"/>
                  <a:gd name="T28" fmla="*/ 0 w 52"/>
                  <a:gd name="T29" fmla="*/ 0 h 56"/>
                  <a:gd name="T30" fmla="*/ 0 w 52"/>
                  <a:gd name="T31" fmla="*/ 0 h 56"/>
                  <a:gd name="T32" fmla="*/ 0 w 52"/>
                  <a:gd name="T33" fmla="*/ 0 h 56"/>
                  <a:gd name="T34" fmla="*/ 0 w 52"/>
                  <a:gd name="T35" fmla="*/ 0 h 56"/>
                  <a:gd name="T36" fmla="*/ 0 w 52"/>
                  <a:gd name="T37" fmla="*/ 0 h 56"/>
                  <a:gd name="T38" fmla="*/ 0 w 52"/>
                  <a:gd name="T39" fmla="*/ 0 h 56"/>
                  <a:gd name="T40" fmla="*/ 0 w 52"/>
                  <a:gd name="T41" fmla="*/ 0 h 56"/>
                  <a:gd name="T42" fmla="*/ 0 w 52"/>
                  <a:gd name="T43" fmla="*/ 0 h 56"/>
                  <a:gd name="T44" fmla="*/ 0 w 52"/>
                  <a:gd name="T45" fmla="*/ 0 h 56"/>
                  <a:gd name="T46" fmla="*/ 0 w 52"/>
                  <a:gd name="T47" fmla="*/ 0 h 56"/>
                  <a:gd name="T48" fmla="*/ 0 w 52"/>
                  <a:gd name="T49" fmla="*/ 0 h 56"/>
                  <a:gd name="T50" fmla="*/ 0 w 52"/>
                  <a:gd name="T51" fmla="*/ 0 h 56"/>
                  <a:gd name="T52" fmla="*/ 0 w 52"/>
                  <a:gd name="T53" fmla="*/ 0 h 56"/>
                  <a:gd name="T54" fmla="*/ 0 w 52"/>
                  <a:gd name="T55" fmla="*/ 0 h 56"/>
                  <a:gd name="T56" fmla="*/ 0 w 52"/>
                  <a:gd name="T57" fmla="*/ 0 h 56"/>
                  <a:gd name="T58" fmla="*/ 0 w 52"/>
                  <a:gd name="T59" fmla="*/ 0 h 56"/>
                  <a:gd name="T60" fmla="*/ 0 w 52"/>
                  <a:gd name="T61" fmla="*/ 0 h 56"/>
                  <a:gd name="T62" fmla="*/ 0 w 52"/>
                  <a:gd name="T63" fmla="*/ 0 h 56"/>
                  <a:gd name="T64" fmla="*/ 0 w 52"/>
                  <a:gd name="T65" fmla="*/ 0 h 56"/>
                  <a:gd name="T66" fmla="*/ 0 w 52"/>
                  <a:gd name="T67" fmla="*/ 0 h 5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"/>
                  <a:gd name="T103" fmla="*/ 0 h 56"/>
                  <a:gd name="T104" fmla="*/ 52 w 52"/>
                  <a:gd name="T105" fmla="*/ 56 h 5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" h="56">
                    <a:moveTo>
                      <a:pt x="51" y="17"/>
                    </a:moveTo>
                    <a:lnTo>
                      <a:pt x="52" y="22"/>
                    </a:lnTo>
                    <a:lnTo>
                      <a:pt x="51" y="26"/>
                    </a:lnTo>
                    <a:lnTo>
                      <a:pt x="50" y="31"/>
                    </a:lnTo>
                    <a:lnTo>
                      <a:pt x="49" y="36"/>
                    </a:lnTo>
                    <a:lnTo>
                      <a:pt x="47" y="40"/>
                    </a:lnTo>
                    <a:lnTo>
                      <a:pt x="45" y="44"/>
                    </a:lnTo>
                    <a:lnTo>
                      <a:pt x="42" y="48"/>
                    </a:lnTo>
                    <a:lnTo>
                      <a:pt x="38" y="52"/>
                    </a:lnTo>
                    <a:lnTo>
                      <a:pt x="34" y="53"/>
                    </a:lnTo>
                    <a:lnTo>
                      <a:pt x="30" y="56"/>
                    </a:lnTo>
                    <a:lnTo>
                      <a:pt x="5" y="54"/>
                    </a:lnTo>
                    <a:lnTo>
                      <a:pt x="2" y="48"/>
                    </a:lnTo>
                    <a:lnTo>
                      <a:pt x="0" y="43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8" y="14"/>
                    </a:lnTo>
                    <a:lnTo>
                      <a:pt x="11" y="9"/>
                    </a:lnTo>
                    <a:lnTo>
                      <a:pt x="15" y="4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8" y="0"/>
                    </a:lnTo>
                    <a:lnTo>
                      <a:pt x="42" y="0"/>
                    </a:lnTo>
                    <a:lnTo>
                      <a:pt x="46" y="1"/>
                    </a:lnTo>
                    <a:lnTo>
                      <a:pt x="49" y="4"/>
                    </a:lnTo>
                    <a:lnTo>
                      <a:pt x="51" y="7"/>
                    </a:lnTo>
                    <a:lnTo>
                      <a:pt x="52" y="11"/>
                    </a:lnTo>
                    <a:lnTo>
                      <a:pt x="52" y="17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257">
                <a:extLst>
                  <a:ext uri="{FF2B5EF4-FFF2-40B4-BE49-F238E27FC236}">
                    <a16:creationId xmlns="" xmlns:a16="http://schemas.microsoft.com/office/drawing/2014/main" id="{548CFA04-7323-4693-A86D-E70D7BD33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2" y="3091"/>
                <a:ext cx="10" cy="7"/>
              </a:xfrm>
              <a:custGeom>
                <a:avLst/>
                <a:gdLst>
                  <a:gd name="T0" fmla="*/ 0 w 29"/>
                  <a:gd name="T1" fmla="*/ 0 h 21"/>
                  <a:gd name="T2" fmla="*/ 0 w 29"/>
                  <a:gd name="T3" fmla="*/ 0 h 21"/>
                  <a:gd name="T4" fmla="*/ 0 w 29"/>
                  <a:gd name="T5" fmla="*/ 0 h 21"/>
                  <a:gd name="T6" fmla="*/ 0 w 29"/>
                  <a:gd name="T7" fmla="*/ 0 h 21"/>
                  <a:gd name="T8" fmla="*/ 0 w 29"/>
                  <a:gd name="T9" fmla="*/ 0 h 21"/>
                  <a:gd name="T10" fmla="*/ 0 w 29"/>
                  <a:gd name="T11" fmla="*/ 0 h 21"/>
                  <a:gd name="T12" fmla="*/ 0 w 29"/>
                  <a:gd name="T13" fmla="*/ 0 h 21"/>
                  <a:gd name="T14" fmla="*/ 0 w 29"/>
                  <a:gd name="T15" fmla="*/ 0 h 21"/>
                  <a:gd name="T16" fmla="*/ 0 w 29"/>
                  <a:gd name="T17" fmla="*/ 0 h 21"/>
                  <a:gd name="T18" fmla="*/ 0 w 29"/>
                  <a:gd name="T19" fmla="*/ 0 h 21"/>
                  <a:gd name="T20" fmla="*/ 0 w 29"/>
                  <a:gd name="T21" fmla="*/ 0 h 21"/>
                  <a:gd name="T22" fmla="*/ 0 w 29"/>
                  <a:gd name="T23" fmla="*/ 0 h 21"/>
                  <a:gd name="T24" fmla="*/ 0 w 29"/>
                  <a:gd name="T25" fmla="*/ 0 h 21"/>
                  <a:gd name="T26" fmla="*/ 0 w 29"/>
                  <a:gd name="T27" fmla="*/ 0 h 21"/>
                  <a:gd name="T28" fmla="*/ 0 w 29"/>
                  <a:gd name="T29" fmla="*/ 0 h 21"/>
                  <a:gd name="T30" fmla="*/ 0 w 29"/>
                  <a:gd name="T31" fmla="*/ 0 h 21"/>
                  <a:gd name="T32" fmla="*/ 0 w 29"/>
                  <a:gd name="T33" fmla="*/ 0 h 21"/>
                  <a:gd name="T34" fmla="*/ 0 w 29"/>
                  <a:gd name="T35" fmla="*/ 0 h 21"/>
                  <a:gd name="T36" fmla="*/ 0 w 29"/>
                  <a:gd name="T37" fmla="*/ 0 h 21"/>
                  <a:gd name="T38" fmla="*/ 0 w 29"/>
                  <a:gd name="T39" fmla="*/ 0 h 21"/>
                  <a:gd name="T40" fmla="*/ 0 w 29"/>
                  <a:gd name="T41" fmla="*/ 0 h 21"/>
                  <a:gd name="T42" fmla="*/ 0 w 29"/>
                  <a:gd name="T43" fmla="*/ 0 h 21"/>
                  <a:gd name="T44" fmla="*/ 0 w 29"/>
                  <a:gd name="T45" fmla="*/ 0 h 21"/>
                  <a:gd name="T46" fmla="*/ 0 w 29"/>
                  <a:gd name="T47" fmla="*/ 0 h 21"/>
                  <a:gd name="T48" fmla="*/ 0 w 29"/>
                  <a:gd name="T49" fmla="*/ 0 h 21"/>
                  <a:gd name="T50" fmla="*/ 0 w 29"/>
                  <a:gd name="T51" fmla="*/ 0 h 21"/>
                  <a:gd name="T52" fmla="*/ 0 w 29"/>
                  <a:gd name="T53" fmla="*/ 0 h 21"/>
                  <a:gd name="T54" fmla="*/ 0 w 29"/>
                  <a:gd name="T55" fmla="*/ 0 h 21"/>
                  <a:gd name="T56" fmla="*/ 0 w 29"/>
                  <a:gd name="T57" fmla="*/ 0 h 21"/>
                  <a:gd name="T58" fmla="*/ 0 w 29"/>
                  <a:gd name="T59" fmla="*/ 0 h 21"/>
                  <a:gd name="T60" fmla="*/ 0 w 29"/>
                  <a:gd name="T61" fmla="*/ 0 h 21"/>
                  <a:gd name="T62" fmla="*/ 0 w 29"/>
                  <a:gd name="T63" fmla="*/ 0 h 21"/>
                  <a:gd name="T64" fmla="*/ 0 w 29"/>
                  <a:gd name="T65" fmla="*/ 0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21"/>
                  <a:gd name="T101" fmla="*/ 29 w 29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21">
                    <a:moveTo>
                      <a:pt x="29" y="12"/>
                    </a:moveTo>
                    <a:lnTo>
                      <a:pt x="26" y="15"/>
                    </a:lnTo>
                    <a:lnTo>
                      <a:pt x="25" y="16"/>
                    </a:lnTo>
                    <a:lnTo>
                      <a:pt x="22" y="17"/>
                    </a:lnTo>
                    <a:lnTo>
                      <a:pt x="21" y="19"/>
                    </a:lnTo>
                    <a:lnTo>
                      <a:pt x="19" y="20"/>
                    </a:lnTo>
                    <a:lnTo>
                      <a:pt x="17" y="20"/>
                    </a:lnTo>
                    <a:lnTo>
                      <a:pt x="15" y="21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8" y="21"/>
                    </a:lnTo>
                    <a:lnTo>
                      <a:pt x="7" y="20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3" y="7"/>
                    </a:lnTo>
                    <a:lnTo>
                      <a:pt x="7" y="4"/>
                    </a:lnTo>
                    <a:lnTo>
                      <a:pt x="11" y="3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29" y="4"/>
                    </a:lnTo>
                    <a:lnTo>
                      <a:pt x="29" y="8"/>
                    </a:lnTo>
                    <a:lnTo>
                      <a:pt x="29" y="13"/>
                    </a:ln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258">
                <a:extLst>
                  <a:ext uri="{FF2B5EF4-FFF2-40B4-BE49-F238E27FC236}">
                    <a16:creationId xmlns="" xmlns:a16="http://schemas.microsoft.com/office/drawing/2014/main" id="{D5222A0D-F297-432F-8735-9928F7D4D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3089"/>
                <a:ext cx="17" cy="7"/>
              </a:xfrm>
              <a:custGeom>
                <a:avLst/>
                <a:gdLst>
                  <a:gd name="T0" fmla="*/ 0 w 53"/>
                  <a:gd name="T1" fmla="*/ 0 h 21"/>
                  <a:gd name="T2" fmla="*/ 0 w 53"/>
                  <a:gd name="T3" fmla="*/ 0 h 21"/>
                  <a:gd name="T4" fmla="*/ 0 w 53"/>
                  <a:gd name="T5" fmla="*/ 0 h 21"/>
                  <a:gd name="T6" fmla="*/ 0 w 53"/>
                  <a:gd name="T7" fmla="*/ 0 h 21"/>
                  <a:gd name="T8" fmla="*/ 0 w 53"/>
                  <a:gd name="T9" fmla="*/ 0 h 21"/>
                  <a:gd name="T10" fmla="*/ 0 w 53"/>
                  <a:gd name="T11" fmla="*/ 0 h 21"/>
                  <a:gd name="T12" fmla="*/ 0 w 53"/>
                  <a:gd name="T13" fmla="*/ 0 h 21"/>
                  <a:gd name="T14" fmla="*/ 0 w 53"/>
                  <a:gd name="T15" fmla="*/ 0 h 21"/>
                  <a:gd name="T16" fmla="*/ 0 w 53"/>
                  <a:gd name="T17" fmla="*/ 0 h 21"/>
                  <a:gd name="T18" fmla="*/ 0 w 53"/>
                  <a:gd name="T19" fmla="*/ 0 h 21"/>
                  <a:gd name="T20" fmla="*/ 0 w 53"/>
                  <a:gd name="T21" fmla="*/ 0 h 21"/>
                  <a:gd name="T22" fmla="*/ 0 w 53"/>
                  <a:gd name="T23" fmla="*/ 0 h 21"/>
                  <a:gd name="T24" fmla="*/ 0 w 53"/>
                  <a:gd name="T25" fmla="*/ 0 h 21"/>
                  <a:gd name="T26" fmla="*/ 0 w 53"/>
                  <a:gd name="T27" fmla="*/ 0 h 21"/>
                  <a:gd name="T28" fmla="*/ 0 w 53"/>
                  <a:gd name="T29" fmla="*/ 0 h 21"/>
                  <a:gd name="T30" fmla="*/ 0 w 53"/>
                  <a:gd name="T31" fmla="*/ 0 h 21"/>
                  <a:gd name="T32" fmla="*/ 0 w 53"/>
                  <a:gd name="T33" fmla="*/ 0 h 21"/>
                  <a:gd name="T34" fmla="*/ 0 w 53"/>
                  <a:gd name="T35" fmla="*/ 0 h 21"/>
                  <a:gd name="T36" fmla="*/ 0 w 53"/>
                  <a:gd name="T37" fmla="*/ 0 h 21"/>
                  <a:gd name="T38" fmla="*/ 0 w 53"/>
                  <a:gd name="T39" fmla="*/ 0 h 21"/>
                  <a:gd name="T40" fmla="*/ 0 w 53"/>
                  <a:gd name="T41" fmla="*/ 0 h 21"/>
                  <a:gd name="T42" fmla="*/ 0 w 53"/>
                  <a:gd name="T43" fmla="*/ 0 h 21"/>
                  <a:gd name="T44" fmla="*/ 0 w 53"/>
                  <a:gd name="T45" fmla="*/ 0 h 21"/>
                  <a:gd name="T46" fmla="*/ 0 w 53"/>
                  <a:gd name="T47" fmla="*/ 0 h 21"/>
                  <a:gd name="T48" fmla="*/ 0 w 53"/>
                  <a:gd name="T49" fmla="*/ 0 h 21"/>
                  <a:gd name="T50" fmla="*/ 0 w 53"/>
                  <a:gd name="T51" fmla="*/ 0 h 21"/>
                  <a:gd name="T52" fmla="*/ 0 w 53"/>
                  <a:gd name="T53" fmla="*/ 0 h 21"/>
                  <a:gd name="T54" fmla="*/ 0 w 53"/>
                  <a:gd name="T55" fmla="*/ 0 h 21"/>
                  <a:gd name="T56" fmla="*/ 0 w 53"/>
                  <a:gd name="T57" fmla="*/ 0 h 21"/>
                  <a:gd name="T58" fmla="*/ 0 w 53"/>
                  <a:gd name="T59" fmla="*/ 0 h 21"/>
                  <a:gd name="T60" fmla="*/ 0 w 53"/>
                  <a:gd name="T61" fmla="*/ 0 h 21"/>
                  <a:gd name="T62" fmla="*/ 0 w 53"/>
                  <a:gd name="T63" fmla="*/ 0 h 21"/>
                  <a:gd name="T64" fmla="*/ 0 w 53"/>
                  <a:gd name="T65" fmla="*/ 0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21"/>
                  <a:gd name="T101" fmla="*/ 53 w 53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21">
                    <a:moveTo>
                      <a:pt x="53" y="10"/>
                    </a:moveTo>
                    <a:lnTo>
                      <a:pt x="53" y="12"/>
                    </a:lnTo>
                    <a:lnTo>
                      <a:pt x="53" y="13"/>
                    </a:lnTo>
                    <a:lnTo>
                      <a:pt x="53" y="14"/>
                    </a:lnTo>
                    <a:lnTo>
                      <a:pt x="52" y="15"/>
                    </a:lnTo>
                    <a:lnTo>
                      <a:pt x="51" y="17"/>
                    </a:lnTo>
                    <a:lnTo>
                      <a:pt x="49" y="18"/>
                    </a:lnTo>
                    <a:lnTo>
                      <a:pt x="48" y="18"/>
                    </a:lnTo>
                    <a:lnTo>
                      <a:pt x="47" y="19"/>
                    </a:lnTo>
                    <a:lnTo>
                      <a:pt x="45" y="19"/>
                    </a:lnTo>
                    <a:lnTo>
                      <a:pt x="44" y="21"/>
                    </a:lnTo>
                    <a:lnTo>
                      <a:pt x="39" y="21"/>
                    </a:lnTo>
                    <a:lnTo>
                      <a:pt x="35" y="21"/>
                    </a:lnTo>
                    <a:lnTo>
                      <a:pt x="30" y="21"/>
                    </a:lnTo>
                    <a:lnTo>
                      <a:pt x="26" y="21"/>
                    </a:lnTo>
                    <a:lnTo>
                      <a:pt x="22" y="21"/>
                    </a:lnTo>
                    <a:lnTo>
                      <a:pt x="17" y="19"/>
                    </a:lnTo>
                    <a:lnTo>
                      <a:pt x="13" y="19"/>
                    </a:lnTo>
                    <a:lnTo>
                      <a:pt x="9" y="18"/>
                    </a:lnTo>
                    <a:lnTo>
                      <a:pt x="5" y="15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1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6" y="1"/>
                    </a:lnTo>
                    <a:lnTo>
                      <a:pt x="32" y="2"/>
                    </a:lnTo>
                    <a:lnTo>
                      <a:pt x="38" y="2"/>
                    </a:lnTo>
                    <a:lnTo>
                      <a:pt x="44" y="2"/>
                    </a:lnTo>
                    <a:lnTo>
                      <a:pt x="49" y="1"/>
                    </a:lnTo>
                    <a:lnTo>
                      <a:pt x="53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259">
                <a:extLst>
                  <a:ext uri="{FF2B5EF4-FFF2-40B4-BE49-F238E27FC236}">
                    <a16:creationId xmlns="" xmlns:a16="http://schemas.microsoft.com/office/drawing/2014/main" id="{8E73DFB0-FC8C-4993-A1A3-0BB59E4F1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" y="3089"/>
                <a:ext cx="34" cy="28"/>
              </a:xfrm>
              <a:custGeom>
                <a:avLst/>
                <a:gdLst>
                  <a:gd name="T0" fmla="*/ 0 w 100"/>
                  <a:gd name="T1" fmla="*/ 0 h 84"/>
                  <a:gd name="T2" fmla="*/ 0 w 100"/>
                  <a:gd name="T3" fmla="*/ 0 h 84"/>
                  <a:gd name="T4" fmla="*/ 0 w 100"/>
                  <a:gd name="T5" fmla="*/ 0 h 84"/>
                  <a:gd name="T6" fmla="*/ 0 w 100"/>
                  <a:gd name="T7" fmla="*/ 0 h 84"/>
                  <a:gd name="T8" fmla="*/ 0 w 100"/>
                  <a:gd name="T9" fmla="*/ 0 h 84"/>
                  <a:gd name="T10" fmla="*/ 0 w 100"/>
                  <a:gd name="T11" fmla="*/ 0 h 84"/>
                  <a:gd name="T12" fmla="*/ 0 w 100"/>
                  <a:gd name="T13" fmla="*/ 0 h 84"/>
                  <a:gd name="T14" fmla="*/ 0 w 100"/>
                  <a:gd name="T15" fmla="*/ 0 h 84"/>
                  <a:gd name="T16" fmla="*/ 0 w 100"/>
                  <a:gd name="T17" fmla="*/ 0 h 84"/>
                  <a:gd name="T18" fmla="*/ 0 w 100"/>
                  <a:gd name="T19" fmla="*/ 0 h 84"/>
                  <a:gd name="T20" fmla="*/ 0 w 100"/>
                  <a:gd name="T21" fmla="*/ 0 h 84"/>
                  <a:gd name="T22" fmla="*/ 0 w 100"/>
                  <a:gd name="T23" fmla="*/ 0 h 84"/>
                  <a:gd name="T24" fmla="*/ 0 w 100"/>
                  <a:gd name="T25" fmla="*/ 0 h 84"/>
                  <a:gd name="T26" fmla="*/ 0 w 100"/>
                  <a:gd name="T27" fmla="*/ 0 h 84"/>
                  <a:gd name="T28" fmla="*/ 0 w 100"/>
                  <a:gd name="T29" fmla="*/ 0 h 84"/>
                  <a:gd name="T30" fmla="*/ 0 w 100"/>
                  <a:gd name="T31" fmla="*/ 0 h 84"/>
                  <a:gd name="T32" fmla="*/ 0 w 100"/>
                  <a:gd name="T33" fmla="*/ 0 h 84"/>
                  <a:gd name="T34" fmla="*/ 0 w 100"/>
                  <a:gd name="T35" fmla="*/ 0 h 84"/>
                  <a:gd name="T36" fmla="*/ 0 w 100"/>
                  <a:gd name="T37" fmla="*/ 0 h 84"/>
                  <a:gd name="T38" fmla="*/ 0 w 100"/>
                  <a:gd name="T39" fmla="*/ 0 h 84"/>
                  <a:gd name="T40" fmla="*/ 0 w 100"/>
                  <a:gd name="T41" fmla="*/ 0 h 84"/>
                  <a:gd name="T42" fmla="*/ 0 w 100"/>
                  <a:gd name="T43" fmla="*/ 0 h 84"/>
                  <a:gd name="T44" fmla="*/ 0 w 100"/>
                  <a:gd name="T45" fmla="*/ 0 h 84"/>
                  <a:gd name="T46" fmla="*/ 0 w 100"/>
                  <a:gd name="T47" fmla="*/ 0 h 84"/>
                  <a:gd name="T48" fmla="*/ 0 w 100"/>
                  <a:gd name="T49" fmla="*/ 0 h 84"/>
                  <a:gd name="T50" fmla="*/ 0 w 100"/>
                  <a:gd name="T51" fmla="*/ 0 h 84"/>
                  <a:gd name="T52" fmla="*/ 0 w 100"/>
                  <a:gd name="T53" fmla="*/ 0 h 84"/>
                  <a:gd name="T54" fmla="*/ 0 w 100"/>
                  <a:gd name="T55" fmla="*/ 0 h 84"/>
                  <a:gd name="T56" fmla="*/ 0 w 100"/>
                  <a:gd name="T57" fmla="*/ 0 h 84"/>
                  <a:gd name="T58" fmla="*/ 0 w 100"/>
                  <a:gd name="T59" fmla="*/ 0 h 84"/>
                  <a:gd name="T60" fmla="*/ 0 w 100"/>
                  <a:gd name="T61" fmla="*/ 0 h 84"/>
                  <a:gd name="T62" fmla="*/ 0 w 100"/>
                  <a:gd name="T63" fmla="*/ 0 h 84"/>
                  <a:gd name="T64" fmla="*/ 0 w 100"/>
                  <a:gd name="T65" fmla="*/ 0 h 84"/>
                  <a:gd name="T66" fmla="*/ 0 w 100"/>
                  <a:gd name="T67" fmla="*/ 0 h 84"/>
                  <a:gd name="T68" fmla="*/ 0 w 100"/>
                  <a:gd name="T69" fmla="*/ 0 h 84"/>
                  <a:gd name="T70" fmla="*/ 0 w 100"/>
                  <a:gd name="T71" fmla="*/ 0 h 84"/>
                  <a:gd name="T72" fmla="*/ 0 w 100"/>
                  <a:gd name="T73" fmla="*/ 0 h 84"/>
                  <a:gd name="T74" fmla="*/ 0 w 100"/>
                  <a:gd name="T75" fmla="*/ 0 h 84"/>
                  <a:gd name="T76" fmla="*/ 0 w 100"/>
                  <a:gd name="T77" fmla="*/ 0 h 84"/>
                  <a:gd name="T78" fmla="*/ 0 w 100"/>
                  <a:gd name="T79" fmla="*/ 0 h 84"/>
                  <a:gd name="T80" fmla="*/ 0 w 100"/>
                  <a:gd name="T81" fmla="*/ 0 h 84"/>
                  <a:gd name="T82" fmla="*/ 0 w 100"/>
                  <a:gd name="T83" fmla="*/ 0 h 84"/>
                  <a:gd name="T84" fmla="*/ 0 w 100"/>
                  <a:gd name="T85" fmla="*/ 0 h 84"/>
                  <a:gd name="T86" fmla="*/ 0 w 100"/>
                  <a:gd name="T87" fmla="*/ 0 h 84"/>
                  <a:gd name="T88" fmla="*/ 0 w 100"/>
                  <a:gd name="T89" fmla="*/ 0 h 84"/>
                  <a:gd name="T90" fmla="*/ 0 w 100"/>
                  <a:gd name="T91" fmla="*/ 0 h 84"/>
                  <a:gd name="T92" fmla="*/ 0 w 100"/>
                  <a:gd name="T93" fmla="*/ 0 h 84"/>
                  <a:gd name="T94" fmla="*/ 0 w 100"/>
                  <a:gd name="T95" fmla="*/ 0 h 84"/>
                  <a:gd name="T96" fmla="*/ 0 w 100"/>
                  <a:gd name="T97" fmla="*/ 0 h 84"/>
                  <a:gd name="T98" fmla="*/ 0 w 100"/>
                  <a:gd name="T99" fmla="*/ 0 h 84"/>
                  <a:gd name="T100" fmla="*/ 0 w 100"/>
                  <a:gd name="T101" fmla="*/ 0 h 84"/>
                  <a:gd name="T102" fmla="*/ 0 w 100"/>
                  <a:gd name="T103" fmla="*/ 0 h 84"/>
                  <a:gd name="T104" fmla="*/ 0 w 10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0"/>
                  <a:gd name="T160" fmla="*/ 0 h 84"/>
                  <a:gd name="T161" fmla="*/ 100 w 10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0" h="84">
                    <a:moveTo>
                      <a:pt x="59" y="41"/>
                    </a:moveTo>
                    <a:lnTo>
                      <a:pt x="64" y="42"/>
                    </a:lnTo>
                    <a:lnTo>
                      <a:pt x="70" y="42"/>
                    </a:lnTo>
                    <a:lnTo>
                      <a:pt x="76" y="42"/>
                    </a:lnTo>
                    <a:lnTo>
                      <a:pt x="81" y="44"/>
                    </a:lnTo>
                    <a:lnTo>
                      <a:pt x="87" y="45"/>
                    </a:lnTo>
                    <a:lnTo>
                      <a:pt x="92" y="46"/>
                    </a:lnTo>
                    <a:lnTo>
                      <a:pt x="96" y="49"/>
                    </a:lnTo>
                    <a:lnTo>
                      <a:pt x="98" y="53"/>
                    </a:lnTo>
                    <a:lnTo>
                      <a:pt x="100" y="57"/>
                    </a:lnTo>
                    <a:lnTo>
                      <a:pt x="98" y="61"/>
                    </a:lnTo>
                    <a:lnTo>
                      <a:pt x="93" y="67"/>
                    </a:lnTo>
                    <a:lnTo>
                      <a:pt x="85" y="71"/>
                    </a:lnTo>
                    <a:lnTo>
                      <a:pt x="79" y="75"/>
                    </a:lnTo>
                    <a:lnTo>
                      <a:pt x="71" y="79"/>
                    </a:lnTo>
                    <a:lnTo>
                      <a:pt x="62" y="81"/>
                    </a:lnTo>
                    <a:lnTo>
                      <a:pt x="54" y="83"/>
                    </a:lnTo>
                    <a:lnTo>
                      <a:pt x="45" y="84"/>
                    </a:lnTo>
                    <a:lnTo>
                      <a:pt x="36" y="84"/>
                    </a:lnTo>
                    <a:lnTo>
                      <a:pt x="27" y="84"/>
                    </a:lnTo>
                    <a:lnTo>
                      <a:pt x="17" y="83"/>
                    </a:lnTo>
                    <a:lnTo>
                      <a:pt x="13" y="79"/>
                    </a:lnTo>
                    <a:lnTo>
                      <a:pt x="11" y="75"/>
                    </a:lnTo>
                    <a:lnTo>
                      <a:pt x="7" y="71"/>
                    </a:lnTo>
                    <a:lnTo>
                      <a:pt x="4" y="67"/>
                    </a:lnTo>
                    <a:lnTo>
                      <a:pt x="3" y="62"/>
                    </a:lnTo>
                    <a:lnTo>
                      <a:pt x="2" y="57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0" y="42"/>
                    </a:lnTo>
                    <a:lnTo>
                      <a:pt x="3" y="37"/>
                    </a:lnTo>
                    <a:lnTo>
                      <a:pt x="6" y="33"/>
                    </a:lnTo>
                    <a:lnTo>
                      <a:pt x="8" y="30"/>
                    </a:lnTo>
                    <a:lnTo>
                      <a:pt x="11" y="27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19" y="16"/>
                    </a:lnTo>
                    <a:lnTo>
                      <a:pt x="20" y="14"/>
                    </a:lnTo>
                    <a:lnTo>
                      <a:pt x="21" y="10"/>
                    </a:lnTo>
                    <a:lnTo>
                      <a:pt x="23" y="6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4" y="4"/>
                    </a:lnTo>
                    <a:lnTo>
                      <a:pt x="38" y="8"/>
                    </a:lnTo>
                    <a:lnTo>
                      <a:pt x="40" y="14"/>
                    </a:lnTo>
                    <a:lnTo>
                      <a:pt x="41" y="19"/>
                    </a:lnTo>
                    <a:lnTo>
                      <a:pt x="42" y="25"/>
                    </a:lnTo>
                    <a:lnTo>
                      <a:pt x="43" y="32"/>
                    </a:lnTo>
                    <a:lnTo>
                      <a:pt x="46" y="36"/>
                    </a:lnTo>
                    <a:lnTo>
                      <a:pt x="51" y="40"/>
                    </a:lnTo>
                    <a:lnTo>
                      <a:pt x="59" y="42"/>
                    </a:lnTo>
                    <a:lnTo>
                      <a:pt x="59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260">
                <a:extLst>
                  <a:ext uri="{FF2B5EF4-FFF2-40B4-BE49-F238E27FC236}">
                    <a16:creationId xmlns="" xmlns:a16="http://schemas.microsoft.com/office/drawing/2014/main" id="{0648E85B-0D7C-4FE3-A762-9A41BE367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" y="3100"/>
                <a:ext cx="10" cy="7"/>
              </a:xfrm>
              <a:custGeom>
                <a:avLst/>
                <a:gdLst>
                  <a:gd name="T0" fmla="*/ 0 w 31"/>
                  <a:gd name="T1" fmla="*/ 0 h 22"/>
                  <a:gd name="T2" fmla="*/ 0 w 31"/>
                  <a:gd name="T3" fmla="*/ 0 h 22"/>
                  <a:gd name="T4" fmla="*/ 0 w 31"/>
                  <a:gd name="T5" fmla="*/ 0 h 22"/>
                  <a:gd name="T6" fmla="*/ 0 w 31"/>
                  <a:gd name="T7" fmla="*/ 0 h 22"/>
                  <a:gd name="T8" fmla="*/ 0 w 31"/>
                  <a:gd name="T9" fmla="*/ 0 h 22"/>
                  <a:gd name="T10" fmla="*/ 0 w 31"/>
                  <a:gd name="T11" fmla="*/ 0 h 22"/>
                  <a:gd name="T12" fmla="*/ 0 w 31"/>
                  <a:gd name="T13" fmla="*/ 0 h 22"/>
                  <a:gd name="T14" fmla="*/ 0 w 31"/>
                  <a:gd name="T15" fmla="*/ 0 h 22"/>
                  <a:gd name="T16" fmla="*/ 0 w 31"/>
                  <a:gd name="T17" fmla="*/ 0 h 22"/>
                  <a:gd name="T18" fmla="*/ 0 w 31"/>
                  <a:gd name="T19" fmla="*/ 0 h 22"/>
                  <a:gd name="T20" fmla="*/ 0 w 31"/>
                  <a:gd name="T21" fmla="*/ 0 h 22"/>
                  <a:gd name="T22" fmla="*/ 0 w 31"/>
                  <a:gd name="T23" fmla="*/ 0 h 22"/>
                  <a:gd name="T24" fmla="*/ 0 w 31"/>
                  <a:gd name="T25" fmla="*/ 0 h 22"/>
                  <a:gd name="T26" fmla="*/ 0 w 31"/>
                  <a:gd name="T27" fmla="*/ 0 h 22"/>
                  <a:gd name="T28" fmla="*/ 0 w 31"/>
                  <a:gd name="T29" fmla="*/ 0 h 22"/>
                  <a:gd name="T30" fmla="*/ 0 w 31"/>
                  <a:gd name="T31" fmla="*/ 0 h 22"/>
                  <a:gd name="T32" fmla="*/ 0 w 31"/>
                  <a:gd name="T33" fmla="*/ 0 h 22"/>
                  <a:gd name="T34" fmla="*/ 0 w 31"/>
                  <a:gd name="T35" fmla="*/ 0 h 22"/>
                  <a:gd name="T36" fmla="*/ 0 w 31"/>
                  <a:gd name="T37" fmla="*/ 0 h 22"/>
                  <a:gd name="T38" fmla="*/ 0 w 31"/>
                  <a:gd name="T39" fmla="*/ 0 h 22"/>
                  <a:gd name="T40" fmla="*/ 0 w 31"/>
                  <a:gd name="T41" fmla="*/ 0 h 22"/>
                  <a:gd name="T42" fmla="*/ 0 w 31"/>
                  <a:gd name="T43" fmla="*/ 0 h 22"/>
                  <a:gd name="T44" fmla="*/ 0 w 31"/>
                  <a:gd name="T45" fmla="*/ 0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1"/>
                  <a:gd name="T70" fmla="*/ 0 h 22"/>
                  <a:gd name="T71" fmla="*/ 31 w 31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1" h="22">
                    <a:moveTo>
                      <a:pt x="29" y="21"/>
                    </a:moveTo>
                    <a:lnTo>
                      <a:pt x="4" y="22"/>
                    </a:lnTo>
                    <a:lnTo>
                      <a:pt x="2" y="20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5" y="4"/>
                    </a:lnTo>
                    <a:lnTo>
                      <a:pt x="27" y="5"/>
                    </a:lnTo>
                    <a:lnTo>
                      <a:pt x="30" y="8"/>
                    </a:lnTo>
                    <a:lnTo>
                      <a:pt x="31" y="11"/>
                    </a:lnTo>
                    <a:lnTo>
                      <a:pt x="31" y="14"/>
                    </a:lnTo>
                    <a:lnTo>
                      <a:pt x="31" y="17"/>
                    </a:lnTo>
                    <a:lnTo>
                      <a:pt x="29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261">
                <a:extLst>
                  <a:ext uri="{FF2B5EF4-FFF2-40B4-BE49-F238E27FC236}">
                    <a16:creationId xmlns="" xmlns:a16="http://schemas.microsoft.com/office/drawing/2014/main" id="{EECCFAF1-EA64-445D-AF8D-D60E3CA25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3" y="3099"/>
                <a:ext cx="10" cy="10"/>
              </a:xfrm>
              <a:custGeom>
                <a:avLst/>
                <a:gdLst>
                  <a:gd name="T0" fmla="*/ 0 w 29"/>
                  <a:gd name="T1" fmla="*/ 0 h 29"/>
                  <a:gd name="T2" fmla="*/ 0 w 29"/>
                  <a:gd name="T3" fmla="*/ 0 h 29"/>
                  <a:gd name="T4" fmla="*/ 0 w 29"/>
                  <a:gd name="T5" fmla="*/ 0 h 29"/>
                  <a:gd name="T6" fmla="*/ 0 w 29"/>
                  <a:gd name="T7" fmla="*/ 0 h 29"/>
                  <a:gd name="T8" fmla="*/ 0 w 29"/>
                  <a:gd name="T9" fmla="*/ 0 h 29"/>
                  <a:gd name="T10" fmla="*/ 0 w 29"/>
                  <a:gd name="T11" fmla="*/ 0 h 29"/>
                  <a:gd name="T12" fmla="*/ 0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0 w 29"/>
                  <a:gd name="T21" fmla="*/ 0 h 29"/>
                  <a:gd name="T22" fmla="*/ 0 w 29"/>
                  <a:gd name="T23" fmla="*/ 0 h 29"/>
                  <a:gd name="T24" fmla="*/ 0 w 29"/>
                  <a:gd name="T25" fmla="*/ 0 h 29"/>
                  <a:gd name="T26" fmla="*/ 0 w 29"/>
                  <a:gd name="T27" fmla="*/ 0 h 29"/>
                  <a:gd name="T28" fmla="*/ 0 w 29"/>
                  <a:gd name="T29" fmla="*/ 0 h 29"/>
                  <a:gd name="T30" fmla="*/ 0 w 29"/>
                  <a:gd name="T31" fmla="*/ 0 h 29"/>
                  <a:gd name="T32" fmla="*/ 0 w 29"/>
                  <a:gd name="T33" fmla="*/ 0 h 29"/>
                  <a:gd name="T34" fmla="*/ 0 w 29"/>
                  <a:gd name="T35" fmla="*/ 0 h 29"/>
                  <a:gd name="T36" fmla="*/ 0 w 29"/>
                  <a:gd name="T37" fmla="*/ 0 h 29"/>
                  <a:gd name="T38" fmla="*/ 0 w 29"/>
                  <a:gd name="T39" fmla="*/ 0 h 29"/>
                  <a:gd name="T40" fmla="*/ 0 w 29"/>
                  <a:gd name="T41" fmla="*/ 0 h 29"/>
                  <a:gd name="T42" fmla="*/ 0 w 29"/>
                  <a:gd name="T43" fmla="*/ 0 h 29"/>
                  <a:gd name="T44" fmla="*/ 0 w 29"/>
                  <a:gd name="T45" fmla="*/ 0 h 29"/>
                  <a:gd name="T46" fmla="*/ 0 w 29"/>
                  <a:gd name="T47" fmla="*/ 0 h 29"/>
                  <a:gd name="T48" fmla="*/ 0 w 29"/>
                  <a:gd name="T49" fmla="*/ 0 h 29"/>
                  <a:gd name="T50" fmla="*/ 0 w 29"/>
                  <a:gd name="T51" fmla="*/ 0 h 29"/>
                  <a:gd name="T52" fmla="*/ 0 w 29"/>
                  <a:gd name="T53" fmla="*/ 0 h 29"/>
                  <a:gd name="T54" fmla="*/ 0 w 29"/>
                  <a:gd name="T55" fmla="*/ 0 h 29"/>
                  <a:gd name="T56" fmla="*/ 0 w 29"/>
                  <a:gd name="T57" fmla="*/ 0 h 29"/>
                  <a:gd name="T58" fmla="*/ 0 w 29"/>
                  <a:gd name="T59" fmla="*/ 0 h 29"/>
                  <a:gd name="T60" fmla="*/ 0 w 29"/>
                  <a:gd name="T61" fmla="*/ 0 h 29"/>
                  <a:gd name="T62" fmla="*/ 0 w 29"/>
                  <a:gd name="T63" fmla="*/ 0 h 29"/>
                  <a:gd name="T64" fmla="*/ 0 w 29"/>
                  <a:gd name="T65" fmla="*/ 0 h 29"/>
                  <a:gd name="T66" fmla="*/ 0 w 29"/>
                  <a:gd name="T67" fmla="*/ 0 h 29"/>
                  <a:gd name="T68" fmla="*/ 0 w 29"/>
                  <a:gd name="T69" fmla="*/ 0 h 29"/>
                  <a:gd name="T70" fmla="*/ 0 w 29"/>
                  <a:gd name="T71" fmla="*/ 0 h 29"/>
                  <a:gd name="T72" fmla="*/ 0 w 29"/>
                  <a:gd name="T73" fmla="*/ 0 h 29"/>
                  <a:gd name="T74" fmla="*/ 0 w 29"/>
                  <a:gd name="T75" fmla="*/ 0 h 29"/>
                  <a:gd name="T76" fmla="*/ 0 w 29"/>
                  <a:gd name="T77" fmla="*/ 0 h 29"/>
                  <a:gd name="T78" fmla="*/ 0 w 29"/>
                  <a:gd name="T79" fmla="*/ 0 h 29"/>
                  <a:gd name="T80" fmla="*/ 0 w 29"/>
                  <a:gd name="T81" fmla="*/ 0 h 29"/>
                  <a:gd name="T82" fmla="*/ 0 w 29"/>
                  <a:gd name="T83" fmla="*/ 0 h 29"/>
                  <a:gd name="T84" fmla="*/ 0 w 29"/>
                  <a:gd name="T85" fmla="*/ 0 h 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9"/>
                  <a:gd name="T130" fmla="*/ 0 h 29"/>
                  <a:gd name="T131" fmla="*/ 29 w 29"/>
                  <a:gd name="T132" fmla="*/ 29 h 2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9" h="29">
                    <a:moveTo>
                      <a:pt x="28" y="4"/>
                    </a:moveTo>
                    <a:lnTo>
                      <a:pt x="28" y="8"/>
                    </a:lnTo>
                    <a:lnTo>
                      <a:pt x="28" y="10"/>
                    </a:lnTo>
                    <a:lnTo>
                      <a:pt x="26" y="13"/>
                    </a:lnTo>
                    <a:lnTo>
                      <a:pt x="25" y="15"/>
                    </a:lnTo>
                    <a:lnTo>
                      <a:pt x="24" y="18"/>
                    </a:lnTo>
                    <a:lnTo>
                      <a:pt x="22" y="19"/>
                    </a:lnTo>
                    <a:lnTo>
                      <a:pt x="21" y="22"/>
                    </a:lnTo>
                    <a:lnTo>
                      <a:pt x="18" y="23"/>
                    </a:lnTo>
                    <a:lnTo>
                      <a:pt x="17" y="26"/>
                    </a:lnTo>
                    <a:lnTo>
                      <a:pt x="15" y="27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9" y="29"/>
                    </a:lnTo>
                    <a:lnTo>
                      <a:pt x="8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262">
                <a:extLst>
                  <a:ext uri="{FF2B5EF4-FFF2-40B4-BE49-F238E27FC236}">
                    <a16:creationId xmlns="" xmlns:a16="http://schemas.microsoft.com/office/drawing/2014/main" id="{63B79A67-5571-4099-A7E2-A82E82D12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3098"/>
                <a:ext cx="10" cy="17"/>
              </a:xfrm>
              <a:custGeom>
                <a:avLst/>
                <a:gdLst>
                  <a:gd name="T0" fmla="*/ 0 w 29"/>
                  <a:gd name="T1" fmla="*/ 0 h 52"/>
                  <a:gd name="T2" fmla="*/ 0 w 29"/>
                  <a:gd name="T3" fmla="*/ 0 h 52"/>
                  <a:gd name="T4" fmla="*/ 0 w 29"/>
                  <a:gd name="T5" fmla="*/ 0 h 52"/>
                  <a:gd name="T6" fmla="*/ 0 w 29"/>
                  <a:gd name="T7" fmla="*/ 0 h 52"/>
                  <a:gd name="T8" fmla="*/ 0 w 29"/>
                  <a:gd name="T9" fmla="*/ 0 h 52"/>
                  <a:gd name="T10" fmla="*/ 0 w 29"/>
                  <a:gd name="T11" fmla="*/ 0 h 52"/>
                  <a:gd name="T12" fmla="*/ 0 w 29"/>
                  <a:gd name="T13" fmla="*/ 0 h 52"/>
                  <a:gd name="T14" fmla="*/ 0 w 29"/>
                  <a:gd name="T15" fmla="*/ 0 h 52"/>
                  <a:gd name="T16" fmla="*/ 0 w 29"/>
                  <a:gd name="T17" fmla="*/ 0 h 52"/>
                  <a:gd name="T18" fmla="*/ 0 w 29"/>
                  <a:gd name="T19" fmla="*/ 0 h 52"/>
                  <a:gd name="T20" fmla="*/ 0 w 29"/>
                  <a:gd name="T21" fmla="*/ 0 h 52"/>
                  <a:gd name="T22" fmla="*/ 0 w 29"/>
                  <a:gd name="T23" fmla="*/ 0 h 52"/>
                  <a:gd name="T24" fmla="*/ 0 w 29"/>
                  <a:gd name="T25" fmla="*/ 0 h 52"/>
                  <a:gd name="T26" fmla="*/ 0 w 29"/>
                  <a:gd name="T27" fmla="*/ 0 h 52"/>
                  <a:gd name="T28" fmla="*/ 0 w 29"/>
                  <a:gd name="T29" fmla="*/ 0 h 52"/>
                  <a:gd name="T30" fmla="*/ 0 w 29"/>
                  <a:gd name="T31" fmla="*/ 0 h 52"/>
                  <a:gd name="T32" fmla="*/ 0 w 29"/>
                  <a:gd name="T33" fmla="*/ 0 h 52"/>
                  <a:gd name="T34" fmla="*/ 0 w 29"/>
                  <a:gd name="T35" fmla="*/ 0 h 52"/>
                  <a:gd name="T36" fmla="*/ 0 w 29"/>
                  <a:gd name="T37" fmla="*/ 0 h 52"/>
                  <a:gd name="T38" fmla="*/ 0 w 29"/>
                  <a:gd name="T39" fmla="*/ 0 h 52"/>
                  <a:gd name="T40" fmla="*/ 0 w 29"/>
                  <a:gd name="T41" fmla="*/ 0 h 52"/>
                  <a:gd name="T42" fmla="*/ 0 w 29"/>
                  <a:gd name="T43" fmla="*/ 0 h 52"/>
                  <a:gd name="T44" fmla="*/ 0 w 29"/>
                  <a:gd name="T45" fmla="*/ 0 h 52"/>
                  <a:gd name="T46" fmla="*/ 0 w 29"/>
                  <a:gd name="T47" fmla="*/ 0 h 52"/>
                  <a:gd name="T48" fmla="*/ 0 w 29"/>
                  <a:gd name="T49" fmla="*/ 0 h 52"/>
                  <a:gd name="T50" fmla="*/ 0 w 29"/>
                  <a:gd name="T51" fmla="*/ 0 h 52"/>
                  <a:gd name="T52" fmla="*/ 0 w 29"/>
                  <a:gd name="T53" fmla="*/ 0 h 52"/>
                  <a:gd name="T54" fmla="*/ 0 w 29"/>
                  <a:gd name="T55" fmla="*/ 0 h 52"/>
                  <a:gd name="T56" fmla="*/ 0 w 29"/>
                  <a:gd name="T57" fmla="*/ 0 h 52"/>
                  <a:gd name="T58" fmla="*/ 0 w 29"/>
                  <a:gd name="T59" fmla="*/ 0 h 52"/>
                  <a:gd name="T60" fmla="*/ 0 w 29"/>
                  <a:gd name="T61" fmla="*/ 0 h 52"/>
                  <a:gd name="T62" fmla="*/ 0 w 29"/>
                  <a:gd name="T63" fmla="*/ 0 h 5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"/>
                  <a:gd name="T97" fmla="*/ 0 h 52"/>
                  <a:gd name="T98" fmla="*/ 29 w 29"/>
                  <a:gd name="T99" fmla="*/ 52 h 5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" h="52">
                    <a:moveTo>
                      <a:pt x="26" y="0"/>
                    </a:moveTo>
                    <a:lnTo>
                      <a:pt x="27" y="5"/>
                    </a:lnTo>
                    <a:lnTo>
                      <a:pt x="29" y="12"/>
                    </a:lnTo>
                    <a:lnTo>
                      <a:pt x="29" y="17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6" y="33"/>
                    </a:lnTo>
                    <a:lnTo>
                      <a:pt x="25" y="38"/>
                    </a:lnTo>
                    <a:lnTo>
                      <a:pt x="23" y="42"/>
                    </a:lnTo>
                    <a:lnTo>
                      <a:pt x="21" y="47"/>
                    </a:lnTo>
                    <a:lnTo>
                      <a:pt x="18" y="52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9" y="51"/>
                    </a:lnTo>
                    <a:lnTo>
                      <a:pt x="8" y="51"/>
                    </a:lnTo>
                    <a:lnTo>
                      <a:pt x="6" y="49"/>
                    </a:lnTo>
                    <a:lnTo>
                      <a:pt x="4" y="48"/>
                    </a:lnTo>
                    <a:lnTo>
                      <a:pt x="4" y="47"/>
                    </a:lnTo>
                    <a:lnTo>
                      <a:pt x="2" y="46"/>
                    </a:lnTo>
                    <a:lnTo>
                      <a:pt x="2" y="43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2" y="19"/>
                    </a:lnTo>
                    <a:lnTo>
                      <a:pt x="5" y="14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263">
                <a:extLst>
                  <a:ext uri="{FF2B5EF4-FFF2-40B4-BE49-F238E27FC236}">
                    <a16:creationId xmlns="" xmlns:a16="http://schemas.microsoft.com/office/drawing/2014/main" id="{3C00D430-584A-46D9-A3E1-7198B36C7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6" y="3104"/>
                <a:ext cx="10" cy="8"/>
              </a:xfrm>
              <a:custGeom>
                <a:avLst/>
                <a:gdLst>
                  <a:gd name="T0" fmla="*/ 0 w 29"/>
                  <a:gd name="T1" fmla="*/ 0 h 24"/>
                  <a:gd name="T2" fmla="*/ 0 w 29"/>
                  <a:gd name="T3" fmla="*/ 0 h 24"/>
                  <a:gd name="T4" fmla="*/ 0 w 29"/>
                  <a:gd name="T5" fmla="*/ 0 h 24"/>
                  <a:gd name="T6" fmla="*/ 0 w 29"/>
                  <a:gd name="T7" fmla="*/ 0 h 24"/>
                  <a:gd name="T8" fmla="*/ 0 w 29"/>
                  <a:gd name="T9" fmla="*/ 0 h 24"/>
                  <a:gd name="T10" fmla="*/ 0 w 29"/>
                  <a:gd name="T11" fmla="*/ 0 h 24"/>
                  <a:gd name="T12" fmla="*/ 0 w 29"/>
                  <a:gd name="T13" fmla="*/ 0 h 24"/>
                  <a:gd name="T14" fmla="*/ 0 w 29"/>
                  <a:gd name="T15" fmla="*/ 0 h 24"/>
                  <a:gd name="T16" fmla="*/ 0 w 29"/>
                  <a:gd name="T17" fmla="*/ 0 h 24"/>
                  <a:gd name="T18" fmla="*/ 0 w 29"/>
                  <a:gd name="T19" fmla="*/ 0 h 24"/>
                  <a:gd name="T20" fmla="*/ 0 w 29"/>
                  <a:gd name="T21" fmla="*/ 0 h 24"/>
                  <a:gd name="T22" fmla="*/ 0 w 29"/>
                  <a:gd name="T23" fmla="*/ 0 h 24"/>
                  <a:gd name="T24" fmla="*/ 0 w 29"/>
                  <a:gd name="T25" fmla="*/ 0 h 24"/>
                  <a:gd name="T26" fmla="*/ 0 w 29"/>
                  <a:gd name="T27" fmla="*/ 0 h 24"/>
                  <a:gd name="T28" fmla="*/ 0 w 29"/>
                  <a:gd name="T29" fmla="*/ 0 h 24"/>
                  <a:gd name="T30" fmla="*/ 0 w 29"/>
                  <a:gd name="T31" fmla="*/ 0 h 24"/>
                  <a:gd name="T32" fmla="*/ 0 w 29"/>
                  <a:gd name="T33" fmla="*/ 0 h 24"/>
                  <a:gd name="T34" fmla="*/ 0 w 29"/>
                  <a:gd name="T35" fmla="*/ 0 h 24"/>
                  <a:gd name="T36" fmla="*/ 0 w 29"/>
                  <a:gd name="T37" fmla="*/ 0 h 24"/>
                  <a:gd name="T38" fmla="*/ 0 w 29"/>
                  <a:gd name="T39" fmla="*/ 0 h 24"/>
                  <a:gd name="T40" fmla="*/ 0 w 29"/>
                  <a:gd name="T41" fmla="*/ 0 h 24"/>
                  <a:gd name="T42" fmla="*/ 0 w 29"/>
                  <a:gd name="T43" fmla="*/ 0 h 24"/>
                  <a:gd name="T44" fmla="*/ 0 w 29"/>
                  <a:gd name="T45" fmla="*/ 0 h 24"/>
                  <a:gd name="T46" fmla="*/ 0 w 29"/>
                  <a:gd name="T47" fmla="*/ 0 h 24"/>
                  <a:gd name="T48" fmla="*/ 0 w 29"/>
                  <a:gd name="T49" fmla="*/ 0 h 24"/>
                  <a:gd name="T50" fmla="*/ 0 w 29"/>
                  <a:gd name="T51" fmla="*/ 0 h 24"/>
                  <a:gd name="T52" fmla="*/ 0 w 29"/>
                  <a:gd name="T53" fmla="*/ 0 h 24"/>
                  <a:gd name="T54" fmla="*/ 0 w 29"/>
                  <a:gd name="T55" fmla="*/ 0 h 24"/>
                  <a:gd name="T56" fmla="*/ 0 w 29"/>
                  <a:gd name="T57" fmla="*/ 0 h 24"/>
                  <a:gd name="T58" fmla="*/ 0 w 29"/>
                  <a:gd name="T59" fmla="*/ 0 h 24"/>
                  <a:gd name="T60" fmla="*/ 0 w 29"/>
                  <a:gd name="T61" fmla="*/ 0 h 24"/>
                  <a:gd name="T62" fmla="*/ 0 w 29"/>
                  <a:gd name="T63" fmla="*/ 0 h 24"/>
                  <a:gd name="T64" fmla="*/ 0 w 29"/>
                  <a:gd name="T65" fmla="*/ 0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24"/>
                  <a:gd name="T101" fmla="*/ 29 w 29"/>
                  <a:gd name="T102" fmla="*/ 24 h 2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24">
                    <a:moveTo>
                      <a:pt x="27" y="6"/>
                    </a:moveTo>
                    <a:lnTo>
                      <a:pt x="29" y="10"/>
                    </a:lnTo>
                    <a:lnTo>
                      <a:pt x="27" y="11"/>
                    </a:lnTo>
                    <a:lnTo>
                      <a:pt x="27" y="14"/>
                    </a:lnTo>
                    <a:lnTo>
                      <a:pt x="26" y="16"/>
                    </a:lnTo>
                    <a:lnTo>
                      <a:pt x="25" y="17"/>
                    </a:lnTo>
                    <a:lnTo>
                      <a:pt x="24" y="19"/>
                    </a:lnTo>
                    <a:lnTo>
                      <a:pt x="21" y="20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5" y="23"/>
                    </a:lnTo>
                    <a:lnTo>
                      <a:pt x="4" y="23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1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2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264">
                <a:extLst>
                  <a:ext uri="{FF2B5EF4-FFF2-40B4-BE49-F238E27FC236}">
                    <a16:creationId xmlns="" xmlns:a16="http://schemas.microsoft.com/office/drawing/2014/main" id="{5208585F-6B8C-421F-840A-18D6812E9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2" y="3114"/>
                <a:ext cx="18" cy="12"/>
              </a:xfrm>
              <a:custGeom>
                <a:avLst/>
                <a:gdLst>
                  <a:gd name="T0" fmla="*/ 0 w 54"/>
                  <a:gd name="T1" fmla="*/ 0 h 36"/>
                  <a:gd name="T2" fmla="*/ 0 w 54"/>
                  <a:gd name="T3" fmla="*/ 0 h 36"/>
                  <a:gd name="T4" fmla="*/ 0 w 54"/>
                  <a:gd name="T5" fmla="*/ 0 h 36"/>
                  <a:gd name="T6" fmla="*/ 0 w 54"/>
                  <a:gd name="T7" fmla="*/ 0 h 36"/>
                  <a:gd name="T8" fmla="*/ 0 w 54"/>
                  <a:gd name="T9" fmla="*/ 0 h 36"/>
                  <a:gd name="T10" fmla="*/ 0 w 54"/>
                  <a:gd name="T11" fmla="*/ 0 h 36"/>
                  <a:gd name="T12" fmla="*/ 0 w 54"/>
                  <a:gd name="T13" fmla="*/ 0 h 36"/>
                  <a:gd name="T14" fmla="*/ 0 w 54"/>
                  <a:gd name="T15" fmla="*/ 0 h 36"/>
                  <a:gd name="T16" fmla="*/ 0 w 54"/>
                  <a:gd name="T17" fmla="*/ 0 h 36"/>
                  <a:gd name="T18" fmla="*/ 0 w 54"/>
                  <a:gd name="T19" fmla="*/ 0 h 36"/>
                  <a:gd name="T20" fmla="*/ 0 w 54"/>
                  <a:gd name="T21" fmla="*/ 0 h 36"/>
                  <a:gd name="T22" fmla="*/ 0 w 54"/>
                  <a:gd name="T23" fmla="*/ 0 h 36"/>
                  <a:gd name="T24" fmla="*/ 0 w 54"/>
                  <a:gd name="T25" fmla="*/ 0 h 36"/>
                  <a:gd name="T26" fmla="*/ 0 w 54"/>
                  <a:gd name="T27" fmla="*/ 0 h 36"/>
                  <a:gd name="T28" fmla="*/ 0 w 54"/>
                  <a:gd name="T29" fmla="*/ 0 h 36"/>
                  <a:gd name="T30" fmla="*/ 0 w 54"/>
                  <a:gd name="T31" fmla="*/ 0 h 36"/>
                  <a:gd name="T32" fmla="*/ 0 w 54"/>
                  <a:gd name="T33" fmla="*/ 0 h 36"/>
                  <a:gd name="T34" fmla="*/ 0 w 54"/>
                  <a:gd name="T35" fmla="*/ 0 h 36"/>
                  <a:gd name="T36" fmla="*/ 0 w 54"/>
                  <a:gd name="T37" fmla="*/ 0 h 36"/>
                  <a:gd name="T38" fmla="*/ 0 w 54"/>
                  <a:gd name="T39" fmla="*/ 0 h 36"/>
                  <a:gd name="T40" fmla="*/ 0 w 54"/>
                  <a:gd name="T41" fmla="*/ 0 h 36"/>
                  <a:gd name="T42" fmla="*/ 0 w 54"/>
                  <a:gd name="T43" fmla="*/ 0 h 36"/>
                  <a:gd name="T44" fmla="*/ 0 w 54"/>
                  <a:gd name="T45" fmla="*/ 0 h 36"/>
                  <a:gd name="T46" fmla="*/ 0 w 54"/>
                  <a:gd name="T47" fmla="*/ 0 h 36"/>
                  <a:gd name="T48" fmla="*/ 0 w 54"/>
                  <a:gd name="T49" fmla="*/ 0 h 36"/>
                  <a:gd name="T50" fmla="*/ 0 w 54"/>
                  <a:gd name="T51" fmla="*/ 0 h 36"/>
                  <a:gd name="T52" fmla="*/ 0 w 54"/>
                  <a:gd name="T53" fmla="*/ 0 h 36"/>
                  <a:gd name="T54" fmla="*/ 0 w 54"/>
                  <a:gd name="T55" fmla="*/ 0 h 36"/>
                  <a:gd name="T56" fmla="*/ 0 w 54"/>
                  <a:gd name="T57" fmla="*/ 0 h 36"/>
                  <a:gd name="T58" fmla="*/ 0 w 54"/>
                  <a:gd name="T59" fmla="*/ 0 h 36"/>
                  <a:gd name="T60" fmla="*/ 0 w 54"/>
                  <a:gd name="T61" fmla="*/ 0 h 36"/>
                  <a:gd name="T62" fmla="*/ 0 w 54"/>
                  <a:gd name="T63" fmla="*/ 0 h 36"/>
                  <a:gd name="T64" fmla="*/ 0 w 54"/>
                  <a:gd name="T65" fmla="*/ 0 h 36"/>
                  <a:gd name="T66" fmla="*/ 0 w 54"/>
                  <a:gd name="T67" fmla="*/ 0 h 36"/>
                  <a:gd name="T68" fmla="*/ 0 w 54"/>
                  <a:gd name="T69" fmla="*/ 0 h 36"/>
                  <a:gd name="T70" fmla="*/ 0 w 54"/>
                  <a:gd name="T71" fmla="*/ 0 h 36"/>
                  <a:gd name="T72" fmla="*/ 0 w 54"/>
                  <a:gd name="T73" fmla="*/ 0 h 36"/>
                  <a:gd name="T74" fmla="*/ 0 w 54"/>
                  <a:gd name="T75" fmla="*/ 0 h 36"/>
                  <a:gd name="T76" fmla="*/ 0 w 54"/>
                  <a:gd name="T77" fmla="*/ 0 h 36"/>
                  <a:gd name="T78" fmla="*/ 0 w 54"/>
                  <a:gd name="T79" fmla="*/ 0 h 36"/>
                  <a:gd name="T80" fmla="*/ 0 w 54"/>
                  <a:gd name="T81" fmla="*/ 0 h 36"/>
                  <a:gd name="T82" fmla="*/ 0 w 54"/>
                  <a:gd name="T83" fmla="*/ 0 h 36"/>
                  <a:gd name="T84" fmla="*/ 0 w 54"/>
                  <a:gd name="T85" fmla="*/ 0 h 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4"/>
                  <a:gd name="T130" fmla="*/ 0 h 36"/>
                  <a:gd name="T131" fmla="*/ 54 w 54"/>
                  <a:gd name="T132" fmla="*/ 36 h 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4" h="36">
                    <a:moveTo>
                      <a:pt x="54" y="14"/>
                    </a:moveTo>
                    <a:lnTo>
                      <a:pt x="54" y="17"/>
                    </a:lnTo>
                    <a:lnTo>
                      <a:pt x="52" y="20"/>
                    </a:lnTo>
                    <a:lnTo>
                      <a:pt x="52" y="23"/>
                    </a:lnTo>
                    <a:lnTo>
                      <a:pt x="50" y="25"/>
                    </a:lnTo>
                    <a:lnTo>
                      <a:pt x="48" y="28"/>
                    </a:lnTo>
                    <a:lnTo>
                      <a:pt x="46" y="30"/>
                    </a:lnTo>
                    <a:lnTo>
                      <a:pt x="44" y="32"/>
                    </a:lnTo>
                    <a:lnTo>
                      <a:pt x="42" y="33"/>
                    </a:lnTo>
                    <a:lnTo>
                      <a:pt x="39" y="34"/>
                    </a:lnTo>
                    <a:lnTo>
                      <a:pt x="37" y="36"/>
                    </a:lnTo>
                    <a:lnTo>
                      <a:pt x="31" y="36"/>
                    </a:lnTo>
                    <a:lnTo>
                      <a:pt x="26" y="36"/>
                    </a:lnTo>
                    <a:lnTo>
                      <a:pt x="22" y="36"/>
                    </a:lnTo>
                    <a:lnTo>
                      <a:pt x="17" y="36"/>
                    </a:lnTo>
                    <a:lnTo>
                      <a:pt x="13" y="34"/>
                    </a:lnTo>
                    <a:lnTo>
                      <a:pt x="9" y="33"/>
                    </a:lnTo>
                    <a:lnTo>
                      <a:pt x="7" y="30"/>
                    </a:lnTo>
                    <a:lnTo>
                      <a:pt x="4" y="27"/>
                    </a:lnTo>
                    <a:lnTo>
                      <a:pt x="1" y="23"/>
                    </a:lnTo>
                    <a:lnTo>
                      <a:pt x="0" y="19"/>
                    </a:lnTo>
                    <a:lnTo>
                      <a:pt x="1" y="14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1" y="2"/>
                    </a:lnTo>
                    <a:lnTo>
                      <a:pt x="37" y="3"/>
                    </a:lnTo>
                    <a:lnTo>
                      <a:pt x="40" y="6"/>
                    </a:lnTo>
                    <a:lnTo>
                      <a:pt x="42" y="7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6" y="10"/>
                    </a:lnTo>
                    <a:lnTo>
                      <a:pt x="47" y="10"/>
                    </a:lnTo>
                    <a:lnTo>
                      <a:pt x="48" y="11"/>
                    </a:lnTo>
                    <a:lnTo>
                      <a:pt x="50" y="11"/>
                    </a:lnTo>
                    <a:lnTo>
                      <a:pt x="51" y="12"/>
                    </a:lnTo>
                    <a:lnTo>
                      <a:pt x="52" y="14"/>
                    </a:lnTo>
                    <a:lnTo>
                      <a:pt x="54" y="15"/>
                    </a:lnTo>
                    <a:lnTo>
                      <a:pt x="5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265">
                <a:extLst>
                  <a:ext uri="{FF2B5EF4-FFF2-40B4-BE49-F238E27FC236}">
                    <a16:creationId xmlns="" xmlns:a16="http://schemas.microsoft.com/office/drawing/2014/main" id="{9C70864D-1305-41D5-BA34-1917663B3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9" y="3116"/>
                <a:ext cx="12" cy="8"/>
              </a:xfrm>
              <a:custGeom>
                <a:avLst/>
                <a:gdLst>
                  <a:gd name="T0" fmla="*/ 0 w 34"/>
                  <a:gd name="T1" fmla="*/ 0 h 24"/>
                  <a:gd name="T2" fmla="*/ 0 w 34"/>
                  <a:gd name="T3" fmla="*/ 0 h 24"/>
                  <a:gd name="T4" fmla="*/ 0 w 34"/>
                  <a:gd name="T5" fmla="*/ 0 h 24"/>
                  <a:gd name="T6" fmla="*/ 0 w 34"/>
                  <a:gd name="T7" fmla="*/ 0 h 24"/>
                  <a:gd name="T8" fmla="*/ 0 w 34"/>
                  <a:gd name="T9" fmla="*/ 0 h 24"/>
                  <a:gd name="T10" fmla="*/ 0 w 34"/>
                  <a:gd name="T11" fmla="*/ 0 h 24"/>
                  <a:gd name="T12" fmla="*/ 0 w 34"/>
                  <a:gd name="T13" fmla="*/ 0 h 24"/>
                  <a:gd name="T14" fmla="*/ 0 w 34"/>
                  <a:gd name="T15" fmla="*/ 0 h 24"/>
                  <a:gd name="T16" fmla="*/ 0 w 34"/>
                  <a:gd name="T17" fmla="*/ 0 h 24"/>
                  <a:gd name="T18" fmla="*/ 0 w 34"/>
                  <a:gd name="T19" fmla="*/ 0 h 24"/>
                  <a:gd name="T20" fmla="*/ 0 w 34"/>
                  <a:gd name="T21" fmla="*/ 0 h 24"/>
                  <a:gd name="T22" fmla="*/ 0 w 34"/>
                  <a:gd name="T23" fmla="*/ 0 h 24"/>
                  <a:gd name="T24" fmla="*/ 0 w 34"/>
                  <a:gd name="T25" fmla="*/ 0 h 24"/>
                  <a:gd name="T26" fmla="*/ 0 w 34"/>
                  <a:gd name="T27" fmla="*/ 0 h 24"/>
                  <a:gd name="T28" fmla="*/ 0 w 34"/>
                  <a:gd name="T29" fmla="*/ 0 h 24"/>
                  <a:gd name="T30" fmla="*/ 0 w 34"/>
                  <a:gd name="T31" fmla="*/ 0 h 24"/>
                  <a:gd name="T32" fmla="*/ 0 w 34"/>
                  <a:gd name="T33" fmla="*/ 0 h 24"/>
                  <a:gd name="T34" fmla="*/ 0 w 34"/>
                  <a:gd name="T35" fmla="*/ 0 h 24"/>
                  <a:gd name="T36" fmla="*/ 0 w 34"/>
                  <a:gd name="T37" fmla="*/ 0 h 24"/>
                  <a:gd name="T38" fmla="*/ 0 w 34"/>
                  <a:gd name="T39" fmla="*/ 0 h 24"/>
                  <a:gd name="T40" fmla="*/ 0 w 34"/>
                  <a:gd name="T41" fmla="*/ 0 h 24"/>
                  <a:gd name="T42" fmla="*/ 0 w 34"/>
                  <a:gd name="T43" fmla="*/ 0 h 24"/>
                  <a:gd name="T44" fmla="*/ 0 w 34"/>
                  <a:gd name="T45" fmla="*/ 0 h 24"/>
                  <a:gd name="T46" fmla="*/ 0 w 34"/>
                  <a:gd name="T47" fmla="*/ 0 h 24"/>
                  <a:gd name="T48" fmla="*/ 0 w 34"/>
                  <a:gd name="T49" fmla="*/ 0 h 24"/>
                  <a:gd name="T50" fmla="*/ 0 w 34"/>
                  <a:gd name="T51" fmla="*/ 0 h 24"/>
                  <a:gd name="T52" fmla="*/ 0 w 34"/>
                  <a:gd name="T53" fmla="*/ 0 h 24"/>
                  <a:gd name="T54" fmla="*/ 0 w 34"/>
                  <a:gd name="T55" fmla="*/ 0 h 24"/>
                  <a:gd name="T56" fmla="*/ 0 w 34"/>
                  <a:gd name="T57" fmla="*/ 0 h 24"/>
                  <a:gd name="T58" fmla="*/ 0 w 34"/>
                  <a:gd name="T59" fmla="*/ 0 h 24"/>
                  <a:gd name="T60" fmla="*/ 0 w 34"/>
                  <a:gd name="T61" fmla="*/ 0 h 24"/>
                  <a:gd name="T62" fmla="*/ 0 w 34"/>
                  <a:gd name="T63" fmla="*/ 0 h 24"/>
                  <a:gd name="T64" fmla="*/ 0 w 34"/>
                  <a:gd name="T65" fmla="*/ 0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4"/>
                  <a:gd name="T100" fmla="*/ 0 h 24"/>
                  <a:gd name="T101" fmla="*/ 34 w 34"/>
                  <a:gd name="T102" fmla="*/ 24 h 2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4" h="24">
                    <a:moveTo>
                      <a:pt x="33" y="3"/>
                    </a:moveTo>
                    <a:lnTo>
                      <a:pt x="33" y="8"/>
                    </a:lnTo>
                    <a:lnTo>
                      <a:pt x="32" y="11"/>
                    </a:lnTo>
                    <a:lnTo>
                      <a:pt x="28" y="13"/>
                    </a:lnTo>
                    <a:lnTo>
                      <a:pt x="25" y="15"/>
                    </a:lnTo>
                    <a:lnTo>
                      <a:pt x="21" y="16"/>
                    </a:lnTo>
                    <a:lnTo>
                      <a:pt x="17" y="17"/>
                    </a:lnTo>
                    <a:lnTo>
                      <a:pt x="13" y="19"/>
                    </a:lnTo>
                    <a:lnTo>
                      <a:pt x="11" y="20"/>
                    </a:lnTo>
                    <a:lnTo>
                      <a:pt x="7" y="21"/>
                    </a:lnTo>
                    <a:lnTo>
                      <a:pt x="4" y="24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8" y="11"/>
                    </a:lnTo>
                    <a:lnTo>
                      <a:pt x="11" y="10"/>
                    </a:lnTo>
                    <a:lnTo>
                      <a:pt x="13" y="7"/>
                    </a:lnTo>
                    <a:lnTo>
                      <a:pt x="17" y="4"/>
                    </a:lnTo>
                    <a:lnTo>
                      <a:pt x="20" y="3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34" y="3"/>
                    </a:lnTo>
                    <a:lnTo>
                      <a:pt x="3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266">
                <a:extLst>
                  <a:ext uri="{FF2B5EF4-FFF2-40B4-BE49-F238E27FC236}">
                    <a16:creationId xmlns="" xmlns:a16="http://schemas.microsoft.com/office/drawing/2014/main" id="{7D3164D5-7D06-4913-87D1-344617EA8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3" y="3119"/>
                <a:ext cx="18" cy="19"/>
              </a:xfrm>
              <a:custGeom>
                <a:avLst/>
                <a:gdLst>
                  <a:gd name="T0" fmla="*/ 0 w 56"/>
                  <a:gd name="T1" fmla="*/ 0 h 55"/>
                  <a:gd name="T2" fmla="*/ 0 w 56"/>
                  <a:gd name="T3" fmla="*/ 0 h 55"/>
                  <a:gd name="T4" fmla="*/ 0 w 56"/>
                  <a:gd name="T5" fmla="*/ 0 h 55"/>
                  <a:gd name="T6" fmla="*/ 0 w 56"/>
                  <a:gd name="T7" fmla="*/ 0 h 55"/>
                  <a:gd name="T8" fmla="*/ 0 w 56"/>
                  <a:gd name="T9" fmla="*/ 0 h 55"/>
                  <a:gd name="T10" fmla="*/ 0 w 56"/>
                  <a:gd name="T11" fmla="*/ 0 h 55"/>
                  <a:gd name="T12" fmla="*/ 0 w 56"/>
                  <a:gd name="T13" fmla="*/ 0 h 55"/>
                  <a:gd name="T14" fmla="*/ 0 w 56"/>
                  <a:gd name="T15" fmla="*/ 0 h 55"/>
                  <a:gd name="T16" fmla="*/ 0 w 56"/>
                  <a:gd name="T17" fmla="*/ 0 h 55"/>
                  <a:gd name="T18" fmla="*/ 0 w 56"/>
                  <a:gd name="T19" fmla="*/ 0 h 55"/>
                  <a:gd name="T20" fmla="*/ 0 w 56"/>
                  <a:gd name="T21" fmla="*/ 0 h 55"/>
                  <a:gd name="T22" fmla="*/ 0 w 56"/>
                  <a:gd name="T23" fmla="*/ 0 h 55"/>
                  <a:gd name="T24" fmla="*/ 0 w 56"/>
                  <a:gd name="T25" fmla="*/ 0 h 55"/>
                  <a:gd name="T26" fmla="*/ 0 w 56"/>
                  <a:gd name="T27" fmla="*/ 0 h 55"/>
                  <a:gd name="T28" fmla="*/ 0 w 56"/>
                  <a:gd name="T29" fmla="*/ 0 h 55"/>
                  <a:gd name="T30" fmla="*/ 0 w 56"/>
                  <a:gd name="T31" fmla="*/ 0 h 55"/>
                  <a:gd name="T32" fmla="*/ 0 w 56"/>
                  <a:gd name="T33" fmla="*/ 0 h 55"/>
                  <a:gd name="T34" fmla="*/ 0 w 56"/>
                  <a:gd name="T35" fmla="*/ 0 h 55"/>
                  <a:gd name="T36" fmla="*/ 0 w 56"/>
                  <a:gd name="T37" fmla="*/ 0 h 55"/>
                  <a:gd name="T38" fmla="*/ 0 w 56"/>
                  <a:gd name="T39" fmla="*/ 0 h 55"/>
                  <a:gd name="T40" fmla="*/ 0 w 56"/>
                  <a:gd name="T41" fmla="*/ 0 h 55"/>
                  <a:gd name="T42" fmla="*/ 0 w 56"/>
                  <a:gd name="T43" fmla="*/ 0 h 55"/>
                  <a:gd name="T44" fmla="*/ 0 w 56"/>
                  <a:gd name="T45" fmla="*/ 0 h 55"/>
                  <a:gd name="T46" fmla="*/ 0 w 56"/>
                  <a:gd name="T47" fmla="*/ 0 h 55"/>
                  <a:gd name="T48" fmla="*/ 0 w 56"/>
                  <a:gd name="T49" fmla="*/ 0 h 55"/>
                  <a:gd name="T50" fmla="*/ 0 w 56"/>
                  <a:gd name="T51" fmla="*/ 0 h 55"/>
                  <a:gd name="T52" fmla="*/ 0 w 56"/>
                  <a:gd name="T53" fmla="*/ 0 h 55"/>
                  <a:gd name="T54" fmla="*/ 0 w 56"/>
                  <a:gd name="T55" fmla="*/ 0 h 55"/>
                  <a:gd name="T56" fmla="*/ 0 w 56"/>
                  <a:gd name="T57" fmla="*/ 0 h 55"/>
                  <a:gd name="T58" fmla="*/ 0 w 56"/>
                  <a:gd name="T59" fmla="*/ 0 h 55"/>
                  <a:gd name="T60" fmla="*/ 0 w 56"/>
                  <a:gd name="T61" fmla="*/ 0 h 55"/>
                  <a:gd name="T62" fmla="*/ 0 w 56"/>
                  <a:gd name="T63" fmla="*/ 0 h 55"/>
                  <a:gd name="T64" fmla="*/ 0 w 56"/>
                  <a:gd name="T65" fmla="*/ 0 h 55"/>
                  <a:gd name="T66" fmla="*/ 0 w 56"/>
                  <a:gd name="T67" fmla="*/ 0 h 55"/>
                  <a:gd name="T68" fmla="*/ 0 w 56"/>
                  <a:gd name="T69" fmla="*/ 0 h 55"/>
                  <a:gd name="T70" fmla="*/ 0 w 56"/>
                  <a:gd name="T71" fmla="*/ 0 h 55"/>
                  <a:gd name="T72" fmla="*/ 0 w 56"/>
                  <a:gd name="T73" fmla="*/ 0 h 55"/>
                  <a:gd name="T74" fmla="*/ 0 w 56"/>
                  <a:gd name="T75" fmla="*/ 0 h 55"/>
                  <a:gd name="T76" fmla="*/ 0 w 56"/>
                  <a:gd name="T77" fmla="*/ 0 h 55"/>
                  <a:gd name="T78" fmla="*/ 0 w 56"/>
                  <a:gd name="T79" fmla="*/ 0 h 55"/>
                  <a:gd name="T80" fmla="*/ 0 w 56"/>
                  <a:gd name="T81" fmla="*/ 0 h 55"/>
                  <a:gd name="T82" fmla="*/ 0 w 56"/>
                  <a:gd name="T83" fmla="*/ 0 h 55"/>
                  <a:gd name="T84" fmla="*/ 0 w 56"/>
                  <a:gd name="T85" fmla="*/ 0 h 5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"/>
                  <a:gd name="T130" fmla="*/ 0 h 55"/>
                  <a:gd name="T131" fmla="*/ 56 w 56"/>
                  <a:gd name="T132" fmla="*/ 55 h 5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" h="55">
                    <a:moveTo>
                      <a:pt x="53" y="19"/>
                    </a:moveTo>
                    <a:lnTo>
                      <a:pt x="56" y="26"/>
                    </a:lnTo>
                    <a:lnTo>
                      <a:pt x="56" y="31"/>
                    </a:lnTo>
                    <a:lnTo>
                      <a:pt x="54" y="36"/>
                    </a:lnTo>
                    <a:lnTo>
                      <a:pt x="52" y="40"/>
                    </a:lnTo>
                    <a:lnTo>
                      <a:pt x="49" y="44"/>
                    </a:lnTo>
                    <a:lnTo>
                      <a:pt x="45" y="47"/>
                    </a:lnTo>
                    <a:lnTo>
                      <a:pt x="40" y="49"/>
                    </a:lnTo>
                    <a:lnTo>
                      <a:pt x="36" y="52"/>
                    </a:lnTo>
                    <a:lnTo>
                      <a:pt x="31" y="53"/>
                    </a:lnTo>
                    <a:lnTo>
                      <a:pt x="24" y="53"/>
                    </a:lnTo>
                    <a:lnTo>
                      <a:pt x="22" y="55"/>
                    </a:lnTo>
                    <a:lnTo>
                      <a:pt x="19" y="55"/>
                    </a:lnTo>
                    <a:lnTo>
                      <a:pt x="15" y="55"/>
                    </a:lnTo>
                    <a:lnTo>
                      <a:pt x="13" y="53"/>
                    </a:lnTo>
                    <a:lnTo>
                      <a:pt x="10" y="52"/>
                    </a:lnTo>
                    <a:lnTo>
                      <a:pt x="6" y="51"/>
                    </a:lnTo>
                    <a:lnTo>
                      <a:pt x="5" y="49"/>
                    </a:lnTo>
                    <a:lnTo>
                      <a:pt x="2" y="48"/>
                    </a:lnTo>
                    <a:lnTo>
                      <a:pt x="1" y="46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1" y="32"/>
                    </a:lnTo>
                    <a:lnTo>
                      <a:pt x="2" y="27"/>
                    </a:lnTo>
                    <a:lnTo>
                      <a:pt x="3" y="22"/>
                    </a:lnTo>
                    <a:lnTo>
                      <a:pt x="6" y="17"/>
                    </a:lnTo>
                    <a:lnTo>
                      <a:pt x="9" y="12"/>
                    </a:lnTo>
                    <a:lnTo>
                      <a:pt x="11" y="8"/>
                    </a:lnTo>
                    <a:lnTo>
                      <a:pt x="14" y="5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0" y="1"/>
                    </a:lnTo>
                    <a:lnTo>
                      <a:pt x="33" y="1"/>
                    </a:lnTo>
                    <a:lnTo>
                      <a:pt x="37" y="2"/>
                    </a:lnTo>
                    <a:lnTo>
                      <a:pt x="41" y="5"/>
                    </a:lnTo>
                    <a:lnTo>
                      <a:pt x="45" y="6"/>
                    </a:lnTo>
                    <a:lnTo>
                      <a:pt x="48" y="9"/>
                    </a:lnTo>
                    <a:lnTo>
                      <a:pt x="50" y="12"/>
                    </a:lnTo>
                    <a:lnTo>
                      <a:pt x="53" y="15"/>
                    </a:lnTo>
                    <a:lnTo>
                      <a:pt x="54" y="21"/>
                    </a:lnTo>
                    <a:lnTo>
                      <a:pt x="5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 Box 267">
              <a:extLst>
                <a:ext uri="{FF2B5EF4-FFF2-40B4-BE49-F238E27FC236}">
                  <a16:creationId xmlns="" xmlns:a16="http://schemas.microsoft.com/office/drawing/2014/main" id="{B5AA1EDF-F0EF-4040-9F30-DA5DDBFF3B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0" y="2040"/>
              <a:ext cx="66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 b="1" dirty="0">
                  <a:latin typeface=".VnAvant" pitchFamily="34" charset="0"/>
                </a:rPr>
                <a:t>2000kg</a:t>
              </a:r>
              <a:endParaRPr lang="en-US" altLang="en-US" sz="2400" dirty="0">
                <a:latin typeface=".VnAvant" pitchFamily="34" charset="0"/>
              </a:endParaRPr>
            </a:p>
          </p:txBody>
        </p:sp>
      </p:grpSp>
      <p:sp>
        <p:nvSpPr>
          <p:cNvPr id="268" name="Text Box 268">
            <a:extLst>
              <a:ext uri="{FF2B5EF4-FFF2-40B4-BE49-F238E27FC236}">
                <a16:creationId xmlns="" xmlns:a16="http://schemas.microsoft.com/office/drawing/2014/main" id="{0A8E88E7-0E86-4DBD-B862-7424DF31E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257800"/>
            <a:ext cx="102393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6600"/>
                </a:solidFill>
                <a:latin typeface=".VnTime" pitchFamily="34" charset="0"/>
              </a:rPr>
              <a:t>2 tấn</a:t>
            </a:r>
          </a:p>
        </p:txBody>
      </p:sp>
      <p:sp>
        <p:nvSpPr>
          <p:cNvPr id="269" name="Text Box 273">
            <a:extLst>
              <a:ext uri="{FF2B5EF4-FFF2-40B4-BE49-F238E27FC236}">
                <a16:creationId xmlns="" xmlns:a16="http://schemas.microsoft.com/office/drawing/2014/main" id="{4B8AEF1F-37E8-4462-8F78-07FC609BF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2438" y="5274205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.VnTime" pitchFamily="34" charset="0"/>
              </a:rPr>
              <a:t>? </a:t>
            </a:r>
            <a:r>
              <a:rPr lang="en-US" altLang="en-US" sz="2800" b="1" dirty="0" err="1">
                <a:latin typeface=".VnTime" pitchFamily="34" charset="0"/>
              </a:rPr>
              <a:t>tạ</a:t>
            </a:r>
            <a:endParaRPr lang="en-US" altLang="en-US" sz="2800" dirty="0">
              <a:latin typeface=".VnTime" pitchFamily="34" charset="0"/>
            </a:endParaRPr>
          </a:p>
        </p:txBody>
      </p:sp>
      <p:sp>
        <p:nvSpPr>
          <p:cNvPr id="270" name="Text Box 274">
            <a:extLst>
              <a:ext uri="{FF2B5EF4-FFF2-40B4-BE49-F238E27FC236}">
                <a16:creationId xmlns="" xmlns:a16="http://schemas.microsoft.com/office/drawing/2014/main" id="{84BA29C1-B002-4B5C-8B0E-F8C99E47B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725" y="5257800"/>
            <a:ext cx="1646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99"/>
                </a:solidFill>
                <a:latin typeface=".VnTime" pitchFamily="34" charset="0"/>
              </a:rPr>
              <a:t>= 20 tạ</a:t>
            </a:r>
            <a:endParaRPr lang="en-US" altLang="en-US" sz="2800">
              <a:solidFill>
                <a:srgbClr val="000099"/>
              </a:solidFill>
              <a:latin typeface=".VnTime" pitchFamily="34" charset="0"/>
            </a:endParaRPr>
          </a:p>
        </p:txBody>
      </p:sp>
      <p:pic>
        <p:nvPicPr>
          <p:cNvPr id="271" name="Picture 4" descr="elepic54">
            <a:extLst>
              <a:ext uri="{FF2B5EF4-FFF2-40B4-BE49-F238E27FC236}">
                <a16:creationId xmlns="" xmlns:a16="http://schemas.microsoft.com/office/drawing/2014/main" id="{4FA54CDD-B32C-4591-B107-9C6BE947F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957" y="2651126"/>
            <a:ext cx="4206875" cy="277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34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 animBg="1"/>
      <p:bldP spid="5" grpId="0" animBg="1"/>
      <p:bldP spid="6" grpId="0" animBg="1"/>
      <p:bldP spid="7" grpId="0" animBg="1"/>
      <p:bldP spid="7" grpId="1" animBg="1"/>
      <p:bldP spid="11" grpId="0" animBg="1"/>
      <p:bldP spid="12" grpId="0" animBg="1"/>
      <p:bldP spid="12" grpId="1" animBg="1"/>
      <p:bldP spid="268" grpId="0" animBg="1"/>
      <p:bldP spid="269" grpId="0"/>
      <p:bldP spid="269" grpId="1"/>
      <p:bldP spid="2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n-treo-caston-2_1339811454">
            <a:extLst>
              <a:ext uri="{FF2B5EF4-FFF2-40B4-BE49-F238E27FC236}">
                <a16:creationId xmlns="" xmlns:a16="http://schemas.microsoft.com/office/drawing/2014/main" id="{AC86D763-7804-4AAD-BA17-D9BB03192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76550"/>
            <a:ext cx="29940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100_(2)_1302258737">
            <a:extLst>
              <a:ext uri="{FF2B5EF4-FFF2-40B4-BE49-F238E27FC236}">
                <a16:creationId xmlns="" xmlns:a16="http://schemas.microsoft.com/office/drawing/2014/main" id="{099CBFBB-2AD8-4F85-9423-6E55786D8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2800350"/>
            <a:ext cx="39322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cÂn 500kg hẢi phÒng">
            <a:extLst>
              <a:ext uri="{FF2B5EF4-FFF2-40B4-BE49-F238E27FC236}">
                <a16:creationId xmlns="" xmlns:a16="http://schemas.microsoft.com/office/drawing/2014/main" id="{35E0C794-C9F3-4474-B983-664417677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2800350"/>
            <a:ext cx="3932237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>
            <a:extLst>
              <a:ext uri="{FF2B5EF4-FFF2-40B4-BE49-F238E27FC236}">
                <a16:creationId xmlns="" xmlns:a16="http://schemas.microsoft.com/office/drawing/2014/main" id="{5EEA89E8-3A79-4037-B3F5-9E5C224E7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25" y="2038350"/>
            <a:ext cx="3930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</a:rPr>
              <a:t>1 tấn   = 1000 kg</a:t>
            </a:r>
            <a:endParaRPr lang="en-US" altLang="en-US" sz="2800"/>
          </a:p>
        </p:txBody>
      </p:sp>
      <p:sp>
        <p:nvSpPr>
          <p:cNvPr id="6" name="Text Box 12">
            <a:extLst>
              <a:ext uri="{FF2B5EF4-FFF2-40B4-BE49-F238E27FC236}">
                <a16:creationId xmlns="" xmlns:a16="http://schemas.microsoft.com/office/drawing/2014/main" id="{FE83A695-2AF0-433E-9586-BE843489F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2038350"/>
            <a:ext cx="3382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</a:rPr>
              <a:t>1 tấn   = 10 tạ</a:t>
            </a:r>
            <a:endParaRPr lang="en-US" altLang="en-US" sz="2800"/>
          </a:p>
        </p:txBody>
      </p:sp>
      <p:sp>
        <p:nvSpPr>
          <p:cNvPr id="7" name="Text Box 13">
            <a:extLst>
              <a:ext uri="{FF2B5EF4-FFF2-40B4-BE49-F238E27FC236}">
                <a16:creationId xmlns="" xmlns:a16="http://schemas.microsoft.com/office/drawing/2014/main" id="{36A5475D-3EA3-4352-8FBA-2E013E9A8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25" y="1428750"/>
            <a:ext cx="4479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</a:rPr>
              <a:t>1 tạ     = 100 kg</a:t>
            </a:r>
            <a:endParaRPr lang="en-US" altLang="en-US" sz="2800"/>
          </a:p>
        </p:txBody>
      </p:sp>
      <p:sp>
        <p:nvSpPr>
          <p:cNvPr id="8" name="Text Box 14">
            <a:extLst>
              <a:ext uri="{FF2B5EF4-FFF2-40B4-BE49-F238E27FC236}">
                <a16:creationId xmlns="" xmlns:a16="http://schemas.microsoft.com/office/drawing/2014/main" id="{FE834F59-8F3F-4800-B306-A6B18AAB1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788" y="1428750"/>
            <a:ext cx="34750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</a:rPr>
              <a:t>1 tạ     = 10 yến</a:t>
            </a:r>
            <a:endParaRPr lang="en-US" altLang="en-US" sz="2800"/>
          </a:p>
        </p:txBody>
      </p:sp>
      <p:sp>
        <p:nvSpPr>
          <p:cNvPr id="9" name="Text Box 15">
            <a:extLst>
              <a:ext uri="{FF2B5EF4-FFF2-40B4-BE49-F238E27FC236}">
                <a16:creationId xmlns="" xmlns:a16="http://schemas.microsoft.com/office/drawing/2014/main" id="{EC16663E-5998-44AE-96D2-79E0D2224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150" y="895350"/>
            <a:ext cx="4479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99"/>
                </a:solidFill>
              </a:rPr>
              <a:t>1 </a:t>
            </a:r>
            <a:r>
              <a:rPr lang="en-US" altLang="en-US" sz="2800" b="1" dirty="0" err="1">
                <a:solidFill>
                  <a:srgbClr val="000099"/>
                </a:solidFill>
              </a:rPr>
              <a:t>yến</a:t>
            </a:r>
            <a:r>
              <a:rPr lang="en-US" altLang="en-US" sz="2800" b="1" dirty="0">
                <a:solidFill>
                  <a:srgbClr val="000099"/>
                </a:solidFill>
              </a:rPr>
              <a:t>   = 10 kg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6084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="" xmlns:a16="http://schemas.microsoft.com/office/drawing/2014/main" id="{89E8DDF2-DD5A-47A4-B72A-D8E7133C1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234" y="1967240"/>
            <a:ext cx="33409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b. Con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cân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nặng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="" xmlns:a16="http://schemas.microsoft.com/office/drawing/2014/main" id="{937C8A85-BFA6-4B1C-83A8-04FAE267F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234" y="2725429"/>
            <a:ext cx="3398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c. Con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voi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cân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nặng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="" xmlns:a16="http://schemas.microsoft.com/office/drawing/2014/main" id="{9E3FC86D-0680-4339-B769-6E16F23AD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" y="1195387"/>
            <a:ext cx="640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a. Con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bò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cân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nặng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:</a:t>
            </a:r>
            <a:endParaRPr lang="en-US" altLang="en-US" sz="2800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="" xmlns:a16="http://schemas.microsoft.com/office/drawing/2014/main" id="{5586382B-DA1A-470C-8902-260F687CE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" y="0"/>
            <a:ext cx="10972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1(23).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 “ 2 kg ”  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“ 2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tạ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”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“ 2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tấn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”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="" xmlns:a16="http://schemas.microsoft.com/office/drawing/2014/main" id="{CFDF9D8C-8C2E-46E4-BEA6-C11541954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263" y="1154890"/>
            <a:ext cx="1187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.  .  .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="" xmlns:a16="http://schemas.microsoft.com/office/drawing/2014/main" id="{44695A49-2D92-419D-8B24-4AD440E46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263" y="1939585"/>
            <a:ext cx="1187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.  .  .</a:t>
            </a:r>
          </a:p>
        </p:txBody>
      </p:sp>
      <p:sp>
        <p:nvSpPr>
          <p:cNvPr id="19" name="Text Box 15">
            <a:extLst>
              <a:ext uri="{FF2B5EF4-FFF2-40B4-BE49-F238E27FC236}">
                <a16:creationId xmlns="" xmlns:a16="http://schemas.microsoft.com/office/drawing/2014/main" id="{E5D1AD54-C20C-46CE-8B2F-B2CF9E455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9111" y="2687988"/>
            <a:ext cx="11890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</a:rPr>
              <a:t>.  .  .</a:t>
            </a:r>
          </a:p>
        </p:txBody>
      </p:sp>
      <p:pic>
        <p:nvPicPr>
          <p:cNvPr id="20" name="Picture 6" descr="5615850643_092aa1e6ed">
            <a:extLst>
              <a:ext uri="{FF2B5EF4-FFF2-40B4-BE49-F238E27FC236}">
                <a16:creationId xmlns="" xmlns:a16="http://schemas.microsoft.com/office/drawing/2014/main" id="{56707134-A1E0-4157-989C-9914BF777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34" y="3578803"/>
            <a:ext cx="3997499" cy="258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GaTre">
            <a:extLst>
              <a:ext uri="{FF2B5EF4-FFF2-40B4-BE49-F238E27FC236}">
                <a16:creationId xmlns="" xmlns:a16="http://schemas.microsoft.com/office/drawing/2014/main" id="{A45D07FB-1481-4CC3-B722-AAF9A5C9F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45" y="3619500"/>
            <a:ext cx="3290153" cy="254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elepic54">
            <a:extLst>
              <a:ext uri="{FF2B5EF4-FFF2-40B4-BE49-F238E27FC236}">
                <a16:creationId xmlns="" xmlns:a16="http://schemas.microsoft.com/office/drawing/2014/main" id="{F8E74E51-F02E-41DB-80A8-4E6F1A70C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885" y="1040130"/>
            <a:ext cx="4206875" cy="512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30E0BBD-AC7B-4211-8464-00B393C7A614}"/>
              </a:ext>
            </a:extLst>
          </p:cNvPr>
          <p:cNvSpPr txBox="1"/>
          <p:nvPr/>
        </p:nvSpPr>
        <p:spPr>
          <a:xfrm>
            <a:off x="5749100" y="3865512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2kg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2F48D9B-03A6-4C86-BF5D-34F47775FEA8}"/>
              </a:ext>
            </a:extLst>
          </p:cNvPr>
          <p:cNvSpPr txBox="1"/>
          <p:nvPr/>
        </p:nvSpPr>
        <p:spPr>
          <a:xfrm>
            <a:off x="3107292" y="3707851"/>
            <a:ext cx="1032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tạ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7E4737C-6FA3-45D9-8D53-89329EBCB0BB}"/>
              </a:ext>
            </a:extLst>
          </p:cNvPr>
          <p:cNvSpPr txBox="1"/>
          <p:nvPr/>
        </p:nvSpPr>
        <p:spPr>
          <a:xfrm>
            <a:off x="8338071" y="1910442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tấn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51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4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4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8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7" grpId="1"/>
      <p:bldP spid="18" grpId="0"/>
      <p:bldP spid="18" grpId="1"/>
      <p:bldP spid="19" grpId="0"/>
      <p:bldP spid="19" grpId="1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="" xmlns:a16="http://schemas.microsoft.com/office/drawing/2014/main" id="{A0883751-A314-476D-AD08-D68DD4AB6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485" y="1413510"/>
            <a:ext cx="8777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="" xmlns:a16="http://schemas.microsoft.com/office/drawing/2014/main" id="{F9A9DC8B-0BCF-41A9-A0DF-1FC0A10C1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210" y="422910"/>
            <a:ext cx="1150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Arial" charset="0"/>
              </a:rPr>
              <a:t>Bài 2 : Viết số thích hợp vào chỗ chấm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="" xmlns:a16="http://schemas.microsoft.com/office/drawing/2014/main" id="{695B4C08-108C-4DB8-BB11-E2206684E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" y="1413510"/>
            <a:ext cx="1097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6600"/>
                </a:solidFill>
              </a:rPr>
              <a:t>a. 1 </a:t>
            </a:r>
            <a:r>
              <a:rPr lang="en-US" altLang="en-US" sz="2400" b="1" dirty="0" err="1">
                <a:solidFill>
                  <a:srgbClr val="006600"/>
                </a:solidFill>
              </a:rPr>
              <a:t>yến</a:t>
            </a:r>
            <a:r>
              <a:rPr lang="en-US" altLang="en-US" sz="2400" b="1" dirty="0">
                <a:solidFill>
                  <a:srgbClr val="006600"/>
                </a:solidFill>
              </a:rPr>
              <a:t> =        kg          5 </a:t>
            </a:r>
            <a:r>
              <a:rPr lang="en-US" altLang="en-US" sz="2400" b="1" dirty="0" err="1">
                <a:solidFill>
                  <a:srgbClr val="006600"/>
                </a:solidFill>
              </a:rPr>
              <a:t>yến</a:t>
            </a:r>
            <a:r>
              <a:rPr lang="en-US" altLang="en-US" sz="2400" b="1" dirty="0">
                <a:solidFill>
                  <a:srgbClr val="006600"/>
                </a:solidFill>
              </a:rPr>
              <a:t> =      kg           1 </a:t>
            </a:r>
            <a:r>
              <a:rPr lang="en-US" altLang="en-US" sz="2400" b="1" dirty="0" err="1">
                <a:solidFill>
                  <a:srgbClr val="006600"/>
                </a:solidFill>
              </a:rPr>
              <a:t>yến</a:t>
            </a:r>
            <a:r>
              <a:rPr lang="en-US" altLang="en-US" sz="2400" b="1" dirty="0">
                <a:solidFill>
                  <a:srgbClr val="006600"/>
                </a:solidFill>
              </a:rPr>
              <a:t> 7 kg =      kg      </a:t>
            </a:r>
          </a:p>
        </p:txBody>
      </p:sp>
      <p:sp>
        <p:nvSpPr>
          <p:cNvPr id="5" name="Text Box 16">
            <a:extLst>
              <a:ext uri="{FF2B5EF4-FFF2-40B4-BE49-F238E27FC236}">
                <a16:creationId xmlns="" xmlns:a16="http://schemas.microsoft.com/office/drawing/2014/main" id="{4A3C8230-5A67-4532-88D5-991E08532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723" y="1376998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10 </a:t>
            </a:r>
          </a:p>
        </p:txBody>
      </p:sp>
      <p:sp>
        <p:nvSpPr>
          <p:cNvPr id="6" name="Text Box 17">
            <a:extLst>
              <a:ext uri="{FF2B5EF4-FFF2-40B4-BE49-F238E27FC236}">
                <a16:creationId xmlns="" xmlns:a16="http://schemas.microsoft.com/office/drawing/2014/main" id="{4075502C-4109-46D4-843A-3DD8D0295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210" y="194691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1 </a:t>
            </a:r>
          </a:p>
        </p:txBody>
      </p:sp>
      <p:sp>
        <p:nvSpPr>
          <p:cNvPr id="7" name="Text Box 18">
            <a:extLst>
              <a:ext uri="{FF2B5EF4-FFF2-40B4-BE49-F238E27FC236}">
                <a16:creationId xmlns="" xmlns:a16="http://schemas.microsoft.com/office/drawing/2014/main" id="{4520A830-E506-4942-8333-29244250C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573" y="141351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50 </a:t>
            </a:r>
          </a:p>
        </p:txBody>
      </p:sp>
      <p:sp>
        <p:nvSpPr>
          <p:cNvPr id="8" name="Text Box 19">
            <a:extLst>
              <a:ext uri="{FF2B5EF4-FFF2-40B4-BE49-F238E27FC236}">
                <a16:creationId xmlns="" xmlns:a16="http://schemas.microsoft.com/office/drawing/2014/main" id="{22169508-2E56-4501-8A9F-10FA856BF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5810" y="1376998"/>
            <a:ext cx="639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9" name="Text Box 20">
            <a:extLst>
              <a:ext uri="{FF2B5EF4-FFF2-40B4-BE49-F238E27FC236}">
                <a16:creationId xmlns="" xmlns:a16="http://schemas.microsoft.com/office/drawing/2014/main" id="{9C70A472-9FD3-4A8A-B2FE-AA39189BC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3410" y="1946910"/>
            <a:ext cx="639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10" name="Text Box 57">
            <a:extLst>
              <a:ext uri="{FF2B5EF4-FFF2-40B4-BE49-F238E27FC236}">
                <a16:creationId xmlns="" xmlns:a16="http://schemas.microsoft.com/office/drawing/2014/main" id="{AF4D77F3-1D17-4466-AF24-37C48A342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" y="1946910"/>
            <a:ext cx="1097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6600"/>
                </a:solidFill>
              </a:rPr>
              <a:t>   10 kg =      </a:t>
            </a:r>
            <a:r>
              <a:rPr lang="en-US" altLang="en-US" sz="2400" b="1" dirty="0" err="1">
                <a:solidFill>
                  <a:srgbClr val="006600"/>
                </a:solidFill>
              </a:rPr>
              <a:t>yến</a:t>
            </a:r>
            <a:r>
              <a:rPr lang="en-US" altLang="en-US" sz="2400" b="1" dirty="0">
                <a:solidFill>
                  <a:srgbClr val="006600"/>
                </a:solidFill>
              </a:rPr>
              <a:t>         8 </a:t>
            </a:r>
            <a:r>
              <a:rPr lang="en-US" altLang="en-US" sz="2400" b="1" dirty="0" err="1">
                <a:solidFill>
                  <a:srgbClr val="006600"/>
                </a:solidFill>
              </a:rPr>
              <a:t>yến</a:t>
            </a:r>
            <a:r>
              <a:rPr lang="en-US" altLang="en-US" sz="2400" b="1" dirty="0">
                <a:solidFill>
                  <a:srgbClr val="006600"/>
                </a:solidFill>
              </a:rPr>
              <a:t> =     kg            5 </a:t>
            </a:r>
            <a:r>
              <a:rPr lang="en-US" altLang="en-US" sz="2400" b="1" dirty="0" err="1">
                <a:solidFill>
                  <a:srgbClr val="006600"/>
                </a:solidFill>
              </a:rPr>
              <a:t>yến</a:t>
            </a:r>
            <a:r>
              <a:rPr lang="en-US" altLang="en-US" sz="2400" b="1" dirty="0">
                <a:solidFill>
                  <a:srgbClr val="006600"/>
                </a:solidFill>
              </a:rPr>
              <a:t> 3 kg =      kg</a:t>
            </a:r>
            <a:endParaRPr lang="en-US" altLang="en-US" sz="2400" dirty="0">
              <a:solidFill>
                <a:srgbClr val="006600"/>
              </a:solidFill>
            </a:endParaRPr>
          </a:p>
        </p:txBody>
      </p:sp>
      <p:sp>
        <p:nvSpPr>
          <p:cNvPr id="11" name="Text Box 58">
            <a:extLst>
              <a:ext uri="{FF2B5EF4-FFF2-40B4-BE49-F238E27FC236}">
                <a16:creationId xmlns="" xmlns:a16="http://schemas.microsoft.com/office/drawing/2014/main" id="{1A6085A0-8138-4588-B94F-C3C6C9400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453" y="1985010"/>
            <a:ext cx="639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6600"/>
                </a:solidFill>
              </a:rPr>
              <a:t>…</a:t>
            </a:r>
          </a:p>
        </p:txBody>
      </p:sp>
      <p:sp>
        <p:nvSpPr>
          <p:cNvPr id="12" name="Text Box 59">
            <a:extLst>
              <a:ext uri="{FF2B5EF4-FFF2-40B4-BE49-F238E27FC236}">
                <a16:creationId xmlns="" xmlns:a16="http://schemas.microsoft.com/office/drawing/2014/main" id="{D2B73B94-952E-46D9-A933-866A2427A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648" y="1413510"/>
            <a:ext cx="639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</a:rPr>
              <a:t>…</a:t>
            </a:r>
          </a:p>
        </p:txBody>
      </p:sp>
      <p:sp>
        <p:nvSpPr>
          <p:cNvPr id="13" name="Text Box 60">
            <a:extLst>
              <a:ext uri="{FF2B5EF4-FFF2-40B4-BE49-F238E27FC236}">
                <a16:creationId xmlns="" xmlns:a16="http://schemas.microsoft.com/office/drawing/2014/main" id="{54533DBE-2B7D-4D40-86A1-0EF02CCC4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5810" y="1337310"/>
            <a:ext cx="639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</a:rPr>
              <a:t>…</a:t>
            </a:r>
          </a:p>
        </p:txBody>
      </p:sp>
      <p:sp>
        <p:nvSpPr>
          <p:cNvPr id="14" name="Text Box 61">
            <a:extLst>
              <a:ext uri="{FF2B5EF4-FFF2-40B4-BE49-F238E27FC236}">
                <a16:creationId xmlns="" xmlns:a16="http://schemas.microsoft.com/office/drawing/2014/main" id="{F184D5E9-0D4D-4D19-9F32-C6EC49197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248" y="1401605"/>
            <a:ext cx="639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6600"/>
                </a:solidFill>
              </a:rPr>
              <a:t>…</a:t>
            </a:r>
          </a:p>
        </p:txBody>
      </p:sp>
      <p:sp>
        <p:nvSpPr>
          <p:cNvPr id="15" name="Text Box 62">
            <a:extLst>
              <a:ext uri="{FF2B5EF4-FFF2-40B4-BE49-F238E27FC236}">
                <a16:creationId xmlns="" xmlns:a16="http://schemas.microsoft.com/office/drawing/2014/main" id="{45E36E34-417A-41D9-B6CF-CD0D0995E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210" y="1946910"/>
            <a:ext cx="639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</a:rPr>
              <a:t>…</a:t>
            </a:r>
          </a:p>
        </p:txBody>
      </p:sp>
      <p:sp>
        <p:nvSpPr>
          <p:cNvPr id="16" name="Text Box 63">
            <a:extLst>
              <a:ext uri="{FF2B5EF4-FFF2-40B4-BE49-F238E27FC236}">
                <a16:creationId xmlns="" xmlns:a16="http://schemas.microsoft.com/office/drawing/2014/main" id="{D84993AA-9575-4DAA-8FA4-C8B1DEBC8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3410" y="1946910"/>
            <a:ext cx="639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</a:rPr>
              <a:t>…</a:t>
            </a:r>
          </a:p>
        </p:txBody>
      </p:sp>
      <p:sp>
        <p:nvSpPr>
          <p:cNvPr id="17" name="Text Box 64">
            <a:extLst>
              <a:ext uri="{FF2B5EF4-FFF2-40B4-BE49-F238E27FC236}">
                <a16:creationId xmlns="" xmlns:a16="http://schemas.microsoft.com/office/drawing/2014/main" id="{351ADC53-2A34-44C2-86C2-7E6490D0B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" y="2404110"/>
            <a:ext cx="10790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yến 7 kg bằng bao nhiêu kg? Vì sao?</a:t>
            </a:r>
          </a:p>
        </p:txBody>
      </p:sp>
      <p:sp>
        <p:nvSpPr>
          <p:cNvPr id="18" name="Text Box 67">
            <a:extLst>
              <a:ext uri="{FF2B5EF4-FFF2-40B4-BE49-F238E27FC236}">
                <a16:creationId xmlns="" xmlns:a16="http://schemas.microsoft.com/office/drawing/2014/main" id="{96B1A466-D70D-4D42-9C5C-E9B895FAE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" y="2937510"/>
            <a:ext cx="10698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Vì  1 yến = 10 kg  nên:  1 yến 7 kg = 10 kg + 7kg = 17 kg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7">
            <a:extLst>
              <a:ext uri="{FF2B5EF4-FFF2-40B4-BE49-F238E27FC236}">
                <a16:creationId xmlns="" xmlns:a16="http://schemas.microsoft.com/office/drawing/2014/main" id="{27B64D6D-8601-4900-8505-6F188808D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7248" y="1946910"/>
            <a:ext cx="639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80 </a:t>
            </a:r>
          </a:p>
        </p:txBody>
      </p:sp>
      <p:sp>
        <p:nvSpPr>
          <p:cNvPr id="20" name="Text Box 69">
            <a:extLst>
              <a:ext uri="{FF2B5EF4-FFF2-40B4-BE49-F238E27FC236}">
                <a16:creationId xmlns="" xmlns:a16="http://schemas.microsoft.com/office/drawing/2014/main" id="{B3CC2C28-E8EB-4BA2-8977-2753BB45B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" y="2404110"/>
            <a:ext cx="10790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 yến 3 kg bằng bao nhiêu kg? Vì sao?</a:t>
            </a:r>
          </a:p>
        </p:txBody>
      </p:sp>
      <p:sp>
        <p:nvSpPr>
          <p:cNvPr id="21" name="Text Box 70">
            <a:extLst>
              <a:ext uri="{FF2B5EF4-FFF2-40B4-BE49-F238E27FC236}">
                <a16:creationId xmlns="" xmlns:a16="http://schemas.microsoft.com/office/drawing/2014/main" id="{85C7DE06-FCCE-4FFD-94AB-E3671BAFF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" y="2937510"/>
            <a:ext cx="10698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50 kg 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5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kg = 50 kg + 3kg = 53 kg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71">
            <a:extLst>
              <a:ext uri="{FF2B5EF4-FFF2-40B4-BE49-F238E27FC236}">
                <a16:creationId xmlns="" xmlns:a16="http://schemas.microsoft.com/office/drawing/2014/main" id="{B35EF16D-B642-4BC9-88DF-DC7229366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898" y="4110673"/>
            <a:ext cx="10972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6600"/>
                </a:solidFill>
                <a:latin typeface=".VnTime" pitchFamily="34" charset="0"/>
              </a:rPr>
              <a:t>   1 </a:t>
            </a:r>
            <a:r>
              <a:rPr lang="en-US" altLang="en-US" sz="2800" b="1" dirty="0" err="1">
                <a:solidFill>
                  <a:srgbClr val="006600"/>
                </a:solidFill>
                <a:latin typeface=".VnTime" pitchFamily="34" charset="0"/>
              </a:rPr>
              <a:t>tạ</a:t>
            </a:r>
            <a:r>
              <a:rPr lang="en-US" altLang="en-US" sz="2800" b="1" dirty="0">
                <a:solidFill>
                  <a:srgbClr val="006600"/>
                </a:solidFill>
                <a:latin typeface=".VnTime" pitchFamily="34" charset="0"/>
              </a:rPr>
              <a:t>  =         kg           100 kg =       </a:t>
            </a:r>
            <a:r>
              <a:rPr lang="en-US" altLang="en-US" sz="2800" b="1" dirty="0" err="1">
                <a:solidFill>
                  <a:srgbClr val="006600"/>
                </a:solidFill>
                <a:latin typeface=".VnTime" pitchFamily="34" charset="0"/>
              </a:rPr>
              <a:t>t</a:t>
            </a:r>
            <a:r>
              <a:rPr lang="en-US" altLang="en-US" sz="2800" b="1" dirty="0" err="1">
                <a:solidFill>
                  <a:srgbClr val="006600"/>
                </a:solidFill>
                <a:latin typeface=".VnTime" pitchFamily="34" charset="0"/>
                <a:cs typeface="Times New Roman" panose="02020603050405020304" pitchFamily="18" charset="0"/>
              </a:rPr>
              <a:t>ạ</a:t>
            </a:r>
            <a:r>
              <a:rPr lang="en-US" altLang="en-US" sz="2800" b="1" dirty="0">
                <a:solidFill>
                  <a:srgbClr val="006600"/>
                </a:solidFill>
                <a:latin typeface=".VnTime" pitchFamily="34" charset="0"/>
              </a:rPr>
              <a:t>        4 </a:t>
            </a:r>
            <a:r>
              <a:rPr lang="en-US" altLang="en-US" sz="2800" b="1" dirty="0" err="1">
                <a:solidFill>
                  <a:srgbClr val="006600"/>
                </a:solidFill>
                <a:latin typeface=".VnTime" pitchFamily="34" charset="0"/>
              </a:rPr>
              <a:t>tạ</a:t>
            </a:r>
            <a:r>
              <a:rPr lang="en-US" altLang="en-US" sz="2800" b="1" dirty="0">
                <a:solidFill>
                  <a:srgbClr val="006600"/>
                </a:solidFill>
                <a:latin typeface=".VnTime" pitchFamily="34" charset="0"/>
              </a:rPr>
              <a:t> 60 kg =          kg</a:t>
            </a:r>
          </a:p>
        </p:txBody>
      </p:sp>
      <p:sp>
        <p:nvSpPr>
          <p:cNvPr id="23" name="Text Box 72">
            <a:extLst>
              <a:ext uri="{FF2B5EF4-FFF2-40B4-BE49-F238E27FC236}">
                <a16:creationId xmlns="" xmlns:a16="http://schemas.microsoft.com/office/drawing/2014/main" id="{A2EE6624-F1ED-4E97-86CA-B4BA7B684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" y="3470910"/>
            <a:ext cx="1097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6600"/>
                </a:solidFill>
                <a:latin typeface=".VnTime" pitchFamily="34" charset="0"/>
              </a:rPr>
              <a:t>b. 1 tạ=        yến         10 yến =       tạ</a:t>
            </a:r>
            <a:r>
              <a:rPr lang="en-US" altLang="en-US" sz="2800">
                <a:solidFill>
                  <a:srgbClr val="006600"/>
                </a:solidFill>
                <a:latin typeface=".VnTime" pitchFamily="34" charset="0"/>
              </a:rPr>
              <a:t>               </a:t>
            </a:r>
            <a:r>
              <a:rPr lang="en-US" altLang="en-US" sz="2800" b="1">
                <a:solidFill>
                  <a:srgbClr val="006600"/>
                </a:solidFill>
                <a:latin typeface=".VnTime" pitchFamily="34" charset="0"/>
              </a:rPr>
              <a:t>2 tạ =         kg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="" xmlns:a16="http://schemas.microsoft.com/office/drawing/2014/main" id="{08BF8DE3-3586-4A41-B06D-54ACE667D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453" y="3470910"/>
            <a:ext cx="7318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10   </a:t>
            </a:r>
          </a:p>
        </p:txBody>
      </p:sp>
      <p:sp>
        <p:nvSpPr>
          <p:cNvPr id="25" name="Text Box 20">
            <a:extLst>
              <a:ext uri="{FF2B5EF4-FFF2-40B4-BE49-F238E27FC236}">
                <a16:creationId xmlns="" xmlns:a16="http://schemas.microsoft.com/office/drawing/2014/main" id="{4A101910-3562-41DF-A48B-12132DB1D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897" y="3456835"/>
            <a:ext cx="7318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1 </a:t>
            </a:r>
          </a:p>
        </p:txBody>
      </p:sp>
      <p:sp>
        <p:nvSpPr>
          <p:cNvPr id="26" name="Text Box 21">
            <a:extLst>
              <a:ext uri="{FF2B5EF4-FFF2-40B4-BE49-F238E27FC236}">
                <a16:creationId xmlns="" xmlns:a16="http://schemas.microsoft.com/office/drawing/2014/main" id="{2BB0505D-6715-4D60-8058-E92394E0D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4415" y="4093209"/>
            <a:ext cx="1006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100</a:t>
            </a:r>
          </a:p>
        </p:txBody>
      </p:sp>
      <p:sp>
        <p:nvSpPr>
          <p:cNvPr id="27" name="Text Box 23">
            <a:extLst>
              <a:ext uri="{FF2B5EF4-FFF2-40B4-BE49-F238E27FC236}">
                <a16:creationId xmlns="" xmlns:a16="http://schemas.microsoft.com/office/drawing/2014/main" id="{192BAEB6-6041-4387-AE22-093FF09E8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4298" y="3399473"/>
            <a:ext cx="1028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200 </a:t>
            </a:r>
          </a:p>
        </p:txBody>
      </p:sp>
      <p:sp>
        <p:nvSpPr>
          <p:cNvPr id="28" name="Text Box 24">
            <a:extLst>
              <a:ext uri="{FF2B5EF4-FFF2-40B4-BE49-F238E27FC236}">
                <a16:creationId xmlns="" xmlns:a16="http://schemas.microsoft.com/office/drawing/2014/main" id="{21312B29-EE11-45BB-B187-A746971DD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0868" y="4090829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   460 </a:t>
            </a:r>
          </a:p>
        </p:txBody>
      </p:sp>
      <p:sp>
        <p:nvSpPr>
          <p:cNvPr id="29" name="Text Box 25">
            <a:extLst>
              <a:ext uri="{FF2B5EF4-FFF2-40B4-BE49-F238E27FC236}">
                <a16:creationId xmlns="" xmlns:a16="http://schemas.microsoft.com/office/drawing/2014/main" id="{D60F9782-93D0-4AC0-8C64-15B86F671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679" y="4039236"/>
            <a:ext cx="503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1 </a:t>
            </a:r>
          </a:p>
        </p:txBody>
      </p:sp>
      <p:sp>
        <p:nvSpPr>
          <p:cNvPr id="30" name="Text Box 79">
            <a:extLst>
              <a:ext uri="{FF2B5EF4-FFF2-40B4-BE49-F238E27FC236}">
                <a16:creationId xmlns="" xmlns:a16="http://schemas.microsoft.com/office/drawing/2014/main" id="{43D4179A-ECB0-4A40-9589-0774DE8BB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" y="5299710"/>
            <a:ext cx="10972800" cy="955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FontTx/>
              <a:buChar char="-"/>
              <a:defRPr/>
            </a:pP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V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ì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tạ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= 100kg ; 4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tạ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= 400kg,                                                         </a:t>
            </a:r>
          </a:p>
          <a:p>
            <a:pPr algn="ctr">
              <a:buFontTx/>
              <a:buChar char="-"/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 do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tạ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60 kg = 400 kg + 60kg = 460kg</a:t>
            </a:r>
            <a:endParaRPr lang="en-US" sz="2800" dirty="0">
              <a:latin typeface="+mj-lt"/>
            </a:endParaRPr>
          </a:p>
        </p:txBody>
      </p:sp>
      <p:sp>
        <p:nvSpPr>
          <p:cNvPr id="31" name="Text Box 80">
            <a:extLst>
              <a:ext uri="{FF2B5EF4-FFF2-40B4-BE49-F238E27FC236}">
                <a16:creationId xmlns="" xmlns:a16="http://schemas.microsoft.com/office/drawing/2014/main" id="{CC474D29-350C-4B94-B51A-D742F49F9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" y="4766310"/>
            <a:ext cx="10790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 tạ 60 kg bằng bao nhiêu kg? Vì sao?</a:t>
            </a:r>
          </a:p>
        </p:txBody>
      </p:sp>
      <p:sp>
        <p:nvSpPr>
          <p:cNvPr id="32" name="Text Box 81">
            <a:extLst>
              <a:ext uri="{FF2B5EF4-FFF2-40B4-BE49-F238E27FC236}">
                <a16:creationId xmlns="" xmlns:a16="http://schemas.microsoft.com/office/drawing/2014/main" id="{FB18C847-23D4-495B-AF68-10CB73FF8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615" y="3540761"/>
            <a:ext cx="639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</a:rPr>
              <a:t>...</a:t>
            </a:r>
          </a:p>
        </p:txBody>
      </p:sp>
      <p:sp>
        <p:nvSpPr>
          <p:cNvPr id="33" name="Text Box 82">
            <a:extLst>
              <a:ext uri="{FF2B5EF4-FFF2-40B4-BE49-F238E27FC236}">
                <a16:creationId xmlns="" xmlns:a16="http://schemas.microsoft.com/office/drawing/2014/main" id="{155323F1-E356-45D6-A7EB-179CF54B8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410" y="4107976"/>
            <a:ext cx="641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</a:rPr>
              <a:t>...</a:t>
            </a:r>
          </a:p>
        </p:txBody>
      </p:sp>
      <p:sp>
        <p:nvSpPr>
          <p:cNvPr id="34" name="Text Box 83">
            <a:extLst>
              <a:ext uri="{FF2B5EF4-FFF2-40B4-BE49-F238E27FC236}">
                <a16:creationId xmlns="" xmlns:a16="http://schemas.microsoft.com/office/drawing/2014/main" id="{AAA31CD9-3683-461D-8FED-C060EE7F4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898" y="4077110"/>
            <a:ext cx="6397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...</a:t>
            </a:r>
          </a:p>
        </p:txBody>
      </p:sp>
      <p:sp>
        <p:nvSpPr>
          <p:cNvPr id="35" name="Text Box 84">
            <a:extLst>
              <a:ext uri="{FF2B5EF4-FFF2-40B4-BE49-F238E27FC236}">
                <a16:creationId xmlns="" xmlns:a16="http://schemas.microsoft.com/office/drawing/2014/main" id="{8C8B8069-B751-47EE-90C7-0E9B2EBC2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328" y="4148772"/>
            <a:ext cx="822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...</a:t>
            </a:r>
          </a:p>
        </p:txBody>
      </p:sp>
      <p:sp>
        <p:nvSpPr>
          <p:cNvPr id="36" name="Text Box 85">
            <a:extLst>
              <a:ext uri="{FF2B5EF4-FFF2-40B4-BE49-F238E27FC236}">
                <a16:creationId xmlns="" xmlns:a16="http://schemas.microsoft.com/office/drawing/2014/main" id="{75D56ED4-3066-45CC-BFF3-490583380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7647" y="3435192"/>
            <a:ext cx="639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...</a:t>
            </a:r>
          </a:p>
        </p:txBody>
      </p:sp>
      <p:sp>
        <p:nvSpPr>
          <p:cNvPr id="37" name="Text Box 86">
            <a:extLst>
              <a:ext uri="{FF2B5EF4-FFF2-40B4-BE49-F238E27FC236}">
                <a16:creationId xmlns="" xmlns:a16="http://schemas.microsoft.com/office/drawing/2014/main" id="{489E52D1-C0FC-480A-93F7-BD019277E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699" y="3470910"/>
            <a:ext cx="641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2513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60"/>
                            </p:stCondLst>
                            <p:childTnLst>
                              <p:par>
                                <p:cTn id="1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960"/>
                            </p:stCondLst>
                            <p:childTnLst>
                              <p:par>
                                <p:cTn id="1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120"/>
                            </p:stCondLst>
                            <p:childTnLst>
                              <p:par>
                                <p:cTn id="18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5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6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280"/>
                            </p:stCondLst>
                            <p:childTnLst>
                              <p:par>
                                <p:cTn id="18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1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2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440"/>
                            </p:stCondLst>
                            <p:childTnLst>
                              <p:par>
                                <p:cTn id="19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7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8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600"/>
                            </p:stCondLst>
                            <p:childTnLst>
                              <p:par>
                                <p:cTn id="20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4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760"/>
                            </p:stCondLst>
                            <p:childTnLst>
                              <p:par>
                                <p:cTn id="20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00"/>
                            </p:stCondLst>
                            <p:childTnLst>
                              <p:par>
                                <p:cTn id="2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0" grpId="0"/>
      <p:bldP spid="20" grpId="1"/>
      <p:bldP spid="21" grpId="0"/>
      <p:bldP spid="21" grpId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0" grpId="1" animBg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="" xmlns:a16="http://schemas.microsoft.com/office/drawing/2014/main" id="{0DFDA7A5-6071-4BBB-963B-423327A8D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00" y="1429701"/>
            <a:ext cx="1097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6600"/>
                </a:solidFill>
                <a:latin typeface=".VnTime" pitchFamily="34" charset="0"/>
              </a:rPr>
              <a:t>c. 1 </a:t>
            </a:r>
            <a:r>
              <a:rPr lang="en-US" altLang="en-US" sz="2800" b="1" dirty="0" err="1">
                <a:solidFill>
                  <a:srgbClr val="006600"/>
                </a:solidFill>
                <a:latin typeface=".VnTime" pitchFamily="34" charset="0"/>
              </a:rPr>
              <a:t>tấn</a:t>
            </a:r>
            <a:r>
              <a:rPr lang="en-US" altLang="en-US" sz="2800" b="1" dirty="0">
                <a:solidFill>
                  <a:srgbClr val="006600"/>
                </a:solidFill>
                <a:latin typeface=".VnTime" pitchFamily="34" charset="0"/>
              </a:rPr>
              <a:t> =      </a:t>
            </a:r>
            <a:r>
              <a:rPr lang="en-US" altLang="en-US" sz="2800" b="1" dirty="0" err="1">
                <a:solidFill>
                  <a:srgbClr val="006600"/>
                </a:solidFill>
                <a:latin typeface=".VnTime" pitchFamily="34" charset="0"/>
              </a:rPr>
              <a:t>tạ</a:t>
            </a:r>
            <a:r>
              <a:rPr lang="en-US" altLang="en-US" sz="2800" b="1" dirty="0">
                <a:solidFill>
                  <a:srgbClr val="006600"/>
                </a:solidFill>
                <a:latin typeface=".VnTime" pitchFamily="34" charset="0"/>
              </a:rPr>
              <a:t>	    10 </a:t>
            </a:r>
            <a:r>
              <a:rPr lang="en-US" altLang="en-US" sz="2800" b="1" dirty="0" err="1">
                <a:solidFill>
                  <a:srgbClr val="006600"/>
                </a:solidFill>
                <a:latin typeface=".VnTime" pitchFamily="34" charset="0"/>
              </a:rPr>
              <a:t>tạ</a:t>
            </a:r>
            <a:r>
              <a:rPr lang="en-US" altLang="en-US" sz="2800" b="1" dirty="0">
                <a:solidFill>
                  <a:srgbClr val="006600"/>
                </a:solidFill>
                <a:latin typeface=".VnTime" pitchFamily="34" charset="0"/>
              </a:rPr>
              <a:t> =       </a:t>
            </a:r>
            <a:r>
              <a:rPr lang="en-US" altLang="en-US" sz="2800" b="1" dirty="0" err="1">
                <a:solidFill>
                  <a:srgbClr val="006600"/>
                </a:solidFill>
                <a:latin typeface=".VnTime" pitchFamily="34" charset="0"/>
              </a:rPr>
              <a:t>tấn</a:t>
            </a:r>
            <a:r>
              <a:rPr lang="en-US" altLang="en-US" sz="2800" b="1" dirty="0">
                <a:solidFill>
                  <a:srgbClr val="006600"/>
                </a:solidFill>
                <a:latin typeface=".VnTime" pitchFamily="34" charset="0"/>
              </a:rPr>
              <a:t>	         1 </a:t>
            </a:r>
            <a:r>
              <a:rPr lang="en-US" altLang="en-US" sz="2800" b="1" dirty="0" err="1">
                <a:solidFill>
                  <a:srgbClr val="006600"/>
                </a:solidFill>
                <a:latin typeface=".VnTime" pitchFamily="34" charset="0"/>
              </a:rPr>
              <a:t>tấn</a:t>
            </a:r>
            <a:r>
              <a:rPr lang="en-US" altLang="en-US" sz="2800" b="1" dirty="0">
                <a:solidFill>
                  <a:srgbClr val="006600"/>
                </a:solidFill>
                <a:latin typeface=".VnTime" pitchFamily="34" charset="0"/>
              </a:rPr>
              <a:t> =            kg</a:t>
            </a:r>
          </a:p>
        </p:txBody>
      </p:sp>
      <p:sp>
        <p:nvSpPr>
          <p:cNvPr id="3" name="Text Box 18">
            <a:extLst>
              <a:ext uri="{FF2B5EF4-FFF2-40B4-BE49-F238E27FC236}">
                <a16:creationId xmlns="" xmlns:a16="http://schemas.microsoft.com/office/drawing/2014/main" id="{0643A016-8028-4EE9-9EE6-02A602B67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275" y="1443990"/>
            <a:ext cx="822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4" name="Text Box 19">
            <a:extLst>
              <a:ext uri="{FF2B5EF4-FFF2-40B4-BE49-F238E27FC236}">
                <a16:creationId xmlns="" xmlns:a16="http://schemas.microsoft.com/office/drawing/2014/main" id="{DD51C866-995A-4719-BD52-C1790A716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2205990"/>
            <a:ext cx="1257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5000</a:t>
            </a:r>
          </a:p>
        </p:txBody>
      </p:sp>
      <p:sp>
        <p:nvSpPr>
          <p:cNvPr id="5" name="Text Box 20">
            <a:extLst>
              <a:ext uri="{FF2B5EF4-FFF2-40B4-BE49-F238E27FC236}">
                <a16:creationId xmlns="" xmlns:a16="http://schemas.microsoft.com/office/drawing/2014/main" id="{50DF7272-14C4-4393-B2B6-C8BC0621A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443990"/>
            <a:ext cx="525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6" name="Text Box 22">
            <a:extLst>
              <a:ext uri="{FF2B5EF4-FFF2-40B4-BE49-F238E27FC236}">
                <a16:creationId xmlns="" xmlns:a16="http://schemas.microsoft.com/office/drawing/2014/main" id="{0D86A37C-1304-4E7C-92FD-766DA98C8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2277" y="1415412"/>
            <a:ext cx="1325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1000</a:t>
            </a:r>
          </a:p>
        </p:txBody>
      </p:sp>
      <p:sp>
        <p:nvSpPr>
          <p:cNvPr id="7" name="Text Box 23">
            <a:extLst>
              <a:ext uri="{FF2B5EF4-FFF2-40B4-BE49-F238E27FC236}">
                <a16:creationId xmlns="" xmlns:a16="http://schemas.microsoft.com/office/drawing/2014/main" id="{3815B1D1-A6D9-4C4E-9ECE-DF0FC44AB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0583" y="2265521"/>
            <a:ext cx="1279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2085</a:t>
            </a:r>
          </a:p>
        </p:txBody>
      </p:sp>
      <p:sp>
        <p:nvSpPr>
          <p:cNvPr id="8" name="Text Box 24">
            <a:extLst>
              <a:ext uri="{FF2B5EF4-FFF2-40B4-BE49-F238E27FC236}">
                <a16:creationId xmlns="" xmlns:a16="http://schemas.microsoft.com/office/drawing/2014/main" id="{CC4BF689-373F-415E-A328-B46CA0E36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7840" y="2215514"/>
            <a:ext cx="549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9" name="Text Box 28">
            <a:extLst>
              <a:ext uri="{FF2B5EF4-FFF2-40B4-BE49-F238E27FC236}">
                <a16:creationId xmlns="" xmlns:a16="http://schemas.microsoft.com/office/drawing/2014/main" id="{318CF477-137D-48CD-B839-40EFCC6AB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10878"/>
            <a:ext cx="8137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.VnTime" pitchFamily="34" charset="0"/>
              </a:rPr>
              <a:t> - </a:t>
            </a:r>
            <a:r>
              <a:rPr lang="en-US" altLang="en-US" sz="2800" b="1">
                <a:solidFill>
                  <a:schemeClr val="accent2"/>
                </a:solidFill>
                <a:latin typeface=".VnTime" pitchFamily="34" charset="0"/>
              </a:rPr>
              <a:t>  2 tấn 85 kg </a:t>
            </a:r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bao nhiêu</a:t>
            </a:r>
            <a:r>
              <a:rPr lang="en-US" altLang="en-US" sz="2800" b="1">
                <a:solidFill>
                  <a:schemeClr val="accent2"/>
                </a:solidFill>
                <a:latin typeface=".VnTime" pitchFamily="34" charset="0"/>
              </a:rPr>
              <a:t>  kg? </a:t>
            </a:r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sao?</a:t>
            </a:r>
          </a:p>
        </p:txBody>
      </p:sp>
      <p:sp>
        <p:nvSpPr>
          <p:cNvPr id="10" name="Text Box 17">
            <a:extLst>
              <a:ext uri="{FF2B5EF4-FFF2-40B4-BE49-F238E27FC236}">
                <a16:creationId xmlns="" xmlns:a16="http://schemas.microsoft.com/office/drawing/2014/main" id="{4EC9A16A-2A9B-4246-9288-2A483BC66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744278"/>
            <a:ext cx="10972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6600"/>
                </a:solidFill>
                <a:latin typeface=".VnTime" pitchFamily="34" charset="0"/>
              </a:rPr>
              <a:t>- </a:t>
            </a: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>
                <a:solidFill>
                  <a:srgbClr val="006600"/>
                </a:solidFill>
                <a:latin typeface=".VnTime" pitchFamily="34" charset="0"/>
              </a:rPr>
              <a:t>  2 t</a:t>
            </a:r>
            <a:r>
              <a:rPr lang="en-US" altLang="en-US" sz="2800" b="1">
                <a:solidFill>
                  <a:srgbClr val="006600"/>
                </a:solidFill>
                <a:latin typeface=".VnTime" pitchFamily="34" charset="0"/>
                <a:cs typeface="Times New Roman" panose="02020603050405020304" pitchFamily="18" charset="0"/>
              </a:rPr>
              <a:t>ấ</a:t>
            </a:r>
            <a:r>
              <a:rPr lang="en-US" altLang="en-US" sz="2800" b="1">
                <a:solidFill>
                  <a:srgbClr val="006600"/>
                </a:solidFill>
                <a:latin typeface=".VnTime" pitchFamily="34" charset="0"/>
              </a:rPr>
              <a:t>n = 2000kg; 2 t</a:t>
            </a:r>
            <a:r>
              <a:rPr lang="en-US" altLang="en-US" sz="2800" b="1">
                <a:solidFill>
                  <a:srgbClr val="006600"/>
                </a:solidFill>
                <a:latin typeface=".VnTime" pitchFamily="34" charset="0"/>
                <a:cs typeface="Times New Roman" panose="02020603050405020304" pitchFamily="18" charset="0"/>
              </a:rPr>
              <a:t>ấ</a:t>
            </a:r>
            <a:r>
              <a:rPr lang="en-US" altLang="en-US" sz="2800" b="1">
                <a:solidFill>
                  <a:srgbClr val="006600"/>
                </a:solidFill>
                <a:latin typeface=".VnTime" pitchFamily="34" charset="0"/>
              </a:rPr>
              <a:t>n 85 kg = 2000kg + 85kg = 2085 kg</a:t>
            </a:r>
            <a:endParaRPr lang="en-US" altLang="en-US" sz="2800">
              <a:solidFill>
                <a:srgbClr val="006600"/>
              </a:solidFill>
              <a:latin typeface=".VnTime" pitchFamily="34" charset="0"/>
            </a:endParaRPr>
          </a:p>
        </p:txBody>
      </p:sp>
      <p:sp>
        <p:nvSpPr>
          <p:cNvPr id="11" name="Text Box 19">
            <a:extLst>
              <a:ext uri="{FF2B5EF4-FFF2-40B4-BE49-F238E27FC236}">
                <a16:creationId xmlns="" xmlns:a16="http://schemas.microsoft.com/office/drawing/2014/main" id="{4E48D435-38E4-4033-AA6A-AC94A4620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83" y="2241708"/>
            <a:ext cx="1097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6600"/>
                </a:solidFill>
                <a:latin typeface=".VnTime" pitchFamily="34" charset="0"/>
              </a:rPr>
              <a:t>5 </a:t>
            </a:r>
            <a:r>
              <a:rPr lang="en-US" altLang="en-US" sz="2800" b="1" dirty="0" err="1">
                <a:solidFill>
                  <a:srgbClr val="006600"/>
                </a:solidFill>
                <a:latin typeface=".VnTime" pitchFamily="34" charset="0"/>
              </a:rPr>
              <a:t>tấn</a:t>
            </a:r>
            <a:r>
              <a:rPr lang="en-US" altLang="en-US" sz="2800" b="1" dirty="0">
                <a:solidFill>
                  <a:srgbClr val="006600"/>
                </a:solidFill>
                <a:latin typeface=".VnTime" pitchFamily="34" charset="0"/>
              </a:rPr>
              <a:t> =           kg     2 </a:t>
            </a:r>
            <a:r>
              <a:rPr lang="en-US" altLang="en-US" sz="2800" b="1" dirty="0" err="1">
                <a:solidFill>
                  <a:srgbClr val="006600"/>
                </a:solidFill>
                <a:latin typeface=".VnTime" pitchFamily="34" charset="0"/>
              </a:rPr>
              <a:t>tấn</a:t>
            </a:r>
            <a:r>
              <a:rPr lang="en-US" altLang="en-US" sz="2800" b="1" dirty="0">
                <a:solidFill>
                  <a:srgbClr val="006600"/>
                </a:solidFill>
                <a:latin typeface=".VnTime" pitchFamily="34" charset="0"/>
              </a:rPr>
              <a:t> 85 kg =           kg    </a:t>
            </a:r>
            <a:r>
              <a:rPr lang="en-US" altLang="en-US" sz="2800" b="1" dirty="0" smtClean="0">
                <a:solidFill>
                  <a:srgbClr val="006600"/>
                </a:solidFill>
                <a:latin typeface=".VnTime" pitchFamily="34" charset="0"/>
              </a:rPr>
              <a:t>1000 kg </a:t>
            </a:r>
            <a:r>
              <a:rPr lang="en-US" altLang="en-US" sz="2800" b="1" dirty="0">
                <a:solidFill>
                  <a:srgbClr val="006600"/>
                </a:solidFill>
                <a:latin typeface=".VnTime" pitchFamily="34" charset="0"/>
              </a:rPr>
              <a:t>=     </a:t>
            </a:r>
            <a:r>
              <a:rPr lang="en-US" altLang="en-US" sz="2800" b="1" dirty="0" err="1">
                <a:solidFill>
                  <a:srgbClr val="006600"/>
                </a:solidFill>
                <a:latin typeface=".VnTime" pitchFamily="34" charset="0"/>
              </a:rPr>
              <a:t>tấn</a:t>
            </a:r>
            <a:endParaRPr lang="en-US" altLang="en-US" sz="2800" dirty="0">
              <a:solidFill>
                <a:srgbClr val="006600"/>
              </a:solidFill>
              <a:latin typeface=".VnTime" pitchFamily="34" charset="0"/>
            </a:endParaRPr>
          </a:p>
        </p:txBody>
      </p:sp>
      <p:sp>
        <p:nvSpPr>
          <p:cNvPr id="12" name="Text Box 23">
            <a:extLst>
              <a:ext uri="{FF2B5EF4-FFF2-40B4-BE49-F238E27FC236}">
                <a16:creationId xmlns="" xmlns:a16="http://schemas.microsoft.com/office/drawing/2014/main" id="{F59E87BE-49AC-4861-8E53-BFC54FD4B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0" y="1454705"/>
            <a:ext cx="641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...</a:t>
            </a:r>
          </a:p>
        </p:txBody>
      </p:sp>
      <p:sp>
        <p:nvSpPr>
          <p:cNvPr id="13" name="Text Box 24">
            <a:extLst>
              <a:ext uri="{FF2B5EF4-FFF2-40B4-BE49-F238E27FC236}">
                <a16:creationId xmlns="" xmlns:a16="http://schemas.microsoft.com/office/drawing/2014/main" id="{41DFDA1D-6B0B-4D66-9BF1-02758C45F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225" y="2267903"/>
            <a:ext cx="639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</a:rPr>
              <a:t>...</a:t>
            </a:r>
          </a:p>
        </p:txBody>
      </p:sp>
      <p:sp>
        <p:nvSpPr>
          <p:cNvPr id="14" name="Text Box 25">
            <a:extLst>
              <a:ext uri="{FF2B5EF4-FFF2-40B4-BE49-F238E27FC236}">
                <a16:creationId xmlns="" xmlns:a16="http://schemas.microsoft.com/office/drawing/2014/main" id="{717E0A18-5DE4-4820-8B05-5AD6C6B63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049" y="1486511"/>
            <a:ext cx="639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...</a:t>
            </a:r>
          </a:p>
        </p:txBody>
      </p:sp>
      <p:sp>
        <p:nvSpPr>
          <p:cNvPr id="15" name="Text Box 26">
            <a:extLst>
              <a:ext uri="{FF2B5EF4-FFF2-40B4-BE49-F238E27FC236}">
                <a16:creationId xmlns="" xmlns:a16="http://schemas.microsoft.com/office/drawing/2014/main" id="{18EEEE37-35C1-4E7E-93FB-936F924CB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747" y="2267903"/>
            <a:ext cx="639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...</a:t>
            </a:r>
          </a:p>
        </p:txBody>
      </p:sp>
      <p:sp>
        <p:nvSpPr>
          <p:cNvPr id="16" name="Text Box 27">
            <a:extLst>
              <a:ext uri="{FF2B5EF4-FFF2-40B4-BE49-F238E27FC236}">
                <a16:creationId xmlns="" xmlns:a16="http://schemas.microsoft.com/office/drawing/2014/main" id="{FE0020AE-F556-4F38-B37A-4A0E98BB2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1443990"/>
            <a:ext cx="639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</a:rPr>
              <a:t>...</a:t>
            </a:r>
          </a:p>
        </p:txBody>
      </p:sp>
      <p:sp>
        <p:nvSpPr>
          <p:cNvPr id="17" name="Text Box 28">
            <a:extLst>
              <a:ext uri="{FF2B5EF4-FFF2-40B4-BE49-F238E27FC236}">
                <a16:creationId xmlns="" xmlns:a16="http://schemas.microsoft.com/office/drawing/2014/main" id="{BD4C7D47-B25E-46AE-821B-F2A52833C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2597" y="2265522"/>
            <a:ext cx="639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57741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9" grpId="1"/>
      <p:bldP spid="10" grpId="0"/>
      <p:bldP spid="10" grpId="1"/>
      <p:bldP spid="11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1361</Words>
  <Application>Microsoft Office PowerPoint</Application>
  <PresentationFormat>Widescreen</PresentationFormat>
  <Paragraphs>374</Paragraphs>
  <Slides>24</Slides>
  <Notes>8</Notes>
  <HiddenSlides>0</HiddenSlides>
  <MMClips>6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44" baseType="lpstr">
      <vt:lpstr>微软雅黑</vt:lpstr>
      <vt:lpstr>宋体</vt:lpstr>
      <vt:lpstr>#9Slide03 Arima Madurai ExtraBo</vt:lpstr>
      <vt:lpstr>.VnAvant</vt:lpstr>
      <vt:lpstr>.VnBahamasBH</vt:lpstr>
      <vt:lpstr>.VnHelvetInsH</vt:lpstr>
      <vt:lpstr>.VnTime</vt:lpstr>
      <vt:lpstr>.VnTimeH</vt:lpstr>
      <vt:lpstr>Arial</vt:lpstr>
      <vt:lpstr>Calibri</vt:lpstr>
      <vt:lpstr>Calibri Light</vt:lpstr>
      <vt:lpstr>HP001 4 hàng</vt:lpstr>
      <vt:lpstr>Impact</vt:lpstr>
      <vt:lpstr>Sitka Small</vt:lpstr>
      <vt:lpstr>Sitka Subheading</vt:lpstr>
      <vt:lpstr>Times New Roman</vt:lpstr>
      <vt:lpstr>VNI-Times</vt:lpstr>
      <vt:lpstr>等线</vt:lpstr>
      <vt:lpstr>Office Theme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 Nguyen</dc:creator>
  <cp:lastModifiedBy>ttt</cp:lastModifiedBy>
  <cp:revision>7</cp:revision>
  <dcterms:created xsi:type="dcterms:W3CDTF">2021-08-13T02:57:31Z</dcterms:created>
  <dcterms:modified xsi:type="dcterms:W3CDTF">2021-09-22T03:08:36Z</dcterms:modified>
</cp:coreProperties>
</file>