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2" r:id="rId1"/>
  </p:sldMasterIdLst>
  <p:notesMasterIdLst>
    <p:notesMasterId r:id="rId19"/>
  </p:notesMasterIdLst>
  <p:sldIdLst>
    <p:sldId id="470" r:id="rId2"/>
    <p:sldId id="567" r:id="rId3"/>
    <p:sldId id="563" r:id="rId4"/>
    <p:sldId id="568" r:id="rId5"/>
    <p:sldId id="569" r:id="rId6"/>
    <p:sldId id="566" r:id="rId7"/>
    <p:sldId id="494" r:id="rId8"/>
    <p:sldId id="499" r:id="rId9"/>
    <p:sldId id="554" r:id="rId10"/>
    <p:sldId id="545" r:id="rId11"/>
    <p:sldId id="571" r:id="rId12"/>
    <p:sldId id="570" r:id="rId13"/>
    <p:sldId id="555" r:id="rId14"/>
    <p:sldId id="572" r:id="rId15"/>
    <p:sldId id="573" r:id="rId16"/>
    <p:sldId id="552" r:id="rId17"/>
    <p:sldId id="556" r:id="rId18"/>
  </p:sldIdLst>
  <p:sldSz cx="12190413" cy="6859588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.VnTime" panose="020B7200000000000000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909B"/>
    <a:srgbClr val="6DC1B5"/>
    <a:srgbClr val="FEF303"/>
    <a:srgbClr val="ABD9F0"/>
    <a:srgbClr val="2D8D8A"/>
    <a:srgbClr val="ED8550"/>
    <a:srgbClr val="3FB6BA"/>
    <a:srgbClr val="70AC2E"/>
    <a:srgbClr val="128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4" autoAdjust="0"/>
    <p:restoredTop sz="84916" autoAdjust="0"/>
  </p:normalViewPr>
  <p:slideViewPr>
    <p:cSldViewPr snapToGrid="0" showGuides="1">
      <p:cViewPr>
        <p:scale>
          <a:sx n="81" d="100"/>
          <a:sy n="81" d="100"/>
        </p:scale>
        <p:origin x="715" y="-39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561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919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843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1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033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27812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14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83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06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282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86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0413" cy="5844804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15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58" name="矩形 57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53233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433" y="-836049"/>
            <a:ext cx="13312834" cy="157692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89" y="6022682"/>
            <a:ext cx="2400025" cy="95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F294B23-B029-460F-94FB-67339BB59E9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3746" y="-295835"/>
            <a:ext cx="3829166" cy="33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tags" Target="../tags/tag2.xml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4.jpg"/><Relationship Id="rId1" Type="http://schemas.microsoft.com/office/2007/relationships/media" Target="../media/media1.mp3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0.png"/><Relationship Id="rId5" Type="http://schemas.openxmlformats.org/officeDocument/2006/relationships/tags" Target="../tags/tag4.xml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tags" Target="../tags/tag3.xml"/><Relationship Id="rId9" Type="http://schemas.openxmlformats.org/officeDocument/2006/relationships/image" Target="../media/image8.jp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5.png"/><Relationship Id="rId18" Type="http://schemas.openxmlformats.org/officeDocument/2006/relationships/image" Target="../media/image59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3.png"/><Relationship Id="rId7" Type="http://schemas.openxmlformats.org/officeDocument/2006/relationships/image" Target="../media/image50.jp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audio" Target="../media/media3.mp3"/><Relationship Id="rId16" Type="http://schemas.openxmlformats.org/officeDocument/2006/relationships/image" Target="../media/image44.png"/><Relationship Id="rId20" Type="http://schemas.openxmlformats.org/officeDocument/2006/relationships/image" Target="../media/image61.svg"/><Relationship Id="rId1" Type="http://schemas.microsoft.com/office/2007/relationships/media" Target="../media/media3.mp3"/><Relationship Id="rId6" Type="http://schemas.openxmlformats.org/officeDocument/2006/relationships/image" Target="../media/image49.jpeg"/><Relationship Id="rId11" Type="http://schemas.openxmlformats.org/officeDocument/2006/relationships/image" Target="../media/image53.png"/><Relationship Id="rId5" Type="http://schemas.openxmlformats.org/officeDocument/2006/relationships/image" Target="../media/image48.jpe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1.png"/><Relationship Id="rId14" Type="http://schemas.openxmlformats.org/officeDocument/2006/relationships/image" Target="../media/image5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63.png"/><Relationship Id="rId5" Type="http://schemas.openxmlformats.org/officeDocument/2006/relationships/image" Target="../media/image44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1.xml"/><Relationship Id="rId7" Type="http://schemas.openxmlformats.org/officeDocument/2006/relationships/image" Target="../media/image6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tags" Target="../tags/tag14.xml"/><Relationship Id="rId7" Type="http://schemas.openxmlformats.org/officeDocument/2006/relationships/image" Target="../media/image6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3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2.png"/><Relationship Id="rId18" Type="http://schemas.openxmlformats.org/officeDocument/2006/relationships/slide" Target="slide4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27.png"/><Relationship Id="rId7" Type="http://schemas.openxmlformats.org/officeDocument/2006/relationships/image" Target="../media/image17.gif"/><Relationship Id="rId12" Type="http://schemas.openxmlformats.org/officeDocument/2006/relationships/slide" Target="slide7.xml"/><Relationship Id="rId17" Type="http://schemas.openxmlformats.org/officeDocument/2006/relationships/image" Target="../media/image25.png"/><Relationship Id="rId2" Type="http://schemas.openxmlformats.org/officeDocument/2006/relationships/audio" Target="../media/media2.wma"/><Relationship Id="rId16" Type="http://schemas.openxmlformats.org/officeDocument/2006/relationships/slide" Target="slide3.xml"/><Relationship Id="rId20" Type="http://schemas.openxmlformats.org/officeDocument/2006/relationships/slide" Target="slide6.xml"/><Relationship Id="rId1" Type="http://schemas.microsoft.com/office/2007/relationships/media" Target="../media/media2.wma"/><Relationship Id="rId6" Type="http://schemas.openxmlformats.org/officeDocument/2006/relationships/image" Target="../media/image16.jpeg"/><Relationship Id="rId11" Type="http://schemas.openxmlformats.org/officeDocument/2006/relationships/image" Target="../media/image21.gif"/><Relationship Id="rId5" Type="http://schemas.microsoft.com/office/2007/relationships/hdphoto" Target="../media/hdphoto2.wdp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19.gif"/><Relationship Id="rId14" Type="http://schemas.openxmlformats.org/officeDocument/2006/relationships/image" Target="../media/image23.png"/><Relationship Id="rId22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png"/><Relationship Id="rId7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11" Type="http://schemas.openxmlformats.org/officeDocument/2006/relationships/image" Target="../media/image38.png"/><Relationship Id="rId5" Type="http://schemas.openxmlformats.org/officeDocument/2006/relationships/image" Target="../media/image9.png"/><Relationship Id="rId10" Type="http://schemas.openxmlformats.org/officeDocument/2006/relationships/image" Target="../media/image37.emf"/><Relationship Id="rId4" Type="http://schemas.openxmlformats.org/officeDocument/2006/relationships/image" Target="../media/image8.jpg"/><Relationship Id="rId9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765599" y="-1676722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348" y="0"/>
            <a:ext cx="13330238" cy="68571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9305391" y="89925"/>
            <a:ext cx="2335881" cy="2243502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268247" y="833281"/>
            <a:ext cx="7136452" cy="3159186"/>
            <a:chOff x="3213256" y="1764923"/>
            <a:chExt cx="7136452" cy="3159186"/>
          </a:xfrm>
        </p:grpSpPr>
        <p:sp>
          <p:nvSpPr>
            <p:cNvPr id="29" name="1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213256" y="4185445"/>
              <a:ext cx="6776395" cy="7386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800">
                  <a:solidFill>
                    <a:srgbClr val="33909B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GV:…</a:t>
              </a:r>
              <a:endParaRPr lang="en-US" altLang="zh-CN" sz="3200" dirty="0">
                <a:solidFill>
                  <a:srgbClr val="3390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623081" y="2648594"/>
              <a:ext cx="6105922" cy="138499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9000" b="1" dirty="0" err="1">
                  <a:solidFill>
                    <a:srgbClr val="33909B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UTM Alberta Heavy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Môn</a:t>
              </a:r>
              <a:r>
                <a:rPr lang="en-US" altLang="zh-CN" sz="9000" b="1" dirty="0">
                  <a:solidFill>
                    <a:srgbClr val="33909B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UTM Alberta Heavy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 </a:t>
              </a:r>
              <a:r>
                <a:rPr lang="en-US" altLang="zh-CN" sz="9000" b="1" dirty="0" err="1">
                  <a:solidFill>
                    <a:srgbClr val="33909B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UTM Alberta Heavy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Toán</a:t>
              </a:r>
              <a:endParaRPr lang="en-US" altLang="zh-CN" sz="9000" b="1" dirty="0">
                <a:solidFill>
                  <a:srgbClr val="33909B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Alberta Heavy" panose="02040603050506020204" pitchFamily="18" charset="0"/>
                <a:ea typeface="微软雅黑" panose="020B0503020204020204" pitchFamily="34" charset="-122"/>
                <a:cs typeface="宋体" pitchFamily="2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949" y="1764923"/>
              <a:ext cx="1504759" cy="214965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38" y="2514406"/>
            <a:ext cx="2241086" cy="2244534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B16AC8EB-F524-4EF8-8B92-EA00384FCED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2" y="24017"/>
            <a:ext cx="2813694" cy="2327096"/>
          </a:xfrm>
          <a:prstGeom prst="rect">
            <a:avLst/>
          </a:prstGeom>
        </p:spPr>
      </p:pic>
      <p:pic>
        <p:nvPicPr>
          <p:cNvPr id="23" name="Picture 22" descr="A picture containing text, room, gambling house, vector graphics&#10;&#10;Description automatically generated">
            <a:extLst>
              <a:ext uri="{FF2B5EF4-FFF2-40B4-BE49-F238E27FC236}">
                <a16:creationId xmlns:a16="http://schemas.microsoft.com/office/drawing/2014/main" id="{0800C704-0936-4496-B95E-42E3494B43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97">
            <a:off x="7417172" y="3753824"/>
            <a:ext cx="3694441" cy="3161151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FEEB112-E57D-4D0D-AD5A-FFD7B2D8999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7" y="2665976"/>
            <a:ext cx="4276213" cy="404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223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2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2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82230"/>
                                </p:stCondLst>
                                <p:childTnLst>
                                  <p:par>
                                    <p:cTn id="24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83 0.03263 L -0.17567 0.01967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32" y="-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223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82230"/>
                                </p:stCondLst>
                                <p:childTnLst>
                                  <p:par>
                                    <p:cTn id="24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83 0.03263 L -0.17567 0.01967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32" y="-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9Slide.vn 805">
            <a:extLst>
              <a:ext uri="{FF2B5EF4-FFF2-40B4-BE49-F238E27FC236}">
                <a16:creationId xmlns:a16="http://schemas.microsoft.com/office/drawing/2014/main" id="{9CBE74FB-3FE9-42C2-8119-3BB5FA977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985" y="1238046"/>
            <a:ext cx="6353307" cy="1346101"/>
          </a:xfrm>
          <a:prstGeom prst="rect">
            <a:avLst/>
          </a:prstGeom>
        </p:spPr>
      </p:pic>
      <p:sp>
        <p:nvSpPr>
          <p:cNvPr id="4" name="Text Box 327"/>
          <p:cNvSpPr txBox="1">
            <a:spLocks noChangeArrowheads="1"/>
          </p:cNvSpPr>
          <p:nvPr/>
        </p:nvSpPr>
        <p:spPr bwMode="auto">
          <a:xfrm>
            <a:off x="3969246" y="1814311"/>
            <a:ext cx="74214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F7F88-806A-465C-9756-5CF761743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4899" y1="22195" x2="74899" y2="22195"/>
                        <a14:foregroundMark x1="81840" y1="31881" x2="81840" y2="31881"/>
                        <a14:foregroundMark x1="65295" y1="25908" x2="65295" y2="25908"/>
                        <a14:foregroundMark x1="75787" y1="38983" x2="75787" y2="38983"/>
                        <a14:foregroundMark x1="84826" y1="43584" x2="84826" y2="43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86" y="1541786"/>
            <a:ext cx="1021659" cy="1021659"/>
          </a:xfrm>
          <a:prstGeom prst="rect">
            <a:avLst/>
          </a:prstGeom>
        </p:spPr>
      </p:pic>
      <p:sp>
        <p:nvSpPr>
          <p:cNvPr id="6" name="MH_Number_1"/>
          <p:cNvSpPr/>
          <p:nvPr>
            <p:custDataLst>
              <p:tags r:id="rId1"/>
            </p:custDataLst>
          </p:nvPr>
        </p:nvSpPr>
        <p:spPr>
          <a:xfrm>
            <a:off x="5062108" y="0"/>
            <a:ext cx="2025542" cy="816386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 Box 96"/>
          <p:cNvSpPr txBox="1">
            <a:spLocks noChangeArrowheads="1"/>
          </p:cNvSpPr>
          <p:nvPr/>
        </p:nvSpPr>
        <p:spPr bwMode="auto">
          <a:xfrm>
            <a:off x="3946448" y="739914"/>
            <a:ext cx="662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9083293" y="2463597"/>
            <a:ext cx="76962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40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473696" y="2803722"/>
            <a:ext cx="23006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7 312 836;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39006" y="2873469"/>
            <a:ext cx="24886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57 602 511; 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858316" y="2927529"/>
            <a:ext cx="2678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351 600 307;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441813" y="4104143"/>
            <a:ext cx="2736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900 370 200; 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095206" y="4146545"/>
            <a:ext cx="27366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400 070 192; </a:t>
            </a:r>
          </a:p>
        </p:txBody>
      </p:sp>
      <p:pic>
        <p:nvPicPr>
          <p:cNvPr id="17" name="Picture 16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9691808" y="2495480"/>
            <a:ext cx="3034034" cy="4409809"/>
          </a:xfrm>
          <a:prstGeom prst="rect">
            <a:avLst/>
          </a:prstGeom>
        </p:spPr>
      </p:pic>
      <p:pic>
        <p:nvPicPr>
          <p:cNvPr id="19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15218" y="4705765"/>
            <a:ext cx="12380194" cy="28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0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bldLvl="0" autoUpdateAnimBg="0"/>
      <p:bldP spid="12" grpId="0" bldLvl="0" autoUpdateAnimBg="0"/>
      <p:bldP spid="13" grpId="0" bldLvl="0" autoUpdateAnimBg="0"/>
      <p:bldP spid="14" grpId="0" bldLvl="0" autoUpdateAnimBg="0"/>
      <p:bldP spid="15" grpId="0" bldLvl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1586"/>
            <a:ext cx="11300606" cy="68571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24" y="713825"/>
            <a:ext cx="8733640" cy="5696339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932316" y="1038610"/>
            <a:ext cx="7657098" cy="482735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-1" y="2470107"/>
            <a:ext cx="12190413" cy="4150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80" y="1437606"/>
            <a:ext cx="877031" cy="793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958263" y="1438837"/>
            <a:ext cx="1063713" cy="828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989" y="536462"/>
            <a:ext cx="1261490" cy="6725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564" y="129950"/>
            <a:ext cx="897401" cy="478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64" y="604962"/>
            <a:ext cx="988837" cy="5636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35" y="452564"/>
            <a:ext cx="1514916" cy="1514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5" y="1126458"/>
            <a:ext cx="1535670" cy="875332"/>
          </a:xfrm>
          <a:prstGeom prst="rect">
            <a:avLst/>
          </a:prstGeom>
        </p:spPr>
      </p:pic>
      <p:pic>
        <p:nvPicPr>
          <p:cNvPr id="15" name="图片 43013" descr="1-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47535" y="-404636"/>
            <a:ext cx="5313693" cy="68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Rectangle 22"/>
          <p:cNvSpPr/>
          <p:nvPr/>
        </p:nvSpPr>
        <p:spPr>
          <a:xfrm>
            <a:off x="3793419" y="2537453"/>
            <a:ext cx="3992640" cy="177782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Ai </a:t>
            </a:r>
            <a:r>
              <a:rPr lang="en-US" sz="13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nhanh</a:t>
            </a:r>
            <a:r>
              <a:rPr lang="en-US" sz="13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 </a:t>
            </a:r>
            <a:r>
              <a:rPr lang="en-US" sz="13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hơn</a:t>
            </a:r>
            <a:r>
              <a:rPr lang="en-US" sz="13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!!!</a:t>
            </a:r>
          </a:p>
        </p:txBody>
      </p:sp>
      <p:pic>
        <p:nvPicPr>
          <p:cNvPr id="24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772345">
            <a:off x="1956154" y="3275412"/>
            <a:ext cx="788279" cy="1660137"/>
          </a:xfrm>
          <a:prstGeom prst="rect">
            <a:avLst/>
          </a:prstGeom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A2B5E0BD-1DAC-415E-BAE4-2CB8C4A297B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196112">
            <a:off x="469204" y="2085346"/>
            <a:ext cx="749892" cy="911381"/>
          </a:xfrm>
          <a:prstGeom prst="rect">
            <a:avLst/>
          </a:prstGeom>
        </p:spPr>
      </p:pic>
      <p:pic>
        <p:nvPicPr>
          <p:cNvPr id="4" name="ai nhanh hơ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87172" y="4404155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4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66205" y="3591818"/>
            <a:ext cx="76962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27175" y="367605"/>
            <a:ext cx="21355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7 312 836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46030" y="1616520"/>
            <a:ext cx="23695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57 602 511 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55530" y="2907704"/>
            <a:ext cx="25523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351 600 307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92030" y="4252119"/>
            <a:ext cx="26035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900 370 200 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019175" y="5543303"/>
            <a:ext cx="26035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400 070 192 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022725" y="367605"/>
            <a:ext cx="62071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B71EA60B-0EAD-4B83-81D8-0D06D10367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110158" y="3103530"/>
            <a:ext cx="2615684" cy="3801759"/>
          </a:xfrm>
          <a:prstGeom prst="rect">
            <a:avLst/>
          </a:prstGeom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022724" y="1537936"/>
            <a:ext cx="63289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022724" y="2822575"/>
            <a:ext cx="63289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022724" y="4151542"/>
            <a:ext cx="632897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022724" y="5543454"/>
            <a:ext cx="649287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9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utoUpdateAnimBg="0"/>
      <p:bldP spid="12" grpId="0" bldLvl="0" autoUpdateAnimBg="0"/>
      <p:bldP spid="13" grpId="0" bldLvl="0" autoUpdateAnimBg="0"/>
      <p:bldP spid="14" grpId="0" bldLvl="0" autoUpdateAnimBg="0"/>
      <p:bldP spid="15" grpId="0" bldLvl="0" autoUpdateAnimBg="0"/>
      <p:bldP spid="16" grpId="0" bldLvl="0" autoUpdateAnimBg="0"/>
      <p:bldP spid="18" grpId="0" bldLvl="0" autoUpdateAnimBg="0"/>
      <p:bldP spid="19" grpId="0" bldLvl="0" autoUpdateAnimBg="0"/>
      <p:bldP spid="20" grpId="0" bldLvl="0" autoUpdateAnimBg="0"/>
      <p:bldP spid="21" grpId="0" bldLvl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Number_1"/>
          <p:cNvSpPr/>
          <p:nvPr>
            <p:custDataLst>
              <p:tags r:id="rId1"/>
            </p:custDataLst>
          </p:nvPr>
        </p:nvSpPr>
        <p:spPr>
          <a:xfrm>
            <a:off x="4879320" y="119622"/>
            <a:ext cx="2025542" cy="540980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7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9351">
            <a:off x="4285897" y="-173035"/>
            <a:ext cx="826643" cy="1180918"/>
          </a:xfrm>
          <a:prstGeom prst="rect">
            <a:avLst/>
          </a:prstGeom>
        </p:spPr>
      </p:pic>
      <p:sp>
        <p:nvSpPr>
          <p:cNvPr id="4" name="Text Box 327"/>
          <p:cNvSpPr txBox="1">
            <a:spLocks noChangeArrowheads="1"/>
          </p:cNvSpPr>
          <p:nvPr/>
        </p:nvSpPr>
        <p:spPr bwMode="auto">
          <a:xfrm>
            <a:off x="1484826" y="1163917"/>
            <a:ext cx="74214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 Box 96"/>
          <p:cNvSpPr txBox="1">
            <a:spLocks noChangeArrowheads="1"/>
          </p:cNvSpPr>
          <p:nvPr/>
        </p:nvSpPr>
        <p:spPr bwMode="auto">
          <a:xfrm>
            <a:off x="3854322" y="563761"/>
            <a:ext cx="662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656840" y="4343400"/>
            <a:ext cx="76962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40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234043" y="2016700"/>
            <a:ext cx="89154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943169" y="3326387"/>
            <a:ext cx="86106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166386" y="4636074"/>
            <a:ext cx="90678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568322" y="5976363"/>
            <a:ext cx="8915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图片 43013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895" y="2196670"/>
            <a:ext cx="3375090" cy="49671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994" y="0"/>
            <a:ext cx="2008182" cy="200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/>
          <p:bldP spid="10" grpId="0"/>
          <p:bldP spid="11" grpId="0"/>
          <p:bldP spid="1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Number_1"/>
          <p:cNvSpPr/>
          <p:nvPr>
            <p:custDataLst>
              <p:tags r:id="rId1"/>
            </p:custDataLst>
          </p:nvPr>
        </p:nvSpPr>
        <p:spPr>
          <a:xfrm>
            <a:off x="4879320" y="119622"/>
            <a:ext cx="2025542" cy="540980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MStiffHei PRC UltraBold" panose="00000500000000000000" pitchFamily="2" charset="-122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7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632739" y="-235418"/>
            <a:ext cx="826643" cy="1180918"/>
          </a:xfrm>
          <a:prstGeom prst="rect">
            <a:avLst/>
          </a:prstGeom>
        </p:spPr>
      </p:pic>
      <p:sp>
        <p:nvSpPr>
          <p:cNvPr id="6" name="Text Box 96"/>
          <p:cNvSpPr txBox="1">
            <a:spLocks noChangeArrowheads="1"/>
          </p:cNvSpPr>
          <p:nvPr/>
        </p:nvSpPr>
        <p:spPr bwMode="auto">
          <a:xfrm>
            <a:off x="3854322" y="563761"/>
            <a:ext cx="662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656840" y="4343400"/>
            <a:ext cx="76962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40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234043" y="1905000"/>
            <a:ext cx="89154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234043" y="4082256"/>
            <a:ext cx="8610600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dirty="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988331" y="1876425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848021" y="1869288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380058" y="2417050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858402" y="2571809"/>
            <a:ext cx="3167400" cy="1018025"/>
            <a:chOff x="4744720" y="2526566"/>
            <a:chExt cx="3167400" cy="1018025"/>
          </a:xfrm>
        </p:grpSpPr>
        <p:sp>
          <p:nvSpPr>
            <p:cNvPr id="17" name="MH_Number_1"/>
            <p:cNvSpPr/>
            <p:nvPr>
              <p:custDataLst>
                <p:tags r:id="rId3"/>
              </p:custDataLst>
            </p:nvPr>
          </p:nvSpPr>
          <p:spPr>
            <a:xfrm>
              <a:off x="4744720" y="2526566"/>
              <a:ext cx="3167400" cy="1018025"/>
            </a:xfrm>
            <a:prstGeom prst="ellipse">
              <a:avLst/>
            </a:prstGeom>
            <a:solidFill>
              <a:srgbClr val="33909B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en-US" altLang="zh-CN" sz="14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5232797" y="2727603"/>
              <a:ext cx="25146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10 250 214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7213752" y="4071857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035900" y="4602139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834483" y="4565731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858402" y="5479233"/>
            <a:ext cx="3167400" cy="1018025"/>
            <a:chOff x="4744720" y="2526566"/>
            <a:chExt cx="3167400" cy="1018025"/>
          </a:xfrm>
        </p:grpSpPr>
        <p:sp>
          <p:nvSpPr>
            <p:cNvPr id="24" name="MH_Number_1"/>
            <p:cNvSpPr/>
            <p:nvPr>
              <p:custDataLst>
                <p:tags r:id="rId2"/>
              </p:custDataLst>
            </p:nvPr>
          </p:nvSpPr>
          <p:spPr>
            <a:xfrm>
              <a:off x="4744720" y="2526566"/>
              <a:ext cx="3167400" cy="1018025"/>
            </a:xfrm>
            <a:prstGeom prst="ellipse">
              <a:avLst/>
            </a:prstGeom>
            <a:solidFill>
              <a:srgbClr val="33909B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en-US" altLang="zh-CN" sz="14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5232797" y="2727603"/>
              <a:ext cx="25146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253 564 888</a:t>
              </a:r>
            </a:p>
          </p:txBody>
        </p:sp>
      </p:grpSp>
      <p:pic>
        <p:nvPicPr>
          <p:cNvPr id="26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408" y="143671"/>
            <a:ext cx="2008182" cy="2002755"/>
          </a:xfrm>
          <a:prstGeom prst="rect">
            <a:avLst/>
          </a:prstGeom>
        </p:spPr>
      </p:pic>
      <p:pic>
        <p:nvPicPr>
          <p:cNvPr id="27" name="图片 43013" descr="1-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6629" y="2801700"/>
            <a:ext cx="2805542" cy="4128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 Box 327">
            <a:extLst>
              <a:ext uri="{FF2B5EF4-FFF2-40B4-BE49-F238E27FC236}">
                <a16:creationId xmlns:a16="http://schemas.microsoft.com/office/drawing/2014/main" id="{AF63F4B3-0CA8-4BAA-BCAC-8CB23BEED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826" y="1163917"/>
            <a:ext cx="74214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254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Number_1"/>
          <p:cNvSpPr/>
          <p:nvPr>
            <p:custDataLst>
              <p:tags r:id="rId1"/>
            </p:custDataLst>
          </p:nvPr>
        </p:nvSpPr>
        <p:spPr>
          <a:xfrm>
            <a:off x="4879320" y="119622"/>
            <a:ext cx="2025542" cy="540980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7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632739" y="-235418"/>
            <a:ext cx="826643" cy="1180918"/>
          </a:xfrm>
          <a:prstGeom prst="rect">
            <a:avLst/>
          </a:prstGeom>
        </p:spPr>
      </p:pic>
      <p:sp>
        <p:nvSpPr>
          <p:cNvPr id="6" name="Text Box 96"/>
          <p:cNvSpPr txBox="1">
            <a:spLocks noChangeArrowheads="1"/>
          </p:cNvSpPr>
          <p:nvPr/>
        </p:nvSpPr>
        <p:spPr bwMode="auto">
          <a:xfrm>
            <a:off x="3854322" y="563761"/>
            <a:ext cx="662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656840" y="4343400"/>
            <a:ext cx="76962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400">
              <a:solidFill>
                <a:srgbClr val="000099"/>
              </a:solidFill>
              <a:latin typeface=".VnTime" panose="020B7200000000000000" pitchFamily="34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568322" y="2210081"/>
            <a:ext cx="9341848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1502932" y="4498292"/>
            <a:ext cx="89154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dirty="0">
                <a:solidFill>
                  <a:srgbClr val="000099"/>
                </a:solidFill>
                <a:latin typeface=".VnTime" panose="020B7200000000000000" pitchFamily="34" charset="0"/>
              </a:rPr>
              <a:t> 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3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405640" y="2841257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898114" y="2127526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889850" y="2179199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252026" y="2841257"/>
            <a:ext cx="3167400" cy="1018025"/>
            <a:chOff x="4744720" y="2526566"/>
            <a:chExt cx="3167400" cy="1018025"/>
          </a:xfrm>
        </p:grpSpPr>
        <p:sp>
          <p:nvSpPr>
            <p:cNvPr id="18" name="MH_Number_1"/>
            <p:cNvSpPr/>
            <p:nvPr>
              <p:custDataLst>
                <p:tags r:id="rId3"/>
              </p:custDataLst>
            </p:nvPr>
          </p:nvSpPr>
          <p:spPr>
            <a:xfrm>
              <a:off x="4744720" y="2526566"/>
              <a:ext cx="3167400" cy="1018025"/>
            </a:xfrm>
            <a:prstGeom prst="ellipse">
              <a:avLst/>
            </a:prstGeom>
            <a:solidFill>
              <a:srgbClr val="33909B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en-US" altLang="zh-CN" sz="1400" b="1" noProof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5232797" y="2727603"/>
              <a:ext cx="25146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400 036 105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>
            <a:off x="7414960" y="4509241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978442" y="4455087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634099" y="5067678"/>
            <a:ext cx="20320" cy="6547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934892" y="5479232"/>
            <a:ext cx="3167400" cy="1018025"/>
            <a:chOff x="4821210" y="2526565"/>
            <a:chExt cx="3167400" cy="1018025"/>
          </a:xfrm>
        </p:grpSpPr>
        <p:sp>
          <p:nvSpPr>
            <p:cNvPr id="24" name="MH_Number_1"/>
            <p:cNvSpPr/>
            <p:nvPr>
              <p:custDataLst>
                <p:tags r:id="rId2"/>
              </p:custDataLst>
            </p:nvPr>
          </p:nvSpPr>
          <p:spPr>
            <a:xfrm>
              <a:off x="4821210" y="2526565"/>
              <a:ext cx="3167400" cy="1018025"/>
            </a:xfrm>
            <a:prstGeom prst="ellipse">
              <a:avLst/>
            </a:prstGeom>
            <a:solidFill>
              <a:srgbClr val="33909B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>
                <a:defRPr/>
              </a:pPr>
              <a:endParaRPr lang="en-US" altLang="zh-CN" sz="1400" b="1" noProof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5232797" y="2727603"/>
              <a:ext cx="2514600" cy="61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700 000 231</a:t>
              </a:r>
            </a:p>
          </p:txBody>
        </p:sp>
      </p:grpSp>
      <p:pic>
        <p:nvPicPr>
          <p:cNvPr id="26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438" y="56826"/>
            <a:ext cx="2008182" cy="2002755"/>
          </a:xfrm>
          <a:prstGeom prst="rect">
            <a:avLst/>
          </a:prstGeom>
        </p:spPr>
      </p:pic>
      <p:pic>
        <p:nvPicPr>
          <p:cNvPr id="27" name="图片 43013" descr="1-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1331" y="2623346"/>
            <a:ext cx="2934163" cy="43182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 Box 327">
            <a:extLst>
              <a:ext uri="{FF2B5EF4-FFF2-40B4-BE49-F238E27FC236}">
                <a16:creationId xmlns:a16="http://schemas.microsoft.com/office/drawing/2014/main" id="{2E5A7E0B-8BBE-4968-B1FD-6FDD69770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826" y="1163917"/>
            <a:ext cx="74214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101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3627213" y="125843"/>
            <a:ext cx="826643" cy="11809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5349" y="238495"/>
            <a:ext cx="8799295" cy="1015651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 defTabSz="914309"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Dặn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dò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per Black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0166" y="1481897"/>
            <a:ext cx="10121462" cy="1847545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marL="571500" indent="-571500" algn="just" defTabSz="914309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4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Hoàn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thành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4000" b="1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các</a:t>
            </a:r>
            <a:r>
              <a:rPr lang="en-US" sz="4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bài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tập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4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1, 2, 3</a:t>
            </a:r>
            <a:endParaRPr lang="en-US" sz="40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per Black"/>
              <a:ea typeface="SimSun" panose="02010600030101010101" pitchFamily="2" charset="-122"/>
              <a:cs typeface="Times New Roman" panose="02020603050405020304" charset="0"/>
            </a:endParaRPr>
          </a:p>
          <a:p>
            <a:pPr marL="571500" indent="-571500" algn="just" defTabSz="914309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4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Chuẩn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bị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bài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tiếp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4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theo</a:t>
            </a:r>
            <a:r>
              <a:rPr lang="en-US" sz="4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: </a:t>
            </a:r>
            <a:r>
              <a:rPr lang="en-US" sz="4000" b="1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Luyện</a:t>
            </a:r>
            <a:r>
              <a:rPr lang="en-US" sz="4000" b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tập.</a:t>
            </a:r>
            <a:endParaRPr lang="en-US" sz="40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per Black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0" name="Picture 9" descr="megaph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091080">
            <a:off x="7542748" y="484515"/>
            <a:ext cx="636014" cy="463573"/>
          </a:xfrm>
          <a:prstGeom prst="rect">
            <a:avLst/>
          </a:prstGeom>
        </p:spPr>
      </p:pic>
      <p:pic>
        <p:nvPicPr>
          <p:cNvPr id="9" name="Picture 8" descr="cloud_ball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37753" y="49291"/>
            <a:ext cx="1749826" cy="1432606"/>
          </a:xfrm>
          <a:prstGeom prst="rect">
            <a:avLst/>
          </a:prstGeom>
        </p:spPr>
      </p:pic>
      <p:pic>
        <p:nvPicPr>
          <p:cNvPr id="3" name="Picture 2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2C2AFA0B-69FE-425B-8F5F-18C31E336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03" y="3609264"/>
            <a:ext cx="3250324" cy="325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32" y="1073463"/>
            <a:ext cx="8076148" cy="441488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413" y="33062"/>
            <a:ext cx="2008182" cy="200275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" y="1241"/>
            <a:ext cx="3771302" cy="378887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>
            <a:fillRect/>
          </a:stretch>
        </p:blipFill>
        <p:spPr>
          <a:xfrm>
            <a:off x="2034928" y="4761992"/>
            <a:ext cx="885693" cy="63994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93" y="4334662"/>
            <a:ext cx="2289946" cy="1064174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0" y="3700570"/>
            <a:ext cx="12197380" cy="3159018"/>
            <a:chOff x="0" y="3698571"/>
            <a:chExt cx="12198968" cy="3159429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18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00" y="3761301"/>
            <a:ext cx="5425972" cy="296275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95558" y="2448860"/>
            <a:ext cx="8799295" cy="1015651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 defTabSz="914309"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Chúc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các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em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học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per Black"/>
                <a:ea typeface="SimSun" panose="02010600030101010101" pitchFamily="2" charset="-122"/>
                <a:cs typeface="Times New Roman" panose="02020603050405020304" charset="0"/>
              </a:rPr>
              <a:t>tốt</a:t>
            </a:r>
            <a:endParaRPr lang="en-US" sz="6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per Black"/>
              <a:ea typeface="SimSun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6" name="Picture 15" descr="icons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73199" y="659436"/>
            <a:ext cx="7644012" cy="360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9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74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30"/>
          <a:stretch/>
        </p:blipFill>
        <p:spPr>
          <a:xfrm>
            <a:off x="-60801" y="-52592"/>
            <a:ext cx="11407825" cy="6857874"/>
          </a:xfrm>
          <a:prstGeom prst="rect">
            <a:avLst/>
          </a:prstGeom>
        </p:spPr>
      </p:pic>
      <p:pic>
        <p:nvPicPr>
          <p:cNvPr id="3" name="Picture 2" descr="Hơn 300.000 người trên thế giới tử vong do COVID-19 | baotintuc.v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6"/>
          <a:stretch/>
        </p:blipFill>
        <p:spPr bwMode="auto">
          <a:xfrm>
            <a:off x="5216934" y="989855"/>
            <a:ext cx="5965410" cy="534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13" y="1102549"/>
            <a:ext cx="1168443" cy="1168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1" y="885101"/>
            <a:ext cx="1060969" cy="10609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874" y="1739183"/>
            <a:ext cx="1127424" cy="1127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17" y="-1019214"/>
            <a:ext cx="1761668" cy="60591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77" y="5085695"/>
            <a:ext cx="647616" cy="904757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987" y="5852638"/>
            <a:ext cx="1994558" cy="998090"/>
          </a:xfrm>
          <a:prstGeom prst="rect">
            <a:avLst/>
          </a:prstGeom>
        </p:spPr>
      </p:pic>
      <p:pic>
        <p:nvPicPr>
          <p:cNvPr id="1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702" y="-671462"/>
            <a:ext cx="609521" cy="6095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02758" y="6182435"/>
            <a:ext cx="4196161" cy="452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889" y="-205226"/>
            <a:ext cx="1499550" cy="1499550"/>
          </a:xfrm>
          <a:prstGeom prst="rect">
            <a:avLst/>
          </a:prstGeom>
        </p:spPr>
      </p:pic>
      <p:pic>
        <p:nvPicPr>
          <p:cNvPr id="42" name="mau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978" y="503161"/>
            <a:ext cx="3586358" cy="3237702"/>
          </a:xfrm>
          <a:prstGeom prst="rect">
            <a:avLst/>
          </a:prstGeom>
        </p:spPr>
      </p:pic>
      <p:pic>
        <p:nvPicPr>
          <p:cNvPr id="43" name="mau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283" y="922970"/>
            <a:ext cx="3453922" cy="3222831"/>
          </a:xfrm>
          <a:prstGeom prst="rect">
            <a:avLst/>
          </a:prstGeom>
        </p:spPr>
      </p:pic>
      <p:pic>
        <p:nvPicPr>
          <p:cNvPr id="44" name="mau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63" y="3306291"/>
            <a:ext cx="3586358" cy="31979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121219" y="1675092"/>
            <a:ext cx="3138054" cy="6286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41DD35F7-2D7B-4A21-A737-9D7E2A86B3F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24" y="3718003"/>
            <a:ext cx="3563424" cy="318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0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98" y="907859"/>
            <a:ext cx="11052655" cy="5009886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849684" y="1734342"/>
            <a:ext cx="10081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000" b="1" dirty="0">
              <a:solidFill>
                <a:srgbClr val="F7698B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22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" y="4293"/>
            <a:ext cx="2212828" cy="2212828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F6688699-4061-4EA7-AB3D-8E48AE2C9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67005" y="4793589"/>
            <a:ext cx="1727759" cy="172775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151242" y="2882858"/>
            <a:ext cx="9478086" cy="1843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có: hàng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4000" b="1" dirty="0">
              <a:solidFill>
                <a:srgbClr val="0070C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58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4" y="661142"/>
            <a:ext cx="11751013" cy="5326434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1966863" y="1289144"/>
            <a:ext cx="784684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400" b="1" dirty="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  <p:pic>
        <p:nvPicPr>
          <p:cNvPr id="22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" y="0"/>
            <a:ext cx="2212828" cy="2212828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F6688699-4061-4EA7-AB3D-8E48AE2C9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07282" y="5123697"/>
            <a:ext cx="1727759" cy="172775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151242" y="3151446"/>
            <a:ext cx="94780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4000" b="1" dirty="0">
              <a:solidFill>
                <a:srgbClr val="0070C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7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5"/>
            <a:ext cx="13291881" cy="6024870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752407" y="1093883"/>
            <a:ext cx="10081201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" y="0"/>
            <a:ext cx="2212828" cy="2212828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F6688699-4061-4EA7-AB3D-8E48AE2C9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07282" y="5123697"/>
            <a:ext cx="1727759" cy="1727759"/>
          </a:xfrm>
          <a:prstGeom prst="rect">
            <a:avLst/>
          </a:prstGeom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752600" y="2626295"/>
            <a:ext cx="3219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10 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110592" y="2626295"/>
            <a:ext cx="3219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100 000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752600" y="3541248"/>
            <a:ext cx="3219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1 000 000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110592" y="3479157"/>
            <a:ext cx="3219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10 000 000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47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" grpId="0" autoUpdateAnimBg="0"/>
      <p:bldP spid="7" grpId="1" bldLvl="0" autoUpdateAnimBg="0"/>
      <p:bldP spid="8" grpId="0" autoUpdateAnimBg="0"/>
      <p:bldP spid="8" grpId="1" bldLvl="0" autoUpdateAnimBg="0"/>
      <p:bldP spid="9" grpId="0" autoUpdateAnimBg="0"/>
      <p:bldP spid="10" grpId="0" autoUpdateAnimBg="0"/>
      <p:bldP spid="10" grpId="1" bldLvl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239" y="1119787"/>
            <a:ext cx="4861932" cy="3781503"/>
          </a:xfrm>
          <a:prstGeom prst="rect">
            <a:avLst/>
          </a:prstGeom>
        </p:spPr>
      </p:pic>
      <p:pic>
        <p:nvPicPr>
          <p:cNvPr id="24" name="图片 3076" descr="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567" y="3042086"/>
            <a:ext cx="6211228" cy="38175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46" y="2079342"/>
            <a:ext cx="3164873" cy="478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hlinkClick r:id="rId7" action="ppaction://hlinksldjump"/>
            <a:extLst>
              <a:ext uri="{FF2B5EF4-FFF2-40B4-BE49-F238E27FC236}">
                <a16:creationId xmlns:a16="http://schemas.microsoft.com/office/drawing/2014/main" id="{F6688699-4061-4EA7-AB3D-8E48AE2C9C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3019" y="4174788"/>
            <a:ext cx="2648801" cy="264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9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822">
            <a:off x="8737721" y="-250314"/>
            <a:ext cx="2335881" cy="2243502"/>
          </a:xfrm>
          <a:prstGeom prst="rect">
            <a:avLst/>
          </a:prstGeom>
        </p:spPr>
      </p:pic>
      <p:sp>
        <p:nvSpPr>
          <p:cNvPr id="13" name="MH_Number_1"/>
          <p:cNvSpPr/>
          <p:nvPr>
            <p:custDataLst>
              <p:tags r:id="rId1"/>
            </p:custDataLst>
          </p:nvPr>
        </p:nvSpPr>
        <p:spPr>
          <a:xfrm>
            <a:off x="5096949" y="636018"/>
            <a:ext cx="2025542" cy="1070862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850368" y="280978"/>
            <a:ext cx="826643" cy="11809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81067" y="3241021"/>
            <a:ext cx="7026835" cy="10959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Triệu</a:t>
            </a:r>
            <a:r>
              <a:rPr lang="en-US" sz="5400" b="1" dirty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và</a:t>
            </a:r>
            <a:r>
              <a:rPr lang="en-US" sz="5400" b="1" dirty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lớp</a:t>
            </a:r>
            <a:r>
              <a:rPr lang="en-US" sz="5400" b="1" dirty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triệu</a:t>
            </a:r>
            <a:r>
              <a:rPr lang="en-US" sz="5400" b="1" dirty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 (</a:t>
            </a:r>
            <a:r>
              <a:rPr lang="en-US" sz="5400" b="1" dirty="0" err="1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tt</a:t>
            </a:r>
            <a:r>
              <a:rPr lang="en-US" sz="5400" b="1" dirty="0">
                <a:ln/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UTM Candombe" panose="02040603050506020204" pitchFamily="18" charset="0"/>
              </a:rPr>
              <a:t>)</a:t>
            </a:r>
            <a:endParaRPr lang="en-US" sz="5400" b="1" cap="none" spc="0" dirty="0">
              <a:ln/>
              <a:solidFill>
                <a:schemeClr val="accent3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UTM Candombe" panose="02040603050506020204" pitchFamily="18" charset="0"/>
            </a:endParaRPr>
          </a:p>
        </p:txBody>
      </p:sp>
      <p:pic>
        <p:nvPicPr>
          <p:cNvPr id="22" name="图片 7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-272945" y="5721204"/>
            <a:ext cx="4327072" cy="1138384"/>
          </a:xfrm>
          <a:prstGeom prst="rect">
            <a:avLst/>
          </a:prstGeom>
        </p:spPr>
      </p:pic>
      <p:pic>
        <p:nvPicPr>
          <p:cNvPr id="23" name="图片 9">
            <a:extLst>
              <a:ext uri="{FF2B5EF4-FFF2-40B4-BE49-F238E27FC236}">
                <a16:creationId xmlns:a16="http://schemas.microsoft.com/office/drawing/2014/main" id="{E29A5044-B031-41DF-9BAD-018A68047A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0677" y="1150256"/>
            <a:ext cx="3394500" cy="3394500"/>
          </a:xfrm>
          <a:prstGeom prst="rect">
            <a:avLst/>
          </a:prstGeom>
        </p:spPr>
      </p:pic>
      <p:pic>
        <p:nvPicPr>
          <p:cNvPr id="25" name="图片 7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259896" y="5693772"/>
            <a:ext cx="4327072" cy="1138384"/>
          </a:xfrm>
          <a:prstGeom prst="rect">
            <a:avLst/>
          </a:prstGeom>
        </p:spPr>
      </p:pic>
      <p:pic>
        <p:nvPicPr>
          <p:cNvPr id="26" name="图片 7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8863959" y="5688544"/>
            <a:ext cx="4327072" cy="1138384"/>
          </a:xfrm>
          <a:prstGeom prst="rect">
            <a:avLst/>
          </a:prstGeom>
        </p:spPr>
      </p:pic>
      <p:pic>
        <p:nvPicPr>
          <p:cNvPr id="12" name="图片 32">
            <a:extLst>
              <a:ext uri="{FF2B5EF4-FFF2-40B4-BE49-F238E27FC236}">
                <a16:creationId xmlns:a16="http://schemas.microsoft.com/office/drawing/2014/main" id="{3CC197D3-B610-47F5-8966-99645DF5A8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2119" y="120948"/>
            <a:ext cx="2436921" cy="241871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D7773255-C256-4182-9C3F-FD9D695476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57879">
            <a:off x="953583" y="1301495"/>
            <a:ext cx="3510416" cy="1704210"/>
          </a:xfrm>
          <a:prstGeom prst="rect">
            <a:avLst/>
          </a:prstGeom>
        </p:spPr>
      </p:pic>
      <p:pic>
        <p:nvPicPr>
          <p:cNvPr id="17" name="图片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/>
          <a:stretch>
            <a:fillRect/>
          </a:stretch>
        </p:blipFill>
        <p:spPr>
          <a:xfrm>
            <a:off x="4974972" y="4553267"/>
            <a:ext cx="2325837" cy="23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MH_Number_1"/>
          <p:cNvSpPr/>
          <p:nvPr>
            <p:custDataLst>
              <p:tags r:id="rId1"/>
            </p:custDataLst>
          </p:nvPr>
        </p:nvSpPr>
        <p:spPr>
          <a:xfrm>
            <a:off x="5002732" y="177555"/>
            <a:ext cx="2025542" cy="816386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b="1" noProof="1">
                <a:solidFill>
                  <a:schemeClr val="bg1"/>
                </a:solidFill>
                <a:latin typeface="Times New Roman" panose="020206030504050203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4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7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444">
            <a:off x="4347359" y="-186167"/>
            <a:ext cx="826643" cy="1180918"/>
          </a:xfrm>
          <a:prstGeom prst="rect">
            <a:avLst/>
          </a:prstGeom>
        </p:spPr>
      </p:pic>
      <p:graphicFrame>
        <p:nvGraphicFramePr>
          <p:cNvPr id="42" name="Group 3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77218"/>
              </p:ext>
            </p:extLst>
          </p:nvPr>
        </p:nvGraphicFramePr>
        <p:xfrm>
          <a:off x="1260790" y="2000188"/>
          <a:ext cx="9472858" cy="2080664"/>
        </p:xfrm>
        <a:graphic>
          <a:graphicData uri="http://schemas.openxmlformats.org/drawingml/2006/table">
            <a:tbl>
              <a:tblPr/>
              <a:tblGrid>
                <a:gridCol w="930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64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0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02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202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802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8023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2026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276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0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7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516820" y="3532481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641049" y="3570030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667687" y="3560250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736800" y="3543426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786772" y="3543425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7929616" y="3543424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923090" y="3554433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9916565" y="3554433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Text Box 118"/>
          <p:cNvSpPr txBox="1">
            <a:spLocks noChangeArrowheads="1"/>
          </p:cNvSpPr>
          <p:nvPr/>
        </p:nvSpPr>
        <p:spPr bwMode="auto">
          <a:xfrm>
            <a:off x="3476617" y="2641393"/>
            <a:ext cx="9567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119"/>
          <p:cNvSpPr txBox="1">
            <a:spLocks noChangeArrowheads="1"/>
          </p:cNvSpPr>
          <p:nvPr/>
        </p:nvSpPr>
        <p:spPr bwMode="auto">
          <a:xfrm>
            <a:off x="2372731" y="2523643"/>
            <a:ext cx="8698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53" name="Text Box 120"/>
          <p:cNvSpPr txBox="1">
            <a:spLocks noChangeArrowheads="1"/>
          </p:cNvSpPr>
          <p:nvPr/>
        </p:nvSpPr>
        <p:spPr bwMode="auto">
          <a:xfrm>
            <a:off x="1215759" y="2512560"/>
            <a:ext cx="10437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121"/>
          <p:cNvSpPr txBox="1">
            <a:spLocks noChangeArrowheads="1"/>
          </p:cNvSpPr>
          <p:nvPr/>
        </p:nvSpPr>
        <p:spPr bwMode="auto">
          <a:xfrm>
            <a:off x="2087729" y="2039307"/>
            <a:ext cx="14398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 Box 128"/>
          <p:cNvSpPr txBox="1">
            <a:spLocks noChangeArrowheads="1"/>
          </p:cNvSpPr>
          <p:nvPr/>
        </p:nvSpPr>
        <p:spPr bwMode="auto">
          <a:xfrm>
            <a:off x="8396121" y="2044350"/>
            <a:ext cx="2133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129"/>
          <p:cNvSpPr txBox="1">
            <a:spLocks noChangeArrowheads="1"/>
          </p:cNvSpPr>
          <p:nvPr/>
        </p:nvSpPr>
        <p:spPr bwMode="auto">
          <a:xfrm>
            <a:off x="5131093" y="1991095"/>
            <a:ext cx="2133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118"/>
          <p:cNvSpPr txBox="1">
            <a:spLocks noChangeArrowheads="1"/>
          </p:cNvSpPr>
          <p:nvPr/>
        </p:nvSpPr>
        <p:spPr bwMode="auto">
          <a:xfrm>
            <a:off x="4403876" y="2518173"/>
            <a:ext cx="95679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118"/>
          <p:cNvSpPr txBox="1">
            <a:spLocks noChangeArrowheads="1"/>
          </p:cNvSpPr>
          <p:nvPr/>
        </p:nvSpPr>
        <p:spPr bwMode="auto">
          <a:xfrm>
            <a:off x="5360671" y="2548570"/>
            <a:ext cx="11965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118"/>
          <p:cNvSpPr txBox="1">
            <a:spLocks noChangeArrowheads="1"/>
          </p:cNvSpPr>
          <p:nvPr/>
        </p:nvSpPr>
        <p:spPr bwMode="auto">
          <a:xfrm>
            <a:off x="6587275" y="2568042"/>
            <a:ext cx="9567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118"/>
          <p:cNvSpPr txBox="1">
            <a:spLocks noChangeArrowheads="1"/>
          </p:cNvSpPr>
          <p:nvPr/>
        </p:nvSpPr>
        <p:spPr bwMode="auto">
          <a:xfrm>
            <a:off x="7755978" y="2552686"/>
            <a:ext cx="9567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Box 118"/>
          <p:cNvSpPr txBox="1">
            <a:spLocks noChangeArrowheads="1"/>
          </p:cNvSpPr>
          <p:nvPr/>
        </p:nvSpPr>
        <p:spPr bwMode="auto">
          <a:xfrm>
            <a:off x="8607699" y="2552687"/>
            <a:ext cx="9567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118"/>
          <p:cNvSpPr txBox="1">
            <a:spLocks noChangeArrowheads="1"/>
          </p:cNvSpPr>
          <p:nvPr/>
        </p:nvSpPr>
        <p:spPr bwMode="auto">
          <a:xfrm>
            <a:off x="9768838" y="2535015"/>
            <a:ext cx="7937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B48F7F88-806A-465C-9756-5CF761743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4899" y1="22195" x2="74899" y2="22195"/>
                        <a14:foregroundMark x1="81840" y1="31881" x2="81840" y2="31881"/>
                        <a14:foregroundMark x1="65295" y1="25908" x2="65295" y2="25908"/>
                        <a14:foregroundMark x1="75787" y1="38983" x2="75787" y2="38983"/>
                        <a14:foregroundMark x1="84826" y1="43584" x2="84826" y2="43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02" y="1382722"/>
            <a:ext cx="1021659" cy="1021659"/>
          </a:xfrm>
          <a:prstGeom prst="rect">
            <a:avLst/>
          </a:prstGeom>
        </p:spPr>
      </p:pic>
      <p:sp>
        <p:nvSpPr>
          <p:cNvPr id="141" name="TextBox 140"/>
          <p:cNvSpPr txBox="1">
            <a:spLocks noChangeArrowheads="1"/>
          </p:cNvSpPr>
          <p:nvPr/>
        </p:nvSpPr>
        <p:spPr bwMode="auto">
          <a:xfrm>
            <a:off x="2517831" y="3554433"/>
            <a:ext cx="6095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42" name="Picture 5" descr="A picture containing toy, clipart, doll, vector graphics&#10;&#10;Description automatically generat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41" y="4432729"/>
            <a:ext cx="1680200" cy="201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Text Box 96"/>
          <p:cNvSpPr txBox="1">
            <a:spLocks noChangeArrowheads="1"/>
          </p:cNvSpPr>
          <p:nvPr/>
        </p:nvSpPr>
        <p:spPr bwMode="auto">
          <a:xfrm>
            <a:off x="3005547" y="4497964"/>
            <a:ext cx="66294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342 157 413    </a:t>
            </a:r>
          </a:p>
        </p:txBody>
      </p:sp>
      <p:sp>
        <p:nvSpPr>
          <p:cNvPr id="144" name="Text Box 97"/>
          <p:cNvSpPr txBox="1">
            <a:spLocks noChangeArrowheads="1"/>
          </p:cNvSpPr>
          <p:nvPr/>
        </p:nvSpPr>
        <p:spPr bwMode="auto">
          <a:xfrm>
            <a:off x="2564222" y="5147252"/>
            <a:ext cx="8839200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Line 104"/>
          <p:cNvSpPr>
            <a:spLocks noChangeShapeType="1"/>
          </p:cNvSpPr>
          <p:nvPr/>
        </p:nvSpPr>
        <p:spPr bwMode="auto">
          <a:xfrm>
            <a:off x="4591482" y="5002789"/>
            <a:ext cx="533400" cy="0"/>
          </a:xfrm>
          <a:prstGeom prst="line">
            <a:avLst/>
          </a:pr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Line 105"/>
          <p:cNvSpPr>
            <a:spLocks noChangeShapeType="1"/>
          </p:cNvSpPr>
          <p:nvPr/>
        </p:nvSpPr>
        <p:spPr bwMode="auto">
          <a:xfrm>
            <a:off x="5348778" y="5002789"/>
            <a:ext cx="533400" cy="0"/>
          </a:xfrm>
          <a:prstGeom prst="line">
            <a:avLst/>
          </a:pr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Line 106"/>
          <p:cNvSpPr>
            <a:spLocks noChangeShapeType="1"/>
          </p:cNvSpPr>
          <p:nvPr/>
        </p:nvSpPr>
        <p:spPr bwMode="auto">
          <a:xfrm>
            <a:off x="6069422" y="5002789"/>
            <a:ext cx="533400" cy="0"/>
          </a:xfrm>
          <a:prstGeom prst="line">
            <a:avLst/>
          </a:pr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8" name="图片 7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1001553" y="6653640"/>
            <a:ext cx="3125338" cy="709287"/>
          </a:xfrm>
          <a:prstGeom prst="rect">
            <a:avLst/>
          </a:prstGeom>
        </p:spPr>
      </p:pic>
      <p:pic>
        <p:nvPicPr>
          <p:cNvPr id="149" name="图片 7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4478891" y="6643860"/>
            <a:ext cx="3125338" cy="709287"/>
          </a:xfrm>
          <a:prstGeom prst="rect">
            <a:avLst/>
          </a:prstGeom>
        </p:spPr>
      </p:pic>
      <p:pic>
        <p:nvPicPr>
          <p:cNvPr id="150" name="图片 7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714" r="-1340" b="32483"/>
          <a:stretch/>
        </p:blipFill>
        <p:spPr>
          <a:xfrm>
            <a:off x="7900113" y="6638043"/>
            <a:ext cx="3125338" cy="709287"/>
          </a:xfrm>
          <a:prstGeom prst="rect">
            <a:avLst/>
          </a:prstGeom>
        </p:spPr>
      </p:pic>
      <p:pic>
        <p:nvPicPr>
          <p:cNvPr id="151" name="图片 9">
            <a:extLst>
              <a:ext uri="{FF2B5EF4-FFF2-40B4-BE49-F238E27FC236}">
                <a16:creationId xmlns:a16="http://schemas.microsoft.com/office/drawing/2014/main" id="{E29A5044-B031-41DF-9BAD-018A68047A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9256" y="-191341"/>
            <a:ext cx="2119165" cy="2119165"/>
          </a:xfrm>
          <a:prstGeom prst="rect">
            <a:avLst/>
          </a:prstGeom>
        </p:spPr>
      </p:pic>
      <p:sp>
        <p:nvSpPr>
          <p:cNvPr id="38" name="Text Box 96"/>
          <p:cNvSpPr txBox="1">
            <a:spLocks noChangeArrowheads="1"/>
          </p:cNvSpPr>
          <p:nvPr/>
        </p:nvSpPr>
        <p:spPr bwMode="auto">
          <a:xfrm>
            <a:off x="4199021" y="935489"/>
            <a:ext cx="662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3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6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27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2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7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7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43" grpId="0"/>
          <p:bldP spid="44" grpId="0"/>
          <p:bldP spid="45" grpId="0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  <p:bldP spid="61" grpId="0"/>
          <p:bldP spid="62" grpId="0"/>
          <p:bldP spid="141" grpId="0"/>
          <p:bldP spid="143" grpId="0" autoUpdateAnimBg="0"/>
          <p:bldP spid="144" grpId="0" autoUpdateAnimBg="0"/>
          <p:bldP spid="145" grpId="0" animBg="1"/>
          <p:bldP spid="146" grpId="0" animBg="1"/>
          <p:bldP spid="147" grpId="0" animBg="1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6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7" fill="hold">
                          <p:stCondLst>
                            <p:cond delay="indefinite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2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27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2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3" fill="hold">
                          <p:stCondLst>
                            <p:cond delay="indefinite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37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2" presetClass="entr" presetSubtype="9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2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3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10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7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10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43" grpId="0"/>
          <p:bldP spid="44" grpId="0"/>
          <p:bldP spid="45" grpId="0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  <p:bldP spid="57" grpId="0"/>
          <p:bldP spid="58" grpId="0"/>
          <p:bldP spid="59" grpId="0"/>
          <p:bldP spid="60" grpId="0"/>
          <p:bldP spid="61" grpId="0"/>
          <p:bldP spid="62" grpId="0"/>
          <p:bldP spid="141" grpId="0"/>
          <p:bldP spid="143" grpId="0" autoUpdateAnimBg="0"/>
          <p:bldP spid="144" grpId="0" autoUpdateAnimBg="0"/>
          <p:bldP spid="145" grpId="0" animBg="1"/>
          <p:bldP spid="146" grpId="0" animBg="1"/>
          <p:bldP spid="147" grpId="0" animBg="1"/>
          <p:bldP spid="3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40" y="4070243"/>
            <a:ext cx="12219643" cy="2788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45990" y="-877879"/>
            <a:ext cx="13966607" cy="82185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" name="图片 2068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40" y="-438778"/>
            <a:ext cx="8163566" cy="22073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1610" y="2470116"/>
            <a:ext cx="2525054" cy="3716153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7" name="Group 3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015240"/>
              </p:ext>
            </p:extLst>
          </p:nvPr>
        </p:nvGraphicFramePr>
        <p:xfrm>
          <a:off x="147640" y="822168"/>
          <a:ext cx="10645334" cy="5947909"/>
        </p:xfrm>
        <a:graphic>
          <a:graphicData uri="http://schemas.openxmlformats.org/drawingml/2006/table">
            <a:tbl>
              <a:tblPr/>
              <a:tblGrid>
                <a:gridCol w="3119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24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0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2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46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46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46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8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8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46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6823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Đọc 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08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8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7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346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56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91428" marR="91428" marT="45721" marB="4572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 Box 327"/>
          <p:cNvSpPr txBox="1">
            <a:spLocks noChangeArrowheads="1"/>
          </p:cNvSpPr>
          <p:nvPr/>
        </p:nvSpPr>
        <p:spPr bwMode="auto">
          <a:xfrm>
            <a:off x="2328634" y="120734"/>
            <a:ext cx="7421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5233" y="2371831"/>
            <a:ext cx="23211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1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70487" y="2338430"/>
            <a:ext cx="17999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32 000 000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94399" y="2806215"/>
            <a:ext cx="232379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32 516 000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679592" y="2365393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357682" y="236475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012919" y="236475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68155" y="237836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8308150" y="236475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993862" y="237836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9579510" y="2364749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0183455" y="2365552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 Box 118"/>
          <p:cNvSpPr txBox="1">
            <a:spLocks noChangeArrowheads="1"/>
          </p:cNvSpPr>
          <p:nvPr/>
        </p:nvSpPr>
        <p:spPr bwMode="auto">
          <a:xfrm>
            <a:off x="6209612" y="1375729"/>
            <a:ext cx="838091" cy="58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19"/>
          <p:cNvSpPr txBox="1">
            <a:spLocks noChangeArrowheads="1"/>
          </p:cNvSpPr>
          <p:nvPr/>
        </p:nvSpPr>
        <p:spPr bwMode="auto">
          <a:xfrm>
            <a:off x="5559246" y="1365932"/>
            <a:ext cx="761901" cy="83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44" name="Text Box 120"/>
          <p:cNvSpPr txBox="1">
            <a:spLocks noChangeArrowheads="1"/>
          </p:cNvSpPr>
          <p:nvPr/>
        </p:nvSpPr>
        <p:spPr bwMode="auto">
          <a:xfrm>
            <a:off x="4947931" y="1355939"/>
            <a:ext cx="914281" cy="82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121"/>
          <p:cNvSpPr txBox="1">
            <a:spLocks noChangeArrowheads="1"/>
          </p:cNvSpPr>
          <p:nvPr/>
        </p:nvSpPr>
        <p:spPr bwMode="auto">
          <a:xfrm>
            <a:off x="5319835" y="834207"/>
            <a:ext cx="1329037" cy="461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128"/>
          <p:cNvSpPr txBox="1">
            <a:spLocks noChangeArrowheads="1"/>
          </p:cNvSpPr>
          <p:nvPr/>
        </p:nvSpPr>
        <p:spPr bwMode="auto">
          <a:xfrm>
            <a:off x="8921884" y="799954"/>
            <a:ext cx="2133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129"/>
          <p:cNvSpPr txBox="1">
            <a:spLocks noChangeArrowheads="1"/>
          </p:cNvSpPr>
          <p:nvPr/>
        </p:nvSpPr>
        <p:spPr bwMode="auto">
          <a:xfrm>
            <a:off x="7140737" y="799954"/>
            <a:ext cx="21333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118"/>
          <p:cNvSpPr txBox="1">
            <a:spLocks noChangeArrowheads="1"/>
          </p:cNvSpPr>
          <p:nvPr/>
        </p:nvSpPr>
        <p:spPr bwMode="auto">
          <a:xfrm>
            <a:off x="6874071" y="1388840"/>
            <a:ext cx="838091" cy="83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118"/>
          <p:cNvSpPr txBox="1">
            <a:spLocks noChangeArrowheads="1"/>
          </p:cNvSpPr>
          <p:nvPr/>
        </p:nvSpPr>
        <p:spPr bwMode="auto">
          <a:xfrm>
            <a:off x="7533261" y="1386530"/>
            <a:ext cx="838091" cy="83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118"/>
          <p:cNvSpPr txBox="1">
            <a:spLocks noChangeArrowheads="1"/>
          </p:cNvSpPr>
          <p:nvPr/>
        </p:nvSpPr>
        <p:spPr bwMode="auto">
          <a:xfrm>
            <a:off x="8217062" y="1422090"/>
            <a:ext cx="838091" cy="5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118"/>
          <p:cNvSpPr txBox="1">
            <a:spLocks noChangeArrowheads="1"/>
          </p:cNvSpPr>
          <p:nvPr/>
        </p:nvSpPr>
        <p:spPr bwMode="auto">
          <a:xfrm>
            <a:off x="8876252" y="1432193"/>
            <a:ext cx="838091" cy="5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118"/>
          <p:cNvSpPr txBox="1">
            <a:spLocks noChangeArrowheads="1"/>
          </p:cNvSpPr>
          <p:nvPr/>
        </p:nvSpPr>
        <p:spPr bwMode="auto">
          <a:xfrm>
            <a:off x="9455553" y="1414994"/>
            <a:ext cx="838091" cy="5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Box 118"/>
          <p:cNvSpPr txBox="1">
            <a:spLocks noChangeArrowheads="1"/>
          </p:cNvSpPr>
          <p:nvPr/>
        </p:nvSpPr>
        <p:spPr bwMode="auto">
          <a:xfrm>
            <a:off x="10080136" y="1410292"/>
            <a:ext cx="695234" cy="83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48F7F88-806A-465C-9756-5CF761743F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4899" y1="22195" x2="74899" y2="22195"/>
                        <a14:foregroundMark x1="81840" y1="31881" x2="81840" y2="31881"/>
                        <a14:foregroundMark x1="65295" y1="25908" x2="65295" y2="25908"/>
                        <a14:foregroundMark x1="75787" y1="38983" x2="75787" y2="38983"/>
                        <a14:foregroundMark x1="84826" y1="43584" x2="84826" y2="43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8" y="-273026"/>
            <a:ext cx="753811" cy="753811"/>
          </a:xfrm>
          <a:prstGeom prst="rect">
            <a:avLst/>
          </a:prstGeom>
        </p:spPr>
      </p:pic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5661986" y="2849111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340076" y="2848468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6995313" y="2848468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7650549" y="286208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8290544" y="2848468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8976256" y="286208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9561904" y="284846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10165849" y="284927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661986" y="3603978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6340076" y="360333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6995313" y="360333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7650549" y="3616952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8290544" y="360333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8976256" y="3616952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9561904" y="3603334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10165849" y="3590489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5679592" y="4299249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6357682" y="4298606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7012919" y="4298606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668155" y="4312223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8308150" y="4298606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8993862" y="4312223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9579510" y="429860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10183455" y="428576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5718196" y="517307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6388161" y="5166118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7083596" y="517307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7778578" y="5160494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8369797" y="517307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9022819" y="5176242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9603137" y="5162779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10224951" y="5181805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5679592" y="6040443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6357682" y="603980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7012919" y="603980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1" name="TextBox 90"/>
          <p:cNvSpPr txBox="1">
            <a:spLocks noChangeArrowheads="1"/>
          </p:cNvSpPr>
          <p:nvPr/>
        </p:nvSpPr>
        <p:spPr bwMode="auto">
          <a:xfrm>
            <a:off x="7668155" y="605341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8308150" y="6039800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8993862" y="605341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9579510" y="6039799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5" name="TextBox 94"/>
          <p:cNvSpPr txBox="1">
            <a:spLocks noChangeArrowheads="1"/>
          </p:cNvSpPr>
          <p:nvPr/>
        </p:nvSpPr>
        <p:spPr bwMode="auto">
          <a:xfrm>
            <a:off x="10183455" y="6026954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5108675" y="429273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7" name="TextBox 96"/>
          <p:cNvSpPr txBox="1">
            <a:spLocks noChangeArrowheads="1"/>
          </p:cNvSpPr>
          <p:nvPr/>
        </p:nvSpPr>
        <p:spPr bwMode="auto">
          <a:xfrm>
            <a:off x="5094131" y="517307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4991002" y="6053417"/>
            <a:ext cx="609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3282271" y="4289084"/>
            <a:ext cx="17999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834 291 712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3314438" y="5212285"/>
            <a:ext cx="17999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308 250 705</a:t>
            </a:r>
          </a:p>
        </p:txBody>
      </p:sp>
      <p:sp>
        <p:nvSpPr>
          <p:cNvPr id="101" name="TextBox 100"/>
          <p:cNvSpPr txBox="1">
            <a:spLocks noChangeArrowheads="1"/>
          </p:cNvSpPr>
          <p:nvPr/>
        </p:nvSpPr>
        <p:spPr bwMode="auto">
          <a:xfrm>
            <a:off x="3314437" y="6072529"/>
            <a:ext cx="17999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500 209 037</a:t>
            </a:r>
          </a:p>
        </p:txBody>
      </p:sp>
      <p:sp>
        <p:nvSpPr>
          <p:cNvPr id="102" name="TextBox 101"/>
          <p:cNvSpPr txBox="1">
            <a:spLocks noChangeArrowheads="1"/>
          </p:cNvSpPr>
          <p:nvPr/>
        </p:nvSpPr>
        <p:spPr bwMode="auto">
          <a:xfrm>
            <a:off x="3323597" y="3495726"/>
            <a:ext cx="16828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32 516 497</a:t>
            </a: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463014" y="2720404"/>
            <a:ext cx="2697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sáu nghìn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420126" y="3323750"/>
            <a:ext cx="28072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381703" y="4122369"/>
            <a:ext cx="29700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chín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399986" y="4975129"/>
            <a:ext cx="29157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344710" y="5916738"/>
            <a:ext cx="29400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chín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5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蓝色卡通安全用电教育主题班会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6793</TotalTime>
  <Words>685</Words>
  <Application>Microsoft Office PowerPoint</Application>
  <PresentationFormat>Custom</PresentationFormat>
  <Paragraphs>174</Paragraphs>
  <Slides>17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.VnTime</vt:lpstr>
      <vt:lpstr>UTM Futura Extra</vt:lpstr>
      <vt:lpstr>MStiffHei PRC UltraBold</vt:lpstr>
      <vt:lpstr>等线</vt:lpstr>
      <vt:lpstr>UTM Cooper Black</vt:lpstr>
      <vt:lpstr>ITC Avant Garde Std Bk</vt:lpstr>
      <vt:lpstr>Wingdings</vt:lpstr>
      <vt:lpstr>UTM Alberta Heavy</vt:lpstr>
      <vt:lpstr>UTM Candombe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蓝色卡通安全用电教育主题班会PPT模板</dc:title>
  <dc:creator>KTUTS</dc:creator>
  <cp:keywords>Ha</cp:keywords>
  <cp:lastModifiedBy>trang93dtvh@gmail.com</cp:lastModifiedBy>
  <cp:revision>3534</cp:revision>
  <dcterms:created xsi:type="dcterms:W3CDTF">2015-12-01T09:06:39Z</dcterms:created>
  <dcterms:modified xsi:type="dcterms:W3CDTF">2022-09-19T03:31:08Z</dcterms:modified>
</cp:coreProperties>
</file>