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media/media1.wav" ContentType="audio/x-wav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4"/>
  </p:notesMasterIdLst>
  <p:sldIdLst>
    <p:sldId id="330" r:id="rId3"/>
    <p:sldId id="315" r:id="rId4"/>
    <p:sldId id="316" r:id="rId5"/>
    <p:sldId id="333" r:id="rId6"/>
    <p:sldId id="331" r:id="rId7"/>
    <p:sldId id="258" r:id="rId8"/>
    <p:sldId id="323" r:id="rId9"/>
    <p:sldId id="306" r:id="rId10"/>
    <p:sldId id="307" r:id="rId11"/>
    <p:sldId id="308" r:id="rId12"/>
    <p:sldId id="320" r:id="rId13"/>
    <p:sldId id="311" r:id="rId14"/>
    <p:sldId id="321" r:id="rId15"/>
    <p:sldId id="313" r:id="rId16"/>
    <p:sldId id="314" r:id="rId17"/>
    <p:sldId id="325" r:id="rId18"/>
    <p:sldId id="269" r:id="rId19"/>
    <p:sldId id="329" r:id="rId20"/>
    <p:sldId id="334" r:id="rId21"/>
    <p:sldId id="332" r:id="rId22"/>
    <p:sldId id="282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249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B96"/>
    <a:srgbClr val="E2C8AF"/>
    <a:srgbClr val="D3BF9F"/>
    <a:srgbClr val="F6D8C3"/>
    <a:srgbClr val="FFE288"/>
    <a:srgbClr val="9DDCD3"/>
    <a:srgbClr val="C1DBEA"/>
    <a:srgbClr val="C6E7CC"/>
    <a:srgbClr val="DAEFC5"/>
    <a:srgbClr val="A79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6314" autoAdjust="0"/>
  </p:normalViewPr>
  <p:slideViewPr>
    <p:cSldViewPr snapToGrid="0">
      <p:cViewPr varScale="1">
        <p:scale>
          <a:sx n="68" d="100"/>
          <a:sy n="68" d="100"/>
        </p:scale>
        <p:origin x="804" y="90"/>
      </p:cViewPr>
      <p:guideLst>
        <p:guide orient="horz" pos="2160"/>
        <p:guide orient="horz" pos="324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3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DC44A-FDFE-44AF-8696-9CE618E4306F}" type="datetimeFigureOut">
              <a:rPr lang="zh-CN" altLang="en-US" smtClean="0"/>
              <a:t>2021/8/24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0A44A-32D8-4BCF-9055-A55B0A68BE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571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quận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12.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nay.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671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1b,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giây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623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C.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).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486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nhẩm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nè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À,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ngoặc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ngoặc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)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330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nhẩm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 Xin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254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nhẩm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chia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)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498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nhẩm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1b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358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chụp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zalo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338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3a.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1b.Với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chia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nhẩm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7236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nhẩm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7183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Dặn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3c,d SGK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054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mến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tĩnh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ngồi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dõi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nhẩm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nè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nhẩm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hieu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3902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buổi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bổ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ích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hẹn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buổi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873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……. Trang 5 -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nhẩm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chụp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zalo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303A-6CC2-49C0-A98E-4C8F46AB48D3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38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nhẩm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ai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045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1a,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giây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256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7+2 = 9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9.Nên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+ 2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9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120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….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nhân,chia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4522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nhẩm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 2 ,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 : 2 = 4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2 = 4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02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 : 6000.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1a,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nhẩm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nhẩm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1b.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751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C5D8CE6-9DA7-4FA8-A590-DAF0541676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2E8DC3B-5EEE-4EF2-807A-D7AB5ECA15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1C30974-441B-4C0F-A78E-AD11DA54B1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FFCB8E-6703-4A05-BB20-67925F71EF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3089559"/>
      </p:ext>
    </p:extLst>
  </p:cSld>
  <p:clrMapOvr>
    <a:masterClrMapping/>
  </p:clrMapOvr>
  <p:transition advTm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2021/8/24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2021/8/24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2021/8/24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2021/8/24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780705" y="673957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Microsoft YaHei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2021/8/24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2021/8/24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2021/8/24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2021/8/24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0" Type="http://schemas.openxmlformats.org/officeDocument/2006/relationships/image" Target="../media/image8.emf"/><Relationship Id="rId4" Type="http://schemas.openxmlformats.org/officeDocument/2006/relationships/image" Target="../media/image2.emf"/><Relationship Id="rId9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31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gif"/><Relationship Id="rId12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1.gif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gif"/><Relationship Id="rId12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31.gif"/><Relationship Id="rId5" Type="http://schemas.openxmlformats.org/officeDocument/2006/relationships/audio" Target="../media/audio3.wav"/><Relationship Id="rId10" Type="http://schemas.microsoft.com/office/2007/relationships/hdphoto" Target="../media/hdphoto1.wdp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gif"/><Relationship Id="rId12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1.gif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7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7.emf"/><Relationship Id="rId4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0" Type="http://schemas.openxmlformats.org/officeDocument/2006/relationships/image" Target="../media/image8.emf"/><Relationship Id="rId4" Type="http://schemas.openxmlformats.org/officeDocument/2006/relationships/image" Target="../media/image2.emf"/><Relationship Id="rId9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gi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7.gif"/><Relationship Id="rId3" Type="http://schemas.openxmlformats.org/officeDocument/2006/relationships/audio" Target="../media/media1.wav"/><Relationship Id="rId7" Type="http://schemas.openxmlformats.org/officeDocument/2006/relationships/image" Target="../media/image21.jpg"/><Relationship Id="rId12" Type="http://schemas.openxmlformats.org/officeDocument/2006/relationships/image" Target="../media/image26.gif"/><Relationship Id="rId2" Type="http://schemas.microsoft.com/office/2007/relationships/media" Target="../media/media1.wav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25.gif"/><Relationship Id="rId5" Type="http://schemas.openxmlformats.org/officeDocument/2006/relationships/audio" Target="../media/media2.m4a"/><Relationship Id="rId15" Type="http://schemas.openxmlformats.org/officeDocument/2006/relationships/image" Target="../media/image29.png"/><Relationship Id="rId10" Type="http://schemas.openxmlformats.org/officeDocument/2006/relationships/image" Target="../media/image24.gif"/><Relationship Id="rId4" Type="http://schemas.microsoft.com/office/2007/relationships/media" Target="../media/media2.m4a"/><Relationship Id="rId9" Type="http://schemas.openxmlformats.org/officeDocument/2006/relationships/image" Target="../media/image23.gif"/><Relationship Id="rId14" Type="http://schemas.openxmlformats.org/officeDocument/2006/relationships/image" Target="../media/image2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505" y="-1382883"/>
            <a:ext cx="3386495" cy="40206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5676" y="4956052"/>
            <a:ext cx="577189" cy="81181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27437"/>
            <a:ext cx="5888542" cy="334941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3156" y="321955"/>
            <a:ext cx="887992" cy="78404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5772" y="355471"/>
            <a:ext cx="1615923" cy="127756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8978" y="4517331"/>
            <a:ext cx="672879" cy="68481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0767" y="1832222"/>
            <a:ext cx="1846264" cy="3662541"/>
          </a:xfrm>
          <a:prstGeom prst="rect">
            <a:avLst/>
          </a:prstGeom>
        </p:spPr>
      </p:pic>
      <p:sp>
        <p:nvSpPr>
          <p:cNvPr id="68" name="矩形 67"/>
          <p:cNvSpPr/>
          <p:nvPr/>
        </p:nvSpPr>
        <p:spPr>
          <a:xfrm>
            <a:off x="2122405" y="2277534"/>
            <a:ext cx="5219597" cy="720536"/>
          </a:xfrm>
          <a:prstGeom prst="rect">
            <a:avLst/>
          </a:prstGeom>
          <a:solidFill>
            <a:srgbClr val="FFE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05981" y="1527349"/>
            <a:ext cx="769193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en-US" sz="48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100000 (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altLang="zh-CN" sz="4800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UTM Cooper Black" panose="02040603050506020204" charset="0"/>
              <a:cs typeface="UTM Cooper Black" panose="02040603050506020204" charset="0"/>
              <a:sym typeface="+mn-lt"/>
            </a:endParaRP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8697"/>
            <a:ext cx="1274076" cy="1059451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027" y="2434762"/>
            <a:ext cx="499868" cy="5588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DC763A-2DE2-459B-A028-B0B28761518A}"/>
              </a:ext>
            </a:extLst>
          </p:cNvPr>
          <p:cNvSpPr/>
          <p:nvPr/>
        </p:nvSpPr>
        <p:spPr>
          <a:xfrm>
            <a:off x="1414341" y="285320"/>
            <a:ext cx="78488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12</a:t>
            </a:r>
          </a:p>
          <a:p>
            <a:pPr algn="ctr"/>
            <a:r>
              <a:rPr lang="en-US" sz="3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HÀ HUY GIÁP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3981A3-730F-44F9-A01E-F9AC35DFB73C}"/>
              </a:ext>
            </a:extLst>
          </p:cNvPr>
          <p:cNvSpPr txBox="1"/>
          <p:nvPr/>
        </p:nvSpPr>
        <p:spPr>
          <a:xfrm>
            <a:off x="5443581" y="4915965"/>
            <a:ext cx="4092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4/8 </a:t>
            </a:r>
          </a:p>
        </p:txBody>
      </p:sp>
    </p:spTree>
    <p:extLst>
      <p:ext uri="{BB962C8B-B14F-4D97-AF65-F5344CB8AC3E}">
        <p14:creationId xmlns:p14="http://schemas.microsoft.com/office/powerpoint/2010/main" val="314546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926">
        <p:blinds dir="vert"/>
      </p:transition>
    </mc:Choice>
    <mc:Fallback xmlns="">
      <p:transition spd="slow" advTm="12926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241" y="5857463"/>
            <a:ext cx="87103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6064" y="5857694"/>
            <a:ext cx="87499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8349790" y="3237254"/>
            <a:ext cx="3147626" cy="748145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7000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8349790" y="4665145"/>
            <a:ext cx="3147626" cy="748145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6000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747476" y="347430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7746211" y="4783670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2787077" y="479662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7746211" y="3457756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896876" y="1617616"/>
            <a:ext cx="6026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403387" y="3300358"/>
            <a:ext cx="3147626" cy="748145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8000 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3432219" y="4676667"/>
            <a:ext cx="3147626" cy="748145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9000 </a:t>
            </a: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0842" y="5874165"/>
            <a:ext cx="87103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1440" y="5837555"/>
            <a:ext cx="87499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19" y="-61770"/>
            <a:ext cx="1478239" cy="14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352" y="390105"/>
            <a:ext cx="7656422" cy="237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6018465" y="1257341"/>
            <a:ext cx="39051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3000 x 2 = ?</a:t>
            </a:r>
          </a:p>
        </p:txBody>
      </p:sp>
      <p:pic>
        <p:nvPicPr>
          <p:cNvPr id="61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0AA95D61-7698-46FD-B668-A1B198607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831" y="3814574"/>
            <a:ext cx="3006279" cy="30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Flowchart: Connector 61">
            <a:extLst>
              <a:ext uri="{FF2B5EF4-FFF2-40B4-BE49-F238E27FC236}">
                <a16:creationId xmlns:a16="http://schemas.microsoft.com/office/drawing/2014/main" id="{12639CC3-E246-42A5-940F-DFA2FCB4319E}"/>
              </a:ext>
            </a:extLst>
          </p:cNvPr>
          <p:cNvSpPr/>
          <p:nvPr/>
        </p:nvSpPr>
        <p:spPr>
          <a:xfrm>
            <a:off x="325449" y="2484790"/>
            <a:ext cx="1723377" cy="1563713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3" name="Flowchart: Connector 62">
            <a:extLst>
              <a:ext uri="{FF2B5EF4-FFF2-40B4-BE49-F238E27FC236}">
                <a16:creationId xmlns:a16="http://schemas.microsoft.com/office/drawing/2014/main" id="{62B5C48D-D6F3-410B-8EF6-4323B15ED789}"/>
              </a:ext>
            </a:extLst>
          </p:cNvPr>
          <p:cNvSpPr/>
          <p:nvPr/>
        </p:nvSpPr>
        <p:spPr>
          <a:xfrm>
            <a:off x="325449" y="2484790"/>
            <a:ext cx="1723377" cy="1563713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4" name="Flowchart: Connector 63">
            <a:extLst>
              <a:ext uri="{FF2B5EF4-FFF2-40B4-BE49-F238E27FC236}">
                <a16:creationId xmlns:a16="http://schemas.microsoft.com/office/drawing/2014/main" id="{AFFD807A-6B87-4234-AAF1-FF72FCE1D5F9}"/>
              </a:ext>
            </a:extLst>
          </p:cNvPr>
          <p:cNvSpPr/>
          <p:nvPr/>
        </p:nvSpPr>
        <p:spPr>
          <a:xfrm>
            <a:off x="325449" y="2484790"/>
            <a:ext cx="1723377" cy="1563713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5" name="Flowchart: Connector 64">
            <a:extLst>
              <a:ext uri="{FF2B5EF4-FFF2-40B4-BE49-F238E27FC236}">
                <a16:creationId xmlns:a16="http://schemas.microsoft.com/office/drawing/2014/main" id="{18CAD520-E656-4726-AA88-4158D88541E3}"/>
              </a:ext>
            </a:extLst>
          </p:cNvPr>
          <p:cNvSpPr/>
          <p:nvPr/>
        </p:nvSpPr>
        <p:spPr>
          <a:xfrm>
            <a:off x="325449" y="2484790"/>
            <a:ext cx="1723377" cy="1563713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6" name="Flowchart: Connector 65">
            <a:extLst>
              <a:ext uri="{FF2B5EF4-FFF2-40B4-BE49-F238E27FC236}">
                <a16:creationId xmlns:a16="http://schemas.microsoft.com/office/drawing/2014/main" id="{1C0C114D-6787-43C9-BA34-D65092EB12AB}"/>
              </a:ext>
            </a:extLst>
          </p:cNvPr>
          <p:cNvSpPr/>
          <p:nvPr/>
        </p:nvSpPr>
        <p:spPr>
          <a:xfrm>
            <a:off x="325449" y="2484790"/>
            <a:ext cx="1723377" cy="1563713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7" name="Flowchart: Connector 66">
            <a:extLst>
              <a:ext uri="{FF2B5EF4-FFF2-40B4-BE49-F238E27FC236}">
                <a16:creationId xmlns:a16="http://schemas.microsoft.com/office/drawing/2014/main" id="{C18F2727-5173-43A9-8E86-8FD6850D25B8}"/>
              </a:ext>
            </a:extLst>
          </p:cNvPr>
          <p:cNvSpPr/>
          <p:nvPr/>
        </p:nvSpPr>
        <p:spPr>
          <a:xfrm>
            <a:off x="325449" y="2484790"/>
            <a:ext cx="1723377" cy="1563713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8C536D8-511C-408A-9391-80BB41805FD8}"/>
              </a:ext>
            </a:extLst>
          </p:cNvPr>
          <p:cNvSpPr txBox="1"/>
          <p:nvPr/>
        </p:nvSpPr>
        <p:spPr>
          <a:xfrm>
            <a:off x="3738482" y="122734"/>
            <a:ext cx="1364342" cy="52322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94853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31"/>
    </mc:Choice>
    <mc:Fallback xmlns="">
      <p:transition spd="slow" advTm="5323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xit" presetSubtype="32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53" presetClass="exit" presetSubtype="32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"/>
                            </p:stCondLst>
                            <p:childTnLst>
                              <p:par>
                                <p:cTn id="70" presetID="53" presetClass="exit" presetSubtype="32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0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51" grpId="1" animBg="1"/>
      <p:bldP spid="52" grpId="1" animBg="1"/>
      <p:bldP spid="42" grpId="1" animBg="1"/>
      <p:bldP spid="43" grpId="1" animBg="1"/>
      <p:bldP spid="44" grpId="0"/>
      <p:bldP spid="44" grpId="1"/>
      <p:bldP spid="46" grpId="0"/>
      <p:bldP spid="46" grpId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  <p:extLst>
    <p:ext uri="{E180D4A7-C9FB-4DFB-919C-405C955672EB}">
      <p14:showEvtLst xmlns:p14="http://schemas.microsoft.com/office/powerpoint/2010/main">
        <p14:triggerEvt type="onClick" time="9345" objId="61"/>
        <p14:triggerEvt type="onClick" time="21972" objId="5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38125" y="0"/>
            <a:ext cx="11739564" cy="6858000"/>
            <a:chOff x="238125" y="0"/>
            <a:chExt cx="11739564" cy="6858000"/>
          </a:xfrm>
          <a:solidFill>
            <a:srgbClr val="FFD571">
              <a:alpha val="10000"/>
            </a:srgbClr>
          </a:solidFill>
        </p:grpSpPr>
        <p:sp>
          <p:nvSpPr>
            <p:cNvPr id="13" name="矩形 12"/>
            <p:cNvSpPr/>
            <p:nvPr/>
          </p:nvSpPr>
          <p:spPr>
            <a:xfrm>
              <a:off x="23812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096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8107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35255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72402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20955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4765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84797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321945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58616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39576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432911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470058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07206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54435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8245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619601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656748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95325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73247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769620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806767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43915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88106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91916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956310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993457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030128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0672764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104423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11415714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178718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32" y="-519625"/>
            <a:ext cx="4386378" cy="180347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6313" y="-365862"/>
            <a:ext cx="5161259" cy="180347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19180"/>
            <a:ext cx="12192000" cy="15303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90" y="633046"/>
            <a:ext cx="3368547" cy="37902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6163" y="4043379"/>
            <a:ext cx="4948238" cy="2481943"/>
          </a:xfrm>
          <a:prstGeom prst="rect">
            <a:avLst/>
          </a:prstGeom>
        </p:spPr>
      </p:pic>
      <p:sp>
        <p:nvSpPr>
          <p:cNvPr id="49" name="文本框 15">
            <a:extLst>
              <a:ext uri="{FF2B5EF4-FFF2-40B4-BE49-F238E27FC236}">
                <a16:creationId xmlns:a16="http://schemas.microsoft.com/office/drawing/2014/main" id="{5DE0C71A-FAC7-4B6E-B5CB-4566B852F5C4}"/>
              </a:ext>
            </a:extLst>
          </p:cNvPr>
          <p:cNvSpPr txBox="1"/>
          <p:nvPr/>
        </p:nvSpPr>
        <p:spPr>
          <a:xfrm>
            <a:off x="3967163" y="4466951"/>
            <a:ext cx="4257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u="sng" spc="-1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b="1" u="sng" spc="-1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1b </a:t>
            </a:r>
            <a:r>
              <a:rPr lang="en-US" altLang="zh-CN" sz="4800" b="1" spc="-1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89576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1076">
        <p14:warp dir="in"/>
      </p:transition>
    </mc:Choice>
    <mc:Fallback xmlns="">
      <p:transition spd="slow" advTm="11076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4" y="139147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0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567" y="5802197"/>
            <a:ext cx="87103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219" y="5783842"/>
            <a:ext cx="87103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952" y="237705"/>
            <a:ext cx="7656422" cy="237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23" y="587446"/>
            <a:ext cx="69373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8349790" y="3237254"/>
            <a:ext cx="3147626" cy="748145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5000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8349790" y="4665145"/>
            <a:ext cx="3147626" cy="748145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7000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747476" y="347430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7746211" y="4783670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2787077" y="479662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7746211" y="3457756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2" cy="916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57782" y="139148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7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7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8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36989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869348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05944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882888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37151" y="808573"/>
            <a:ext cx="1073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14849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858855" y="776538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949005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869348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10609" y="835726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403387" y="3300358"/>
            <a:ext cx="3147626" cy="748145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6000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3432219" y="4676667"/>
            <a:ext cx="3147626" cy="748145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4000 </a:t>
            </a: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7288" y="5761657"/>
            <a:ext cx="846088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188" y="5756213"/>
            <a:ext cx="800511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8EADAA77-FB26-4A69-802A-541C84A62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524" y="1853182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85" y="5254204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0" y="4417927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4746171" y="1268407"/>
            <a:ext cx="51261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6000 + 2000 – 4000 = 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88A8A01-F1D8-474F-B6B8-C7FC799CA312}"/>
              </a:ext>
            </a:extLst>
          </p:cNvPr>
          <p:cNvSpPr txBox="1"/>
          <p:nvPr/>
        </p:nvSpPr>
        <p:spPr>
          <a:xfrm>
            <a:off x="3713018" y="30537"/>
            <a:ext cx="1364342" cy="52322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6508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67"/>
    </mc:Choice>
    <mc:Fallback xmlns="">
      <p:transition spd="slow" advTm="77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"/>
                            </p:stCondLst>
                            <p:childTnLst>
                              <p:par>
                                <p:cTn id="74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"/>
                            </p:stCondLst>
                            <p:childTnLst>
                              <p:par>
                                <p:cTn id="94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616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  <p:bldP spid="45" grpId="0"/>
    </p:bldLst>
  </p:timing>
  <p:extLst>
    <p:ext uri="{E180D4A7-C9FB-4DFB-919C-405C955672EB}">
      <p14:showEvtLst xmlns:p14="http://schemas.microsoft.com/office/powerpoint/2010/main">
        <p14:playEvt time="14128" objId="2"/>
        <p14:triggerEvt type="onClick" time="14129" objId="40"/>
        <p14:stopEvt time="25154" objId="2"/>
        <p14:triggerEvt type="onClick" time="25158" objId="5122"/>
        <p14:triggerEvt type="onClick" time="39853" objId="5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4" y="139147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0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710" y="5698454"/>
            <a:ext cx="92830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23" y="587446"/>
            <a:ext cx="69373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8349790" y="3237254"/>
            <a:ext cx="3147626" cy="748145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40000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8349790" y="4665145"/>
            <a:ext cx="3147626" cy="748145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80000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747476" y="347430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7746211" y="4783670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2787077" y="479662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7746211" y="3457756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2" cy="916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896876" y="1617616"/>
            <a:ext cx="6026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57782" y="139148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7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7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8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36989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869348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05944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882888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37151" y="808573"/>
            <a:ext cx="1073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14849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858855" y="776538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949005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869348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10609" y="835726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403387" y="3300358"/>
            <a:ext cx="3147626" cy="748145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50000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3432219" y="4676667"/>
            <a:ext cx="3147626" cy="748145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70000 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8EADAA77-FB26-4A69-802A-541C84A62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524" y="1853182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85" y="5254204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0" y="4417927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352" y="390105"/>
            <a:ext cx="7656422" cy="237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4284290" y="1268407"/>
            <a:ext cx="60688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90000 – (70000 - 20000) = 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D3C9D89-240F-4EBC-9FEF-3A09C0F01846}"/>
              </a:ext>
            </a:extLst>
          </p:cNvPr>
          <p:cNvSpPr txBox="1"/>
          <p:nvPr/>
        </p:nvSpPr>
        <p:spPr>
          <a:xfrm>
            <a:off x="3896876" y="131950"/>
            <a:ext cx="1364342" cy="52322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5290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31"/>
    </mc:Choice>
    <mc:Fallback xmlns="">
      <p:transition spd="slow" advTm="57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7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9" grpId="0"/>
    </p:bldLst>
  </p:timing>
  <p:extLst>
    <p:ext uri="{E180D4A7-C9FB-4DFB-919C-405C955672EB}">
      <p14:showEvtLst xmlns:p14="http://schemas.microsoft.com/office/powerpoint/2010/main">
        <p14:playEvt time="17389" objId="2"/>
        <p14:triggerEvt type="onClick" time="17389" objId="40"/>
        <p14:stopEvt time="28692" objId="2"/>
        <p14:triggerEvt type="onClick" time="28695" objId="5122"/>
        <p14:triggerEvt type="onClick" time="53390" objId="57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4" y="139147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0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9943" y="5744511"/>
            <a:ext cx="87103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9943" y="5650630"/>
            <a:ext cx="87499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23" y="587446"/>
            <a:ext cx="69373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8349790" y="3237254"/>
            <a:ext cx="3147626" cy="74814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8349790" y="4665145"/>
            <a:ext cx="3147626" cy="74814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3000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747476" y="347430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7746211" y="4783670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2787077" y="479662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7746211" y="3457756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2" cy="916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896876" y="1617616"/>
            <a:ext cx="6026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57782" y="139148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7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7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8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36989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869348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05944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882888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37151" y="808573"/>
            <a:ext cx="1073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14849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858855" y="776538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949005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869348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10609" y="835726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403387" y="3300358"/>
            <a:ext cx="3147626" cy="74814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10000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3432219" y="4676667"/>
            <a:ext cx="3147626" cy="74814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3300 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8EADAA77-FB26-4A69-802A-541C84A62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524" y="1853182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85" y="5254204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0" y="4417927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352" y="390105"/>
            <a:ext cx="7656422" cy="237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4642338" y="1314127"/>
            <a:ext cx="53075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(9000 – 4000) x 2 = 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B4F8F67-EF82-44FF-A8D0-BBBE8915B85E}"/>
              </a:ext>
            </a:extLst>
          </p:cNvPr>
          <p:cNvSpPr txBox="1"/>
          <p:nvPr/>
        </p:nvSpPr>
        <p:spPr>
          <a:xfrm>
            <a:off x="4039621" y="105407"/>
            <a:ext cx="1364342" cy="52322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413266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22"/>
    </mc:Choice>
    <mc:Fallback xmlns="">
      <p:transition spd="slow" advTm="50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50"/>
                            </p:stCondLst>
                            <p:childTnLst>
                              <p:par>
                                <p:cTn id="107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616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8" grpId="0"/>
    </p:bldLst>
  </p:timing>
  <p:extLst>
    <p:ext uri="{E180D4A7-C9FB-4DFB-919C-405C955672EB}">
      <p14:showEvtLst xmlns:p14="http://schemas.microsoft.com/office/powerpoint/2010/main">
        <p14:playEvt time="17056" objId="2"/>
        <p14:triggerEvt type="onClick" time="17056" objId="40"/>
        <p14:stopEvt time="28409" objId="2"/>
        <p14:triggerEvt type="onClick" time="28411" objId="5122"/>
        <p14:triggerEvt type="onClick" time="34262" objId="5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4" y="139147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0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392" y="5839793"/>
            <a:ext cx="87103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9286" y="5760142"/>
            <a:ext cx="87499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23" y="587446"/>
            <a:ext cx="69373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8349790" y="3237254"/>
            <a:ext cx="3147626" cy="74814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9000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8349790" y="4665145"/>
            <a:ext cx="3147626" cy="74814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6000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747476" y="347430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7746211" y="4783670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2787077" y="479662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7746211" y="3457756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896876" y="1617616"/>
            <a:ext cx="6026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57782" y="139148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7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7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8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36989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869348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05944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882888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37151" y="808573"/>
            <a:ext cx="1073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14849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858855" y="776538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949005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869348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10609" y="835726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403387" y="3300358"/>
            <a:ext cx="3147626" cy="74814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8000 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3432219" y="4676667"/>
            <a:ext cx="3147626" cy="74814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60000 </a:t>
            </a: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993" y="5995417"/>
            <a:ext cx="87103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2060" y="5752564"/>
            <a:ext cx="87499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8EADAA77-FB26-4A69-802A-541C84A62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524" y="1853182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85" y="5254204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0" y="4417927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352" y="390105"/>
            <a:ext cx="7656422" cy="237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5087791" y="1320629"/>
            <a:ext cx="526533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8000 – 6000 : 3 = 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060543A-3BF6-4771-903F-C9A52590499B}"/>
              </a:ext>
            </a:extLst>
          </p:cNvPr>
          <p:cNvSpPr txBox="1"/>
          <p:nvPr/>
        </p:nvSpPr>
        <p:spPr>
          <a:xfrm>
            <a:off x="3896876" y="131950"/>
            <a:ext cx="1364342" cy="52322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9349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19"/>
    </mc:Choice>
    <mc:Fallback xmlns="">
      <p:transition spd="slow" advTm="61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53" presetClass="exit" presetSubtype="32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50"/>
                            </p:stCondLst>
                            <p:childTnLst>
                              <p:par>
                                <p:cTn id="96" presetID="53" presetClass="exit" presetSubtype="32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50"/>
                            </p:stCondLst>
                            <p:childTnLst>
                              <p:par>
                                <p:cTn id="130" presetID="53" presetClass="exit" presetSubtype="32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616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1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  <p:bldP spid="48" grpId="0"/>
    </p:bldLst>
  </p:timing>
  <p:extLst>
    <p:ext uri="{E180D4A7-C9FB-4DFB-919C-405C955672EB}">
      <p14:showEvtLst xmlns:p14="http://schemas.microsoft.com/office/powerpoint/2010/main">
        <p14:playEvt time="14050" objId="2"/>
        <p14:triggerEvt type="onClick" time="14051" objId="40"/>
        <p14:stopEvt time="24438" objId="2"/>
        <p14:triggerEvt type="onClick" time="24444" objId="5122"/>
        <p14:triggerEvt type="onClick" time="56719" objId="55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42" y="865"/>
            <a:ext cx="10624558" cy="129483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4" t="21464" r="2554" b="57651"/>
          <a:stretch>
            <a:fillRect/>
          </a:stretch>
        </p:blipFill>
        <p:spPr>
          <a:xfrm>
            <a:off x="32101" y="5434236"/>
            <a:ext cx="1995290" cy="81637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4" t="59588" r="2554" b="20716"/>
          <a:stretch>
            <a:fillRect/>
          </a:stretch>
        </p:blipFill>
        <p:spPr>
          <a:xfrm>
            <a:off x="87075" y="2574345"/>
            <a:ext cx="1844790" cy="71181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7137" y="0"/>
            <a:ext cx="2056549" cy="6858000"/>
          </a:xfrm>
          <a:prstGeom prst="rect">
            <a:avLst/>
          </a:prstGeom>
        </p:spPr>
      </p:pic>
      <p:sp>
        <p:nvSpPr>
          <p:cNvPr id="32" name="TextBox 33"/>
          <p:cNvSpPr txBox="1"/>
          <p:nvPr/>
        </p:nvSpPr>
        <p:spPr>
          <a:xfrm>
            <a:off x="3381336" y="1329601"/>
            <a:ext cx="4761569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1b: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Tính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nhẩm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594803" y="2516723"/>
            <a:ext cx="59816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FF0066"/>
                </a:solidFill>
                <a:latin typeface=".VnCentury Schoolbook" pitchFamily="34" charset="0"/>
              </a:rPr>
              <a:t>6000 + 2000 - 4000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1665310" y="3429635"/>
            <a:ext cx="684510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FF0066"/>
                </a:solidFill>
                <a:latin typeface=".VnCentury Schoolbook" pitchFamily="34" charset="0"/>
              </a:rPr>
              <a:t>90000 – (70000 – 20000)</a:t>
            </a: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1650070" y="4404995"/>
            <a:ext cx="61876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FF0066"/>
                </a:solidFill>
                <a:latin typeface=".VnCentury Schoolbook" pitchFamily="34" charset="0"/>
              </a:rPr>
              <a:t>(9000 – 4000) x 2 </a:t>
            </a: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1559265" y="5395595"/>
            <a:ext cx="588656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FF0066"/>
                </a:solidFill>
                <a:latin typeface=".VnCentury Schoolbook" pitchFamily="34" charset="0"/>
              </a:rPr>
              <a:t>8000 – 6000 : 3</a:t>
            </a:r>
          </a:p>
        </p:txBody>
      </p:sp>
      <p:pic>
        <p:nvPicPr>
          <p:cNvPr id="33" name="图片 24">
            <a:extLst>
              <a:ext uri="{FF2B5EF4-FFF2-40B4-BE49-F238E27FC236}">
                <a16:creationId xmlns:a16="http://schemas.microsoft.com/office/drawing/2014/main" id="{B4DA78B5-765C-45F2-AD1E-46EA0CF086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4" t="21464" r="2554" b="57651"/>
          <a:stretch>
            <a:fillRect/>
          </a:stretch>
        </p:blipFill>
        <p:spPr>
          <a:xfrm>
            <a:off x="8590" y="3526169"/>
            <a:ext cx="1995290" cy="816378"/>
          </a:xfrm>
          <a:prstGeom prst="rect">
            <a:avLst/>
          </a:prstGeom>
        </p:spPr>
      </p:pic>
      <p:pic>
        <p:nvPicPr>
          <p:cNvPr id="39" name="图片 26">
            <a:extLst>
              <a:ext uri="{FF2B5EF4-FFF2-40B4-BE49-F238E27FC236}">
                <a16:creationId xmlns:a16="http://schemas.microsoft.com/office/drawing/2014/main" id="{EA5F7B7F-138B-427B-B4AB-84AF013802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4" t="59588" r="2554" b="20716"/>
          <a:stretch>
            <a:fillRect/>
          </a:stretch>
        </p:blipFill>
        <p:spPr>
          <a:xfrm>
            <a:off x="107351" y="4563706"/>
            <a:ext cx="1844790" cy="71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5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39">
        <p14:ferris dir="l"/>
      </p:transition>
    </mc:Choice>
    <mc:Fallback xmlns="">
      <p:transition spd="slow" advTm="19439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b="29213"/>
          <a:stretch>
            <a:fillRect/>
          </a:stretch>
        </p:blipFill>
        <p:spPr>
          <a:xfrm>
            <a:off x="80400" y="1"/>
            <a:ext cx="12031199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/>
          <a:srcRect b="44485"/>
          <a:stretch>
            <a:fillRect/>
          </a:stretch>
        </p:blipFill>
        <p:spPr>
          <a:xfrm>
            <a:off x="4163488" y="382994"/>
            <a:ext cx="1431900" cy="940573"/>
          </a:xfrm>
          <a:prstGeom prst="rect">
            <a:avLst/>
          </a:prstGeom>
        </p:spPr>
      </p:pic>
      <p:sp>
        <p:nvSpPr>
          <p:cNvPr id="11" name="矩形: 圆角 10"/>
          <p:cNvSpPr/>
          <p:nvPr/>
        </p:nvSpPr>
        <p:spPr>
          <a:xfrm>
            <a:off x="490380" y="2248133"/>
            <a:ext cx="8437914" cy="3930201"/>
          </a:xfrm>
          <a:prstGeom prst="roundRect">
            <a:avLst/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77423" y="911998"/>
            <a:ext cx="8109974" cy="996344"/>
          </a:xfrm>
          <a:custGeom>
            <a:avLst/>
            <a:gdLst>
              <a:gd name="connsiteX0" fmla="*/ 0 w 2465068"/>
              <a:gd name="connsiteY0" fmla="*/ 0 h 354560"/>
              <a:gd name="connsiteX1" fmla="*/ 177280 w 2465068"/>
              <a:gd name="connsiteY1" fmla="*/ 0 h 354560"/>
              <a:gd name="connsiteX2" fmla="*/ 177281 w 2465068"/>
              <a:gd name="connsiteY2" fmla="*/ 1 h 354560"/>
              <a:gd name="connsiteX3" fmla="*/ 2281381 w 2465068"/>
              <a:gd name="connsiteY3" fmla="*/ 1 h 354560"/>
              <a:gd name="connsiteX4" fmla="*/ 2281381 w 2465068"/>
              <a:gd name="connsiteY4" fmla="*/ 6407 h 354560"/>
              <a:gd name="connsiteX5" fmla="*/ 2287788 w 2465068"/>
              <a:gd name="connsiteY5" fmla="*/ 0 h 354560"/>
              <a:gd name="connsiteX6" fmla="*/ 2465068 w 2465068"/>
              <a:gd name="connsiteY6" fmla="*/ 0 h 354560"/>
              <a:gd name="connsiteX7" fmla="*/ 2287788 w 2465068"/>
              <a:gd name="connsiteY7" fmla="*/ 177280 h 354560"/>
              <a:gd name="connsiteX8" fmla="*/ 2465068 w 2465068"/>
              <a:gd name="connsiteY8" fmla="*/ 354560 h 354560"/>
              <a:gd name="connsiteX9" fmla="*/ 2287788 w 2465068"/>
              <a:gd name="connsiteY9" fmla="*/ 354560 h 354560"/>
              <a:gd name="connsiteX10" fmla="*/ 2281381 w 2465068"/>
              <a:gd name="connsiteY10" fmla="*/ 348153 h 354560"/>
              <a:gd name="connsiteX11" fmla="*/ 2281381 w 2465068"/>
              <a:gd name="connsiteY11" fmla="*/ 354560 h 354560"/>
              <a:gd name="connsiteX12" fmla="*/ 177280 w 2465068"/>
              <a:gd name="connsiteY12" fmla="*/ 354560 h 354560"/>
              <a:gd name="connsiteX13" fmla="*/ 0 w 2465068"/>
              <a:gd name="connsiteY13" fmla="*/ 354560 h 354560"/>
              <a:gd name="connsiteX14" fmla="*/ 177280 w 2465068"/>
              <a:gd name="connsiteY14" fmla="*/ 177280 h 35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5068" h="354560">
                <a:moveTo>
                  <a:pt x="0" y="0"/>
                </a:moveTo>
                <a:lnTo>
                  <a:pt x="177280" y="0"/>
                </a:lnTo>
                <a:lnTo>
                  <a:pt x="177281" y="1"/>
                </a:lnTo>
                <a:lnTo>
                  <a:pt x="2281381" y="1"/>
                </a:lnTo>
                <a:lnTo>
                  <a:pt x="2281381" y="6407"/>
                </a:lnTo>
                <a:lnTo>
                  <a:pt x="2287788" y="0"/>
                </a:lnTo>
                <a:lnTo>
                  <a:pt x="2465068" y="0"/>
                </a:lnTo>
                <a:lnTo>
                  <a:pt x="2287788" y="177280"/>
                </a:lnTo>
                <a:lnTo>
                  <a:pt x="2465068" y="354560"/>
                </a:lnTo>
                <a:lnTo>
                  <a:pt x="2287788" y="354560"/>
                </a:lnTo>
                <a:lnTo>
                  <a:pt x="2281381" y="348153"/>
                </a:lnTo>
                <a:lnTo>
                  <a:pt x="2281381" y="354560"/>
                </a:lnTo>
                <a:lnTo>
                  <a:pt x="177280" y="354560"/>
                </a:lnTo>
                <a:lnTo>
                  <a:pt x="0" y="354560"/>
                </a:lnTo>
                <a:lnTo>
                  <a:pt x="177280" y="177280"/>
                </a:lnTo>
                <a:close/>
              </a:path>
            </a:pathLst>
          </a:custGeom>
          <a:solidFill>
            <a:srgbClr val="FBB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Rectangle 70"/>
          <p:cNvSpPr>
            <a:spLocks noChangeArrowheads="1"/>
          </p:cNvSpPr>
          <p:nvPr/>
        </p:nvSpPr>
        <p:spPr bwMode="auto">
          <a:xfrm>
            <a:off x="794875" y="1039548"/>
            <a:ext cx="74699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u="sng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 3</a:t>
            </a:r>
            <a:r>
              <a:rPr lang="en-US" altLang="zh-CN" sz="40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Tính giá trị của biểu thức</a:t>
            </a:r>
            <a:endParaRPr lang="en-US" altLang="zh-CN" sz="4000" b="1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10885" y="2501236"/>
            <a:ext cx="5923315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E24848"/>
              </a:buClr>
            </a:pPr>
            <a:r>
              <a:rPr lang="en-US" altLang="zh-CN" sz="4800" b="1" noProof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a) 3257 + 4659 - 1300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/>
          <a:srcRect l="20287" r="7584"/>
          <a:stretch>
            <a:fillRect/>
          </a:stretch>
        </p:blipFill>
        <p:spPr>
          <a:xfrm rot="10800000">
            <a:off x="-7490" y="5930884"/>
            <a:ext cx="2943514" cy="9338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931" y="1617564"/>
            <a:ext cx="3804046" cy="52348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4734" y="5759001"/>
            <a:ext cx="1074142" cy="594322"/>
          </a:xfrm>
          <a:prstGeom prst="rect">
            <a:avLst/>
          </a:prstGeom>
        </p:spPr>
      </p:pic>
      <p:sp>
        <p:nvSpPr>
          <p:cNvPr id="12" name="矩形 6"/>
          <p:cNvSpPr/>
          <p:nvPr/>
        </p:nvSpPr>
        <p:spPr>
          <a:xfrm>
            <a:off x="1010885" y="3976751"/>
            <a:ext cx="5147844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E24848"/>
              </a:buClr>
            </a:pPr>
            <a:r>
              <a:rPr lang="en-US" altLang="zh-CN" sz="4800" b="1" noProof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b)  6000 – 1300 x 2</a:t>
            </a:r>
          </a:p>
        </p:txBody>
      </p:sp>
    </p:spTree>
    <p:custDataLst>
      <p:tags r:id="rId1"/>
    </p:custDataLst>
  </p:cSld>
  <p:clrMapOvr>
    <a:masterClrMapping/>
  </p:clrMapOvr>
  <p:transition spd="slow" advTm="2984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568854" y="-2687917"/>
            <a:ext cx="6878801" cy="1229360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44" y="6012648"/>
            <a:ext cx="6038134" cy="23414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6922" y="6003593"/>
            <a:ext cx="6038134" cy="2341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B524DE-E173-4262-84D7-98181EB018C3}"/>
              </a:ext>
            </a:extLst>
          </p:cNvPr>
          <p:cNvSpPr/>
          <p:nvPr/>
        </p:nvSpPr>
        <p:spPr>
          <a:xfrm>
            <a:off x="781932" y="1106548"/>
            <a:ext cx="5862901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E24848"/>
              </a:buClr>
            </a:pPr>
            <a:r>
              <a:rPr lang="en-US" altLang="zh-CN" sz="4000" b="1" noProof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a) 3257 + 4659 – 1300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B9D2E9-CEE6-4D73-8F18-FD094E7163AB}"/>
              </a:ext>
            </a:extLst>
          </p:cNvPr>
          <p:cNvSpPr txBox="1"/>
          <p:nvPr/>
        </p:nvSpPr>
        <p:spPr>
          <a:xfrm>
            <a:off x="898206" y="2537520"/>
            <a:ext cx="4702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7916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FE7B70-AA78-4AD5-84C6-FFE4335757DB}"/>
              </a:ext>
            </a:extLst>
          </p:cNvPr>
          <p:cNvSpPr txBox="1"/>
          <p:nvPr/>
        </p:nvSpPr>
        <p:spPr>
          <a:xfrm>
            <a:off x="898206" y="3515642"/>
            <a:ext cx="3418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6616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D1C04B-9B63-4215-B9BF-CE2F57C1F857}"/>
              </a:ext>
            </a:extLst>
          </p:cNvPr>
          <p:cNvSpPr/>
          <p:nvPr/>
        </p:nvSpPr>
        <p:spPr>
          <a:xfrm>
            <a:off x="6644833" y="1051571"/>
            <a:ext cx="5862901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E24848"/>
              </a:buClr>
            </a:pPr>
            <a:r>
              <a:rPr lang="en-US" altLang="zh-CN" sz="4000" b="1" noProof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b) 6000 –  1300 x 2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E53E8D-2E47-4A03-AB13-FD6625213F10}"/>
              </a:ext>
            </a:extLst>
          </p:cNvPr>
          <p:cNvSpPr txBox="1"/>
          <p:nvPr/>
        </p:nvSpPr>
        <p:spPr>
          <a:xfrm>
            <a:off x="6655895" y="2519964"/>
            <a:ext cx="436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6000 </a:t>
            </a:r>
            <a:r>
              <a:rPr lang="en-US" altLang="zh-CN" sz="4000" b="1" noProof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–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D968A3-1058-43CE-8001-98198F515060}"/>
              </a:ext>
            </a:extLst>
          </p:cNvPr>
          <p:cNvSpPr txBox="1"/>
          <p:nvPr/>
        </p:nvSpPr>
        <p:spPr>
          <a:xfrm>
            <a:off x="6597776" y="3556271"/>
            <a:ext cx="3418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3400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863847-C616-492D-98E9-DF37439DC9CC}"/>
              </a:ext>
            </a:extLst>
          </p:cNvPr>
          <p:cNvCxnSpPr>
            <a:cxnSpLocks/>
          </p:cNvCxnSpPr>
          <p:nvPr/>
        </p:nvCxnSpPr>
        <p:spPr>
          <a:xfrm>
            <a:off x="6197603" y="19484"/>
            <a:ext cx="0" cy="687880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Right Brace 1">
            <a:extLst>
              <a:ext uri="{FF2B5EF4-FFF2-40B4-BE49-F238E27FC236}">
                <a16:creationId xmlns:a16="http://schemas.microsoft.com/office/drawing/2014/main" id="{572C93C5-1F4B-43F5-A682-0EDAFEA4B3E3}"/>
              </a:ext>
            </a:extLst>
          </p:cNvPr>
          <p:cNvSpPr/>
          <p:nvPr/>
        </p:nvSpPr>
        <p:spPr>
          <a:xfrm rot="5400000">
            <a:off x="2429273" y="1367172"/>
            <a:ext cx="573544" cy="1547443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10BF75-E825-4E89-B122-279AC95BB531}"/>
              </a:ext>
            </a:extLst>
          </p:cNvPr>
          <p:cNvSpPr/>
          <p:nvPr/>
        </p:nvSpPr>
        <p:spPr>
          <a:xfrm>
            <a:off x="781932" y="1096744"/>
            <a:ext cx="5862901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E24848"/>
              </a:buClr>
            </a:pPr>
            <a:r>
              <a:rPr lang="en-US" altLang="zh-CN" sz="4000" b="1" noProof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a)</a:t>
            </a:r>
            <a:r>
              <a:rPr lang="en-US" altLang="zh-CN" sz="4000" b="1" noProof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3257 + 4659 </a:t>
            </a:r>
            <a:r>
              <a:rPr lang="en-US" altLang="zh-CN" sz="4000" b="1" noProof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– 1300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F45740-3E63-46C3-9B21-AB15A2098683}"/>
              </a:ext>
            </a:extLst>
          </p:cNvPr>
          <p:cNvSpPr txBox="1"/>
          <p:nvPr/>
        </p:nvSpPr>
        <p:spPr>
          <a:xfrm>
            <a:off x="3950002" y="2565209"/>
            <a:ext cx="4702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noProof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–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4000" b="1" noProof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1300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5B707D-AC25-4B8E-8F3B-180AD2E7AED1}"/>
              </a:ext>
            </a:extLst>
          </p:cNvPr>
          <p:cNvSpPr/>
          <p:nvPr/>
        </p:nvSpPr>
        <p:spPr>
          <a:xfrm>
            <a:off x="6618195" y="1063663"/>
            <a:ext cx="5862901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E24848"/>
              </a:buClr>
            </a:pPr>
            <a:r>
              <a:rPr lang="en-US" altLang="zh-CN" sz="4000" b="1" noProof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b) 6000 –  </a:t>
            </a:r>
            <a:r>
              <a:rPr lang="en-US" altLang="zh-CN" sz="4000" b="1" noProof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1300 x 2  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3BC4375E-77DE-4EC7-BE29-70077795572D}"/>
              </a:ext>
            </a:extLst>
          </p:cNvPr>
          <p:cNvSpPr/>
          <p:nvPr/>
        </p:nvSpPr>
        <p:spPr>
          <a:xfrm rot="5400000">
            <a:off x="9622939" y="1378554"/>
            <a:ext cx="573544" cy="1547443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94F5A8-4F42-4AF5-9CD9-90229B7E7ED4}"/>
              </a:ext>
            </a:extLst>
          </p:cNvPr>
          <p:cNvSpPr txBox="1"/>
          <p:nvPr/>
        </p:nvSpPr>
        <p:spPr>
          <a:xfrm>
            <a:off x="8972857" y="2565209"/>
            <a:ext cx="436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991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1041">
        <p:blinds dir="vert"/>
      </p:transition>
    </mc:Choice>
    <mc:Fallback xmlns="">
      <p:transition spd="slow" advTm="9104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0" grpId="0"/>
      <p:bldP spid="28" grpId="0"/>
      <p:bldP spid="28" grpId="1"/>
      <p:bldP spid="29" grpId="0"/>
      <p:bldP spid="30" grpId="0"/>
      <p:bldP spid="2" grpId="0" animBg="1"/>
      <p:bldP spid="13" grpId="0"/>
      <p:bldP spid="14" grpId="0"/>
      <p:bldP spid="16" grpId="1"/>
      <p:bldP spid="17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38125" y="0"/>
            <a:ext cx="11739564" cy="6858000"/>
            <a:chOff x="238125" y="0"/>
            <a:chExt cx="11739564" cy="6858000"/>
          </a:xfrm>
          <a:solidFill>
            <a:srgbClr val="FFD571">
              <a:alpha val="10000"/>
            </a:srgbClr>
          </a:solidFill>
        </p:grpSpPr>
        <p:sp>
          <p:nvSpPr>
            <p:cNvPr id="13" name="矩形 12"/>
            <p:cNvSpPr/>
            <p:nvPr/>
          </p:nvSpPr>
          <p:spPr>
            <a:xfrm>
              <a:off x="23812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096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8107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35255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72402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20955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4765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84797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321945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58616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39576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432911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470058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07206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54435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8245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619601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656748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95325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73247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769620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806767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43915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88106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91916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956310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993457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030128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0672764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104423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11415714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178718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32" y="-519625"/>
            <a:ext cx="4386378" cy="180347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6313" y="-365862"/>
            <a:ext cx="5161259" cy="1803479"/>
          </a:xfrm>
          <a:prstGeom prst="rect">
            <a:avLst/>
          </a:prstGeom>
        </p:spPr>
      </p:pic>
      <p:sp>
        <p:nvSpPr>
          <p:cNvPr id="49" name="文本框 15">
            <a:extLst>
              <a:ext uri="{FF2B5EF4-FFF2-40B4-BE49-F238E27FC236}">
                <a16:creationId xmlns:a16="http://schemas.microsoft.com/office/drawing/2014/main" id="{5DE0C71A-FAC7-4B6E-B5CB-4566B852F5C4}"/>
              </a:ext>
            </a:extLst>
          </p:cNvPr>
          <p:cNvSpPr txBox="1"/>
          <p:nvPr/>
        </p:nvSpPr>
        <p:spPr>
          <a:xfrm>
            <a:off x="3967163" y="4466951"/>
            <a:ext cx="4257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pc="-1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3B0B45F-6E30-48CD-A3BC-F8FFC4F2B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0178" y="218417"/>
            <a:ext cx="8686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vi-VN" sz="36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en-US" sz="36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Toán</a:t>
            </a:r>
            <a:r>
              <a:rPr lang="en-US" sz="36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 </a:t>
            </a:r>
            <a:endParaRPr lang="vi-VN" sz="3600" b="1" i="1" u="sng" dirty="0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2D998C6-36D4-4B89-A6CD-97850282ED38}"/>
              </a:ext>
            </a:extLst>
          </p:cNvPr>
          <p:cNvSpPr/>
          <p:nvPr/>
        </p:nvSpPr>
        <p:spPr>
          <a:xfrm>
            <a:off x="1590678" y="1283854"/>
            <a:ext cx="962024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vi-VN" sz="5400" b="1" i="1" u="sng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Bài</a:t>
            </a:r>
            <a:r>
              <a:rPr lang="vi-VN" sz="5400" b="1" i="1" u="sng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Arial" pitchFamily="34" charset="0"/>
              </a:rPr>
              <a:t> </a:t>
            </a:r>
            <a:r>
              <a:rPr lang="vi-VN" sz="5400" b="1" i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: 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100000 (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vi-VN" sz="5400" b="1" i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/>
            </a:endParaRPr>
          </a:p>
        </p:txBody>
      </p:sp>
      <p:pic>
        <p:nvPicPr>
          <p:cNvPr id="53" name="Picture 4" descr="spell_book_md_clr">
            <a:hlinkClick r:id="" action="ppaction://noaction"/>
            <a:extLst>
              <a:ext uri="{FF2B5EF4-FFF2-40B4-BE49-F238E27FC236}">
                <a16:creationId xmlns:a16="http://schemas.microsoft.com/office/drawing/2014/main" id="{18700BE7-6D10-4BC9-A1DC-258675D1D6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13343" y="3307369"/>
            <a:ext cx="3733800" cy="2488136"/>
          </a:xfrm>
          <a:prstGeom prst="rect">
            <a:avLst/>
          </a:prstGeom>
          <a:noFill/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A297A80-CFBF-4DCC-9391-2D9352AE4570}"/>
              </a:ext>
            </a:extLst>
          </p:cNvPr>
          <p:cNvSpPr txBox="1"/>
          <p:nvPr/>
        </p:nvSpPr>
        <p:spPr>
          <a:xfrm>
            <a:off x="5036730" y="5817573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44689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7818">
        <p14:warp dir="in"/>
      </p:transition>
    </mc:Choice>
    <mc:Fallback xmlns="">
      <p:transition spd="slow" advTm="17818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75867" y="76200"/>
            <a:ext cx="648786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QUY LỚP HỌC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99" y="992188"/>
            <a:ext cx="3805553" cy="586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753" y="984846"/>
            <a:ext cx="4086498" cy="585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331" y="984846"/>
            <a:ext cx="3806470" cy="585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593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30"/>
    </mc:Choice>
    <mc:Fallback xmlns="">
      <p:transition spd="slow" advTm="31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/>
          <a:srcRect b="29213"/>
          <a:stretch>
            <a:fillRect/>
          </a:stretch>
        </p:blipFill>
        <p:spPr>
          <a:xfrm>
            <a:off x="80400" y="1"/>
            <a:ext cx="12031199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/>
          <a:srcRect b="44485"/>
          <a:stretch>
            <a:fillRect/>
          </a:stretch>
        </p:blipFill>
        <p:spPr>
          <a:xfrm>
            <a:off x="4163488" y="382994"/>
            <a:ext cx="1431900" cy="940573"/>
          </a:xfrm>
          <a:prstGeom prst="rect">
            <a:avLst/>
          </a:prstGeom>
        </p:spPr>
      </p:pic>
      <p:sp>
        <p:nvSpPr>
          <p:cNvPr id="11" name="矩形: 圆角 10"/>
          <p:cNvSpPr/>
          <p:nvPr/>
        </p:nvSpPr>
        <p:spPr>
          <a:xfrm>
            <a:off x="490380" y="2248133"/>
            <a:ext cx="8437914" cy="3930201"/>
          </a:xfrm>
          <a:prstGeom prst="roundRect">
            <a:avLst/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77423" y="911998"/>
            <a:ext cx="8109974" cy="996344"/>
          </a:xfrm>
          <a:custGeom>
            <a:avLst/>
            <a:gdLst>
              <a:gd name="connsiteX0" fmla="*/ 0 w 2465068"/>
              <a:gd name="connsiteY0" fmla="*/ 0 h 354560"/>
              <a:gd name="connsiteX1" fmla="*/ 177280 w 2465068"/>
              <a:gd name="connsiteY1" fmla="*/ 0 h 354560"/>
              <a:gd name="connsiteX2" fmla="*/ 177281 w 2465068"/>
              <a:gd name="connsiteY2" fmla="*/ 1 h 354560"/>
              <a:gd name="connsiteX3" fmla="*/ 2281381 w 2465068"/>
              <a:gd name="connsiteY3" fmla="*/ 1 h 354560"/>
              <a:gd name="connsiteX4" fmla="*/ 2281381 w 2465068"/>
              <a:gd name="connsiteY4" fmla="*/ 6407 h 354560"/>
              <a:gd name="connsiteX5" fmla="*/ 2287788 w 2465068"/>
              <a:gd name="connsiteY5" fmla="*/ 0 h 354560"/>
              <a:gd name="connsiteX6" fmla="*/ 2465068 w 2465068"/>
              <a:gd name="connsiteY6" fmla="*/ 0 h 354560"/>
              <a:gd name="connsiteX7" fmla="*/ 2287788 w 2465068"/>
              <a:gd name="connsiteY7" fmla="*/ 177280 h 354560"/>
              <a:gd name="connsiteX8" fmla="*/ 2465068 w 2465068"/>
              <a:gd name="connsiteY8" fmla="*/ 354560 h 354560"/>
              <a:gd name="connsiteX9" fmla="*/ 2287788 w 2465068"/>
              <a:gd name="connsiteY9" fmla="*/ 354560 h 354560"/>
              <a:gd name="connsiteX10" fmla="*/ 2281381 w 2465068"/>
              <a:gd name="connsiteY10" fmla="*/ 348153 h 354560"/>
              <a:gd name="connsiteX11" fmla="*/ 2281381 w 2465068"/>
              <a:gd name="connsiteY11" fmla="*/ 354560 h 354560"/>
              <a:gd name="connsiteX12" fmla="*/ 177280 w 2465068"/>
              <a:gd name="connsiteY12" fmla="*/ 354560 h 354560"/>
              <a:gd name="connsiteX13" fmla="*/ 0 w 2465068"/>
              <a:gd name="connsiteY13" fmla="*/ 354560 h 354560"/>
              <a:gd name="connsiteX14" fmla="*/ 177280 w 2465068"/>
              <a:gd name="connsiteY14" fmla="*/ 177280 h 35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5068" h="354560">
                <a:moveTo>
                  <a:pt x="0" y="0"/>
                </a:moveTo>
                <a:lnTo>
                  <a:pt x="177280" y="0"/>
                </a:lnTo>
                <a:lnTo>
                  <a:pt x="177281" y="1"/>
                </a:lnTo>
                <a:lnTo>
                  <a:pt x="2281381" y="1"/>
                </a:lnTo>
                <a:lnTo>
                  <a:pt x="2281381" y="6407"/>
                </a:lnTo>
                <a:lnTo>
                  <a:pt x="2287788" y="0"/>
                </a:lnTo>
                <a:lnTo>
                  <a:pt x="2465068" y="0"/>
                </a:lnTo>
                <a:lnTo>
                  <a:pt x="2287788" y="177280"/>
                </a:lnTo>
                <a:lnTo>
                  <a:pt x="2465068" y="354560"/>
                </a:lnTo>
                <a:lnTo>
                  <a:pt x="2287788" y="354560"/>
                </a:lnTo>
                <a:lnTo>
                  <a:pt x="2281381" y="348153"/>
                </a:lnTo>
                <a:lnTo>
                  <a:pt x="2281381" y="354560"/>
                </a:lnTo>
                <a:lnTo>
                  <a:pt x="177280" y="354560"/>
                </a:lnTo>
                <a:lnTo>
                  <a:pt x="0" y="354560"/>
                </a:lnTo>
                <a:lnTo>
                  <a:pt x="177280" y="177280"/>
                </a:lnTo>
                <a:close/>
              </a:path>
            </a:pathLst>
          </a:custGeom>
          <a:solidFill>
            <a:srgbClr val="FBB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Rectangle 70"/>
          <p:cNvSpPr>
            <a:spLocks noChangeArrowheads="1"/>
          </p:cNvSpPr>
          <p:nvPr/>
        </p:nvSpPr>
        <p:spPr bwMode="auto">
          <a:xfrm>
            <a:off x="794875" y="1039548"/>
            <a:ext cx="74699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u="sng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 3</a:t>
            </a:r>
            <a:r>
              <a:rPr lang="en-US" altLang="zh-CN" sz="40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Tính giá trị của biểu thức</a:t>
            </a:r>
            <a:endParaRPr lang="en-US" altLang="zh-CN" sz="4000" b="1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10885" y="2501236"/>
            <a:ext cx="5923315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E24848"/>
              </a:buClr>
            </a:pPr>
            <a:r>
              <a:rPr lang="en-US" altLang="zh-CN" sz="4800" b="1" noProof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c) (70850 – 50230) x 3 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/>
          <a:srcRect l="20287" r="7584"/>
          <a:stretch>
            <a:fillRect/>
          </a:stretch>
        </p:blipFill>
        <p:spPr>
          <a:xfrm rot="10800000">
            <a:off x="-7490" y="5930884"/>
            <a:ext cx="2943514" cy="9338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931" y="1617564"/>
            <a:ext cx="3804046" cy="52348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4734" y="5759001"/>
            <a:ext cx="1074142" cy="594322"/>
          </a:xfrm>
          <a:prstGeom prst="rect">
            <a:avLst/>
          </a:prstGeom>
        </p:spPr>
      </p:pic>
      <p:sp>
        <p:nvSpPr>
          <p:cNvPr id="12" name="矩形 6"/>
          <p:cNvSpPr/>
          <p:nvPr/>
        </p:nvSpPr>
        <p:spPr>
          <a:xfrm>
            <a:off x="1010885" y="3976751"/>
            <a:ext cx="5147844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E24848"/>
              </a:buClr>
            </a:pPr>
            <a:r>
              <a:rPr lang="en-US" altLang="zh-CN" sz="4800" b="1" noProof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d)  9000 + 1000 : 2 </a:t>
            </a:r>
          </a:p>
        </p:txBody>
      </p:sp>
    </p:spTree>
    <p:extLst>
      <p:ext uri="{BB962C8B-B14F-4D97-AF65-F5344CB8AC3E}">
        <p14:creationId xmlns:p14="http://schemas.microsoft.com/office/powerpoint/2010/main" val="164177060"/>
      </p:ext>
    </p:extLst>
  </p:cSld>
  <p:clrMapOvr>
    <a:masterClrMapping/>
  </p:clrMapOvr>
  <p:transition spd="slow" advTm="190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505" y="-1443843"/>
            <a:ext cx="3386495" cy="40206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007" y="886119"/>
            <a:ext cx="577189" cy="81181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27437"/>
            <a:ext cx="5888542" cy="334941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6704" y="403478"/>
            <a:ext cx="887992" cy="78404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203" y="272215"/>
            <a:ext cx="1615923" cy="127756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8978" y="4517331"/>
            <a:ext cx="672879" cy="68481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3478" y="1807818"/>
            <a:ext cx="2247004" cy="4425733"/>
          </a:xfrm>
          <a:prstGeom prst="rect">
            <a:avLst/>
          </a:prstGeom>
        </p:spPr>
      </p:pic>
      <p:sp>
        <p:nvSpPr>
          <p:cNvPr id="68" name="矩形 67"/>
          <p:cNvSpPr/>
          <p:nvPr/>
        </p:nvSpPr>
        <p:spPr>
          <a:xfrm>
            <a:off x="1993695" y="2411412"/>
            <a:ext cx="4959985" cy="2035175"/>
          </a:xfrm>
          <a:prstGeom prst="rect">
            <a:avLst/>
          </a:prstGeom>
          <a:solidFill>
            <a:srgbClr val="FFE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2057194" y="2631368"/>
            <a:ext cx="4832985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4400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Chào </a:t>
            </a:r>
            <a:r>
              <a:rPr lang="en-US" altLang="zh-CN" sz="4400" spc="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4400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spc="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4400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spc="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400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spc="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4400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!! </a:t>
            </a: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331783" y="946462"/>
            <a:ext cx="1274076" cy="1059451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027" y="2434762"/>
            <a:ext cx="499868" cy="558859"/>
          </a:xfrm>
          <a:prstGeom prst="rect">
            <a:avLst/>
          </a:prstGeom>
        </p:spPr>
      </p:pic>
    </p:spTree>
  </p:cSld>
  <p:clrMapOvr>
    <a:masterClrMapping/>
  </p:clrMapOvr>
  <p:transition spd="slow" advTm="1257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5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9 -0.02454 L 0.04779 -0.02431 C 0.0651 -0.00602 0.04752 -0.02547 0.06094 -0.00949 C 0.06315 -0.00695 0.06536 -0.00533 0.06706 -0.00255 C 0.06953 0.00116 0.07135 0.00625 0.07396 0.00972 C 0.08125 0.01944 0.07318 0.00926 0.08021 0.01666 C 0.08685 0.02384 0.08255 0.02083 0.08711 0.02384 C 0.08867 0.02546 0.08997 0.02801 0.0918 0.02916 C 0.09362 0.03032 0.09609 0.03148 0.09779 0.0331 C 0.09883 0.03403 0.09948 0.03518 0.10013 0.03588 C 0.10182 0.03703 0.10338 0.03773 0.10482 0.03866 C 0.10599 0.03935 0.10703 0.04074 0.10807 0.04143 C 0.10872 0.0419 0.1095 0.04236 0.11029 0.04282 C 0.11146 0.04352 0.11237 0.04467 0.11341 0.0456 C 0.11497 0.04653 0.11654 0.04768 0.1181 0.04838 C 0.11914 0.04884 0.12018 0.04907 0.12122 0.04977 C 0.12226 0.05046 0.12318 0.05162 0.12422 0.05254 C 0.12552 0.05324 0.13021 0.05486 0.13125 0.05509 C 0.13424 0.05879 0.13333 0.0581 0.13724 0.06065 C 0.13958 0.06203 0.14219 0.06296 0.1444 0.06481 C 0.14935 0.06921 0.14635 0.06713 0.15364 0.07037 L 0.15989 0.07315 L 0.16289 0.07453 C 0.16849 0.07407 0.17422 0.07384 0.17995 0.07315 C 0.18099 0.07291 0.18203 0.07199 0.18307 0.07176 C 0.18437 0.07106 0.18555 0.0706 0.18685 0.07037 C 0.19049 0.06921 0.19414 0.06852 0.19779 0.06759 C 0.19948 0.06713 0.2013 0.0669 0.20312 0.0662 C 0.20625 0.06504 0.21042 0.06366 0.21315 0.06203 L 0.21549 0.06065 C 0.2168 0.05879 0.21927 0.05532 0.22096 0.0537 C 0.22187 0.05278 0.22292 0.05185 0.22396 0.05116 C 0.22565 0.05 0.2276 0.0493 0.22917 0.04838 C 0.23073 0.04699 0.2319 0.04514 0.23333 0.04421 C 0.23984 0.03935 0.24088 0.03935 0.24648 0.03727 C 0.25 0.03472 0.25677 0.02963 0.25963 0.02639 C 0.26042 0.02546 0.26094 0.02453 0.26185 0.02384 C 0.26289 0.02222 0.26406 0.02106 0.26497 0.01944 C 0.26562 0.01852 0.26562 0.01643 0.26654 0.01528 C 0.26719 0.01435 0.26797 0.01435 0.26888 0.01389 C 0.26914 0.0125 0.26979 0.01111 0.27031 0.00972 C 0.27213 0.00671 0.27669 0.00416 0.27812 0.00301 C 0.28021 0.00116 0.28203 -0.00093 0.28437 -0.00255 C 0.28841 -0.00579 0.29258 -0.00903 0.29674 -0.01204 C 0.29844 -0.01343 0.30039 -0.01482 0.30208 -0.01621 C 0.30768 -0.0213 0.30508 -0.01968 0.30989 -0.02176 C 0.31029 -0.02315 0.3112 -0.02477 0.31211 -0.02593 C 0.31263 -0.02685 0.31706 -0.02824 0.31758 -0.02871 C 0.31888 -0.0294 0.32005 -0.03079 0.32148 -0.03148 C 0.32409 -0.03264 0.33359 -0.0338 0.33542 -0.03403 C 0.35404 -0.03727 0.33203 -0.03334 0.35078 -0.0382 C 0.35338 -0.03889 0.35599 -0.03912 0.35859 -0.03959 C 0.36081 -0.04005 0.36315 -0.04051 0.36549 -0.04097 C 0.3668 -0.04144 0.3681 -0.0419 0.3694 -0.04236 C 0.37604 -0.0419 0.38281 -0.0419 0.38945 -0.04097 C 0.3944 -0.04051 0.39922 -0.03866 0.40417 -0.0382 C 0.41445 -0.03727 0.42474 -0.03727 0.43516 -0.03681 C 0.44114 -0.03426 0.43672 -0.03588 0.44674 -0.03403 C 0.44896 -0.0338 0.4513 -0.03334 0.45364 -0.03287 C 0.45612 -0.03172 0.4569 -0.03148 0.45898 -0.03009 C 0.46042 -0.02917 0.46159 -0.02801 0.46276 -0.02732 C 0.46445 -0.02662 0.46601 -0.02639 0.46745 -0.02593 C 0.46888 -0.02547 0.47018 -0.025 0.47148 -0.02454 C 0.47305 -0.02408 0.475 -0.02361 0.47682 -0.02315 C 0.47838 -0.02269 0.47995 -0.02222 0.48151 -0.02176 C 0.48333 -0.0213 0.48503 -0.02107 0.48685 -0.02037 C 0.48828 -0.01991 0.49505 -0.01759 0.49766 -0.01621 C 0.49935 -0.01528 0.50078 -0.01435 0.50234 -0.01343 L 0.50469 -0.01204 C 0.50872 -0.00741 0.50534 -0.01042 0.51159 -0.0081 C 0.5125 -0.00764 0.51315 -0.00695 0.51393 -0.00672 C 0.51601 -0.00556 0.5181 -0.00486 0.52018 -0.00394 L 0.52318 -0.00255 C 0.52422 -0.00209 0.52513 -0.00162 0.5263 -0.00116 L 0.53021 0.00023 C 0.5319 0.00069 0.53333 0.00116 0.53489 0.00162 C 0.53594 0.00185 0.53685 0.00254 0.53776 0.00301 C 0.54948 0.00254 0.5612 0.00278 0.57279 0.00162 C 0.57487 0.00139 0.57669 -0.0007 0.57878 -0.00116 C 0.58503 -0.00232 0.58476 -0.00162 0.58971 -0.00394 C 0.60078 -0.00834 0.58203 -0.00116 0.59753 -0.0081 C 0.60052 -0.00949 0.60208 -0.00996 0.60521 -0.01204 C 0.60651 -0.01297 0.60781 -0.01412 0.60911 -0.01482 C 0.61003 -0.01528 0.6112 -0.01574 0.61211 -0.01621 C 0.61367 -0.01713 0.61523 -0.01806 0.6168 -0.01898 C 0.61758 -0.01945 0.61836 -0.01991 0.61914 -0.02037 C 0.62096 -0.02176 0.62266 -0.02315 0.62448 -0.02454 C 0.62526 -0.025 0.62604 -0.02523 0.62682 -0.02593 C 0.63255 -0.03009 0.62734 -0.02755 0.63307 -0.03009 C 0.63385 -0.03102 0.6345 -0.03218 0.63542 -0.03287 C 0.63685 -0.03403 0.63841 -0.03449 0.63997 -0.03542 C 0.64075 -0.03588 0.64154 -0.03658 0.64232 -0.03681 C 0.64336 -0.03727 0.6444 -0.03773 0.64544 -0.0382 C 0.64805 -0.03959 0.65052 -0.04167 0.65312 -0.04236 C 0.65521 -0.04306 0.65729 -0.04329 0.65937 -0.04375 C 0.66042 -0.04422 0.66146 -0.04468 0.66237 -0.04514 C 0.66315 -0.0456 0.66393 -0.04607 0.66471 -0.04653 C 0.6668 -0.04746 0.66888 -0.04838 0.67096 -0.04931 C 0.672 -0.04977 0.67305 -0.05 0.67396 -0.0507 C 0.67591 -0.05162 0.67747 -0.05278 0.67943 -0.05347 C 0.68151 -0.05394 0.68359 -0.0544 0.68568 -0.05463 C 0.69049 -0.05394 0.69544 -0.05347 0.70026 -0.05209 C 0.70169 -0.05162 0.70286 -0.05 0.70417 -0.04931 C 0.71966 -0.03935 0.70039 -0.05255 0.71185 -0.04375 C 0.71263 -0.04329 0.71354 -0.04306 0.71419 -0.04236 C 0.71953 -0.03773 0.71315 -0.04121 0.71966 -0.0382 C 0.72044 -0.03727 0.72109 -0.03611 0.722 -0.03542 C 0.72344 -0.03426 0.72513 -0.03426 0.72656 -0.03287 C 0.72786 -0.03148 0.72904 -0.02963 0.73047 -0.02871 C 0.73138 -0.02778 0.73255 -0.02778 0.73359 -0.02732 C 0.73516 -0.02639 0.73815 -0.02454 0.73815 -0.02431 C 0.74479 -0.01667 0.73646 -0.02616 0.74284 -0.02037 C 0.74362 -0.01968 0.74427 -0.01806 0.74518 -0.01759 C 0.74609 -0.01713 0.74726 -0.01759 0.74831 -0.01759 L 0.74831 -0.01736 L 0.74831 -0.01759 " pathEditMode="relative" rAng="0" ptsTypes="AAAAAAAAAAAAAAAAAAAAAAAAAAAAAAAAAAAAAAAAAAAAAAAAAAAAAAAAAAAAAAAAAAAAAAAAAAAAAAAAAAAAAAAAAAAAAAAAAAAAAAAAAAAAAAAAAAAA">
                                      <p:cBhvr>
                                        <p:cTn id="4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26" y="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bldLvl="0" animBg="1"/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-19050"/>
            <a:ext cx="9397218" cy="70294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7891" name="Picture 3" descr="flora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13875" y="242888"/>
            <a:ext cx="1066800" cy="1066800"/>
          </a:xfrm>
          <a:prstGeom prst="rect">
            <a:avLst/>
          </a:prstGeom>
          <a:noFill/>
        </p:spPr>
      </p:pic>
      <p:pic>
        <p:nvPicPr>
          <p:cNvPr id="37892" name="Picture 4" descr="spell_book_md_clr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43400" y="3461455"/>
            <a:ext cx="3733800" cy="2204557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84252" y="1925946"/>
            <a:ext cx="913696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vi-VN" sz="4800" b="1" i="1" u="sng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Bài</a:t>
            </a:r>
            <a:r>
              <a:rPr lang="vi-VN" sz="4800" b="1" i="1" u="sng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Arial" pitchFamily="34" charset="0"/>
              </a:rPr>
              <a:t> </a:t>
            </a:r>
            <a:r>
              <a:rPr lang="vi-VN" sz="4800" b="1" i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: 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100000 (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vi-VN" sz="5400" b="1" i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0" y="457200"/>
            <a:ext cx="8686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vi-VN" sz="36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en-US" sz="36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Toán</a:t>
            </a:r>
            <a:r>
              <a:rPr lang="en-US" sz="36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 </a:t>
            </a:r>
            <a:endParaRPr lang="vi-VN" sz="3600" b="1" i="1" u="sng" dirty="0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78083" y="5666012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0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945">
        <p:split orient="vert"/>
        <p:sndAc>
          <p:stSnd>
            <p:snd r:embed="rId4" name="chimes.wav"/>
          </p:stSnd>
        </p:sndAc>
      </p:transition>
    </mc:Choice>
    <mc:Fallback xmlns="">
      <p:transition spd="slow" advTm="26945">
        <p:split orient="vert"/>
        <p:sndAc>
          <p:stSnd>
            <p:snd r:embed="rId8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38125" y="0"/>
            <a:ext cx="11739564" cy="6858000"/>
            <a:chOff x="238125" y="0"/>
            <a:chExt cx="11739564" cy="6858000"/>
          </a:xfrm>
          <a:solidFill>
            <a:srgbClr val="FFD571">
              <a:alpha val="10000"/>
            </a:srgbClr>
          </a:solidFill>
        </p:grpSpPr>
        <p:sp>
          <p:nvSpPr>
            <p:cNvPr id="14" name="矩形 13"/>
            <p:cNvSpPr/>
            <p:nvPr/>
          </p:nvSpPr>
          <p:spPr>
            <a:xfrm>
              <a:off x="23812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096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8107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35255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72402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0955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4765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284797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21945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358616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9576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432911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470058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507206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4435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58245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619601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56748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695325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73247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769620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06767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843915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88106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91916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956310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993457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030128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0672764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1104423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1415714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1178718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232" y="-519625"/>
            <a:ext cx="4386378" cy="180347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34015" y="-206432"/>
            <a:ext cx="5161259" cy="180347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38590"/>
            <a:ext cx="12201236" cy="153034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965" y="904174"/>
            <a:ext cx="3552235" cy="28148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1053" y="3471883"/>
            <a:ext cx="3924367" cy="248194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381135" y="3859875"/>
            <a:ext cx="33670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u="sng" spc="-1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400" b="1" u="sng" spc="-1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</a:t>
            </a:r>
            <a:r>
              <a:rPr lang="en-US" altLang="zh-CN" sz="4400" b="1" spc="-1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</a:p>
          <a:p>
            <a:pPr algn="ctr"/>
            <a:r>
              <a:rPr lang="en-US" altLang="zh-CN" sz="4400" b="1" spc="-1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Tính</a:t>
            </a:r>
            <a:r>
              <a:rPr lang="en-US" altLang="zh-CN" sz="4400" b="1" spc="-1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spc="-1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nhẩm</a:t>
            </a:r>
            <a:endParaRPr lang="zh-CN" altLang="en-US" sz="4400" b="1" spc="-15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132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035">
        <p:split orient="vert"/>
      </p:transition>
    </mc:Choice>
    <mc:Fallback xmlns="">
      <p:transition spd="slow" advTm="1703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861C72-12D3-43A7-813E-D6374C9EBF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9" y="14067"/>
            <a:ext cx="12344400" cy="6858000"/>
          </a:xfrm>
          <a:prstGeom prst="rect">
            <a:avLst/>
          </a:prstGeom>
        </p:spPr>
      </p:pic>
      <p:grpSp>
        <p:nvGrpSpPr>
          <p:cNvPr id="25605" name="Group 9">
            <a:extLst>
              <a:ext uri="{FF2B5EF4-FFF2-40B4-BE49-F238E27FC236}">
                <a16:creationId xmlns:a16="http://schemas.microsoft.com/office/drawing/2014/main" id="{EA58154E-6E31-497B-B2CF-4E002D232772}"/>
              </a:ext>
            </a:extLst>
          </p:cNvPr>
          <p:cNvGrpSpPr>
            <a:grpSpLocks/>
          </p:cNvGrpSpPr>
          <p:nvPr/>
        </p:nvGrpSpPr>
        <p:grpSpPr bwMode="auto">
          <a:xfrm>
            <a:off x="1072271" y="4404164"/>
            <a:ext cx="6451600" cy="1295400"/>
            <a:chOff x="832" y="2976"/>
            <a:chExt cx="4064" cy="816"/>
          </a:xfrm>
        </p:grpSpPr>
        <p:pic>
          <p:nvPicPr>
            <p:cNvPr id="25606" name="Picture 10" descr="36_2_25">
              <a:extLst>
                <a:ext uri="{FF2B5EF4-FFF2-40B4-BE49-F238E27FC236}">
                  <a16:creationId xmlns:a16="http://schemas.microsoft.com/office/drawing/2014/main" id="{DC9CE501-B8CC-4285-9E3F-024C6D2561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2976"/>
              <a:ext cx="660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7" name="Picture 11" descr="36_2_18">
              <a:extLst>
                <a:ext uri="{FF2B5EF4-FFF2-40B4-BE49-F238E27FC236}">
                  <a16:creationId xmlns:a16="http://schemas.microsoft.com/office/drawing/2014/main" id="{7E95F17B-04C8-4111-9858-2A82671EC8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0" y="3120"/>
              <a:ext cx="66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8" name="Picture 12" descr="36_2_26">
              <a:extLst>
                <a:ext uri="{FF2B5EF4-FFF2-40B4-BE49-F238E27FC236}">
                  <a16:creationId xmlns:a16="http://schemas.microsoft.com/office/drawing/2014/main" id="{2DB75EB4-2DC1-44E0-8203-8F78B347678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" y="3024"/>
              <a:ext cx="660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9" name="Picture 13" descr="36_2_27">
              <a:extLst>
                <a:ext uri="{FF2B5EF4-FFF2-40B4-BE49-F238E27FC236}">
                  <a16:creationId xmlns:a16="http://schemas.microsoft.com/office/drawing/2014/main" id="{FE630D67-ECD1-4721-B2E5-F4D00B0DD2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9" y="3156"/>
              <a:ext cx="6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0" name="Picture 14" descr="36_2_36">
              <a:extLst>
                <a:ext uri="{FF2B5EF4-FFF2-40B4-BE49-F238E27FC236}">
                  <a16:creationId xmlns:a16="http://schemas.microsoft.com/office/drawing/2014/main" id="{D1B23D3A-8DEF-40CD-AE84-36EC57A3D11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7" y="3132"/>
              <a:ext cx="690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1" name="Picture 15" descr="36_14_3">
              <a:extLst>
                <a:ext uri="{FF2B5EF4-FFF2-40B4-BE49-F238E27FC236}">
                  <a16:creationId xmlns:a16="http://schemas.microsoft.com/office/drawing/2014/main" id="{BE2108E8-C747-414F-B85D-FEAA68DE7A7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6" y="3168"/>
              <a:ext cx="600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02" name="WordArt 2">
            <a:extLst>
              <a:ext uri="{FF2B5EF4-FFF2-40B4-BE49-F238E27FC236}">
                <a16:creationId xmlns:a16="http://schemas.microsoft.com/office/drawing/2014/main" id="{877973EF-9BD1-4D44-AFCF-EB97C3913C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20801" y="2011323"/>
            <a:ext cx="9591088" cy="19812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 </a:t>
            </a:r>
            <a:r>
              <a:rPr lang="en-US" sz="3600" b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600" b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603" name="Group 3">
            <a:extLst>
              <a:ext uri="{FF2B5EF4-FFF2-40B4-BE49-F238E27FC236}">
                <a16:creationId xmlns:a16="http://schemas.microsoft.com/office/drawing/2014/main" id="{7FBD06E3-3614-448D-B855-29CA03A05FBA}"/>
              </a:ext>
            </a:extLst>
          </p:cNvPr>
          <p:cNvGrpSpPr>
            <a:grpSpLocks/>
          </p:cNvGrpSpPr>
          <p:nvPr/>
        </p:nvGrpSpPr>
        <p:grpSpPr bwMode="auto">
          <a:xfrm>
            <a:off x="7200314" y="247650"/>
            <a:ext cx="5043487" cy="1073150"/>
            <a:chOff x="1344" y="336"/>
            <a:chExt cx="3177" cy="676"/>
          </a:xfrm>
        </p:grpSpPr>
        <p:pic>
          <p:nvPicPr>
            <p:cNvPr id="25612" name="Picture 4" descr="a1">
              <a:extLst>
                <a:ext uri="{FF2B5EF4-FFF2-40B4-BE49-F238E27FC236}">
                  <a16:creationId xmlns:a16="http://schemas.microsoft.com/office/drawing/2014/main" id="{1576F68D-5A16-4C75-882B-3469AE50094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340"/>
              <a:ext cx="672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5" descr="a1">
              <a:extLst>
                <a:ext uri="{FF2B5EF4-FFF2-40B4-BE49-F238E27FC236}">
                  <a16:creationId xmlns:a16="http://schemas.microsoft.com/office/drawing/2014/main" id="{F08E1475-A8C7-43A5-BD7B-428EFAB9F1A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6" y="336"/>
              <a:ext cx="672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6" descr="a1">
              <a:extLst>
                <a:ext uri="{FF2B5EF4-FFF2-40B4-BE49-F238E27FC236}">
                  <a16:creationId xmlns:a16="http://schemas.microsoft.com/office/drawing/2014/main" id="{2086B94F-0156-4CCA-A1C6-4F8BCFC786B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" y="336"/>
              <a:ext cx="672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7" descr="a1">
              <a:extLst>
                <a:ext uri="{FF2B5EF4-FFF2-40B4-BE49-F238E27FC236}">
                  <a16:creationId xmlns:a16="http://schemas.microsoft.com/office/drawing/2014/main" id="{2F020EED-311C-4D2D-87DB-13AFB2DD646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9" y="336"/>
              <a:ext cx="672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ED188E8-C172-4CF8-8FB1-04530D4361C0}"/>
              </a:ext>
            </a:extLst>
          </p:cNvPr>
          <p:cNvSpPr txBox="1"/>
          <p:nvPr/>
        </p:nvSpPr>
        <p:spPr>
          <a:xfrm>
            <a:off x="2120021" y="254000"/>
            <a:ext cx="4699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</p:txBody>
      </p:sp>
      <p:pic>
        <p:nvPicPr>
          <p:cNvPr id="2" name="ai nhanh hon">
            <a:hlinkClick r:id="" action="ppaction://media"/>
            <a:extLst>
              <a:ext uri="{FF2B5EF4-FFF2-40B4-BE49-F238E27FC236}">
                <a16:creationId xmlns:a16="http://schemas.microsoft.com/office/drawing/2014/main" id="{166FCB98-0982-4ADE-A4FF-9B1D72A242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46037" y="6078416"/>
            <a:ext cx="609600" cy="6096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2DE7987-E070-41D0-A7EA-555885D1360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7430625"/>
      </p:ext>
    </p:extLst>
  </p:cSld>
  <p:clrMapOvr>
    <a:masterClrMapping/>
  </p:clrMapOvr>
  <p:transition advTm="299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28" objId="2"/>
        <p14:stopEvt time="29905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38125" y="0"/>
            <a:ext cx="11739564" cy="6858000"/>
            <a:chOff x="238125" y="0"/>
            <a:chExt cx="11739564" cy="6858000"/>
          </a:xfrm>
          <a:solidFill>
            <a:srgbClr val="FFD571">
              <a:alpha val="10000"/>
            </a:srgbClr>
          </a:solidFill>
        </p:grpSpPr>
        <p:sp>
          <p:nvSpPr>
            <p:cNvPr id="14" name="矩形 13"/>
            <p:cNvSpPr/>
            <p:nvPr/>
          </p:nvSpPr>
          <p:spPr>
            <a:xfrm>
              <a:off x="23812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096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8107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35255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72402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0955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4765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284797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21945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358616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9576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432911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470058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507206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4435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58245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619601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56748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695325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73247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769620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06767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843915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88106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91916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956310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993457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030128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0672764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1104423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1415714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1178718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232" y="-519625"/>
            <a:ext cx="4386378" cy="180347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34015" y="-206432"/>
            <a:ext cx="5161259" cy="180347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38590"/>
            <a:ext cx="12201236" cy="153034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965" y="904174"/>
            <a:ext cx="3552235" cy="28148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1053" y="3471883"/>
            <a:ext cx="3924367" cy="248194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381135" y="3859875"/>
            <a:ext cx="3367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u="sng" spc="-1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400" b="1" u="sng" spc="-1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1a</a:t>
            </a:r>
            <a:r>
              <a:rPr lang="en-US" altLang="zh-CN" sz="4400" b="1" spc="-1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966">
        <p:split orient="vert"/>
      </p:transition>
    </mc:Choice>
    <mc:Fallback xmlns="">
      <p:transition spd="slow" advTm="1296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7476" y="5646807"/>
            <a:ext cx="87103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952" y="237705"/>
            <a:ext cx="7656422" cy="237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8349790" y="3237254"/>
            <a:ext cx="3147626" cy="748145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7000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8349790" y="4665145"/>
            <a:ext cx="3147626" cy="748145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6000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747476" y="347430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7746211" y="4783670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2787077" y="479662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7746211" y="3457756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2" cy="916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325449" y="2484790"/>
            <a:ext cx="1723377" cy="1563713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403387" y="3300358"/>
            <a:ext cx="3147626" cy="748145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8000 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3432219" y="4676667"/>
            <a:ext cx="3147626" cy="748145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9000 </a:t>
            </a:r>
          </a:p>
        </p:txBody>
      </p:sp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1" y="-189159"/>
            <a:ext cx="1710344" cy="161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5257972" y="1088587"/>
            <a:ext cx="497647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7000 + 2000 = ? </a:t>
            </a:r>
          </a:p>
        </p:txBody>
      </p:sp>
      <p:sp>
        <p:nvSpPr>
          <p:cNvPr id="47" name="Flowchart: Connector 46">
            <a:extLst>
              <a:ext uri="{FF2B5EF4-FFF2-40B4-BE49-F238E27FC236}">
                <a16:creationId xmlns:a16="http://schemas.microsoft.com/office/drawing/2014/main" id="{33DE28DC-A705-421D-9B18-E16739E36B25}"/>
              </a:ext>
            </a:extLst>
          </p:cNvPr>
          <p:cNvSpPr/>
          <p:nvPr/>
        </p:nvSpPr>
        <p:spPr>
          <a:xfrm>
            <a:off x="325449" y="2484790"/>
            <a:ext cx="1723377" cy="1563713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id="{BE58FCB0-380F-4FE0-82A2-D870EE7406BE}"/>
              </a:ext>
            </a:extLst>
          </p:cNvPr>
          <p:cNvSpPr/>
          <p:nvPr/>
        </p:nvSpPr>
        <p:spPr>
          <a:xfrm>
            <a:off x="325449" y="2484790"/>
            <a:ext cx="1723377" cy="1563713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2E44F218-C0D7-42FC-A618-7868EEAEBAA7}"/>
              </a:ext>
            </a:extLst>
          </p:cNvPr>
          <p:cNvSpPr/>
          <p:nvPr/>
        </p:nvSpPr>
        <p:spPr>
          <a:xfrm>
            <a:off x="325449" y="2484790"/>
            <a:ext cx="1723377" cy="1563713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9" name="Flowchart: Connector 58">
            <a:extLst>
              <a:ext uri="{FF2B5EF4-FFF2-40B4-BE49-F238E27FC236}">
                <a16:creationId xmlns:a16="http://schemas.microsoft.com/office/drawing/2014/main" id="{9732BA04-A540-4EC9-8ABD-A2A7116F6A6A}"/>
              </a:ext>
            </a:extLst>
          </p:cNvPr>
          <p:cNvSpPr/>
          <p:nvPr/>
        </p:nvSpPr>
        <p:spPr>
          <a:xfrm>
            <a:off x="325449" y="2484790"/>
            <a:ext cx="1723377" cy="1563713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62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9DA5EE91-8F7F-4DC4-B62F-3ECB22672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831" y="3814573"/>
            <a:ext cx="3006279" cy="315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Flowchart: Connector 59">
            <a:extLst>
              <a:ext uri="{FF2B5EF4-FFF2-40B4-BE49-F238E27FC236}">
                <a16:creationId xmlns:a16="http://schemas.microsoft.com/office/drawing/2014/main" id="{E3F3124D-61EE-4BF7-A3C2-0C4CF6E34496}"/>
              </a:ext>
            </a:extLst>
          </p:cNvPr>
          <p:cNvSpPr/>
          <p:nvPr/>
        </p:nvSpPr>
        <p:spPr>
          <a:xfrm>
            <a:off x="325449" y="2484790"/>
            <a:ext cx="1723377" cy="1563713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2C7C91-E802-4A21-9E1A-5277183219B5}"/>
              </a:ext>
            </a:extLst>
          </p:cNvPr>
          <p:cNvSpPr txBox="1"/>
          <p:nvPr/>
        </p:nvSpPr>
        <p:spPr>
          <a:xfrm>
            <a:off x="3612858" y="-6228"/>
            <a:ext cx="1364342" cy="52322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8558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07"/>
    </mc:Choice>
    <mc:Fallback xmlns="">
      <p:transition spd="slow" advTm="6200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8" grpId="0"/>
      <p:bldP spid="51" grpId="1" animBg="1"/>
      <p:bldP spid="52" grpId="1" animBg="1"/>
      <p:bldP spid="84" grpId="0" animBg="1"/>
      <p:bldP spid="42" grpId="1" animBg="1"/>
      <p:bldP spid="43" grpId="1" animBg="1"/>
      <p:bldP spid="47" grpId="0" animBg="1"/>
      <p:bldP spid="50" grpId="0" animBg="1"/>
      <p:bldP spid="53" grpId="0" animBg="1"/>
      <p:bldP spid="59" grpId="0" animBg="1"/>
      <p:bldP spid="60" grpId="0" animBg="1"/>
    </p:bldLst>
  </p:timing>
  <p:extLst>
    <p:ext uri="{E180D4A7-C9FB-4DFB-919C-405C955672EB}">
      <p14:showEvtLst xmlns:p14="http://schemas.microsoft.com/office/powerpoint/2010/main">
        <p14:triggerEvt type="onClick" time="10569" objId="62"/>
        <p14:triggerEvt type="onClick" time="22160" objId="5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1833" y="5578297"/>
            <a:ext cx="92830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3387" y="5596346"/>
            <a:ext cx="888064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8349790" y="3237254"/>
            <a:ext cx="3147626" cy="748145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6000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8349790" y="4665145"/>
            <a:ext cx="3147626" cy="748145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8000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747476" y="347430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7746211" y="4783670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2787077" y="479662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7746211" y="3457756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2" cy="916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896876" y="1617616"/>
            <a:ext cx="6026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403387" y="3300358"/>
            <a:ext cx="3147626" cy="748145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5000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3432219" y="4676667"/>
            <a:ext cx="3147626" cy="748145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7000 </a:t>
            </a: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3387" y="5615714"/>
            <a:ext cx="85057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0839" y="5568613"/>
            <a:ext cx="87499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9" y="-43938"/>
            <a:ext cx="1579598" cy="157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352" y="390105"/>
            <a:ext cx="7656422" cy="237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196581" y="1234654"/>
            <a:ext cx="57434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9000 – 3000 = ?</a:t>
            </a:r>
          </a:p>
        </p:txBody>
      </p:sp>
      <p:pic>
        <p:nvPicPr>
          <p:cNvPr id="45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B06DE46B-88A4-45EC-A10D-03BAFF37F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831" y="3814574"/>
            <a:ext cx="3006279" cy="30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23F4BAF9-9970-4C0F-A316-87F8BDA8171C}"/>
              </a:ext>
            </a:extLst>
          </p:cNvPr>
          <p:cNvSpPr/>
          <p:nvPr/>
        </p:nvSpPr>
        <p:spPr>
          <a:xfrm>
            <a:off x="325449" y="2484790"/>
            <a:ext cx="1723377" cy="1563713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id="{5A8FD95A-9244-4090-92C2-5B7FF96773C3}"/>
              </a:ext>
            </a:extLst>
          </p:cNvPr>
          <p:cNvSpPr/>
          <p:nvPr/>
        </p:nvSpPr>
        <p:spPr>
          <a:xfrm>
            <a:off x="325449" y="2484790"/>
            <a:ext cx="1723377" cy="1563713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A14AFC98-07AE-4E9A-8D25-FE924BCCE205}"/>
              </a:ext>
            </a:extLst>
          </p:cNvPr>
          <p:cNvSpPr/>
          <p:nvPr/>
        </p:nvSpPr>
        <p:spPr>
          <a:xfrm>
            <a:off x="325449" y="2484790"/>
            <a:ext cx="1723377" cy="1563713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9" name="Flowchart: Connector 58">
            <a:extLst>
              <a:ext uri="{FF2B5EF4-FFF2-40B4-BE49-F238E27FC236}">
                <a16:creationId xmlns:a16="http://schemas.microsoft.com/office/drawing/2014/main" id="{7F2EB84B-FF2D-4DB3-91C1-80C31420B34D}"/>
              </a:ext>
            </a:extLst>
          </p:cNvPr>
          <p:cNvSpPr/>
          <p:nvPr/>
        </p:nvSpPr>
        <p:spPr>
          <a:xfrm>
            <a:off x="325449" y="2484790"/>
            <a:ext cx="1723377" cy="1563713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1" name="Flowchart: Connector 60">
            <a:extLst>
              <a:ext uri="{FF2B5EF4-FFF2-40B4-BE49-F238E27FC236}">
                <a16:creationId xmlns:a16="http://schemas.microsoft.com/office/drawing/2014/main" id="{445766E2-C524-43DC-963B-D2EF8EFD9813}"/>
              </a:ext>
            </a:extLst>
          </p:cNvPr>
          <p:cNvSpPr/>
          <p:nvPr/>
        </p:nvSpPr>
        <p:spPr>
          <a:xfrm>
            <a:off x="325449" y="2484790"/>
            <a:ext cx="1723377" cy="1563713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2" name="Flowchart: Connector 61">
            <a:extLst>
              <a:ext uri="{FF2B5EF4-FFF2-40B4-BE49-F238E27FC236}">
                <a16:creationId xmlns:a16="http://schemas.microsoft.com/office/drawing/2014/main" id="{A71DDBE6-3B94-4214-AEB8-E34A92E5ABCF}"/>
              </a:ext>
            </a:extLst>
          </p:cNvPr>
          <p:cNvSpPr/>
          <p:nvPr/>
        </p:nvSpPr>
        <p:spPr>
          <a:xfrm>
            <a:off x="325449" y="2484790"/>
            <a:ext cx="1723377" cy="1563713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64D2674-4285-4B4D-B89D-C890FD966591}"/>
              </a:ext>
            </a:extLst>
          </p:cNvPr>
          <p:cNvSpPr txBox="1"/>
          <p:nvPr/>
        </p:nvSpPr>
        <p:spPr>
          <a:xfrm>
            <a:off x="3713018" y="101495"/>
            <a:ext cx="1364342" cy="52322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93360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51"/>
    </mc:Choice>
    <mc:Fallback xmlns="">
      <p:transition spd="slow" advTm="3665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"/>
                            </p:stCondLst>
                            <p:childTnLst>
                              <p:par>
                                <p:cTn id="70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repeatCount="indefinite" fill="hold" grpId="0" nodeType="click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5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50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51" grpId="1" animBg="1"/>
      <p:bldP spid="52" grpId="1" animBg="1"/>
      <p:bldP spid="42" grpId="1" animBg="1"/>
      <p:bldP spid="43" grpId="1" animBg="1"/>
      <p:bldP spid="44" grpId="0"/>
      <p:bldP spid="44" grpId="1"/>
      <p:bldP spid="46" grpId="0"/>
      <p:bldP spid="46" grpId="1"/>
      <p:bldP spid="48" grpId="0" animBg="1"/>
      <p:bldP spid="50" grpId="0" animBg="1"/>
      <p:bldP spid="53" grpId="0" animBg="1"/>
      <p:bldP spid="59" grpId="0" animBg="1"/>
      <p:bldP spid="61" grpId="0" animBg="1"/>
      <p:bldP spid="62" grpId="0" animBg="1"/>
    </p:bldLst>
  </p:timing>
  <p:extLst>
    <p:ext uri="{E180D4A7-C9FB-4DFB-919C-405C955672EB}">
      <p14:showEvtLst xmlns:p14="http://schemas.microsoft.com/office/powerpoint/2010/main">
        <p14:triggerEvt type="onClick" time="8916" objId="45"/>
        <p14:triggerEvt type="onClick" time="19123" objId="5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392" y="5812330"/>
            <a:ext cx="87103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1448" y="5814508"/>
            <a:ext cx="94445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8349790" y="3237254"/>
            <a:ext cx="3147626" cy="748145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3000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8349790" y="4665145"/>
            <a:ext cx="3147626" cy="748145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747476" y="347430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7746211" y="4783670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2787077" y="479662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7746211" y="3457756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2" cy="916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896876" y="1617616"/>
            <a:ext cx="6026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403387" y="3300358"/>
            <a:ext cx="3147626" cy="748145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4000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3432219" y="4676667"/>
            <a:ext cx="3147626" cy="748145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</a:t>
            </a: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7476" y="5619051"/>
            <a:ext cx="87103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4757" y="5911353"/>
            <a:ext cx="859108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33" y="-92145"/>
            <a:ext cx="1949670" cy="161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352" y="390105"/>
            <a:ext cx="7656422" cy="237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5653817" y="1267233"/>
            <a:ext cx="539194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8000 : 2 = ?</a:t>
            </a:r>
          </a:p>
        </p:txBody>
      </p:sp>
      <p:pic>
        <p:nvPicPr>
          <p:cNvPr id="47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EA96EE3B-15DC-4308-BA97-8CA5884C1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831" y="3814574"/>
            <a:ext cx="3006279" cy="30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ACC55B24-5469-4333-BE53-5FAD496C151B}"/>
              </a:ext>
            </a:extLst>
          </p:cNvPr>
          <p:cNvSpPr/>
          <p:nvPr/>
        </p:nvSpPr>
        <p:spPr>
          <a:xfrm>
            <a:off x="325449" y="2484790"/>
            <a:ext cx="1723377" cy="1563713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id="{1B39A655-1D57-4F48-BB76-84269B989C19}"/>
              </a:ext>
            </a:extLst>
          </p:cNvPr>
          <p:cNvSpPr/>
          <p:nvPr/>
        </p:nvSpPr>
        <p:spPr>
          <a:xfrm>
            <a:off x="325449" y="2484790"/>
            <a:ext cx="1723377" cy="1563713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00960BA3-78E4-4605-AC24-B3E89C58B99D}"/>
              </a:ext>
            </a:extLst>
          </p:cNvPr>
          <p:cNvSpPr/>
          <p:nvPr/>
        </p:nvSpPr>
        <p:spPr>
          <a:xfrm>
            <a:off x="325449" y="2484790"/>
            <a:ext cx="1723377" cy="1563713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9" name="Flowchart: Connector 58">
            <a:extLst>
              <a:ext uri="{FF2B5EF4-FFF2-40B4-BE49-F238E27FC236}">
                <a16:creationId xmlns:a16="http://schemas.microsoft.com/office/drawing/2014/main" id="{BB159D93-5FD5-47CE-B88D-45F3FBE015A3}"/>
              </a:ext>
            </a:extLst>
          </p:cNvPr>
          <p:cNvSpPr/>
          <p:nvPr/>
        </p:nvSpPr>
        <p:spPr>
          <a:xfrm>
            <a:off x="325449" y="2484790"/>
            <a:ext cx="1723377" cy="1563713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1" name="Flowchart: Connector 60">
            <a:extLst>
              <a:ext uri="{FF2B5EF4-FFF2-40B4-BE49-F238E27FC236}">
                <a16:creationId xmlns:a16="http://schemas.microsoft.com/office/drawing/2014/main" id="{6883FD02-DC35-4A97-8A5E-DE5AEBBACA43}"/>
              </a:ext>
            </a:extLst>
          </p:cNvPr>
          <p:cNvSpPr/>
          <p:nvPr/>
        </p:nvSpPr>
        <p:spPr>
          <a:xfrm>
            <a:off x="325449" y="2484790"/>
            <a:ext cx="1723377" cy="1563713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2" name="Flowchart: Connector 61">
            <a:extLst>
              <a:ext uri="{FF2B5EF4-FFF2-40B4-BE49-F238E27FC236}">
                <a16:creationId xmlns:a16="http://schemas.microsoft.com/office/drawing/2014/main" id="{E88E7307-A78E-4C87-A531-1AA326E04B2D}"/>
              </a:ext>
            </a:extLst>
          </p:cNvPr>
          <p:cNvSpPr/>
          <p:nvPr/>
        </p:nvSpPr>
        <p:spPr>
          <a:xfrm>
            <a:off x="325449" y="2484790"/>
            <a:ext cx="1723377" cy="1563713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EDAE7A6-941C-4C36-B6CD-10DA73F76DF3}"/>
              </a:ext>
            </a:extLst>
          </p:cNvPr>
          <p:cNvSpPr txBox="1"/>
          <p:nvPr/>
        </p:nvSpPr>
        <p:spPr>
          <a:xfrm>
            <a:off x="3713018" y="149663"/>
            <a:ext cx="1364342" cy="52322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84831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55"/>
    </mc:Choice>
    <mc:Fallback xmlns="">
      <p:transition spd="slow" advTm="5875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"/>
                            </p:stCondLst>
                            <p:childTnLst>
                              <p:par>
                                <p:cTn id="70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51" grpId="1" animBg="1"/>
      <p:bldP spid="52" grpId="1" animBg="1"/>
      <p:bldP spid="42" grpId="1" animBg="1"/>
      <p:bldP spid="43" grpId="1" animBg="1"/>
      <p:bldP spid="44" grpId="0"/>
      <p:bldP spid="44" grpId="1"/>
      <p:bldP spid="46" grpId="0"/>
      <p:bldP spid="46" grpId="1"/>
      <p:bldP spid="49" grpId="0" animBg="1"/>
      <p:bldP spid="50" grpId="0" animBg="1"/>
      <p:bldP spid="53" grpId="0" animBg="1"/>
      <p:bldP spid="59" grpId="0" animBg="1"/>
      <p:bldP spid="61" grpId="0" animBg="1"/>
      <p:bldP spid="62" grpId="0" animBg="1"/>
    </p:bldLst>
  </p:timing>
  <p:extLst>
    <p:ext uri="{E180D4A7-C9FB-4DFB-919C-405C955672EB}">
      <p14:showEvtLst xmlns:p14="http://schemas.microsoft.com/office/powerpoint/2010/main">
        <p14:triggerEvt type="onClick" time="10206" objId="47"/>
        <p14:triggerEvt type="onClick" time="24326" objId="5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AEC438D5-9BBD-44DA-86BE-5B04BB22D9ED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可爱动物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.7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|1|3.8|2.3|26.6|1.6|4.3|6.6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ibvcvpg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1381</TotalTime>
  <Words>1712</Words>
  <Application>Microsoft Office PowerPoint</Application>
  <PresentationFormat>Widescreen</PresentationFormat>
  <Paragraphs>269</Paragraphs>
  <Slides>21</Slides>
  <Notes>20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等线</vt:lpstr>
      <vt:lpstr>微软雅黑</vt:lpstr>
      <vt:lpstr>.VnCentury Schoolbook</vt:lpstr>
      <vt:lpstr>Aharoni</vt:lpstr>
      <vt:lpstr>Arial</vt:lpstr>
      <vt:lpstr>Calibri</vt:lpstr>
      <vt:lpstr>Times New Roman</vt:lpstr>
      <vt:lpstr>UTM Cooper Black</vt:lpstr>
      <vt:lpstr>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https:/www.ypppt.com</cp:keywords>
  <cp:lastModifiedBy>Admin</cp:lastModifiedBy>
  <cp:revision>119</cp:revision>
  <dcterms:created xsi:type="dcterms:W3CDTF">2017-03-13T01:56:00Z</dcterms:created>
  <dcterms:modified xsi:type="dcterms:W3CDTF">2021-08-24T04:27:42Z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9D50F141F58E4595950A4FF1E6836FAD</vt:lpwstr>
  </property>
  <property fmtid="{D5CDD505-2E9C-101B-9397-08002B2CF9AE}" pid="3" name="KSOProductBuildVer">
    <vt:lpwstr>1033-11.2.0.10258</vt:lpwstr>
  </property>
</Properties>
</file>