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7" r:id="rId3"/>
  </p:sldMasterIdLst>
  <p:sldIdLst>
    <p:sldId id="261" r:id="rId4"/>
    <p:sldId id="266" r:id="rId5"/>
    <p:sldId id="267" r:id="rId6"/>
    <p:sldId id="268" r:id="rId7"/>
    <p:sldId id="256" r:id="rId8"/>
    <p:sldId id="257" r:id="rId9"/>
    <p:sldId id="263" r:id="rId10"/>
    <p:sldId id="262" r:id="rId11"/>
    <p:sldId id="264" r:id="rId12"/>
    <p:sldId id="271" r:id="rId13"/>
    <p:sldId id="272" r:id="rId14"/>
    <p:sldId id="273" r:id="rId15"/>
    <p:sldId id="269" r:id="rId16"/>
    <p:sldId id="274" r:id="rId17"/>
    <p:sldId id="258" r:id="rId18"/>
    <p:sldId id="260" r:id="rId19"/>
    <p:sldId id="259" r:id="rId20"/>
    <p:sldId id="265" r:id="rId21"/>
    <p:sldId id="270" r:id="rId22"/>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F"/>
    <a:srgbClr val="D7C15B"/>
    <a:srgbClr val="DECE5D"/>
    <a:srgbClr val="EB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84" d="100"/>
          <a:sy n="84" d="100"/>
        </p:scale>
        <p:origin x="110"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72222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40958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969396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181617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413332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38230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99462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2370433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232600-BA46-4B34-B595-AB2A647ECC35}"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1712445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32600-BA46-4B34-B595-AB2A647ECC35}"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56210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232600-BA46-4B34-B595-AB2A647ECC35}"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67396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1399248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32600-BA46-4B34-B595-AB2A647ECC35}"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2180292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32600-BA46-4B34-B595-AB2A647ECC35}"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165692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32600-BA46-4B34-B595-AB2A647ECC35}"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884050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1852316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2222683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15338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9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32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613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842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925682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885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040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39771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65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4256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132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698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955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A5CE4FB-170A-4D6A-897B-7328D85B4FA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B0C5AAA-A5D0-4B8F-A175-676BC007D7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74D6F7-B566-4EE1-966B-3FDB53E562D9}"/>
              </a:ext>
            </a:extLst>
          </p:cNvPr>
          <p:cNvSpPr>
            <a:spLocks noGrp="1"/>
          </p:cNvSpPr>
          <p:nvPr>
            <p:ph type="sldNum" sz="quarter" idx="12"/>
          </p:nvPr>
        </p:nvSpPr>
        <p:spPr/>
        <p:txBody>
          <a:bodyPr/>
          <a:lstStyle>
            <a:lvl1pPr>
              <a:defRPr/>
            </a:lvl1pPr>
          </a:lstStyle>
          <a:p>
            <a:fld id="{FE1CEB3B-E34E-4F82-B17C-060D59CE060F}" type="slidenum">
              <a:rPr lang="en-US" altLang="vi-VN"/>
              <a:pPr/>
              <a:t>‹#›</a:t>
            </a:fld>
            <a:endParaRPr lang="en-US" altLang="vi-VN"/>
          </a:p>
        </p:txBody>
      </p:sp>
    </p:spTree>
    <p:extLst>
      <p:ext uri="{BB962C8B-B14F-4D97-AF65-F5344CB8AC3E}">
        <p14:creationId xmlns:p14="http://schemas.microsoft.com/office/powerpoint/2010/main" val="1376621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78B7F-B8D3-42B2-BC29-433A17D9338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068C1B8-C3DC-4F37-BB51-CC9CAE0713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7AD690-623B-4B70-8A13-B3205D4BB0D3}"/>
              </a:ext>
            </a:extLst>
          </p:cNvPr>
          <p:cNvSpPr>
            <a:spLocks noGrp="1"/>
          </p:cNvSpPr>
          <p:nvPr>
            <p:ph type="sldNum" sz="quarter" idx="12"/>
          </p:nvPr>
        </p:nvSpPr>
        <p:spPr/>
        <p:txBody>
          <a:bodyPr/>
          <a:lstStyle>
            <a:lvl1pPr>
              <a:defRPr/>
            </a:lvl1pPr>
          </a:lstStyle>
          <a:p>
            <a:fld id="{5CFE629C-374C-4A46-ADBB-9184F5E868DB}" type="slidenum">
              <a:rPr lang="en-US" altLang="vi-VN"/>
              <a:pPr/>
              <a:t>‹#›</a:t>
            </a:fld>
            <a:endParaRPr lang="en-US" altLang="vi-VN"/>
          </a:p>
        </p:txBody>
      </p:sp>
    </p:spTree>
    <p:extLst>
      <p:ext uri="{BB962C8B-B14F-4D97-AF65-F5344CB8AC3E}">
        <p14:creationId xmlns:p14="http://schemas.microsoft.com/office/powerpoint/2010/main" val="239833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2448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1AB4D4-8ADD-416F-B8CA-3AABFC446A2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B49837-CC55-4443-A1AA-4DF8498676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B5B92B-C9DF-4900-BE0F-7CC3C1492A66}"/>
              </a:ext>
            </a:extLst>
          </p:cNvPr>
          <p:cNvSpPr>
            <a:spLocks noGrp="1"/>
          </p:cNvSpPr>
          <p:nvPr>
            <p:ph type="sldNum" sz="quarter" idx="12"/>
          </p:nvPr>
        </p:nvSpPr>
        <p:spPr/>
        <p:txBody>
          <a:bodyPr/>
          <a:lstStyle>
            <a:lvl1pPr>
              <a:defRPr/>
            </a:lvl1pPr>
          </a:lstStyle>
          <a:p>
            <a:fld id="{134DB3C4-1F99-49DA-94EF-EF52AB555156}" type="slidenum">
              <a:rPr lang="en-US" altLang="vi-VN"/>
              <a:pPr/>
              <a:t>‹#›</a:t>
            </a:fld>
            <a:endParaRPr lang="en-US" altLang="vi-VN"/>
          </a:p>
        </p:txBody>
      </p:sp>
    </p:spTree>
    <p:extLst>
      <p:ext uri="{BB962C8B-B14F-4D97-AF65-F5344CB8AC3E}">
        <p14:creationId xmlns:p14="http://schemas.microsoft.com/office/powerpoint/2010/main" val="1937696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59A65A-8505-49F5-B895-4779BCB5C20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F6D49F-4D39-4B06-BC3E-E4F6D9CCF1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DEB3F3-3965-44D9-BFCC-AE09497FAB7B}"/>
              </a:ext>
            </a:extLst>
          </p:cNvPr>
          <p:cNvSpPr>
            <a:spLocks noGrp="1"/>
          </p:cNvSpPr>
          <p:nvPr>
            <p:ph type="sldNum" sz="quarter" idx="12"/>
          </p:nvPr>
        </p:nvSpPr>
        <p:spPr/>
        <p:txBody>
          <a:bodyPr/>
          <a:lstStyle>
            <a:lvl1pPr>
              <a:defRPr/>
            </a:lvl1pPr>
          </a:lstStyle>
          <a:p>
            <a:fld id="{5BF76496-9A72-41F4-9618-D2D432238729}" type="slidenum">
              <a:rPr lang="en-US" altLang="vi-VN"/>
              <a:pPr/>
              <a:t>‹#›</a:t>
            </a:fld>
            <a:endParaRPr lang="en-US" altLang="vi-VN"/>
          </a:p>
        </p:txBody>
      </p:sp>
    </p:spTree>
    <p:extLst>
      <p:ext uri="{BB962C8B-B14F-4D97-AF65-F5344CB8AC3E}">
        <p14:creationId xmlns:p14="http://schemas.microsoft.com/office/powerpoint/2010/main" val="1273044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740AA-1E98-49AB-B42B-49F60E3A402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D28795F-9B0D-4B01-BFF6-0EC03D87426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8DE89A2-1B43-4AAB-8016-0BFB83282159}"/>
              </a:ext>
            </a:extLst>
          </p:cNvPr>
          <p:cNvSpPr>
            <a:spLocks noGrp="1"/>
          </p:cNvSpPr>
          <p:nvPr>
            <p:ph type="sldNum" sz="quarter" idx="12"/>
          </p:nvPr>
        </p:nvSpPr>
        <p:spPr/>
        <p:txBody>
          <a:bodyPr/>
          <a:lstStyle>
            <a:lvl1pPr>
              <a:defRPr/>
            </a:lvl1pPr>
          </a:lstStyle>
          <a:p>
            <a:fld id="{BDBE7554-8CCD-45B4-A0FF-8A470874428F}" type="slidenum">
              <a:rPr lang="en-US" altLang="vi-VN"/>
              <a:pPr/>
              <a:t>‹#›</a:t>
            </a:fld>
            <a:endParaRPr lang="en-US" altLang="vi-VN"/>
          </a:p>
        </p:txBody>
      </p:sp>
    </p:spTree>
    <p:extLst>
      <p:ext uri="{BB962C8B-B14F-4D97-AF65-F5344CB8AC3E}">
        <p14:creationId xmlns:p14="http://schemas.microsoft.com/office/powerpoint/2010/main" val="2893049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632658-9A50-4F24-BB68-E44326572E7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13A25E8-2310-4837-A37A-4B2054F4C85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219CA43-DF3F-4E19-9615-DE10C0E71CCD}"/>
              </a:ext>
            </a:extLst>
          </p:cNvPr>
          <p:cNvSpPr>
            <a:spLocks noGrp="1"/>
          </p:cNvSpPr>
          <p:nvPr>
            <p:ph type="sldNum" sz="quarter" idx="12"/>
          </p:nvPr>
        </p:nvSpPr>
        <p:spPr/>
        <p:txBody>
          <a:bodyPr/>
          <a:lstStyle>
            <a:lvl1pPr>
              <a:defRPr/>
            </a:lvl1pPr>
          </a:lstStyle>
          <a:p>
            <a:fld id="{BBC39975-E638-4737-848A-C1E5C0A04219}" type="slidenum">
              <a:rPr lang="en-US" altLang="vi-VN"/>
              <a:pPr/>
              <a:t>‹#›</a:t>
            </a:fld>
            <a:endParaRPr lang="en-US" altLang="vi-VN"/>
          </a:p>
        </p:txBody>
      </p:sp>
    </p:spTree>
    <p:extLst>
      <p:ext uri="{BB962C8B-B14F-4D97-AF65-F5344CB8AC3E}">
        <p14:creationId xmlns:p14="http://schemas.microsoft.com/office/powerpoint/2010/main" val="3510666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245A59-0E58-428D-8B84-33BD4866E12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2A70738-9965-4ABB-9656-854CCB9BE14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8894C0-3631-42DA-B9F1-5547F26D0639}"/>
              </a:ext>
            </a:extLst>
          </p:cNvPr>
          <p:cNvSpPr>
            <a:spLocks noGrp="1"/>
          </p:cNvSpPr>
          <p:nvPr>
            <p:ph type="sldNum" sz="quarter" idx="12"/>
          </p:nvPr>
        </p:nvSpPr>
        <p:spPr/>
        <p:txBody>
          <a:bodyPr/>
          <a:lstStyle>
            <a:lvl1pPr>
              <a:defRPr/>
            </a:lvl1pPr>
          </a:lstStyle>
          <a:p>
            <a:fld id="{218508C1-980B-49B8-A137-885EC541913C}" type="slidenum">
              <a:rPr lang="en-US" altLang="vi-VN"/>
              <a:pPr/>
              <a:t>‹#›</a:t>
            </a:fld>
            <a:endParaRPr lang="en-US" altLang="vi-VN"/>
          </a:p>
        </p:txBody>
      </p:sp>
    </p:spTree>
    <p:extLst>
      <p:ext uri="{BB962C8B-B14F-4D97-AF65-F5344CB8AC3E}">
        <p14:creationId xmlns:p14="http://schemas.microsoft.com/office/powerpoint/2010/main" val="1475401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E1199B7-B9FA-48E6-8818-01365E98A12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8FCF09-0F3A-4B82-80CA-BF34DB673D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1C5A81-45BE-4DE4-92DF-3427AE4700BD}"/>
              </a:ext>
            </a:extLst>
          </p:cNvPr>
          <p:cNvSpPr>
            <a:spLocks noGrp="1"/>
          </p:cNvSpPr>
          <p:nvPr>
            <p:ph type="sldNum" sz="quarter" idx="12"/>
          </p:nvPr>
        </p:nvSpPr>
        <p:spPr/>
        <p:txBody>
          <a:bodyPr/>
          <a:lstStyle>
            <a:lvl1pPr>
              <a:defRPr/>
            </a:lvl1pPr>
          </a:lstStyle>
          <a:p>
            <a:fld id="{329C5103-7D8D-47BB-849A-342A0CF97052}" type="slidenum">
              <a:rPr lang="en-US" altLang="vi-VN"/>
              <a:pPr/>
              <a:t>‹#›</a:t>
            </a:fld>
            <a:endParaRPr lang="en-US" altLang="vi-VN"/>
          </a:p>
        </p:txBody>
      </p:sp>
    </p:spTree>
    <p:extLst>
      <p:ext uri="{BB962C8B-B14F-4D97-AF65-F5344CB8AC3E}">
        <p14:creationId xmlns:p14="http://schemas.microsoft.com/office/powerpoint/2010/main" val="4128375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B393A9-96D6-4AA0-A27B-C441E5DFC6C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8584632-07CB-47CD-B229-5F70D39745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C5BCC0-E982-4B3D-939E-C7380BDDC796}"/>
              </a:ext>
            </a:extLst>
          </p:cNvPr>
          <p:cNvSpPr>
            <a:spLocks noGrp="1"/>
          </p:cNvSpPr>
          <p:nvPr>
            <p:ph type="sldNum" sz="quarter" idx="12"/>
          </p:nvPr>
        </p:nvSpPr>
        <p:spPr/>
        <p:txBody>
          <a:bodyPr/>
          <a:lstStyle>
            <a:lvl1pPr>
              <a:defRPr/>
            </a:lvl1pPr>
          </a:lstStyle>
          <a:p>
            <a:fld id="{BFF3C12F-038B-4E1D-B2E1-D6C81CD39096}" type="slidenum">
              <a:rPr lang="en-US" altLang="vi-VN"/>
              <a:pPr/>
              <a:t>‹#›</a:t>
            </a:fld>
            <a:endParaRPr lang="en-US" altLang="vi-VN"/>
          </a:p>
        </p:txBody>
      </p:sp>
    </p:spTree>
    <p:extLst>
      <p:ext uri="{BB962C8B-B14F-4D97-AF65-F5344CB8AC3E}">
        <p14:creationId xmlns:p14="http://schemas.microsoft.com/office/powerpoint/2010/main" val="1856781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397F-D689-47F1-994D-6ACB2493AA3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DE4D623-ADB9-4D7A-84ED-B60F18D213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FAA658-FB3A-442E-9AA4-42911AAF77BB}"/>
              </a:ext>
            </a:extLst>
          </p:cNvPr>
          <p:cNvSpPr>
            <a:spLocks noGrp="1"/>
          </p:cNvSpPr>
          <p:nvPr>
            <p:ph type="sldNum" sz="quarter" idx="12"/>
          </p:nvPr>
        </p:nvSpPr>
        <p:spPr/>
        <p:txBody>
          <a:bodyPr/>
          <a:lstStyle>
            <a:lvl1pPr>
              <a:defRPr/>
            </a:lvl1pPr>
          </a:lstStyle>
          <a:p>
            <a:fld id="{8B7603F6-ACF1-4A16-B772-FD1479C75B4E}" type="slidenum">
              <a:rPr lang="en-US" altLang="vi-VN"/>
              <a:pPr/>
              <a:t>‹#›</a:t>
            </a:fld>
            <a:endParaRPr lang="en-US" altLang="vi-VN"/>
          </a:p>
        </p:txBody>
      </p:sp>
    </p:spTree>
    <p:extLst>
      <p:ext uri="{BB962C8B-B14F-4D97-AF65-F5344CB8AC3E}">
        <p14:creationId xmlns:p14="http://schemas.microsoft.com/office/powerpoint/2010/main" val="221023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7BD47-9650-4D25-A615-38CCA525CA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0D7E8F1-5CBC-4324-917F-78146A6FE2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A102E1-192B-404F-8607-9EA6ADB8C505}"/>
              </a:ext>
            </a:extLst>
          </p:cNvPr>
          <p:cNvSpPr>
            <a:spLocks noGrp="1"/>
          </p:cNvSpPr>
          <p:nvPr>
            <p:ph type="sldNum" sz="quarter" idx="12"/>
          </p:nvPr>
        </p:nvSpPr>
        <p:spPr/>
        <p:txBody>
          <a:bodyPr/>
          <a:lstStyle>
            <a:lvl1pPr>
              <a:defRPr/>
            </a:lvl1pPr>
          </a:lstStyle>
          <a:p>
            <a:fld id="{6D977F91-9985-4A30-ACD0-4A811F68CEF2}" type="slidenum">
              <a:rPr lang="en-US" altLang="vi-VN"/>
              <a:pPr/>
              <a:t>‹#›</a:t>
            </a:fld>
            <a:endParaRPr lang="en-US" altLang="vi-VN"/>
          </a:p>
        </p:txBody>
      </p:sp>
    </p:spTree>
    <p:extLst>
      <p:ext uri="{BB962C8B-B14F-4D97-AF65-F5344CB8AC3E}">
        <p14:creationId xmlns:p14="http://schemas.microsoft.com/office/powerpoint/2010/main" val="106319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238079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26191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348315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6403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2600-BA46-4B34-B595-AB2A647ECC35}"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EE2DC-85EA-4620-8087-3DDA07C98346}" type="slidenum">
              <a:rPr lang="en-US" smtClean="0"/>
              <a:t>‹#›</a:t>
            </a:fld>
            <a:endParaRPr lang="en-US"/>
          </a:p>
        </p:txBody>
      </p:sp>
    </p:spTree>
    <p:extLst>
      <p:ext uri="{BB962C8B-B14F-4D97-AF65-F5344CB8AC3E}">
        <p14:creationId xmlns:p14="http://schemas.microsoft.com/office/powerpoint/2010/main" val="23797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32600-BA46-4B34-B595-AB2A647ECC35}" type="datetimeFigureOut">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EE2DC-85EA-4620-8087-3DDA07C98346}" type="slidenum">
              <a:rPr lang="en-US" smtClean="0"/>
              <a:t>‹#›</a:t>
            </a:fld>
            <a:endParaRPr lang="en-US"/>
          </a:p>
        </p:txBody>
      </p:sp>
    </p:spTree>
    <p:extLst>
      <p:ext uri="{BB962C8B-B14F-4D97-AF65-F5344CB8AC3E}">
        <p14:creationId xmlns:p14="http://schemas.microsoft.com/office/powerpoint/2010/main" val="236566847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4" r:id="rId3"/>
    <p:sldLayoutId id="2147483650" r:id="rId4"/>
    <p:sldLayoutId id="2147483672" r:id="rId5"/>
    <p:sldLayoutId id="2147483671" r:id="rId6"/>
    <p:sldLayoutId id="2147483670" r:id="rId7"/>
    <p:sldLayoutId id="2147483668" r:id="rId8"/>
    <p:sldLayoutId id="2147483667" r:id="rId9"/>
    <p:sldLayoutId id="2147483666" r:id="rId10"/>
    <p:sldLayoutId id="2147483665" r:id="rId11"/>
    <p:sldLayoutId id="2147483663" r:id="rId12"/>
    <p:sldLayoutId id="2147483662" r:id="rId13"/>
    <p:sldLayoutId id="2147483661" r:id="rId14"/>
    <p:sldLayoutId id="2147483660"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8633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69399C-1991-4856-96F8-8DAD2A6B323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B131D782-5E36-49C1-A912-594D386E161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755AF146-90BB-4BAE-9564-F99BF66F7B8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9A83F9DC-67DF-4FED-B977-DE07899E2A8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537A3327-24A5-4781-825B-2A465FAF539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437E8C8-A27D-4B40-896B-6E406467C9EF}" type="slidenum">
              <a:rPr lang="en-US" altLang="vi-VN"/>
              <a:pPr/>
              <a:t>‹#›</a:t>
            </a:fld>
            <a:endParaRPr lang="en-US" altLang="vi-VN"/>
          </a:p>
        </p:txBody>
      </p:sp>
    </p:spTree>
    <p:extLst>
      <p:ext uri="{BB962C8B-B14F-4D97-AF65-F5344CB8AC3E}">
        <p14:creationId xmlns:p14="http://schemas.microsoft.com/office/powerpoint/2010/main" val="15975160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hyperlink" Target="12.flv" TargetMode="External"/><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image" Target="../media/image10.png"/><Relationship Id="rId7" Type="http://schemas.microsoft.com/office/2007/relationships/hdphoto" Target="../media/hdphoto1.wdp"/><Relationship Id="rId12"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slide" Target="slide6.xml"/><Relationship Id="rId10" Type="http://schemas.openxmlformats.org/officeDocument/2006/relationships/slide" Target="slide8.xml"/><Relationship Id="rId4" Type="http://schemas.openxmlformats.org/officeDocument/2006/relationships/slide" Target="slide9.xml"/><Relationship Id="rId9" Type="http://schemas.openxmlformats.org/officeDocument/2006/relationships/slide" Target="slide7.xml"/><Relationship Id="rId14"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07770" y="696686"/>
            <a:ext cx="7024915" cy="523220"/>
          </a:xfrm>
          <a:prstGeom prst="rect">
            <a:avLst/>
          </a:prstGeom>
          <a:noFill/>
        </p:spPr>
        <p:txBody>
          <a:bodyPr wrap="square" rtlCol="0">
            <a:spAutoFit/>
          </a:bodyPr>
          <a:lstStyle/>
          <a:p>
            <a:r>
              <a:rPr lang="vi-VN" sz="2800" b="1" dirty="0"/>
              <a:t>        </a:t>
            </a:r>
            <a:r>
              <a:rPr lang="vi-VN" sz="2800" b="1" dirty="0">
                <a:solidFill>
                  <a:srgbClr val="FF0000"/>
                </a:solidFill>
              </a:rPr>
              <a:t>THUYẾT TRÌNH MÔN KHOA HỌC</a:t>
            </a:r>
            <a:endParaRPr lang="en-US" sz="2800" b="1" dirty="0">
              <a:solidFill>
                <a:srgbClr val="FF0000"/>
              </a:solidFill>
            </a:endParaRPr>
          </a:p>
        </p:txBody>
      </p:sp>
      <p:sp>
        <p:nvSpPr>
          <p:cNvPr id="5" name="TextBox 4"/>
          <p:cNvSpPr txBox="1"/>
          <p:nvPr/>
        </p:nvSpPr>
        <p:spPr>
          <a:xfrm>
            <a:off x="3831771" y="1219906"/>
            <a:ext cx="4412343" cy="369332"/>
          </a:xfrm>
          <a:prstGeom prst="rect">
            <a:avLst/>
          </a:prstGeom>
          <a:noFill/>
        </p:spPr>
        <p:txBody>
          <a:bodyPr wrap="square" rtlCol="0">
            <a:spAutoFit/>
          </a:bodyPr>
          <a:lstStyle/>
          <a:p>
            <a:pPr marL="457200" algn="ctr"/>
            <a:r>
              <a:rPr lang="vi-VN" u="sng" dirty="0"/>
              <a:t>THỰC HIỆN</a:t>
            </a:r>
            <a:r>
              <a:rPr lang="vi-VN" dirty="0"/>
              <a:t>: NHÓM 1 </a:t>
            </a:r>
            <a:endParaRPr lang="en-US" dirty="0"/>
          </a:p>
        </p:txBody>
      </p:sp>
      <p:sp>
        <p:nvSpPr>
          <p:cNvPr id="6" name="TextBox 5"/>
          <p:cNvSpPr txBox="1"/>
          <p:nvPr/>
        </p:nvSpPr>
        <p:spPr>
          <a:xfrm>
            <a:off x="3618113" y="1539067"/>
            <a:ext cx="4839658" cy="646331"/>
          </a:xfrm>
          <a:prstGeom prst="rect">
            <a:avLst/>
          </a:prstGeom>
          <a:noFill/>
        </p:spPr>
        <p:txBody>
          <a:bodyPr wrap="none" rtlCol="0">
            <a:spAutoFit/>
          </a:bodyPr>
          <a:lstStyle/>
          <a:p>
            <a:r>
              <a:rPr lang="vi-VN" i="1" dirty="0"/>
              <a:t>          </a:t>
            </a:r>
            <a:r>
              <a:rPr lang="vi-VN" dirty="0">
                <a:solidFill>
                  <a:schemeClr val="accent5">
                    <a:lumMod val="50000"/>
                  </a:schemeClr>
                </a:solidFill>
              </a:rPr>
              <a:t>Bình An – Phú An – Phương Anh</a:t>
            </a:r>
          </a:p>
          <a:p>
            <a:r>
              <a:rPr lang="vi-VN" dirty="0">
                <a:solidFill>
                  <a:srgbClr val="002060"/>
                </a:solidFill>
              </a:rPr>
              <a:t>Thảo Anh – Phan Anh – Hà Anh – Ngọc Bách</a:t>
            </a:r>
            <a:endParaRPr lang="en-US" dirty="0">
              <a:solidFill>
                <a:srgbClr val="002060"/>
              </a:solidFill>
            </a:endParaRPr>
          </a:p>
        </p:txBody>
      </p:sp>
      <p:sp>
        <p:nvSpPr>
          <p:cNvPr id="8" name="TextBox 7"/>
          <p:cNvSpPr txBox="1"/>
          <p:nvPr/>
        </p:nvSpPr>
        <p:spPr>
          <a:xfrm>
            <a:off x="115968" y="2504559"/>
            <a:ext cx="12076032" cy="3600986"/>
          </a:xfrm>
          <a:prstGeom prst="rect">
            <a:avLst/>
          </a:prstGeom>
          <a:noFill/>
        </p:spPr>
        <p:txBody>
          <a:bodyPr wrap="square" rtlCol="0">
            <a:spAutoFit/>
          </a:bodyPr>
          <a:lstStyle/>
          <a:p>
            <a:pPr algn="just"/>
            <a:r>
              <a:rPr lang="vi-VN" sz="2400" dirty="0"/>
              <a:t>Xin chào Cô giáo và các bạn! Tôi rất vui được gặp lại các bạn trong buổi thuyết trình môn khoa học của nhóm 1 ngày hôm nay với chủ đề “</a:t>
            </a:r>
            <a:r>
              <a:rPr lang="vi-VN" sz="2400" b="1" dirty="0"/>
              <a:t>Trao đổi chất ở người</a:t>
            </a:r>
            <a:r>
              <a:rPr lang="vi-VN" sz="2400" dirty="0"/>
              <a:t>”.</a:t>
            </a:r>
          </a:p>
          <a:p>
            <a:pPr algn="just"/>
            <a:endParaRPr lang="vi-VN" sz="2400" dirty="0"/>
          </a:p>
          <a:p>
            <a:pPr algn="just"/>
            <a:r>
              <a:rPr lang="vi-VN" sz="2400" dirty="0"/>
              <a:t>Trao đổi chất ở người là một quá trình nạp nước, thức ăn, không khí vào cơ thể. Sau đó cơ thể xử lý, tạo thành chất dinh dưỡng để nuôi sống các bộ phận, cuối cùng cơ thể sẽ thải các chất cặn bã ra ngoài. Toàn bộ quá trình này gọi là </a:t>
            </a:r>
            <a:r>
              <a:rPr lang="vi-VN" sz="2400" b="1" dirty="0"/>
              <a:t>Trao đổi chất</a:t>
            </a:r>
            <a:r>
              <a:rPr lang="vi-VN" sz="2400" dirty="0"/>
              <a:t>.</a:t>
            </a:r>
          </a:p>
          <a:p>
            <a:pPr algn="just"/>
            <a:endParaRPr lang="vi-VN" sz="2400" dirty="0"/>
          </a:p>
          <a:p>
            <a:pPr algn="just"/>
            <a:r>
              <a:rPr lang="vi-VN" sz="2400" dirty="0"/>
              <a:t>Mời các bạn xem một số bức tranh minh họa cho việc lấy vào và thải ra của cơ thể:</a:t>
            </a:r>
            <a:endParaRPr lang="en-US" sz="2400" dirty="0"/>
          </a:p>
          <a:p>
            <a:pPr algn="just"/>
            <a:endParaRPr lang="vi-VN" dirty="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85" y="26193"/>
            <a:ext cx="1877559" cy="150354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6916">
            <a:off x="9816170" y="-183272"/>
            <a:ext cx="2290127" cy="264472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54" y="664990"/>
            <a:ext cx="2104571" cy="1109832"/>
          </a:xfrm>
          <a:prstGeom prst="rect">
            <a:avLst/>
          </a:prstGeom>
        </p:spPr>
      </p:pic>
    </p:spTree>
    <p:extLst>
      <p:ext uri="{BB962C8B-B14F-4D97-AF65-F5344CB8AC3E}">
        <p14:creationId xmlns:p14="http://schemas.microsoft.com/office/powerpoint/2010/main" val="15510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3D753ED-846A-463D-B5B1-A5124C81EA2B}"/>
              </a:ext>
            </a:extLst>
          </p:cNvPr>
          <p:cNvSpPr>
            <a:spLocks noChangeArrowheads="1"/>
          </p:cNvSpPr>
          <p:nvPr/>
        </p:nvSpPr>
        <p:spPr bwMode="auto">
          <a:xfrm>
            <a:off x="2971800" y="1462088"/>
            <a:ext cx="5791200" cy="5029200"/>
          </a:xfrm>
          <a:prstGeom prst="rect">
            <a:avLst/>
          </a:prstGeom>
          <a:solidFill>
            <a:srgbClr val="61D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9" name="Text Box 3">
            <a:extLst>
              <a:ext uri="{FF2B5EF4-FFF2-40B4-BE49-F238E27FC236}">
                <a16:creationId xmlns:a16="http://schemas.microsoft.com/office/drawing/2014/main" id="{16A6A0F4-FA77-4A20-B8F9-B5D6943A6FFE}"/>
              </a:ext>
            </a:extLst>
          </p:cNvPr>
          <p:cNvSpPr txBox="1">
            <a:spLocks noChangeArrowheads="1"/>
          </p:cNvSpPr>
          <p:nvPr/>
        </p:nvSpPr>
        <p:spPr bwMode="auto">
          <a:xfrm>
            <a:off x="2895601" y="776288"/>
            <a:ext cx="1617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THỨC ĂN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NƯỚC UỐNG</a:t>
            </a:r>
          </a:p>
        </p:txBody>
      </p:sp>
      <p:sp>
        <p:nvSpPr>
          <p:cNvPr id="4100" name="Text Box 4">
            <a:extLst>
              <a:ext uri="{FF2B5EF4-FFF2-40B4-BE49-F238E27FC236}">
                <a16:creationId xmlns:a16="http://schemas.microsoft.com/office/drawing/2014/main" id="{5B3322AC-AAAC-423B-AC41-B86ABE802FE5}"/>
              </a:ext>
            </a:extLst>
          </p:cNvPr>
          <p:cNvSpPr txBox="1">
            <a:spLocks noChangeArrowheads="1"/>
          </p:cNvSpPr>
          <p:nvPr/>
        </p:nvSpPr>
        <p:spPr bwMode="auto">
          <a:xfrm>
            <a:off x="7086600" y="1004888"/>
            <a:ext cx="1562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KHÔNG KHÍ</a:t>
            </a:r>
          </a:p>
        </p:txBody>
      </p:sp>
      <p:sp>
        <p:nvSpPr>
          <p:cNvPr id="4101" name="Text Box 5">
            <a:extLst>
              <a:ext uri="{FF2B5EF4-FFF2-40B4-BE49-F238E27FC236}">
                <a16:creationId xmlns:a16="http://schemas.microsoft.com/office/drawing/2014/main" id="{AC93B76E-D140-4F0C-BC67-CE7B1861F5E0}"/>
              </a:ext>
            </a:extLst>
          </p:cNvPr>
          <p:cNvSpPr txBox="1">
            <a:spLocks noChangeArrowheads="1"/>
          </p:cNvSpPr>
          <p:nvPr/>
        </p:nvSpPr>
        <p:spPr bwMode="auto">
          <a:xfrm>
            <a:off x="1981200" y="26812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PHÂN</a:t>
            </a:r>
          </a:p>
        </p:txBody>
      </p:sp>
      <p:sp>
        <p:nvSpPr>
          <p:cNvPr id="4102" name="Text Box 6">
            <a:extLst>
              <a:ext uri="{FF2B5EF4-FFF2-40B4-BE49-F238E27FC236}">
                <a16:creationId xmlns:a16="http://schemas.microsoft.com/office/drawing/2014/main" id="{3B9C456A-2266-4EC6-B1D4-06255717F14A}"/>
              </a:ext>
            </a:extLst>
          </p:cNvPr>
          <p:cNvSpPr txBox="1">
            <a:spLocks noChangeArrowheads="1"/>
          </p:cNvSpPr>
          <p:nvPr/>
        </p:nvSpPr>
        <p:spPr bwMode="auto">
          <a:xfrm>
            <a:off x="8839200" y="2605088"/>
            <a:ext cx="158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KHÍ</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CÁC-BÔ-NÍC</a:t>
            </a:r>
          </a:p>
        </p:txBody>
      </p:sp>
      <p:grpSp>
        <p:nvGrpSpPr>
          <p:cNvPr id="4103" name="Group 7">
            <a:extLst>
              <a:ext uri="{FF2B5EF4-FFF2-40B4-BE49-F238E27FC236}">
                <a16:creationId xmlns:a16="http://schemas.microsoft.com/office/drawing/2014/main" id="{4A2EE021-ABC8-48E7-8B32-8690981F1857}"/>
              </a:ext>
            </a:extLst>
          </p:cNvPr>
          <p:cNvGrpSpPr>
            <a:grpSpLocks/>
          </p:cNvGrpSpPr>
          <p:nvPr/>
        </p:nvGrpSpPr>
        <p:grpSpPr bwMode="auto">
          <a:xfrm>
            <a:off x="3352800" y="1843088"/>
            <a:ext cx="1295400" cy="457200"/>
            <a:chOff x="1152" y="1008"/>
            <a:chExt cx="816" cy="288"/>
          </a:xfrm>
        </p:grpSpPr>
        <p:sp>
          <p:nvSpPr>
            <p:cNvPr id="4151" name="Rectangle 8">
              <a:extLst>
                <a:ext uri="{FF2B5EF4-FFF2-40B4-BE49-F238E27FC236}">
                  <a16:creationId xmlns:a16="http://schemas.microsoft.com/office/drawing/2014/main" id="{10C8DE0C-3FDF-4DC7-94A5-ECF6881BCF9C}"/>
                </a:ext>
              </a:extLst>
            </p:cNvPr>
            <p:cNvSpPr>
              <a:spLocks noChangeArrowheads="1"/>
            </p:cNvSpPr>
            <p:nvPr/>
          </p:nvSpPr>
          <p:spPr bwMode="auto">
            <a:xfrm>
              <a:off x="1152" y="1008"/>
              <a:ext cx="816"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52" name="Text Box 9">
              <a:extLst>
                <a:ext uri="{FF2B5EF4-FFF2-40B4-BE49-F238E27FC236}">
                  <a16:creationId xmlns:a16="http://schemas.microsoft.com/office/drawing/2014/main" id="{0FB8E8C6-C1C5-40D3-9FEB-12495B46025B}"/>
                </a:ext>
              </a:extLst>
            </p:cNvPr>
            <p:cNvSpPr txBox="1">
              <a:spLocks noChangeArrowheads="1"/>
            </p:cNvSpPr>
            <p:nvPr/>
          </p:nvSpPr>
          <p:spPr bwMode="auto">
            <a:xfrm>
              <a:off x="1200" y="1026"/>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Tiêu</a:t>
              </a:r>
              <a:r>
                <a:rPr kumimoji="0" lang="en-US" altLang="vi-VN"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vi-VN"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hoá</a:t>
              </a:r>
              <a:endParaRPr kumimoji="0" lang="en-US" altLang="vi-VN"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4104" name="Group 10">
            <a:extLst>
              <a:ext uri="{FF2B5EF4-FFF2-40B4-BE49-F238E27FC236}">
                <a16:creationId xmlns:a16="http://schemas.microsoft.com/office/drawing/2014/main" id="{4839969D-C940-4DE0-B0AF-95572F735970}"/>
              </a:ext>
            </a:extLst>
          </p:cNvPr>
          <p:cNvGrpSpPr>
            <a:grpSpLocks/>
          </p:cNvGrpSpPr>
          <p:nvPr/>
        </p:nvGrpSpPr>
        <p:grpSpPr bwMode="auto">
          <a:xfrm>
            <a:off x="7086600" y="1843088"/>
            <a:ext cx="1295400" cy="457200"/>
            <a:chOff x="1248" y="1296"/>
            <a:chExt cx="816" cy="288"/>
          </a:xfrm>
        </p:grpSpPr>
        <p:sp>
          <p:nvSpPr>
            <p:cNvPr id="4149" name="Rectangle 11">
              <a:extLst>
                <a:ext uri="{FF2B5EF4-FFF2-40B4-BE49-F238E27FC236}">
                  <a16:creationId xmlns:a16="http://schemas.microsoft.com/office/drawing/2014/main" id="{D1EF794B-B87D-4FE7-8342-1C720F1C0E1F}"/>
                </a:ext>
              </a:extLst>
            </p:cNvPr>
            <p:cNvSpPr>
              <a:spLocks noChangeArrowheads="1"/>
            </p:cNvSpPr>
            <p:nvPr/>
          </p:nvSpPr>
          <p:spPr bwMode="auto">
            <a:xfrm>
              <a:off x="1248" y="1296"/>
              <a:ext cx="816"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50" name="Text Box 12">
              <a:extLst>
                <a:ext uri="{FF2B5EF4-FFF2-40B4-BE49-F238E27FC236}">
                  <a16:creationId xmlns:a16="http://schemas.microsoft.com/office/drawing/2014/main" id="{5BE4E574-D00D-43C8-9680-40B1E14B31F7}"/>
                </a:ext>
              </a:extLst>
            </p:cNvPr>
            <p:cNvSpPr txBox="1">
              <a:spLocks noChangeArrowheads="1"/>
            </p:cNvSpPr>
            <p:nvPr/>
          </p:nvSpPr>
          <p:spPr bwMode="auto">
            <a:xfrm>
              <a:off x="1344" y="1338"/>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Hô hấp</a:t>
              </a:r>
            </a:p>
          </p:txBody>
        </p:sp>
      </p:grpSp>
      <p:grpSp>
        <p:nvGrpSpPr>
          <p:cNvPr id="4105" name="Group 13">
            <a:extLst>
              <a:ext uri="{FF2B5EF4-FFF2-40B4-BE49-F238E27FC236}">
                <a16:creationId xmlns:a16="http://schemas.microsoft.com/office/drawing/2014/main" id="{BFAEECBB-E7FC-4C5F-B7A7-953ED407A23E}"/>
              </a:ext>
            </a:extLst>
          </p:cNvPr>
          <p:cNvGrpSpPr>
            <a:grpSpLocks/>
          </p:cNvGrpSpPr>
          <p:nvPr/>
        </p:nvGrpSpPr>
        <p:grpSpPr bwMode="auto">
          <a:xfrm>
            <a:off x="3733800" y="5348288"/>
            <a:ext cx="1828800" cy="1066800"/>
            <a:chOff x="2208" y="2448"/>
            <a:chExt cx="1152" cy="672"/>
          </a:xfrm>
        </p:grpSpPr>
        <p:sp>
          <p:nvSpPr>
            <p:cNvPr id="4147" name="Rectangle 14">
              <a:extLst>
                <a:ext uri="{FF2B5EF4-FFF2-40B4-BE49-F238E27FC236}">
                  <a16:creationId xmlns:a16="http://schemas.microsoft.com/office/drawing/2014/main" id="{8914890A-0FE4-45FA-B311-4C89F01E4DBB}"/>
                </a:ext>
              </a:extLst>
            </p:cNvPr>
            <p:cNvSpPr>
              <a:spLocks noChangeArrowheads="1"/>
            </p:cNvSpPr>
            <p:nvPr/>
          </p:nvSpPr>
          <p:spPr bwMode="auto">
            <a:xfrm>
              <a:off x="2208" y="2448"/>
              <a:ext cx="1152" cy="67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8" name="Text Box 15">
              <a:extLst>
                <a:ext uri="{FF2B5EF4-FFF2-40B4-BE49-F238E27FC236}">
                  <a16:creationId xmlns:a16="http://schemas.microsoft.com/office/drawing/2014/main" id="{A7CE5AF8-BE26-4F48-90C1-59283010DD09}"/>
                </a:ext>
              </a:extLst>
            </p:cNvPr>
            <p:cNvSpPr txBox="1">
              <a:spLocks noChangeArrowheads="1"/>
            </p:cNvSpPr>
            <p:nvPr/>
          </p:nvSpPr>
          <p:spPr bwMode="auto">
            <a:xfrm>
              <a:off x="2274" y="2484"/>
              <a:ext cx="97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Tất cả các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cơ quan của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cơ thể</a:t>
              </a:r>
            </a:p>
          </p:txBody>
        </p:sp>
      </p:grpSp>
      <p:grpSp>
        <p:nvGrpSpPr>
          <p:cNvPr id="4106" name="Group 16">
            <a:extLst>
              <a:ext uri="{FF2B5EF4-FFF2-40B4-BE49-F238E27FC236}">
                <a16:creationId xmlns:a16="http://schemas.microsoft.com/office/drawing/2014/main" id="{23A730A4-5B05-4516-AC1B-E1FA70405197}"/>
              </a:ext>
            </a:extLst>
          </p:cNvPr>
          <p:cNvGrpSpPr>
            <a:grpSpLocks/>
          </p:cNvGrpSpPr>
          <p:nvPr/>
        </p:nvGrpSpPr>
        <p:grpSpPr bwMode="auto">
          <a:xfrm>
            <a:off x="6400800" y="5272088"/>
            <a:ext cx="1295400" cy="457200"/>
            <a:chOff x="3168" y="3120"/>
            <a:chExt cx="816" cy="288"/>
          </a:xfrm>
        </p:grpSpPr>
        <p:sp>
          <p:nvSpPr>
            <p:cNvPr id="4145" name="Rectangle 17">
              <a:extLst>
                <a:ext uri="{FF2B5EF4-FFF2-40B4-BE49-F238E27FC236}">
                  <a16:creationId xmlns:a16="http://schemas.microsoft.com/office/drawing/2014/main" id="{80CAB09B-BBB9-4A42-8177-69B8600F49FC}"/>
                </a:ext>
              </a:extLst>
            </p:cNvPr>
            <p:cNvSpPr>
              <a:spLocks noChangeArrowheads="1"/>
            </p:cNvSpPr>
            <p:nvPr/>
          </p:nvSpPr>
          <p:spPr bwMode="auto">
            <a:xfrm>
              <a:off x="3168" y="3120"/>
              <a:ext cx="816"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6" name="Text Box 18">
              <a:extLst>
                <a:ext uri="{FF2B5EF4-FFF2-40B4-BE49-F238E27FC236}">
                  <a16:creationId xmlns:a16="http://schemas.microsoft.com/office/drawing/2014/main" id="{C5B296C5-D497-473D-94A1-C0E3ACF80555}"/>
                </a:ext>
              </a:extLst>
            </p:cNvPr>
            <p:cNvSpPr txBox="1">
              <a:spLocks noChangeArrowheads="1"/>
            </p:cNvSpPr>
            <p:nvPr/>
          </p:nvSpPr>
          <p:spPr bwMode="auto">
            <a:xfrm>
              <a:off x="3270" y="3156"/>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Bài tiết</a:t>
              </a:r>
            </a:p>
          </p:txBody>
        </p:sp>
      </p:grpSp>
      <p:grpSp>
        <p:nvGrpSpPr>
          <p:cNvPr id="4107" name="Group 19">
            <a:extLst>
              <a:ext uri="{FF2B5EF4-FFF2-40B4-BE49-F238E27FC236}">
                <a16:creationId xmlns:a16="http://schemas.microsoft.com/office/drawing/2014/main" id="{C7A947D7-C94D-4DA0-8917-4B96203EA213}"/>
              </a:ext>
            </a:extLst>
          </p:cNvPr>
          <p:cNvGrpSpPr>
            <a:grpSpLocks/>
          </p:cNvGrpSpPr>
          <p:nvPr/>
        </p:nvGrpSpPr>
        <p:grpSpPr bwMode="auto">
          <a:xfrm>
            <a:off x="4876800" y="3519488"/>
            <a:ext cx="2133600" cy="457200"/>
            <a:chOff x="2256" y="2640"/>
            <a:chExt cx="1344" cy="288"/>
          </a:xfrm>
        </p:grpSpPr>
        <p:sp>
          <p:nvSpPr>
            <p:cNvPr id="4143" name="Rectangle 20">
              <a:extLst>
                <a:ext uri="{FF2B5EF4-FFF2-40B4-BE49-F238E27FC236}">
                  <a16:creationId xmlns:a16="http://schemas.microsoft.com/office/drawing/2014/main" id="{AB547F4E-4A62-4FA1-ABC4-25B6FD3E93C0}"/>
                </a:ext>
              </a:extLst>
            </p:cNvPr>
            <p:cNvSpPr>
              <a:spLocks noChangeArrowheads="1"/>
            </p:cNvSpPr>
            <p:nvPr/>
          </p:nvSpPr>
          <p:spPr bwMode="auto">
            <a:xfrm>
              <a:off x="2256" y="2640"/>
              <a:ext cx="1344"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21">
              <a:extLst>
                <a:ext uri="{FF2B5EF4-FFF2-40B4-BE49-F238E27FC236}">
                  <a16:creationId xmlns:a16="http://schemas.microsoft.com/office/drawing/2014/main" id="{749FEBE3-4483-4C48-8A9F-5161F8387365}"/>
                </a:ext>
              </a:extLst>
            </p:cNvPr>
            <p:cNvSpPr txBox="1">
              <a:spLocks noChangeArrowheads="1"/>
            </p:cNvSpPr>
            <p:nvPr/>
          </p:nvSpPr>
          <p:spPr bwMode="auto">
            <a:xfrm>
              <a:off x="2466" y="2676"/>
              <a:ext cx="8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Tuần hoàn</a:t>
              </a:r>
            </a:p>
          </p:txBody>
        </p:sp>
      </p:grpSp>
      <p:sp>
        <p:nvSpPr>
          <p:cNvPr id="4108" name="Line 22">
            <a:extLst>
              <a:ext uri="{FF2B5EF4-FFF2-40B4-BE49-F238E27FC236}">
                <a16:creationId xmlns:a16="http://schemas.microsoft.com/office/drawing/2014/main" id="{D3CC42B7-8746-4929-BF86-A15F471AC056}"/>
              </a:ext>
            </a:extLst>
          </p:cNvPr>
          <p:cNvSpPr>
            <a:spLocks noChangeShapeType="1"/>
          </p:cNvSpPr>
          <p:nvPr/>
        </p:nvSpPr>
        <p:spPr bwMode="auto">
          <a:xfrm>
            <a:off x="3657600" y="2300288"/>
            <a:ext cx="0" cy="609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9" name="Line 23">
            <a:extLst>
              <a:ext uri="{FF2B5EF4-FFF2-40B4-BE49-F238E27FC236}">
                <a16:creationId xmlns:a16="http://schemas.microsoft.com/office/drawing/2014/main" id="{92B37A54-C225-45B3-A5CE-319B188EB2C7}"/>
              </a:ext>
            </a:extLst>
          </p:cNvPr>
          <p:cNvSpPr>
            <a:spLocks noChangeShapeType="1"/>
          </p:cNvSpPr>
          <p:nvPr/>
        </p:nvSpPr>
        <p:spPr bwMode="auto">
          <a:xfrm flipH="1">
            <a:off x="2895600" y="2909888"/>
            <a:ext cx="7620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0" name="Line 24">
            <a:extLst>
              <a:ext uri="{FF2B5EF4-FFF2-40B4-BE49-F238E27FC236}">
                <a16:creationId xmlns:a16="http://schemas.microsoft.com/office/drawing/2014/main" id="{808636FA-5175-4A16-BBDA-82B749ABD74E}"/>
              </a:ext>
            </a:extLst>
          </p:cNvPr>
          <p:cNvSpPr>
            <a:spLocks noChangeShapeType="1"/>
          </p:cNvSpPr>
          <p:nvPr/>
        </p:nvSpPr>
        <p:spPr bwMode="auto">
          <a:xfrm>
            <a:off x="4038600" y="2300288"/>
            <a:ext cx="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1" name="Line 25">
            <a:extLst>
              <a:ext uri="{FF2B5EF4-FFF2-40B4-BE49-F238E27FC236}">
                <a16:creationId xmlns:a16="http://schemas.microsoft.com/office/drawing/2014/main" id="{1F20F2A6-0FEA-4B5A-B0E1-86B2F7613535}"/>
              </a:ext>
            </a:extLst>
          </p:cNvPr>
          <p:cNvSpPr>
            <a:spLocks noChangeShapeType="1"/>
          </p:cNvSpPr>
          <p:nvPr/>
        </p:nvSpPr>
        <p:spPr bwMode="auto">
          <a:xfrm>
            <a:off x="4038600" y="2909888"/>
            <a:ext cx="1295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2" name="Line 26">
            <a:extLst>
              <a:ext uri="{FF2B5EF4-FFF2-40B4-BE49-F238E27FC236}">
                <a16:creationId xmlns:a16="http://schemas.microsoft.com/office/drawing/2014/main" id="{E6994155-DDD1-4C68-8851-E44AE7EED0D9}"/>
              </a:ext>
            </a:extLst>
          </p:cNvPr>
          <p:cNvSpPr>
            <a:spLocks noChangeShapeType="1"/>
          </p:cNvSpPr>
          <p:nvPr/>
        </p:nvSpPr>
        <p:spPr bwMode="auto">
          <a:xfrm>
            <a:off x="5334000" y="2909888"/>
            <a:ext cx="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3" name="Line 27">
            <a:extLst>
              <a:ext uri="{FF2B5EF4-FFF2-40B4-BE49-F238E27FC236}">
                <a16:creationId xmlns:a16="http://schemas.microsoft.com/office/drawing/2014/main" id="{785ABEA9-4B89-4C6E-A787-FDA7BF181E45}"/>
              </a:ext>
            </a:extLst>
          </p:cNvPr>
          <p:cNvSpPr>
            <a:spLocks noChangeShapeType="1"/>
          </p:cNvSpPr>
          <p:nvPr/>
        </p:nvSpPr>
        <p:spPr bwMode="auto">
          <a:xfrm>
            <a:off x="8001000" y="2300288"/>
            <a:ext cx="0" cy="609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4" name="Line 28">
            <a:extLst>
              <a:ext uri="{FF2B5EF4-FFF2-40B4-BE49-F238E27FC236}">
                <a16:creationId xmlns:a16="http://schemas.microsoft.com/office/drawing/2014/main" id="{CD0164A5-AD92-405F-B028-27B8F510C49D}"/>
              </a:ext>
            </a:extLst>
          </p:cNvPr>
          <p:cNvSpPr>
            <a:spLocks noChangeShapeType="1"/>
          </p:cNvSpPr>
          <p:nvPr/>
        </p:nvSpPr>
        <p:spPr bwMode="auto">
          <a:xfrm>
            <a:off x="8001000" y="2909888"/>
            <a:ext cx="8382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5" name="Line 29">
            <a:extLst>
              <a:ext uri="{FF2B5EF4-FFF2-40B4-BE49-F238E27FC236}">
                <a16:creationId xmlns:a16="http://schemas.microsoft.com/office/drawing/2014/main" id="{3D8FB5E3-05FE-4039-A41B-EA2E4207ED7A}"/>
              </a:ext>
            </a:extLst>
          </p:cNvPr>
          <p:cNvSpPr>
            <a:spLocks noChangeShapeType="1"/>
          </p:cNvSpPr>
          <p:nvPr/>
        </p:nvSpPr>
        <p:spPr bwMode="auto">
          <a:xfrm>
            <a:off x="6781800" y="3060700"/>
            <a:ext cx="0" cy="45878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6" name="Line 30">
            <a:extLst>
              <a:ext uri="{FF2B5EF4-FFF2-40B4-BE49-F238E27FC236}">
                <a16:creationId xmlns:a16="http://schemas.microsoft.com/office/drawing/2014/main" id="{EFAD3476-36B2-495E-8E18-069F00E4EE89}"/>
              </a:ext>
            </a:extLst>
          </p:cNvPr>
          <p:cNvSpPr>
            <a:spLocks noChangeShapeType="1"/>
          </p:cNvSpPr>
          <p:nvPr/>
        </p:nvSpPr>
        <p:spPr bwMode="auto">
          <a:xfrm>
            <a:off x="6781800" y="3062288"/>
            <a:ext cx="9144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Line 31">
            <a:extLst>
              <a:ext uri="{FF2B5EF4-FFF2-40B4-BE49-F238E27FC236}">
                <a16:creationId xmlns:a16="http://schemas.microsoft.com/office/drawing/2014/main" id="{EA2C3E31-63F0-409C-9980-34203A322A75}"/>
              </a:ext>
            </a:extLst>
          </p:cNvPr>
          <p:cNvSpPr>
            <a:spLocks noChangeShapeType="1"/>
          </p:cNvSpPr>
          <p:nvPr/>
        </p:nvSpPr>
        <p:spPr bwMode="auto">
          <a:xfrm flipV="1">
            <a:off x="7696200" y="2300288"/>
            <a:ext cx="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8" name="Line 32">
            <a:extLst>
              <a:ext uri="{FF2B5EF4-FFF2-40B4-BE49-F238E27FC236}">
                <a16:creationId xmlns:a16="http://schemas.microsoft.com/office/drawing/2014/main" id="{8C8156F3-3C73-4D92-BED4-F51C9D55ACBB}"/>
              </a:ext>
            </a:extLst>
          </p:cNvPr>
          <p:cNvSpPr>
            <a:spLocks noChangeShapeType="1"/>
          </p:cNvSpPr>
          <p:nvPr/>
        </p:nvSpPr>
        <p:spPr bwMode="auto">
          <a:xfrm>
            <a:off x="5029200" y="3976688"/>
            <a:ext cx="0" cy="1371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9" name="Line 33">
            <a:extLst>
              <a:ext uri="{FF2B5EF4-FFF2-40B4-BE49-F238E27FC236}">
                <a16:creationId xmlns:a16="http://schemas.microsoft.com/office/drawing/2014/main" id="{A606282B-496A-42A2-8F0A-E32EE8827208}"/>
              </a:ext>
            </a:extLst>
          </p:cNvPr>
          <p:cNvSpPr>
            <a:spLocks noChangeShapeType="1"/>
          </p:cNvSpPr>
          <p:nvPr/>
        </p:nvSpPr>
        <p:spPr bwMode="auto">
          <a:xfrm flipV="1">
            <a:off x="5181600" y="3976688"/>
            <a:ext cx="0" cy="13716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Line 34">
            <a:extLst>
              <a:ext uri="{FF2B5EF4-FFF2-40B4-BE49-F238E27FC236}">
                <a16:creationId xmlns:a16="http://schemas.microsoft.com/office/drawing/2014/main" id="{7F040F27-4DF9-48CF-9BDA-1D0A3BB0264D}"/>
              </a:ext>
            </a:extLst>
          </p:cNvPr>
          <p:cNvSpPr>
            <a:spLocks noChangeShapeType="1"/>
          </p:cNvSpPr>
          <p:nvPr/>
        </p:nvSpPr>
        <p:spPr bwMode="auto">
          <a:xfrm>
            <a:off x="6924675" y="3976688"/>
            <a:ext cx="0" cy="1295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1" name="Line 35">
            <a:extLst>
              <a:ext uri="{FF2B5EF4-FFF2-40B4-BE49-F238E27FC236}">
                <a16:creationId xmlns:a16="http://schemas.microsoft.com/office/drawing/2014/main" id="{62F8BA19-716E-49E6-B514-87A0A57CA046}"/>
              </a:ext>
            </a:extLst>
          </p:cNvPr>
          <p:cNvSpPr>
            <a:spLocks noChangeShapeType="1"/>
          </p:cNvSpPr>
          <p:nvPr/>
        </p:nvSpPr>
        <p:spPr bwMode="auto">
          <a:xfrm>
            <a:off x="6924675" y="5729288"/>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2" name="Line 36">
            <a:extLst>
              <a:ext uri="{FF2B5EF4-FFF2-40B4-BE49-F238E27FC236}">
                <a16:creationId xmlns:a16="http://schemas.microsoft.com/office/drawing/2014/main" id="{4FF2F95D-D66C-449D-80B7-6C51292ACD51}"/>
              </a:ext>
            </a:extLst>
          </p:cNvPr>
          <p:cNvSpPr>
            <a:spLocks noChangeShapeType="1"/>
          </p:cNvSpPr>
          <p:nvPr/>
        </p:nvSpPr>
        <p:spPr bwMode="auto">
          <a:xfrm>
            <a:off x="6924675" y="6034088"/>
            <a:ext cx="2057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Line 37">
            <a:extLst>
              <a:ext uri="{FF2B5EF4-FFF2-40B4-BE49-F238E27FC236}">
                <a16:creationId xmlns:a16="http://schemas.microsoft.com/office/drawing/2014/main" id="{32B60DBC-30EE-4D29-B98D-9E0BA1C04BF4}"/>
              </a:ext>
            </a:extLst>
          </p:cNvPr>
          <p:cNvSpPr>
            <a:spLocks noChangeShapeType="1"/>
          </p:cNvSpPr>
          <p:nvPr/>
        </p:nvSpPr>
        <p:spPr bwMode="auto">
          <a:xfrm>
            <a:off x="3810000" y="1385888"/>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4" name="Text Box 38">
            <a:extLst>
              <a:ext uri="{FF2B5EF4-FFF2-40B4-BE49-F238E27FC236}">
                <a16:creationId xmlns:a16="http://schemas.microsoft.com/office/drawing/2014/main" id="{C815DEFD-FF62-4E10-AA29-102C8167581E}"/>
              </a:ext>
            </a:extLst>
          </p:cNvPr>
          <p:cNvSpPr txBox="1">
            <a:spLocks noChangeArrowheads="1"/>
          </p:cNvSpPr>
          <p:nvPr/>
        </p:nvSpPr>
        <p:spPr bwMode="auto">
          <a:xfrm>
            <a:off x="8915401" y="5653088"/>
            <a:ext cx="1566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NƯỚC TIỂU</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MỒ HỒI</a:t>
            </a:r>
          </a:p>
        </p:txBody>
      </p:sp>
      <p:sp>
        <p:nvSpPr>
          <p:cNvPr id="4125" name="Line 39">
            <a:extLst>
              <a:ext uri="{FF2B5EF4-FFF2-40B4-BE49-F238E27FC236}">
                <a16:creationId xmlns:a16="http://schemas.microsoft.com/office/drawing/2014/main" id="{2C6A956E-373D-4549-893B-2DD83D6A20A8}"/>
              </a:ext>
            </a:extLst>
          </p:cNvPr>
          <p:cNvSpPr>
            <a:spLocks noChangeShapeType="1"/>
          </p:cNvSpPr>
          <p:nvPr/>
        </p:nvSpPr>
        <p:spPr bwMode="auto">
          <a:xfrm>
            <a:off x="7315200" y="2298700"/>
            <a:ext cx="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Line 40">
            <a:extLst>
              <a:ext uri="{FF2B5EF4-FFF2-40B4-BE49-F238E27FC236}">
                <a16:creationId xmlns:a16="http://schemas.microsoft.com/office/drawing/2014/main" id="{F1920368-B3DD-4A98-A2F8-B157ED676350}"/>
              </a:ext>
            </a:extLst>
          </p:cNvPr>
          <p:cNvSpPr>
            <a:spLocks noChangeShapeType="1"/>
          </p:cNvSpPr>
          <p:nvPr/>
        </p:nvSpPr>
        <p:spPr bwMode="auto">
          <a:xfrm>
            <a:off x="6553200" y="2908300"/>
            <a:ext cx="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7" name="Line 41">
            <a:extLst>
              <a:ext uri="{FF2B5EF4-FFF2-40B4-BE49-F238E27FC236}">
                <a16:creationId xmlns:a16="http://schemas.microsoft.com/office/drawing/2014/main" id="{3CCF8881-23E4-42EA-8BEE-A9C7FFC36569}"/>
              </a:ext>
            </a:extLst>
          </p:cNvPr>
          <p:cNvSpPr>
            <a:spLocks noChangeShapeType="1"/>
          </p:cNvSpPr>
          <p:nvPr/>
        </p:nvSpPr>
        <p:spPr bwMode="auto">
          <a:xfrm>
            <a:off x="6553200" y="29083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8" name="Line 42">
            <a:extLst>
              <a:ext uri="{FF2B5EF4-FFF2-40B4-BE49-F238E27FC236}">
                <a16:creationId xmlns:a16="http://schemas.microsoft.com/office/drawing/2014/main" id="{3193822A-805A-4CA7-BCAB-E98C15E4FFEB}"/>
              </a:ext>
            </a:extLst>
          </p:cNvPr>
          <p:cNvSpPr>
            <a:spLocks noChangeShapeType="1"/>
          </p:cNvSpPr>
          <p:nvPr/>
        </p:nvSpPr>
        <p:spPr bwMode="auto">
          <a:xfrm>
            <a:off x="7772400" y="1385888"/>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5" name="Text Box 43">
            <a:extLst>
              <a:ext uri="{FF2B5EF4-FFF2-40B4-BE49-F238E27FC236}">
                <a16:creationId xmlns:a16="http://schemas.microsoft.com/office/drawing/2014/main" id="{EB726B4B-ECB8-4D3C-91ED-551C21C8F2B7}"/>
              </a:ext>
            </a:extLst>
          </p:cNvPr>
          <p:cNvSpPr txBox="1">
            <a:spLocks noChangeArrowheads="1"/>
          </p:cNvSpPr>
          <p:nvPr/>
        </p:nvSpPr>
        <p:spPr bwMode="auto">
          <a:xfrm>
            <a:off x="4114800" y="242888"/>
            <a:ext cx="1562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khí các-bô-níc</a:t>
            </a:r>
          </a:p>
        </p:txBody>
      </p:sp>
      <p:sp>
        <p:nvSpPr>
          <p:cNvPr id="8236" name="Text Box 44">
            <a:extLst>
              <a:ext uri="{FF2B5EF4-FFF2-40B4-BE49-F238E27FC236}">
                <a16:creationId xmlns:a16="http://schemas.microsoft.com/office/drawing/2014/main" id="{48EA5AC6-69EF-4883-9B36-206D7A03CE9F}"/>
              </a:ext>
            </a:extLst>
          </p:cNvPr>
          <p:cNvSpPr txBox="1">
            <a:spLocks noChangeArrowheads="1"/>
          </p:cNvSpPr>
          <p:nvPr/>
        </p:nvSpPr>
        <p:spPr bwMode="auto">
          <a:xfrm>
            <a:off x="3429000" y="242888"/>
            <a:ext cx="55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ô-xi</a:t>
            </a:r>
          </a:p>
        </p:txBody>
      </p:sp>
      <p:sp>
        <p:nvSpPr>
          <p:cNvPr id="8237" name="Text Box 45">
            <a:extLst>
              <a:ext uri="{FF2B5EF4-FFF2-40B4-BE49-F238E27FC236}">
                <a16:creationId xmlns:a16="http://schemas.microsoft.com/office/drawing/2014/main" id="{179AA100-4078-4EC4-9261-2D8EDE6D8642}"/>
              </a:ext>
            </a:extLst>
          </p:cNvPr>
          <p:cNvSpPr txBox="1">
            <a:spLocks noChangeArrowheads="1"/>
          </p:cNvSpPr>
          <p:nvPr/>
        </p:nvSpPr>
        <p:spPr bwMode="auto">
          <a:xfrm>
            <a:off x="1524001" y="242888"/>
            <a:ext cx="179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chất</a:t>
            </a:r>
            <a:r>
              <a:rPr kumimoji="0" lang="en-US" altLang="vi-VN" sz="18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rPr>
              <a:t> </a:t>
            </a: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dinh</a:t>
            </a:r>
            <a:r>
              <a:rPr kumimoji="0" lang="en-US" altLang="vi-VN" sz="18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rPr>
              <a:t> </a:t>
            </a: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dưỡng</a:t>
            </a:r>
            <a:endParaRPr kumimoji="0" lang="en-US" altLang="vi-VN" sz="18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endParaRPr>
          </a:p>
        </p:txBody>
      </p:sp>
      <p:sp>
        <p:nvSpPr>
          <p:cNvPr id="8238" name="Text Box 46">
            <a:extLst>
              <a:ext uri="{FF2B5EF4-FFF2-40B4-BE49-F238E27FC236}">
                <a16:creationId xmlns:a16="http://schemas.microsoft.com/office/drawing/2014/main" id="{165BB48A-6A96-4F66-84D6-6C758A65A245}"/>
              </a:ext>
            </a:extLst>
          </p:cNvPr>
          <p:cNvSpPr txBox="1">
            <a:spLocks noChangeArrowheads="1"/>
          </p:cNvSpPr>
          <p:nvPr/>
        </p:nvSpPr>
        <p:spPr bwMode="auto">
          <a:xfrm>
            <a:off x="5638801" y="242889"/>
            <a:ext cx="14763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ô-xi và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 các</a:t>
            </a:r>
            <a:r>
              <a:rPr kumimoji="0" lang="en-US" alt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chất dinh dưỡng</a:t>
            </a:r>
          </a:p>
        </p:txBody>
      </p:sp>
      <p:sp>
        <p:nvSpPr>
          <p:cNvPr id="8239" name="Text Box 47">
            <a:extLst>
              <a:ext uri="{FF2B5EF4-FFF2-40B4-BE49-F238E27FC236}">
                <a16:creationId xmlns:a16="http://schemas.microsoft.com/office/drawing/2014/main" id="{A18ADF3C-F67F-4747-B8C3-B981AF196323}"/>
              </a:ext>
            </a:extLst>
          </p:cNvPr>
          <p:cNvSpPr txBox="1">
            <a:spLocks noChangeArrowheads="1"/>
          </p:cNvSpPr>
          <p:nvPr/>
        </p:nvSpPr>
        <p:spPr bwMode="auto">
          <a:xfrm>
            <a:off x="9245600" y="395288"/>
            <a:ext cx="142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các</a:t>
            </a:r>
            <a:r>
              <a:rPr kumimoji="0" lang="en-US" alt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chất thải</a:t>
            </a:r>
          </a:p>
        </p:txBody>
      </p:sp>
      <p:sp>
        <p:nvSpPr>
          <p:cNvPr id="8240" name="Text Box 48">
            <a:extLst>
              <a:ext uri="{FF2B5EF4-FFF2-40B4-BE49-F238E27FC236}">
                <a16:creationId xmlns:a16="http://schemas.microsoft.com/office/drawing/2014/main" id="{8E6C1706-4897-4740-AEF6-A7A16F5CDB66}"/>
              </a:ext>
            </a:extLst>
          </p:cNvPr>
          <p:cNvSpPr txBox="1">
            <a:spLocks noChangeArrowheads="1"/>
          </p:cNvSpPr>
          <p:nvPr/>
        </p:nvSpPr>
        <p:spPr bwMode="auto">
          <a:xfrm>
            <a:off x="7239000" y="242888"/>
            <a:ext cx="170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khí</a:t>
            </a:r>
            <a:r>
              <a:rPr kumimoji="0" lang="en-US" altLang="vi-VN" sz="18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rPr>
              <a:t> </a:t>
            </a: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các-bô-níc</a:t>
            </a:r>
            <a:endParaRPr kumimoji="0" lang="en-US" altLang="vi-VN" sz="18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và</a:t>
            </a:r>
            <a:r>
              <a:rPr kumimoji="0" lang="en-US" altLang="vi-VN" sz="18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rPr>
              <a:t> </a:t>
            </a: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các</a:t>
            </a:r>
            <a:r>
              <a:rPr kumimoji="0" lang="en-US" altLang="vi-VN"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chất</a:t>
            </a:r>
            <a:r>
              <a:rPr kumimoji="0" lang="en-US" altLang="vi-VN" sz="18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rPr>
              <a:t> </a:t>
            </a:r>
            <a:r>
              <a:rPr kumimoji="0" lang="en-US" altLang="vi-VN" sz="1800" b="1" i="0"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mn-cs"/>
              </a:rPr>
              <a:t>thải</a:t>
            </a:r>
            <a:endParaRPr kumimoji="0" lang="en-US" altLang="vi-VN" sz="1800" b="1" i="0" u="none" strike="noStrike" kern="1200" cap="none" spc="0" normalizeH="0" baseline="0" noProof="0" dirty="0">
              <a:ln>
                <a:noFill/>
              </a:ln>
              <a:solidFill>
                <a:srgbClr val="CC00CC"/>
              </a:solidFill>
              <a:effectLst/>
              <a:uLnTx/>
              <a:uFillTx/>
              <a:latin typeface="Times New Roman" panose="02020603050405020304" pitchFamily="18" charset="0"/>
              <a:ea typeface="+mn-ea"/>
              <a:cs typeface="+mn-cs"/>
            </a:endParaRPr>
          </a:p>
        </p:txBody>
      </p:sp>
      <p:sp>
        <p:nvSpPr>
          <p:cNvPr id="4135" name="Text Box 49">
            <a:extLst>
              <a:ext uri="{FF2B5EF4-FFF2-40B4-BE49-F238E27FC236}">
                <a16:creationId xmlns:a16="http://schemas.microsoft.com/office/drawing/2014/main" id="{DC8D2203-DFCF-4CCA-9B12-6AB12B33E657}"/>
              </a:ext>
            </a:extLst>
          </p:cNvPr>
          <p:cNvSpPr txBox="1">
            <a:spLocks noChangeArrowheads="1"/>
          </p:cNvSpPr>
          <p:nvPr/>
        </p:nvSpPr>
        <p:spPr bwMode="auto">
          <a:xfrm>
            <a:off x="2590800" y="6516688"/>
            <a:ext cx="701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Sơ đồ mối liên hệ giữa một số cơ quan trong quá trình trao đổi chất</a:t>
            </a:r>
          </a:p>
        </p:txBody>
      </p:sp>
      <p:sp>
        <p:nvSpPr>
          <p:cNvPr id="4136" name="Text Box 51">
            <a:extLst>
              <a:ext uri="{FF2B5EF4-FFF2-40B4-BE49-F238E27FC236}">
                <a16:creationId xmlns:a16="http://schemas.microsoft.com/office/drawing/2014/main" id="{74A1DC35-893C-4D9D-A713-56CC52F49F2C}"/>
              </a:ext>
            </a:extLst>
          </p:cNvPr>
          <p:cNvSpPr txBox="1">
            <a:spLocks noChangeArrowheads="1"/>
          </p:cNvSpPr>
          <p:nvPr/>
        </p:nvSpPr>
        <p:spPr bwMode="auto">
          <a:xfrm>
            <a:off x="1524000" y="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1800" b="1" i="0" u="none" strike="noStrike" kern="1200" cap="none" spc="0" normalizeH="0" baseline="0" noProof="0">
                <a:ln>
                  <a:noFill/>
                </a:ln>
                <a:solidFill>
                  <a:srgbClr val="000000"/>
                </a:solidFill>
                <a:effectLst/>
                <a:uLnTx/>
                <a:uFillTx/>
                <a:latin typeface=".VnTime" panose="020B7200000000000000" pitchFamily="34" charset="0"/>
                <a:ea typeface="+mn-ea"/>
                <a:cs typeface="+mn-cs"/>
              </a:rPr>
              <a:t>§iÒn tõ thÝch hîp vµo chç trèng trong s¬ ®å sau:</a:t>
            </a:r>
          </a:p>
        </p:txBody>
      </p:sp>
      <p:sp>
        <p:nvSpPr>
          <p:cNvPr id="4137" name="Text Box 52">
            <a:extLst>
              <a:ext uri="{FF2B5EF4-FFF2-40B4-BE49-F238E27FC236}">
                <a16:creationId xmlns:a16="http://schemas.microsoft.com/office/drawing/2014/main" id="{F6F8813E-B97C-4D2F-81EA-4D2AAEE6AD1E}"/>
              </a:ext>
            </a:extLst>
          </p:cNvPr>
          <p:cNvSpPr txBox="1">
            <a:spLocks noChangeArrowheads="1"/>
          </p:cNvSpPr>
          <p:nvPr/>
        </p:nvSpPr>
        <p:spPr bwMode="auto">
          <a:xfrm>
            <a:off x="4343400" y="25908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38" name="Text Box 54">
            <a:extLst>
              <a:ext uri="{FF2B5EF4-FFF2-40B4-BE49-F238E27FC236}">
                <a16:creationId xmlns:a16="http://schemas.microsoft.com/office/drawing/2014/main" id="{B6092031-A065-4594-9E2F-3046DD691571}"/>
              </a:ext>
            </a:extLst>
          </p:cNvPr>
          <p:cNvSpPr txBox="1">
            <a:spLocks noChangeArrowheads="1"/>
          </p:cNvSpPr>
          <p:nvPr/>
        </p:nvSpPr>
        <p:spPr bwMode="auto">
          <a:xfrm>
            <a:off x="6477000" y="25908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39" name="Text Box 55">
            <a:extLst>
              <a:ext uri="{FF2B5EF4-FFF2-40B4-BE49-F238E27FC236}">
                <a16:creationId xmlns:a16="http://schemas.microsoft.com/office/drawing/2014/main" id="{B3882DA0-5CE5-45BA-8256-A9FB4A51B17E}"/>
              </a:ext>
            </a:extLst>
          </p:cNvPr>
          <p:cNvSpPr txBox="1">
            <a:spLocks noChangeArrowheads="1"/>
          </p:cNvSpPr>
          <p:nvPr/>
        </p:nvSpPr>
        <p:spPr bwMode="auto">
          <a:xfrm>
            <a:off x="4038600" y="4548188"/>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40" name="Text Box 56">
            <a:extLst>
              <a:ext uri="{FF2B5EF4-FFF2-40B4-BE49-F238E27FC236}">
                <a16:creationId xmlns:a16="http://schemas.microsoft.com/office/drawing/2014/main" id="{B53C5703-D6A8-48F1-961A-670065361001}"/>
              </a:ext>
            </a:extLst>
          </p:cNvPr>
          <p:cNvSpPr txBox="1">
            <a:spLocks noChangeArrowheads="1"/>
          </p:cNvSpPr>
          <p:nvPr/>
        </p:nvSpPr>
        <p:spPr bwMode="auto">
          <a:xfrm>
            <a:off x="5257800" y="45339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41" name="Text Box 57">
            <a:extLst>
              <a:ext uri="{FF2B5EF4-FFF2-40B4-BE49-F238E27FC236}">
                <a16:creationId xmlns:a16="http://schemas.microsoft.com/office/drawing/2014/main" id="{0A04319C-4661-4A70-A002-BB9C46C9B260}"/>
              </a:ext>
            </a:extLst>
          </p:cNvPr>
          <p:cNvSpPr txBox="1">
            <a:spLocks noChangeArrowheads="1"/>
          </p:cNvSpPr>
          <p:nvPr/>
        </p:nvSpPr>
        <p:spPr bwMode="auto">
          <a:xfrm>
            <a:off x="6934200" y="45339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42" name="Text Box 58">
            <a:extLst>
              <a:ext uri="{FF2B5EF4-FFF2-40B4-BE49-F238E27FC236}">
                <a16:creationId xmlns:a16="http://schemas.microsoft.com/office/drawing/2014/main" id="{FD7FEB8A-11C9-467A-B5EC-913ED4318243}"/>
              </a:ext>
            </a:extLst>
          </p:cNvPr>
          <p:cNvSpPr txBox="1">
            <a:spLocks noChangeArrowheads="1"/>
          </p:cNvSpPr>
          <p:nvPr/>
        </p:nvSpPr>
        <p:spPr bwMode="auto">
          <a:xfrm>
            <a:off x="6858000" y="30480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75E-6 2.96296E-6 L 0.25989 0.32106 " pathEditMode="relative" rAng="0" ptsTypes="AA">
                                      <p:cBhvr>
                                        <p:cTn id="6" dur="2000" fill="hold"/>
                                        <p:tgtEl>
                                          <p:spTgt spid="8236"/>
                                        </p:tgtEl>
                                        <p:attrNameLst>
                                          <p:attrName>ppt_x</p:attrName>
                                          <p:attrName>ppt_y</p:attrName>
                                        </p:attrNameLst>
                                      </p:cBhvr>
                                      <p:rCtr x="12995" y="16042"/>
                                    </p:animMotion>
                                  </p:childTnLst>
                                </p:cTn>
                              </p:par>
                              <p:par>
                                <p:cTn id="7" presetID="42" presetClass="path" presetSubtype="0" accel="50000" decel="50000" fill="hold" grpId="0" nodeType="withEffect">
                                  <p:stCondLst>
                                    <p:cond delay="0"/>
                                  </p:stCondLst>
                                  <p:childTnLst>
                                    <p:animMotion origin="layout" path="M 2.29167E-6 2.96296E-6 L 0.22018 0.32893 " pathEditMode="relative" rAng="0" ptsTypes="AA">
                                      <p:cBhvr>
                                        <p:cTn id="8" dur="2000" fill="hold"/>
                                        <p:tgtEl>
                                          <p:spTgt spid="8237"/>
                                        </p:tgtEl>
                                        <p:attrNameLst>
                                          <p:attrName>ppt_x</p:attrName>
                                          <p:attrName>ppt_y</p:attrName>
                                        </p:attrNameLst>
                                      </p:cBhvr>
                                      <p:rCtr x="11003" y="16435"/>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grpId="0" nodeType="clickEffect">
                                  <p:stCondLst>
                                    <p:cond delay="0"/>
                                  </p:stCondLst>
                                  <p:childTnLst>
                                    <p:animMotion origin="layout" path="M 3.125E-6 -3.33333E-6 L -0.15638 0.55695 " pathEditMode="relative" rAng="0" ptsTypes="AA">
                                      <p:cBhvr>
                                        <p:cTn id="12" dur="2000" fill="hold"/>
                                        <p:tgtEl>
                                          <p:spTgt spid="8238"/>
                                        </p:tgtEl>
                                        <p:attrNameLst>
                                          <p:attrName>ppt_x</p:attrName>
                                          <p:attrName>ppt_y</p:attrName>
                                        </p:attrNameLst>
                                      </p:cBhvr>
                                      <p:rCtr x="-7826" y="27847"/>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0" nodeType="clickEffect">
                                  <p:stCondLst>
                                    <p:cond delay="0"/>
                                  </p:stCondLst>
                                  <p:childTnLst>
                                    <p:animMotion origin="layout" path="M 0.03321 0.00555 L -0.17161 0.59259 " pathEditMode="relative" rAng="0" ptsTypes="AA">
                                      <p:cBhvr>
                                        <p:cTn id="16" dur="2000" fill="hold"/>
                                        <p:tgtEl>
                                          <p:spTgt spid="8240"/>
                                        </p:tgtEl>
                                        <p:attrNameLst>
                                          <p:attrName>ppt_x</p:attrName>
                                          <p:attrName>ppt_y</p:attrName>
                                        </p:attrNameLst>
                                      </p:cBhvr>
                                      <p:rCtr x="-10247" y="29352"/>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0" nodeType="clickEffect">
                                  <p:stCondLst>
                                    <p:cond delay="0"/>
                                  </p:stCondLst>
                                  <p:childTnLst>
                                    <p:animMotion origin="layout" path="M -2.5E-6 2.96296E-6 L 0.21433 0.41319 " pathEditMode="relative" rAng="0" ptsTypes="AA">
                                      <p:cBhvr>
                                        <p:cTn id="20" dur="2000" fill="hold"/>
                                        <p:tgtEl>
                                          <p:spTgt spid="8235"/>
                                        </p:tgtEl>
                                        <p:attrNameLst>
                                          <p:attrName>ppt_x</p:attrName>
                                          <p:attrName>ppt_y</p:attrName>
                                        </p:attrNameLst>
                                      </p:cBhvr>
                                      <p:rCtr x="10716" y="20648"/>
                                    </p:animMotion>
                                  </p:childTnLst>
                                </p:cTn>
                              </p:par>
                              <p:par>
                                <p:cTn id="21" presetID="42" presetClass="path" presetSubtype="0" accel="50000" decel="50000" fill="hold" grpId="0" nodeType="withEffect">
                                  <p:stCondLst>
                                    <p:cond delay="0"/>
                                  </p:stCondLst>
                                  <p:childTnLst>
                                    <p:animMotion origin="layout" path="M 0.0388 0.00069 L -0.19245 0.5838 " pathEditMode="relative" rAng="0" ptsTypes="AA">
                                      <p:cBhvr>
                                        <p:cTn id="22" dur="2000" fill="hold"/>
                                        <p:tgtEl>
                                          <p:spTgt spid="8239"/>
                                        </p:tgtEl>
                                        <p:attrNameLst>
                                          <p:attrName>ppt_x</p:attrName>
                                          <p:attrName>ppt_y</p:attrName>
                                        </p:attrNameLst>
                                      </p:cBhvr>
                                      <p:rCtr x="-11563" y="29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5" grpId="0"/>
      <p:bldP spid="8236" grpId="0"/>
      <p:bldP spid="8237" grpId="0"/>
      <p:bldP spid="8238" grpId="0"/>
      <p:bldP spid="8239" grpId="0"/>
      <p:bldP spid="82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3A2113B3-CAB3-46CB-AE87-92A781AA12AB}"/>
              </a:ext>
            </a:extLst>
          </p:cNvPr>
          <p:cNvSpPr>
            <a:spLocks noChangeArrowheads="1"/>
          </p:cNvSpPr>
          <p:nvPr/>
        </p:nvSpPr>
        <p:spPr bwMode="auto">
          <a:xfrm>
            <a:off x="2971800" y="1219200"/>
            <a:ext cx="5791200" cy="5029200"/>
          </a:xfrm>
          <a:prstGeom prst="rect">
            <a:avLst/>
          </a:prstGeom>
          <a:solidFill>
            <a:srgbClr val="61D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3" name="Text Box 5">
            <a:extLst>
              <a:ext uri="{FF2B5EF4-FFF2-40B4-BE49-F238E27FC236}">
                <a16:creationId xmlns:a16="http://schemas.microsoft.com/office/drawing/2014/main" id="{583F3791-3E2A-4A7E-B950-5BAEF0EAEF06}"/>
              </a:ext>
            </a:extLst>
          </p:cNvPr>
          <p:cNvSpPr txBox="1">
            <a:spLocks noChangeArrowheads="1"/>
          </p:cNvSpPr>
          <p:nvPr/>
        </p:nvSpPr>
        <p:spPr bwMode="auto">
          <a:xfrm>
            <a:off x="2895601" y="533400"/>
            <a:ext cx="1617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THỨC ĂN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NƯỚC UỐNG</a:t>
            </a:r>
          </a:p>
        </p:txBody>
      </p:sp>
      <p:sp>
        <p:nvSpPr>
          <p:cNvPr id="5124" name="Text Box 6">
            <a:extLst>
              <a:ext uri="{FF2B5EF4-FFF2-40B4-BE49-F238E27FC236}">
                <a16:creationId xmlns:a16="http://schemas.microsoft.com/office/drawing/2014/main" id="{9DA466A6-68A2-4484-8CAD-91BFF10DB1CC}"/>
              </a:ext>
            </a:extLst>
          </p:cNvPr>
          <p:cNvSpPr txBox="1">
            <a:spLocks noChangeArrowheads="1"/>
          </p:cNvSpPr>
          <p:nvPr/>
        </p:nvSpPr>
        <p:spPr bwMode="auto">
          <a:xfrm>
            <a:off x="7086600" y="762001"/>
            <a:ext cx="1562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KHÔNG KHÍ</a:t>
            </a:r>
          </a:p>
        </p:txBody>
      </p:sp>
      <p:sp>
        <p:nvSpPr>
          <p:cNvPr id="5125" name="Text Box 7">
            <a:extLst>
              <a:ext uri="{FF2B5EF4-FFF2-40B4-BE49-F238E27FC236}">
                <a16:creationId xmlns:a16="http://schemas.microsoft.com/office/drawing/2014/main" id="{62324293-02E6-4F71-8F11-BB9700EBC933}"/>
              </a:ext>
            </a:extLst>
          </p:cNvPr>
          <p:cNvSpPr txBox="1">
            <a:spLocks noChangeArrowheads="1"/>
          </p:cNvSpPr>
          <p:nvPr/>
        </p:nvSpPr>
        <p:spPr bwMode="auto">
          <a:xfrm>
            <a:off x="1981200" y="2438401"/>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PHÂN</a:t>
            </a:r>
          </a:p>
        </p:txBody>
      </p:sp>
      <p:sp>
        <p:nvSpPr>
          <p:cNvPr id="5126" name="Text Box 8">
            <a:extLst>
              <a:ext uri="{FF2B5EF4-FFF2-40B4-BE49-F238E27FC236}">
                <a16:creationId xmlns:a16="http://schemas.microsoft.com/office/drawing/2014/main" id="{2739D267-EC38-4E05-B5D7-0EE1B9D33C24}"/>
              </a:ext>
            </a:extLst>
          </p:cNvPr>
          <p:cNvSpPr txBox="1">
            <a:spLocks noChangeArrowheads="1"/>
          </p:cNvSpPr>
          <p:nvPr/>
        </p:nvSpPr>
        <p:spPr bwMode="auto">
          <a:xfrm>
            <a:off x="8839200" y="2362200"/>
            <a:ext cx="158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KHÍ</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CÁC-BÔ-NÍC</a:t>
            </a:r>
          </a:p>
        </p:txBody>
      </p:sp>
      <p:grpSp>
        <p:nvGrpSpPr>
          <p:cNvPr id="2102" name="Group 54">
            <a:extLst>
              <a:ext uri="{FF2B5EF4-FFF2-40B4-BE49-F238E27FC236}">
                <a16:creationId xmlns:a16="http://schemas.microsoft.com/office/drawing/2014/main" id="{AB2FC94F-8603-4414-923E-BB3140A16733}"/>
              </a:ext>
            </a:extLst>
          </p:cNvPr>
          <p:cNvGrpSpPr>
            <a:grpSpLocks/>
          </p:cNvGrpSpPr>
          <p:nvPr/>
        </p:nvGrpSpPr>
        <p:grpSpPr bwMode="auto">
          <a:xfrm>
            <a:off x="3352800" y="1600200"/>
            <a:ext cx="1295400" cy="457200"/>
            <a:chOff x="1152" y="1008"/>
            <a:chExt cx="816" cy="288"/>
          </a:xfrm>
        </p:grpSpPr>
        <p:sp>
          <p:nvSpPr>
            <p:cNvPr id="5168" name="Rectangle 10">
              <a:extLst>
                <a:ext uri="{FF2B5EF4-FFF2-40B4-BE49-F238E27FC236}">
                  <a16:creationId xmlns:a16="http://schemas.microsoft.com/office/drawing/2014/main" id="{C77FAC6C-F285-4553-B522-1E0E7605DF5A}"/>
                </a:ext>
              </a:extLst>
            </p:cNvPr>
            <p:cNvSpPr>
              <a:spLocks noChangeArrowheads="1"/>
            </p:cNvSpPr>
            <p:nvPr/>
          </p:nvSpPr>
          <p:spPr bwMode="auto">
            <a:xfrm>
              <a:off x="1152" y="1008"/>
              <a:ext cx="816"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9" name="Text Box 11">
              <a:extLst>
                <a:ext uri="{FF2B5EF4-FFF2-40B4-BE49-F238E27FC236}">
                  <a16:creationId xmlns:a16="http://schemas.microsoft.com/office/drawing/2014/main" id="{C54E08A5-9642-43A4-B8A2-142A6F22CC20}"/>
                </a:ext>
              </a:extLst>
            </p:cNvPr>
            <p:cNvSpPr txBox="1">
              <a:spLocks noChangeArrowheads="1"/>
            </p:cNvSpPr>
            <p:nvPr/>
          </p:nvSpPr>
          <p:spPr bwMode="auto">
            <a:xfrm>
              <a:off x="1200" y="1026"/>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Tiêu hoá</a:t>
              </a:r>
            </a:p>
          </p:txBody>
        </p:sp>
      </p:grpSp>
      <p:grpSp>
        <p:nvGrpSpPr>
          <p:cNvPr id="2062" name="Group 14">
            <a:extLst>
              <a:ext uri="{FF2B5EF4-FFF2-40B4-BE49-F238E27FC236}">
                <a16:creationId xmlns:a16="http://schemas.microsoft.com/office/drawing/2014/main" id="{C35A22B3-5B69-4175-9CB0-25DEC8732A8C}"/>
              </a:ext>
            </a:extLst>
          </p:cNvPr>
          <p:cNvGrpSpPr>
            <a:grpSpLocks/>
          </p:cNvGrpSpPr>
          <p:nvPr/>
        </p:nvGrpSpPr>
        <p:grpSpPr bwMode="auto">
          <a:xfrm>
            <a:off x="7086600" y="1600200"/>
            <a:ext cx="1295400" cy="457200"/>
            <a:chOff x="1248" y="1296"/>
            <a:chExt cx="816" cy="288"/>
          </a:xfrm>
        </p:grpSpPr>
        <p:sp>
          <p:nvSpPr>
            <p:cNvPr id="5166" name="Rectangle 12">
              <a:extLst>
                <a:ext uri="{FF2B5EF4-FFF2-40B4-BE49-F238E27FC236}">
                  <a16:creationId xmlns:a16="http://schemas.microsoft.com/office/drawing/2014/main" id="{4B67247F-BFF7-4A00-9D60-F17C1B2813ED}"/>
                </a:ext>
              </a:extLst>
            </p:cNvPr>
            <p:cNvSpPr>
              <a:spLocks noChangeArrowheads="1"/>
            </p:cNvSpPr>
            <p:nvPr/>
          </p:nvSpPr>
          <p:spPr bwMode="auto">
            <a:xfrm>
              <a:off x="1248" y="1296"/>
              <a:ext cx="816"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7" name="Text Box 13">
              <a:extLst>
                <a:ext uri="{FF2B5EF4-FFF2-40B4-BE49-F238E27FC236}">
                  <a16:creationId xmlns:a16="http://schemas.microsoft.com/office/drawing/2014/main" id="{0FDEF7F2-AB36-4D26-9BCB-9CC93F54A6C5}"/>
                </a:ext>
              </a:extLst>
            </p:cNvPr>
            <p:cNvSpPr txBox="1">
              <a:spLocks noChangeArrowheads="1"/>
            </p:cNvSpPr>
            <p:nvPr/>
          </p:nvSpPr>
          <p:spPr bwMode="auto">
            <a:xfrm>
              <a:off x="1344" y="1338"/>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Hô hấp</a:t>
              </a:r>
            </a:p>
          </p:txBody>
        </p:sp>
      </p:grpSp>
      <p:grpSp>
        <p:nvGrpSpPr>
          <p:cNvPr id="5129" name="Group 23">
            <a:extLst>
              <a:ext uri="{FF2B5EF4-FFF2-40B4-BE49-F238E27FC236}">
                <a16:creationId xmlns:a16="http://schemas.microsoft.com/office/drawing/2014/main" id="{F14FE3CD-D586-4F3F-877B-E5B7B0EC1859}"/>
              </a:ext>
            </a:extLst>
          </p:cNvPr>
          <p:cNvGrpSpPr>
            <a:grpSpLocks/>
          </p:cNvGrpSpPr>
          <p:nvPr/>
        </p:nvGrpSpPr>
        <p:grpSpPr bwMode="auto">
          <a:xfrm>
            <a:off x="3733800" y="5105400"/>
            <a:ext cx="1828800" cy="1066800"/>
            <a:chOff x="2208" y="2448"/>
            <a:chExt cx="1152" cy="672"/>
          </a:xfrm>
        </p:grpSpPr>
        <p:sp>
          <p:nvSpPr>
            <p:cNvPr id="5164" name="Rectangle 15">
              <a:extLst>
                <a:ext uri="{FF2B5EF4-FFF2-40B4-BE49-F238E27FC236}">
                  <a16:creationId xmlns:a16="http://schemas.microsoft.com/office/drawing/2014/main" id="{76F55E65-36E8-47D0-8046-A185FD4F4606}"/>
                </a:ext>
              </a:extLst>
            </p:cNvPr>
            <p:cNvSpPr>
              <a:spLocks noChangeArrowheads="1"/>
            </p:cNvSpPr>
            <p:nvPr/>
          </p:nvSpPr>
          <p:spPr bwMode="auto">
            <a:xfrm>
              <a:off x="2208" y="2448"/>
              <a:ext cx="1152" cy="67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5" name="Text Box 16">
              <a:extLst>
                <a:ext uri="{FF2B5EF4-FFF2-40B4-BE49-F238E27FC236}">
                  <a16:creationId xmlns:a16="http://schemas.microsoft.com/office/drawing/2014/main" id="{38ED6AE6-DA4C-4BB9-8A29-C6029B88E7A9}"/>
                </a:ext>
              </a:extLst>
            </p:cNvPr>
            <p:cNvSpPr txBox="1">
              <a:spLocks noChangeArrowheads="1"/>
            </p:cNvSpPr>
            <p:nvPr/>
          </p:nvSpPr>
          <p:spPr bwMode="auto">
            <a:xfrm>
              <a:off x="2274" y="2484"/>
              <a:ext cx="97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Tất cả các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cơ quan của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cơ thể</a:t>
              </a:r>
            </a:p>
          </p:txBody>
        </p:sp>
      </p:grpSp>
      <p:grpSp>
        <p:nvGrpSpPr>
          <p:cNvPr id="2070" name="Group 22">
            <a:extLst>
              <a:ext uri="{FF2B5EF4-FFF2-40B4-BE49-F238E27FC236}">
                <a16:creationId xmlns:a16="http://schemas.microsoft.com/office/drawing/2014/main" id="{5188A6A8-2269-4274-B40C-9849402B8B6B}"/>
              </a:ext>
            </a:extLst>
          </p:cNvPr>
          <p:cNvGrpSpPr>
            <a:grpSpLocks/>
          </p:cNvGrpSpPr>
          <p:nvPr/>
        </p:nvGrpSpPr>
        <p:grpSpPr bwMode="auto">
          <a:xfrm>
            <a:off x="6400800" y="5029200"/>
            <a:ext cx="1295400" cy="457200"/>
            <a:chOff x="3168" y="3120"/>
            <a:chExt cx="816" cy="288"/>
          </a:xfrm>
        </p:grpSpPr>
        <p:sp>
          <p:nvSpPr>
            <p:cNvPr id="5162" name="Rectangle 17">
              <a:extLst>
                <a:ext uri="{FF2B5EF4-FFF2-40B4-BE49-F238E27FC236}">
                  <a16:creationId xmlns:a16="http://schemas.microsoft.com/office/drawing/2014/main" id="{A4B8E0D1-5950-44B4-9619-53A1C34FCEAF}"/>
                </a:ext>
              </a:extLst>
            </p:cNvPr>
            <p:cNvSpPr>
              <a:spLocks noChangeArrowheads="1"/>
            </p:cNvSpPr>
            <p:nvPr/>
          </p:nvSpPr>
          <p:spPr bwMode="auto">
            <a:xfrm>
              <a:off x="3168" y="3120"/>
              <a:ext cx="816"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3" name="Text Box 18">
              <a:extLst>
                <a:ext uri="{FF2B5EF4-FFF2-40B4-BE49-F238E27FC236}">
                  <a16:creationId xmlns:a16="http://schemas.microsoft.com/office/drawing/2014/main" id="{F790D368-701E-47AD-A212-554E88ED2E64}"/>
                </a:ext>
              </a:extLst>
            </p:cNvPr>
            <p:cNvSpPr txBox="1">
              <a:spLocks noChangeArrowheads="1"/>
            </p:cNvSpPr>
            <p:nvPr/>
          </p:nvSpPr>
          <p:spPr bwMode="auto">
            <a:xfrm>
              <a:off x="3270" y="3156"/>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Bài tiết</a:t>
              </a:r>
            </a:p>
          </p:txBody>
        </p:sp>
      </p:grpSp>
      <p:grpSp>
        <p:nvGrpSpPr>
          <p:cNvPr id="2069" name="Group 21">
            <a:extLst>
              <a:ext uri="{FF2B5EF4-FFF2-40B4-BE49-F238E27FC236}">
                <a16:creationId xmlns:a16="http://schemas.microsoft.com/office/drawing/2014/main" id="{422C78CD-80E3-4DF0-AB4A-052AE63969B8}"/>
              </a:ext>
            </a:extLst>
          </p:cNvPr>
          <p:cNvGrpSpPr>
            <a:grpSpLocks/>
          </p:cNvGrpSpPr>
          <p:nvPr/>
        </p:nvGrpSpPr>
        <p:grpSpPr bwMode="auto">
          <a:xfrm>
            <a:off x="4876800" y="3276600"/>
            <a:ext cx="2133600" cy="457200"/>
            <a:chOff x="2256" y="2640"/>
            <a:chExt cx="1344" cy="288"/>
          </a:xfrm>
        </p:grpSpPr>
        <p:sp>
          <p:nvSpPr>
            <p:cNvPr id="5160" name="Rectangle 19">
              <a:extLst>
                <a:ext uri="{FF2B5EF4-FFF2-40B4-BE49-F238E27FC236}">
                  <a16:creationId xmlns:a16="http://schemas.microsoft.com/office/drawing/2014/main" id="{B80EF2B5-5E34-4F25-9140-430F1DD288D0}"/>
                </a:ext>
              </a:extLst>
            </p:cNvPr>
            <p:cNvSpPr>
              <a:spLocks noChangeArrowheads="1"/>
            </p:cNvSpPr>
            <p:nvPr/>
          </p:nvSpPr>
          <p:spPr bwMode="auto">
            <a:xfrm>
              <a:off x="2256" y="2640"/>
              <a:ext cx="1344"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61" name="Text Box 20">
              <a:extLst>
                <a:ext uri="{FF2B5EF4-FFF2-40B4-BE49-F238E27FC236}">
                  <a16:creationId xmlns:a16="http://schemas.microsoft.com/office/drawing/2014/main" id="{17FC4309-5833-4AA7-A56E-415C679680BA}"/>
                </a:ext>
              </a:extLst>
            </p:cNvPr>
            <p:cNvSpPr txBox="1">
              <a:spLocks noChangeArrowheads="1"/>
            </p:cNvSpPr>
            <p:nvPr/>
          </p:nvSpPr>
          <p:spPr bwMode="auto">
            <a:xfrm>
              <a:off x="2466" y="2676"/>
              <a:ext cx="8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Tuần hoàn</a:t>
              </a:r>
            </a:p>
          </p:txBody>
        </p:sp>
      </p:grpSp>
      <p:sp>
        <p:nvSpPr>
          <p:cNvPr id="2072" name="Line 24">
            <a:extLst>
              <a:ext uri="{FF2B5EF4-FFF2-40B4-BE49-F238E27FC236}">
                <a16:creationId xmlns:a16="http://schemas.microsoft.com/office/drawing/2014/main" id="{382208C2-0105-49C2-AE2F-2D754894166E}"/>
              </a:ext>
            </a:extLst>
          </p:cNvPr>
          <p:cNvSpPr>
            <a:spLocks noChangeShapeType="1"/>
          </p:cNvSpPr>
          <p:nvPr/>
        </p:nvSpPr>
        <p:spPr bwMode="auto">
          <a:xfrm>
            <a:off x="3657600" y="2057400"/>
            <a:ext cx="0" cy="609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3" name="Line 25">
            <a:extLst>
              <a:ext uri="{FF2B5EF4-FFF2-40B4-BE49-F238E27FC236}">
                <a16:creationId xmlns:a16="http://schemas.microsoft.com/office/drawing/2014/main" id="{24D7ABE9-8651-4170-BC7A-D9EAFBD7D577}"/>
              </a:ext>
            </a:extLst>
          </p:cNvPr>
          <p:cNvSpPr>
            <a:spLocks noChangeShapeType="1"/>
          </p:cNvSpPr>
          <p:nvPr/>
        </p:nvSpPr>
        <p:spPr bwMode="auto">
          <a:xfrm flipH="1">
            <a:off x="2895600" y="2667000"/>
            <a:ext cx="7620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4" name="Line 26">
            <a:extLst>
              <a:ext uri="{FF2B5EF4-FFF2-40B4-BE49-F238E27FC236}">
                <a16:creationId xmlns:a16="http://schemas.microsoft.com/office/drawing/2014/main" id="{82CCA5F7-52FE-4386-9B6D-40B07451416F}"/>
              </a:ext>
            </a:extLst>
          </p:cNvPr>
          <p:cNvSpPr>
            <a:spLocks noChangeShapeType="1"/>
          </p:cNvSpPr>
          <p:nvPr/>
        </p:nvSpPr>
        <p:spPr bwMode="auto">
          <a:xfrm>
            <a:off x="4038600" y="2057400"/>
            <a:ext cx="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5" name="Line 27">
            <a:extLst>
              <a:ext uri="{FF2B5EF4-FFF2-40B4-BE49-F238E27FC236}">
                <a16:creationId xmlns:a16="http://schemas.microsoft.com/office/drawing/2014/main" id="{E066D8DC-E394-4033-AF05-0865BDABA798}"/>
              </a:ext>
            </a:extLst>
          </p:cNvPr>
          <p:cNvSpPr>
            <a:spLocks noChangeShapeType="1"/>
          </p:cNvSpPr>
          <p:nvPr/>
        </p:nvSpPr>
        <p:spPr bwMode="auto">
          <a:xfrm>
            <a:off x="4038600" y="2667000"/>
            <a:ext cx="1295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6" name="Line 28">
            <a:extLst>
              <a:ext uri="{FF2B5EF4-FFF2-40B4-BE49-F238E27FC236}">
                <a16:creationId xmlns:a16="http://schemas.microsoft.com/office/drawing/2014/main" id="{79A9CC61-A4D0-4C65-86BE-61B09E2B8DED}"/>
              </a:ext>
            </a:extLst>
          </p:cNvPr>
          <p:cNvSpPr>
            <a:spLocks noChangeShapeType="1"/>
          </p:cNvSpPr>
          <p:nvPr/>
        </p:nvSpPr>
        <p:spPr bwMode="auto">
          <a:xfrm>
            <a:off x="5334000" y="2667000"/>
            <a:ext cx="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7" name="Line 29">
            <a:extLst>
              <a:ext uri="{FF2B5EF4-FFF2-40B4-BE49-F238E27FC236}">
                <a16:creationId xmlns:a16="http://schemas.microsoft.com/office/drawing/2014/main" id="{EC41D443-9365-4F5B-A02A-44D92D130586}"/>
              </a:ext>
            </a:extLst>
          </p:cNvPr>
          <p:cNvSpPr>
            <a:spLocks noChangeShapeType="1"/>
          </p:cNvSpPr>
          <p:nvPr/>
        </p:nvSpPr>
        <p:spPr bwMode="auto">
          <a:xfrm>
            <a:off x="8001000" y="2057400"/>
            <a:ext cx="0" cy="609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9" name="Line 31">
            <a:extLst>
              <a:ext uri="{FF2B5EF4-FFF2-40B4-BE49-F238E27FC236}">
                <a16:creationId xmlns:a16="http://schemas.microsoft.com/office/drawing/2014/main" id="{2D2DD375-B3CD-46EC-87FE-9C8C86D16D7F}"/>
              </a:ext>
            </a:extLst>
          </p:cNvPr>
          <p:cNvSpPr>
            <a:spLocks noChangeShapeType="1"/>
          </p:cNvSpPr>
          <p:nvPr/>
        </p:nvSpPr>
        <p:spPr bwMode="auto">
          <a:xfrm>
            <a:off x="8001000" y="2667000"/>
            <a:ext cx="8382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2" name="Line 34">
            <a:extLst>
              <a:ext uri="{FF2B5EF4-FFF2-40B4-BE49-F238E27FC236}">
                <a16:creationId xmlns:a16="http://schemas.microsoft.com/office/drawing/2014/main" id="{3A1F7FC2-4D52-4288-A5B3-9A5D02F07749}"/>
              </a:ext>
            </a:extLst>
          </p:cNvPr>
          <p:cNvSpPr>
            <a:spLocks noChangeShapeType="1"/>
          </p:cNvSpPr>
          <p:nvPr/>
        </p:nvSpPr>
        <p:spPr bwMode="auto">
          <a:xfrm>
            <a:off x="6781800" y="2817814"/>
            <a:ext cx="0" cy="45878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3" name="Line 35">
            <a:extLst>
              <a:ext uri="{FF2B5EF4-FFF2-40B4-BE49-F238E27FC236}">
                <a16:creationId xmlns:a16="http://schemas.microsoft.com/office/drawing/2014/main" id="{540688FA-39D4-4F35-9D78-36A98AB8AF8C}"/>
              </a:ext>
            </a:extLst>
          </p:cNvPr>
          <p:cNvSpPr>
            <a:spLocks noChangeShapeType="1"/>
          </p:cNvSpPr>
          <p:nvPr/>
        </p:nvSpPr>
        <p:spPr bwMode="auto">
          <a:xfrm>
            <a:off x="6781800" y="2819400"/>
            <a:ext cx="9144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4" name="Line 36">
            <a:extLst>
              <a:ext uri="{FF2B5EF4-FFF2-40B4-BE49-F238E27FC236}">
                <a16:creationId xmlns:a16="http://schemas.microsoft.com/office/drawing/2014/main" id="{A0FCEF96-EC43-4D22-85BE-95C663E297F8}"/>
              </a:ext>
            </a:extLst>
          </p:cNvPr>
          <p:cNvSpPr>
            <a:spLocks noChangeShapeType="1"/>
          </p:cNvSpPr>
          <p:nvPr/>
        </p:nvSpPr>
        <p:spPr bwMode="auto">
          <a:xfrm flipV="1">
            <a:off x="7696200" y="2057400"/>
            <a:ext cx="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5" name="Line 37">
            <a:extLst>
              <a:ext uri="{FF2B5EF4-FFF2-40B4-BE49-F238E27FC236}">
                <a16:creationId xmlns:a16="http://schemas.microsoft.com/office/drawing/2014/main" id="{80B66526-74AF-46CB-BC8B-583F4FDBF35B}"/>
              </a:ext>
            </a:extLst>
          </p:cNvPr>
          <p:cNvSpPr>
            <a:spLocks noChangeShapeType="1"/>
          </p:cNvSpPr>
          <p:nvPr/>
        </p:nvSpPr>
        <p:spPr bwMode="auto">
          <a:xfrm>
            <a:off x="5029200" y="3733800"/>
            <a:ext cx="0" cy="1371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6" name="Line 38">
            <a:extLst>
              <a:ext uri="{FF2B5EF4-FFF2-40B4-BE49-F238E27FC236}">
                <a16:creationId xmlns:a16="http://schemas.microsoft.com/office/drawing/2014/main" id="{80BE3CB3-D312-4ED2-9633-F7A2192E784E}"/>
              </a:ext>
            </a:extLst>
          </p:cNvPr>
          <p:cNvSpPr>
            <a:spLocks noChangeShapeType="1"/>
          </p:cNvSpPr>
          <p:nvPr/>
        </p:nvSpPr>
        <p:spPr bwMode="auto">
          <a:xfrm flipV="1">
            <a:off x="5181600" y="3733800"/>
            <a:ext cx="0" cy="13716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7" name="Line 39">
            <a:extLst>
              <a:ext uri="{FF2B5EF4-FFF2-40B4-BE49-F238E27FC236}">
                <a16:creationId xmlns:a16="http://schemas.microsoft.com/office/drawing/2014/main" id="{6BEE4700-B5A4-4EA8-81D8-B2CEC5674092}"/>
              </a:ext>
            </a:extLst>
          </p:cNvPr>
          <p:cNvSpPr>
            <a:spLocks noChangeShapeType="1"/>
          </p:cNvSpPr>
          <p:nvPr/>
        </p:nvSpPr>
        <p:spPr bwMode="auto">
          <a:xfrm>
            <a:off x="6924675" y="3733800"/>
            <a:ext cx="0" cy="1295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8" name="Line 40">
            <a:extLst>
              <a:ext uri="{FF2B5EF4-FFF2-40B4-BE49-F238E27FC236}">
                <a16:creationId xmlns:a16="http://schemas.microsoft.com/office/drawing/2014/main" id="{E1C38728-3CC3-4429-813D-342FFDFFC61D}"/>
              </a:ext>
            </a:extLst>
          </p:cNvPr>
          <p:cNvSpPr>
            <a:spLocks noChangeShapeType="1"/>
          </p:cNvSpPr>
          <p:nvPr/>
        </p:nvSpPr>
        <p:spPr bwMode="auto">
          <a:xfrm>
            <a:off x="6924675" y="5486400"/>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9" name="Line 41">
            <a:extLst>
              <a:ext uri="{FF2B5EF4-FFF2-40B4-BE49-F238E27FC236}">
                <a16:creationId xmlns:a16="http://schemas.microsoft.com/office/drawing/2014/main" id="{9301A64A-B874-401D-84D6-08666D943F81}"/>
              </a:ext>
            </a:extLst>
          </p:cNvPr>
          <p:cNvSpPr>
            <a:spLocks noChangeShapeType="1"/>
          </p:cNvSpPr>
          <p:nvPr/>
        </p:nvSpPr>
        <p:spPr bwMode="auto">
          <a:xfrm>
            <a:off x="6924675" y="5791200"/>
            <a:ext cx="2057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90" name="Line 42">
            <a:extLst>
              <a:ext uri="{FF2B5EF4-FFF2-40B4-BE49-F238E27FC236}">
                <a16:creationId xmlns:a16="http://schemas.microsoft.com/office/drawing/2014/main" id="{0A8555C9-7929-4DBE-904A-CEE632E73335}"/>
              </a:ext>
            </a:extLst>
          </p:cNvPr>
          <p:cNvSpPr>
            <a:spLocks noChangeShapeType="1"/>
          </p:cNvSpPr>
          <p:nvPr/>
        </p:nvSpPr>
        <p:spPr bwMode="auto">
          <a:xfrm>
            <a:off x="3810000" y="1143000"/>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8" name="Text Box 44">
            <a:extLst>
              <a:ext uri="{FF2B5EF4-FFF2-40B4-BE49-F238E27FC236}">
                <a16:creationId xmlns:a16="http://schemas.microsoft.com/office/drawing/2014/main" id="{FC0C554C-00AC-45E1-9E5F-6B046ADEBBCA}"/>
              </a:ext>
            </a:extLst>
          </p:cNvPr>
          <p:cNvSpPr txBox="1">
            <a:spLocks noChangeArrowheads="1"/>
          </p:cNvSpPr>
          <p:nvPr/>
        </p:nvSpPr>
        <p:spPr bwMode="auto">
          <a:xfrm>
            <a:off x="8915401" y="5410200"/>
            <a:ext cx="1566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NƯỚC TIỂU</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en-US" altLang="vi-VN"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MỒ HỒI</a:t>
            </a:r>
          </a:p>
        </p:txBody>
      </p:sp>
      <p:sp>
        <p:nvSpPr>
          <p:cNvPr id="2078" name="Line 30">
            <a:extLst>
              <a:ext uri="{FF2B5EF4-FFF2-40B4-BE49-F238E27FC236}">
                <a16:creationId xmlns:a16="http://schemas.microsoft.com/office/drawing/2014/main" id="{7EBBFC31-422F-40D6-92EA-53096348A12F}"/>
              </a:ext>
            </a:extLst>
          </p:cNvPr>
          <p:cNvSpPr>
            <a:spLocks noChangeShapeType="1"/>
          </p:cNvSpPr>
          <p:nvPr/>
        </p:nvSpPr>
        <p:spPr bwMode="auto">
          <a:xfrm>
            <a:off x="7315200" y="2055813"/>
            <a:ext cx="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0" name="Line 32">
            <a:extLst>
              <a:ext uri="{FF2B5EF4-FFF2-40B4-BE49-F238E27FC236}">
                <a16:creationId xmlns:a16="http://schemas.microsoft.com/office/drawing/2014/main" id="{C6F66233-4456-441C-842E-B57F6E51095B}"/>
              </a:ext>
            </a:extLst>
          </p:cNvPr>
          <p:cNvSpPr>
            <a:spLocks noChangeShapeType="1"/>
          </p:cNvSpPr>
          <p:nvPr/>
        </p:nvSpPr>
        <p:spPr bwMode="auto">
          <a:xfrm>
            <a:off x="6553200" y="2665413"/>
            <a:ext cx="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1" name="Line 33">
            <a:extLst>
              <a:ext uri="{FF2B5EF4-FFF2-40B4-BE49-F238E27FC236}">
                <a16:creationId xmlns:a16="http://schemas.microsoft.com/office/drawing/2014/main" id="{C776D87C-3A38-4A77-8043-F9CCD929FE3A}"/>
              </a:ext>
            </a:extLst>
          </p:cNvPr>
          <p:cNvSpPr>
            <a:spLocks noChangeShapeType="1"/>
          </p:cNvSpPr>
          <p:nvPr/>
        </p:nvSpPr>
        <p:spPr bwMode="auto">
          <a:xfrm>
            <a:off x="6553200" y="2665413"/>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91" name="Line 43">
            <a:extLst>
              <a:ext uri="{FF2B5EF4-FFF2-40B4-BE49-F238E27FC236}">
                <a16:creationId xmlns:a16="http://schemas.microsoft.com/office/drawing/2014/main" id="{C4289DCE-9D91-478F-9499-53440FB97A60}"/>
              </a:ext>
            </a:extLst>
          </p:cNvPr>
          <p:cNvSpPr>
            <a:spLocks noChangeShapeType="1"/>
          </p:cNvSpPr>
          <p:nvPr/>
        </p:nvSpPr>
        <p:spPr bwMode="auto">
          <a:xfrm>
            <a:off x="7772400" y="1143000"/>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53" name="Text Box 47">
            <a:extLst>
              <a:ext uri="{FF2B5EF4-FFF2-40B4-BE49-F238E27FC236}">
                <a16:creationId xmlns:a16="http://schemas.microsoft.com/office/drawing/2014/main" id="{0311BCB4-3E7B-42EE-9481-56A6CDE4D960}"/>
              </a:ext>
            </a:extLst>
          </p:cNvPr>
          <p:cNvSpPr txBox="1">
            <a:spLocks noChangeArrowheads="1"/>
          </p:cNvSpPr>
          <p:nvPr/>
        </p:nvSpPr>
        <p:spPr bwMode="auto">
          <a:xfrm>
            <a:off x="6781800" y="2819401"/>
            <a:ext cx="1562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khí các-bô-níc</a:t>
            </a:r>
          </a:p>
        </p:txBody>
      </p:sp>
      <p:sp>
        <p:nvSpPr>
          <p:cNvPr id="2094" name="Text Box 46">
            <a:extLst>
              <a:ext uri="{FF2B5EF4-FFF2-40B4-BE49-F238E27FC236}">
                <a16:creationId xmlns:a16="http://schemas.microsoft.com/office/drawing/2014/main" id="{DCC66DF2-2973-4D6E-AB55-D1DD7F6DD9E7}"/>
              </a:ext>
            </a:extLst>
          </p:cNvPr>
          <p:cNvSpPr txBox="1">
            <a:spLocks noChangeArrowheads="1"/>
          </p:cNvSpPr>
          <p:nvPr/>
        </p:nvSpPr>
        <p:spPr bwMode="auto">
          <a:xfrm>
            <a:off x="6629400" y="2286001"/>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ô-xi</a:t>
            </a:r>
          </a:p>
        </p:txBody>
      </p:sp>
      <p:sp>
        <p:nvSpPr>
          <p:cNvPr id="2096" name="Text Box 48">
            <a:extLst>
              <a:ext uri="{FF2B5EF4-FFF2-40B4-BE49-F238E27FC236}">
                <a16:creationId xmlns:a16="http://schemas.microsoft.com/office/drawing/2014/main" id="{463AAF73-EB41-4623-9980-38ADF1C3932A}"/>
              </a:ext>
            </a:extLst>
          </p:cNvPr>
          <p:cNvSpPr txBox="1">
            <a:spLocks noChangeArrowheads="1"/>
          </p:cNvSpPr>
          <p:nvPr/>
        </p:nvSpPr>
        <p:spPr bwMode="auto">
          <a:xfrm>
            <a:off x="4019551" y="2259013"/>
            <a:ext cx="179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chất dinh dưỡng</a:t>
            </a:r>
          </a:p>
        </p:txBody>
      </p:sp>
      <p:sp>
        <p:nvSpPr>
          <p:cNvPr id="5156" name="Text Box 49">
            <a:extLst>
              <a:ext uri="{FF2B5EF4-FFF2-40B4-BE49-F238E27FC236}">
                <a16:creationId xmlns:a16="http://schemas.microsoft.com/office/drawing/2014/main" id="{CCE93343-601F-4557-8DC0-C65FA41BA11D}"/>
              </a:ext>
            </a:extLst>
          </p:cNvPr>
          <p:cNvSpPr txBox="1">
            <a:spLocks noChangeArrowheads="1"/>
          </p:cNvSpPr>
          <p:nvPr/>
        </p:nvSpPr>
        <p:spPr bwMode="auto">
          <a:xfrm>
            <a:off x="3581401" y="4038600"/>
            <a:ext cx="14763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ô-xi và</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 các</a:t>
            </a:r>
            <a:r>
              <a:rPr kumimoji="0" lang="en-US" alt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chất dinh dưỡng</a:t>
            </a:r>
          </a:p>
        </p:txBody>
      </p:sp>
      <p:sp>
        <p:nvSpPr>
          <p:cNvPr id="5157" name="Text Box 50">
            <a:extLst>
              <a:ext uri="{FF2B5EF4-FFF2-40B4-BE49-F238E27FC236}">
                <a16:creationId xmlns:a16="http://schemas.microsoft.com/office/drawing/2014/main" id="{7339430B-4044-4777-8523-C1A91A06A19F}"/>
              </a:ext>
            </a:extLst>
          </p:cNvPr>
          <p:cNvSpPr txBox="1">
            <a:spLocks noChangeArrowheads="1"/>
          </p:cNvSpPr>
          <p:nvPr/>
        </p:nvSpPr>
        <p:spPr bwMode="auto">
          <a:xfrm>
            <a:off x="6858000" y="4267201"/>
            <a:ext cx="142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các</a:t>
            </a:r>
            <a:r>
              <a:rPr kumimoji="0" lang="en-US" alt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chất thải</a:t>
            </a:r>
          </a:p>
        </p:txBody>
      </p:sp>
      <p:sp>
        <p:nvSpPr>
          <p:cNvPr id="5158" name="Text Box 51">
            <a:extLst>
              <a:ext uri="{FF2B5EF4-FFF2-40B4-BE49-F238E27FC236}">
                <a16:creationId xmlns:a16="http://schemas.microsoft.com/office/drawing/2014/main" id="{43D46E53-17AD-4569-B544-FC31BFB21B9E}"/>
              </a:ext>
            </a:extLst>
          </p:cNvPr>
          <p:cNvSpPr txBox="1">
            <a:spLocks noChangeArrowheads="1"/>
          </p:cNvSpPr>
          <p:nvPr/>
        </p:nvSpPr>
        <p:spPr bwMode="auto">
          <a:xfrm>
            <a:off x="5153025" y="4211638"/>
            <a:ext cx="170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khí các-bô-níc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và các</a:t>
            </a:r>
            <a:r>
              <a:rPr kumimoji="0" lang="en-US" alt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vi-VN" sz="1800" b="1" i="0" u="none" strike="noStrike" kern="1200" cap="none" spc="0" normalizeH="0" baseline="0" noProof="0">
                <a:ln>
                  <a:noFill/>
                </a:ln>
                <a:solidFill>
                  <a:srgbClr val="CC00CC"/>
                </a:solidFill>
                <a:effectLst/>
                <a:uLnTx/>
                <a:uFillTx/>
                <a:latin typeface="Times New Roman" panose="02020603050405020304" pitchFamily="18" charset="0"/>
                <a:ea typeface="+mn-ea"/>
                <a:cs typeface="+mn-cs"/>
              </a:rPr>
              <a:t>chất thải</a:t>
            </a:r>
          </a:p>
        </p:txBody>
      </p:sp>
      <p:sp>
        <p:nvSpPr>
          <p:cNvPr id="2100" name="Text Box 52">
            <a:extLst>
              <a:ext uri="{FF2B5EF4-FFF2-40B4-BE49-F238E27FC236}">
                <a16:creationId xmlns:a16="http://schemas.microsoft.com/office/drawing/2014/main" id="{11650C81-F0A2-4422-A0A0-0117508F104B}"/>
              </a:ext>
            </a:extLst>
          </p:cNvPr>
          <p:cNvSpPr txBox="1">
            <a:spLocks noChangeArrowheads="1"/>
          </p:cNvSpPr>
          <p:nvPr/>
        </p:nvSpPr>
        <p:spPr bwMode="auto">
          <a:xfrm>
            <a:off x="2590800" y="6324601"/>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Sơ đồ mối liên hệ giữa một số cơ quan trong quá trình trao đổi chất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078"/>
                                        </p:tgtEl>
                                        <p:attrNameLst>
                                          <p:attrName>style.color</p:attrName>
                                        </p:attrNameLst>
                                      </p:cBhvr>
                                      <p:by>
                                        <p:hsl h="0" s="-12549" l="-25098"/>
                                      </p:by>
                                    </p:animClr>
                                    <p:animClr clrSpc="hsl" dir="cw">
                                      <p:cBhvr>
                                        <p:cTn id="7" dur="500" fill="hold"/>
                                        <p:tgtEl>
                                          <p:spTgt spid="2078"/>
                                        </p:tgtEl>
                                        <p:attrNameLst>
                                          <p:attrName>fillcolor</p:attrName>
                                        </p:attrNameLst>
                                      </p:cBhvr>
                                      <p:by>
                                        <p:hsl h="0" s="-12549" l="-25098"/>
                                      </p:by>
                                    </p:animClr>
                                    <p:animClr clrSpc="hsl" dir="cw">
                                      <p:cBhvr>
                                        <p:cTn id="8" dur="500" fill="hold"/>
                                        <p:tgtEl>
                                          <p:spTgt spid="2078"/>
                                        </p:tgtEl>
                                        <p:attrNameLst>
                                          <p:attrName>stroke.color</p:attrName>
                                        </p:attrNameLst>
                                      </p:cBhvr>
                                      <p:by>
                                        <p:hsl h="0" s="-12549" l="-25098"/>
                                      </p:by>
                                    </p:animClr>
                                    <p:set>
                                      <p:cBhvr>
                                        <p:cTn id="9" dur="500" fill="hold"/>
                                        <p:tgtEl>
                                          <p:spTgt spid="2078"/>
                                        </p:tgtEl>
                                        <p:attrNameLst>
                                          <p:attrName>fill.type</p:attrName>
                                        </p:attrNameLst>
                                      </p:cBhvr>
                                      <p:to>
                                        <p:strVal val="solid"/>
                                      </p:to>
                                    </p:set>
                                  </p:childTnLst>
                                </p:cTn>
                              </p:par>
                              <p:par>
                                <p:cTn id="10" presetID="26" presetClass="emph" presetSubtype="0" fill="hold" nodeType="withEffect">
                                  <p:stCondLst>
                                    <p:cond delay="0"/>
                                  </p:stCondLst>
                                  <p:childTnLst>
                                    <p:animEffect transition="out" filter="fade">
                                      <p:cBhvr>
                                        <p:cTn id="11" dur="500" tmFilter="0, 0; .2, .5; .8, .5; 1, 0"/>
                                        <p:tgtEl>
                                          <p:spTgt spid="2062"/>
                                        </p:tgtEl>
                                      </p:cBhvr>
                                    </p:animEffect>
                                    <p:animScale>
                                      <p:cBhvr>
                                        <p:cTn id="12" dur="250" autoRev="1" fill="hold"/>
                                        <p:tgtEl>
                                          <p:spTgt spid="2062"/>
                                        </p:tgtEl>
                                      </p:cBhvr>
                                      <p:by x="105000" y="105000"/>
                                    </p:animScale>
                                  </p:childTnLst>
                                </p:cTn>
                              </p:par>
                              <p:par>
                                <p:cTn id="13" presetID="24" presetClass="emph" presetSubtype="0" fill="hold" grpId="0" nodeType="withEffect">
                                  <p:stCondLst>
                                    <p:cond delay="0"/>
                                  </p:stCondLst>
                                  <p:childTnLst>
                                    <p:animClr clrSpc="hsl" dir="cw">
                                      <p:cBhvr override="childStyle">
                                        <p:cTn id="14" dur="1000" fill="hold"/>
                                        <p:tgtEl>
                                          <p:spTgt spid="2080"/>
                                        </p:tgtEl>
                                        <p:attrNameLst>
                                          <p:attrName>style.color</p:attrName>
                                        </p:attrNameLst>
                                      </p:cBhvr>
                                      <p:by>
                                        <p:hsl h="0" s="-12549" l="-25098"/>
                                      </p:by>
                                    </p:animClr>
                                    <p:animClr clrSpc="hsl" dir="cw">
                                      <p:cBhvr>
                                        <p:cTn id="15" dur="1000" fill="hold"/>
                                        <p:tgtEl>
                                          <p:spTgt spid="2080"/>
                                        </p:tgtEl>
                                        <p:attrNameLst>
                                          <p:attrName>fillcolor</p:attrName>
                                        </p:attrNameLst>
                                      </p:cBhvr>
                                      <p:by>
                                        <p:hsl h="0" s="-12549" l="-25098"/>
                                      </p:by>
                                    </p:animClr>
                                    <p:animClr clrSpc="hsl" dir="cw">
                                      <p:cBhvr>
                                        <p:cTn id="16" dur="1000" fill="hold"/>
                                        <p:tgtEl>
                                          <p:spTgt spid="2080"/>
                                        </p:tgtEl>
                                        <p:attrNameLst>
                                          <p:attrName>stroke.color</p:attrName>
                                        </p:attrNameLst>
                                      </p:cBhvr>
                                      <p:by>
                                        <p:hsl h="0" s="-12549" l="-25098"/>
                                      </p:by>
                                    </p:animClr>
                                    <p:set>
                                      <p:cBhvr>
                                        <p:cTn id="17" dur="1000" fill="hold"/>
                                        <p:tgtEl>
                                          <p:spTgt spid="2080"/>
                                        </p:tgtEl>
                                        <p:attrNameLst>
                                          <p:attrName>fill.type</p:attrName>
                                        </p:attrNameLst>
                                      </p:cBhvr>
                                      <p:to>
                                        <p:strVal val="solid"/>
                                      </p:to>
                                    </p:set>
                                  </p:childTnLst>
                                </p:cTn>
                              </p:par>
                              <p:par>
                                <p:cTn id="18" presetID="24" presetClass="emph" presetSubtype="0" fill="hold" grpId="0" nodeType="withEffect">
                                  <p:stCondLst>
                                    <p:cond delay="0"/>
                                  </p:stCondLst>
                                  <p:childTnLst>
                                    <p:animClr clrSpc="hsl" dir="cw">
                                      <p:cBhvr override="childStyle">
                                        <p:cTn id="19" dur="1000" fill="hold"/>
                                        <p:tgtEl>
                                          <p:spTgt spid="2081"/>
                                        </p:tgtEl>
                                        <p:attrNameLst>
                                          <p:attrName>style.color</p:attrName>
                                        </p:attrNameLst>
                                      </p:cBhvr>
                                      <p:by>
                                        <p:hsl h="0" s="-12549" l="-25098"/>
                                      </p:by>
                                    </p:animClr>
                                    <p:animClr clrSpc="hsl" dir="cw">
                                      <p:cBhvr>
                                        <p:cTn id="20" dur="1000" fill="hold"/>
                                        <p:tgtEl>
                                          <p:spTgt spid="2081"/>
                                        </p:tgtEl>
                                        <p:attrNameLst>
                                          <p:attrName>fillcolor</p:attrName>
                                        </p:attrNameLst>
                                      </p:cBhvr>
                                      <p:by>
                                        <p:hsl h="0" s="-12549" l="-25098"/>
                                      </p:by>
                                    </p:animClr>
                                    <p:animClr clrSpc="hsl" dir="cw">
                                      <p:cBhvr>
                                        <p:cTn id="21" dur="1000" fill="hold"/>
                                        <p:tgtEl>
                                          <p:spTgt spid="2081"/>
                                        </p:tgtEl>
                                        <p:attrNameLst>
                                          <p:attrName>stroke.color</p:attrName>
                                        </p:attrNameLst>
                                      </p:cBhvr>
                                      <p:by>
                                        <p:hsl h="0" s="-12549" l="-25098"/>
                                      </p:by>
                                    </p:animClr>
                                    <p:set>
                                      <p:cBhvr>
                                        <p:cTn id="22" dur="1000" fill="hold"/>
                                        <p:tgtEl>
                                          <p:spTgt spid="2081"/>
                                        </p:tgtEl>
                                        <p:attrNameLst>
                                          <p:attrName>fill.type</p:attrName>
                                        </p:attrNameLst>
                                      </p:cBhvr>
                                      <p:to>
                                        <p:strVal val="solid"/>
                                      </p:to>
                                    </p:set>
                                  </p:childTnLst>
                                </p:cTn>
                              </p:par>
                              <p:par>
                                <p:cTn id="23" presetID="24" presetClass="emph" presetSubtype="0" fill="hold" grpId="0" nodeType="withEffect">
                                  <p:stCondLst>
                                    <p:cond delay="0"/>
                                  </p:stCondLst>
                                  <p:childTnLst>
                                    <p:animClr clrSpc="hsl" dir="cw">
                                      <p:cBhvr override="childStyle">
                                        <p:cTn id="24" dur="1000" fill="hold"/>
                                        <p:tgtEl>
                                          <p:spTgt spid="2091"/>
                                        </p:tgtEl>
                                        <p:attrNameLst>
                                          <p:attrName>style.color</p:attrName>
                                        </p:attrNameLst>
                                      </p:cBhvr>
                                      <p:by>
                                        <p:hsl h="0" s="-12549" l="-25098"/>
                                      </p:by>
                                    </p:animClr>
                                    <p:animClr clrSpc="hsl" dir="cw">
                                      <p:cBhvr>
                                        <p:cTn id="25" dur="1000" fill="hold"/>
                                        <p:tgtEl>
                                          <p:spTgt spid="2091"/>
                                        </p:tgtEl>
                                        <p:attrNameLst>
                                          <p:attrName>fillcolor</p:attrName>
                                        </p:attrNameLst>
                                      </p:cBhvr>
                                      <p:by>
                                        <p:hsl h="0" s="-12549" l="-25098"/>
                                      </p:by>
                                    </p:animClr>
                                    <p:animClr clrSpc="hsl" dir="cw">
                                      <p:cBhvr>
                                        <p:cTn id="26" dur="1000" fill="hold"/>
                                        <p:tgtEl>
                                          <p:spTgt spid="2091"/>
                                        </p:tgtEl>
                                        <p:attrNameLst>
                                          <p:attrName>stroke.color</p:attrName>
                                        </p:attrNameLst>
                                      </p:cBhvr>
                                      <p:by>
                                        <p:hsl h="0" s="-12549" l="-25098"/>
                                      </p:by>
                                    </p:animClr>
                                    <p:set>
                                      <p:cBhvr>
                                        <p:cTn id="27" dur="1000" fill="hold"/>
                                        <p:tgtEl>
                                          <p:spTgt spid="2091"/>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2094"/>
                                        </p:tgtEl>
                                        <p:attrNameLst>
                                          <p:attrName>style.color</p:attrName>
                                        </p:attrNameLst>
                                      </p:cBhvr>
                                      <p:by>
                                        <p:hsl h="0" s="-12549" l="-25098"/>
                                      </p:by>
                                    </p:animClr>
                                    <p:animClr clrSpc="hsl" dir="cw">
                                      <p:cBhvr>
                                        <p:cTn id="30" dur="500" fill="hold"/>
                                        <p:tgtEl>
                                          <p:spTgt spid="2094"/>
                                        </p:tgtEl>
                                        <p:attrNameLst>
                                          <p:attrName>fillcolor</p:attrName>
                                        </p:attrNameLst>
                                      </p:cBhvr>
                                      <p:by>
                                        <p:hsl h="0" s="-12549" l="-25098"/>
                                      </p:by>
                                    </p:animClr>
                                    <p:animClr clrSpc="hsl" dir="cw">
                                      <p:cBhvr>
                                        <p:cTn id="31" dur="500" fill="hold"/>
                                        <p:tgtEl>
                                          <p:spTgt spid="2094"/>
                                        </p:tgtEl>
                                        <p:attrNameLst>
                                          <p:attrName>stroke.color</p:attrName>
                                        </p:attrNameLst>
                                      </p:cBhvr>
                                      <p:by>
                                        <p:hsl h="0" s="-12549" l="-25098"/>
                                      </p:by>
                                    </p:animClr>
                                    <p:set>
                                      <p:cBhvr>
                                        <p:cTn id="32" dur="500" fill="hold"/>
                                        <p:tgtEl>
                                          <p:spTgt spid="2094"/>
                                        </p:tgtEl>
                                        <p:attrNameLst>
                                          <p:attrName>fill.type</p:attrName>
                                        </p:attrNameLst>
                                      </p:cBhvr>
                                      <p:to>
                                        <p:strVal val="solid"/>
                                      </p:to>
                                    </p:set>
                                  </p:childTnLst>
                                </p:cTn>
                              </p:par>
                            </p:childTnLst>
                          </p:cTn>
                        </p:par>
                        <p:par>
                          <p:cTn id="33" fill="hold" nodeType="afterGroup">
                            <p:stCondLst>
                              <p:cond delay="1000"/>
                            </p:stCondLst>
                            <p:childTnLst>
                              <p:par>
                                <p:cTn id="34" presetID="23" presetClass="exit" presetSubtype="32" fill="hold" grpId="0" nodeType="afterEffect">
                                  <p:stCondLst>
                                    <p:cond delay="0"/>
                                  </p:stCondLst>
                                  <p:childTnLst>
                                    <p:anim calcmode="lin" valueType="num">
                                      <p:cBhvr>
                                        <p:cTn id="35" dur="500"/>
                                        <p:tgtEl>
                                          <p:spTgt spid="2072"/>
                                        </p:tgtEl>
                                        <p:attrNameLst>
                                          <p:attrName>ppt_w</p:attrName>
                                        </p:attrNameLst>
                                      </p:cBhvr>
                                      <p:tavLst>
                                        <p:tav tm="0">
                                          <p:val>
                                            <p:strVal val="ppt_w"/>
                                          </p:val>
                                        </p:tav>
                                        <p:tav tm="100000">
                                          <p:val>
                                            <p:fltVal val="0"/>
                                          </p:val>
                                        </p:tav>
                                      </p:tavLst>
                                    </p:anim>
                                    <p:anim calcmode="lin" valueType="num">
                                      <p:cBhvr>
                                        <p:cTn id="36" dur="500"/>
                                        <p:tgtEl>
                                          <p:spTgt spid="2072"/>
                                        </p:tgtEl>
                                        <p:attrNameLst>
                                          <p:attrName>ppt_h</p:attrName>
                                        </p:attrNameLst>
                                      </p:cBhvr>
                                      <p:tavLst>
                                        <p:tav tm="0">
                                          <p:val>
                                            <p:strVal val="ppt_h"/>
                                          </p:val>
                                        </p:tav>
                                        <p:tav tm="100000">
                                          <p:val>
                                            <p:fltVal val="0"/>
                                          </p:val>
                                        </p:tav>
                                      </p:tavLst>
                                    </p:anim>
                                    <p:set>
                                      <p:cBhvr>
                                        <p:cTn id="37" dur="1" fill="hold">
                                          <p:stCondLst>
                                            <p:cond delay="499"/>
                                          </p:stCondLst>
                                        </p:cTn>
                                        <p:tgtEl>
                                          <p:spTgt spid="2072"/>
                                        </p:tgtEl>
                                        <p:attrNameLst>
                                          <p:attrName>style.visibility</p:attrName>
                                        </p:attrNameLst>
                                      </p:cBhvr>
                                      <p:to>
                                        <p:strVal val="hidden"/>
                                      </p:to>
                                    </p:set>
                                  </p:childTnLst>
                                </p:cTn>
                              </p:par>
                              <p:par>
                                <p:cTn id="38" presetID="23" presetClass="exit" presetSubtype="32" fill="hold" grpId="0" nodeType="withEffect">
                                  <p:stCondLst>
                                    <p:cond delay="0"/>
                                  </p:stCondLst>
                                  <p:childTnLst>
                                    <p:anim calcmode="lin" valueType="num">
                                      <p:cBhvr>
                                        <p:cTn id="39" dur="500"/>
                                        <p:tgtEl>
                                          <p:spTgt spid="2073"/>
                                        </p:tgtEl>
                                        <p:attrNameLst>
                                          <p:attrName>ppt_w</p:attrName>
                                        </p:attrNameLst>
                                      </p:cBhvr>
                                      <p:tavLst>
                                        <p:tav tm="0">
                                          <p:val>
                                            <p:strVal val="ppt_w"/>
                                          </p:val>
                                        </p:tav>
                                        <p:tav tm="100000">
                                          <p:val>
                                            <p:fltVal val="0"/>
                                          </p:val>
                                        </p:tav>
                                      </p:tavLst>
                                    </p:anim>
                                    <p:anim calcmode="lin" valueType="num">
                                      <p:cBhvr>
                                        <p:cTn id="40" dur="500"/>
                                        <p:tgtEl>
                                          <p:spTgt spid="2073"/>
                                        </p:tgtEl>
                                        <p:attrNameLst>
                                          <p:attrName>ppt_h</p:attrName>
                                        </p:attrNameLst>
                                      </p:cBhvr>
                                      <p:tavLst>
                                        <p:tav tm="0">
                                          <p:val>
                                            <p:strVal val="ppt_h"/>
                                          </p:val>
                                        </p:tav>
                                        <p:tav tm="100000">
                                          <p:val>
                                            <p:fltVal val="0"/>
                                          </p:val>
                                        </p:tav>
                                      </p:tavLst>
                                    </p:anim>
                                    <p:set>
                                      <p:cBhvr>
                                        <p:cTn id="41" dur="1" fill="hold">
                                          <p:stCondLst>
                                            <p:cond delay="499"/>
                                          </p:stCondLst>
                                        </p:cTn>
                                        <p:tgtEl>
                                          <p:spTgt spid="2073"/>
                                        </p:tgtEl>
                                        <p:attrNameLst>
                                          <p:attrName>style.visibility</p:attrName>
                                        </p:attrNameLst>
                                      </p:cBhvr>
                                      <p:to>
                                        <p:strVal val="hidden"/>
                                      </p:to>
                                    </p:set>
                                  </p:childTnLst>
                                </p:cTn>
                              </p:par>
                              <p:par>
                                <p:cTn id="42" presetID="23" presetClass="exit" presetSubtype="32" fill="hold" grpId="0" nodeType="withEffect">
                                  <p:stCondLst>
                                    <p:cond delay="9000"/>
                                  </p:stCondLst>
                                  <p:childTnLst>
                                    <p:anim calcmode="lin" valueType="num">
                                      <p:cBhvr>
                                        <p:cTn id="43" dur="500"/>
                                        <p:tgtEl>
                                          <p:spTgt spid="2077"/>
                                        </p:tgtEl>
                                        <p:attrNameLst>
                                          <p:attrName>ppt_w</p:attrName>
                                        </p:attrNameLst>
                                      </p:cBhvr>
                                      <p:tavLst>
                                        <p:tav tm="0">
                                          <p:val>
                                            <p:strVal val="ppt_w"/>
                                          </p:val>
                                        </p:tav>
                                        <p:tav tm="100000">
                                          <p:val>
                                            <p:fltVal val="0"/>
                                          </p:val>
                                        </p:tav>
                                      </p:tavLst>
                                    </p:anim>
                                    <p:anim calcmode="lin" valueType="num">
                                      <p:cBhvr>
                                        <p:cTn id="44" dur="500"/>
                                        <p:tgtEl>
                                          <p:spTgt spid="2077"/>
                                        </p:tgtEl>
                                        <p:attrNameLst>
                                          <p:attrName>ppt_h</p:attrName>
                                        </p:attrNameLst>
                                      </p:cBhvr>
                                      <p:tavLst>
                                        <p:tav tm="0">
                                          <p:val>
                                            <p:strVal val="ppt_h"/>
                                          </p:val>
                                        </p:tav>
                                        <p:tav tm="100000">
                                          <p:val>
                                            <p:fltVal val="0"/>
                                          </p:val>
                                        </p:tav>
                                      </p:tavLst>
                                    </p:anim>
                                    <p:set>
                                      <p:cBhvr>
                                        <p:cTn id="45" dur="1" fill="hold">
                                          <p:stCondLst>
                                            <p:cond delay="499"/>
                                          </p:stCondLst>
                                        </p:cTn>
                                        <p:tgtEl>
                                          <p:spTgt spid="2077"/>
                                        </p:tgtEl>
                                        <p:attrNameLst>
                                          <p:attrName>style.visibility</p:attrName>
                                        </p:attrNameLst>
                                      </p:cBhvr>
                                      <p:to>
                                        <p:strVal val="hidden"/>
                                      </p:to>
                                    </p:set>
                                  </p:childTnLst>
                                </p:cTn>
                              </p:par>
                              <p:par>
                                <p:cTn id="46" presetID="23" presetClass="exit" presetSubtype="32" fill="hold" grpId="0" nodeType="withEffect">
                                  <p:stCondLst>
                                    <p:cond delay="10000"/>
                                  </p:stCondLst>
                                  <p:childTnLst>
                                    <p:anim calcmode="lin" valueType="num">
                                      <p:cBhvr>
                                        <p:cTn id="47" dur="500"/>
                                        <p:tgtEl>
                                          <p:spTgt spid="2079"/>
                                        </p:tgtEl>
                                        <p:attrNameLst>
                                          <p:attrName>ppt_w</p:attrName>
                                        </p:attrNameLst>
                                      </p:cBhvr>
                                      <p:tavLst>
                                        <p:tav tm="0">
                                          <p:val>
                                            <p:strVal val="ppt_w"/>
                                          </p:val>
                                        </p:tav>
                                        <p:tav tm="100000">
                                          <p:val>
                                            <p:fltVal val="0"/>
                                          </p:val>
                                        </p:tav>
                                      </p:tavLst>
                                    </p:anim>
                                    <p:anim calcmode="lin" valueType="num">
                                      <p:cBhvr>
                                        <p:cTn id="48" dur="500"/>
                                        <p:tgtEl>
                                          <p:spTgt spid="2079"/>
                                        </p:tgtEl>
                                        <p:attrNameLst>
                                          <p:attrName>ppt_h</p:attrName>
                                        </p:attrNameLst>
                                      </p:cBhvr>
                                      <p:tavLst>
                                        <p:tav tm="0">
                                          <p:val>
                                            <p:strVal val="ppt_h"/>
                                          </p:val>
                                        </p:tav>
                                        <p:tav tm="100000">
                                          <p:val>
                                            <p:fltVal val="0"/>
                                          </p:val>
                                        </p:tav>
                                      </p:tavLst>
                                    </p:anim>
                                    <p:set>
                                      <p:cBhvr>
                                        <p:cTn id="49" dur="1" fill="hold">
                                          <p:stCondLst>
                                            <p:cond delay="499"/>
                                          </p:stCondLst>
                                        </p:cTn>
                                        <p:tgtEl>
                                          <p:spTgt spid="2079"/>
                                        </p:tgtEl>
                                        <p:attrNameLst>
                                          <p:attrName>style.visibility</p:attrName>
                                        </p:attrNameLst>
                                      </p:cBhvr>
                                      <p:to>
                                        <p:strVal val="hidden"/>
                                      </p:to>
                                    </p:set>
                                  </p:childTnLst>
                                </p:cTn>
                              </p:par>
                              <p:par>
                                <p:cTn id="50" presetID="23" presetClass="exit" presetSubtype="32" fill="hold" grpId="0" nodeType="withEffect">
                                  <p:stCondLst>
                                    <p:cond delay="0"/>
                                  </p:stCondLst>
                                  <p:childTnLst>
                                    <p:anim calcmode="lin" valueType="num">
                                      <p:cBhvr>
                                        <p:cTn id="51" dur="500"/>
                                        <p:tgtEl>
                                          <p:spTgt spid="2084"/>
                                        </p:tgtEl>
                                        <p:attrNameLst>
                                          <p:attrName>ppt_w</p:attrName>
                                        </p:attrNameLst>
                                      </p:cBhvr>
                                      <p:tavLst>
                                        <p:tav tm="0">
                                          <p:val>
                                            <p:strVal val="ppt_w"/>
                                          </p:val>
                                        </p:tav>
                                        <p:tav tm="100000">
                                          <p:val>
                                            <p:fltVal val="0"/>
                                          </p:val>
                                        </p:tav>
                                      </p:tavLst>
                                    </p:anim>
                                    <p:anim calcmode="lin" valueType="num">
                                      <p:cBhvr>
                                        <p:cTn id="52" dur="500"/>
                                        <p:tgtEl>
                                          <p:spTgt spid="2084"/>
                                        </p:tgtEl>
                                        <p:attrNameLst>
                                          <p:attrName>ppt_h</p:attrName>
                                        </p:attrNameLst>
                                      </p:cBhvr>
                                      <p:tavLst>
                                        <p:tav tm="0">
                                          <p:val>
                                            <p:strVal val="ppt_h"/>
                                          </p:val>
                                        </p:tav>
                                        <p:tav tm="100000">
                                          <p:val>
                                            <p:fltVal val="0"/>
                                          </p:val>
                                        </p:tav>
                                      </p:tavLst>
                                    </p:anim>
                                    <p:set>
                                      <p:cBhvr>
                                        <p:cTn id="53" dur="1" fill="hold">
                                          <p:stCondLst>
                                            <p:cond delay="499"/>
                                          </p:stCondLst>
                                        </p:cTn>
                                        <p:tgtEl>
                                          <p:spTgt spid="2084"/>
                                        </p:tgtEl>
                                        <p:attrNameLst>
                                          <p:attrName>style.visibility</p:attrName>
                                        </p:attrNameLst>
                                      </p:cBhvr>
                                      <p:to>
                                        <p:strVal val="hidden"/>
                                      </p:to>
                                    </p:set>
                                  </p:childTnLst>
                                </p:cTn>
                              </p:par>
                              <p:par>
                                <p:cTn id="54" presetID="23" presetClass="exit" presetSubtype="32" fill="hold" grpId="0" nodeType="withEffect">
                                  <p:stCondLst>
                                    <p:cond delay="0"/>
                                  </p:stCondLst>
                                  <p:childTnLst>
                                    <p:anim calcmode="lin" valueType="num">
                                      <p:cBhvr>
                                        <p:cTn id="55" dur="500"/>
                                        <p:tgtEl>
                                          <p:spTgt spid="2090"/>
                                        </p:tgtEl>
                                        <p:attrNameLst>
                                          <p:attrName>ppt_w</p:attrName>
                                        </p:attrNameLst>
                                      </p:cBhvr>
                                      <p:tavLst>
                                        <p:tav tm="0">
                                          <p:val>
                                            <p:strVal val="ppt_w"/>
                                          </p:val>
                                        </p:tav>
                                        <p:tav tm="100000">
                                          <p:val>
                                            <p:fltVal val="0"/>
                                          </p:val>
                                        </p:tav>
                                      </p:tavLst>
                                    </p:anim>
                                    <p:anim calcmode="lin" valueType="num">
                                      <p:cBhvr>
                                        <p:cTn id="56" dur="500"/>
                                        <p:tgtEl>
                                          <p:spTgt spid="2090"/>
                                        </p:tgtEl>
                                        <p:attrNameLst>
                                          <p:attrName>ppt_h</p:attrName>
                                        </p:attrNameLst>
                                      </p:cBhvr>
                                      <p:tavLst>
                                        <p:tav tm="0">
                                          <p:val>
                                            <p:strVal val="ppt_h"/>
                                          </p:val>
                                        </p:tav>
                                        <p:tav tm="100000">
                                          <p:val>
                                            <p:fltVal val="0"/>
                                          </p:val>
                                        </p:tav>
                                      </p:tavLst>
                                    </p:anim>
                                    <p:set>
                                      <p:cBhvr>
                                        <p:cTn id="57" dur="1" fill="hold">
                                          <p:stCondLst>
                                            <p:cond delay="499"/>
                                          </p:stCondLst>
                                        </p:cTn>
                                        <p:tgtEl>
                                          <p:spTgt spid="2090"/>
                                        </p:tgtEl>
                                        <p:attrNameLst>
                                          <p:attrName>style.visibility</p:attrName>
                                        </p:attrNameLst>
                                      </p:cBhvr>
                                      <p:to>
                                        <p:strVal val="hidden"/>
                                      </p:to>
                                    </p:set>
                                  </p:childTnLst>
                                </p:cTn>
                              </p:par>
                              <p:par>
                                <p:cTn id="58" presetID="23" presetClass="exit" presetSubtype="32" fill="hold" grpId="0" nodeType="withEffect">
                                  <p:stCondLst>
                                    <p:cond delay="0"/>
                                  </p:stCondLst>
                                  <p:childTnLst>
                                    <p:anim calcmode="lin" valueType="num">
                                      <p:cBhvr>
                                        <p:cTn id="59" dur="500"/>
                                        <p:tgtEl>
                                          <p:spTgt spid="2074"/>
                                        </p:tgtEl>
                                        <p:attrNameLst>
                                          <p:attrName>ppt_w</p:attrName>
                                        </p:attrNameLst>
                                      </p:cBhvr>
                                      <p:tavLst>
                                        <p:tav tm="0">
                                          <p:val>
                                            <p:strVal val="ppt_w"/>
                                          </p:val>
                                        </p:tav>
                                        <p:tav tm="100000">
                                          <p:val>
                                            <p:fltVal val="0"/>
                                          </p:val>
                                        </p:tav>
                                      </p:tavLst>
                                    </p:anim>
                                    <p:anim calcmode="lin" valueType="num">
                                      <p:cBhvr>
                                        <p:cTn id="60" dur="500"/>
                                        <p:tgtEl>
                                          <p:spTgt spid="2074"/>
                                        </p:tgtEl>
                                        <p:attrNameLst>
                                          <p:attrName>ppt_h</p:attrName>
                                        </p:attrNameLst>
                                      </p:cBhvr>
                                      <p:tavLst>
                                        <p:tav tm="0">
                                          <p:val>
                                            <p:strVal val="ppt_h"/>
                                          </p:val>
                                        </p:tav>
                                        <p:tav tm="100000">
                                          <p:val>
                                            <p:fltVal val="0"/>
                                          </p:val>
                                        </p:tav>
                                      </p:tavLst>
                                    </p:anim>
                                    <p:set>
                                      <p:cBhvr>
                                        <p:cTn id="61" dur="1" fill="hold">
                                          <p:stCondLst>
                                            <p:cond delay="499"/>
                                          </p:stCondLst>
                                        </p:cTn>
                                        <p:tgtEl>
                                          <p:spTgt spid="2074"/>
                                        </p:tgtEl>
                                        <p:attrNameLst>
                                          <p:attrName>style.visibility</p:attrName>
                                        </p:attrNameLst>
                                      </p:cBhvr>
                                      <p:to>
                                        <p:strVal val="hidden"/>
                                      </p:to>
                                    </p:set>
                                  </p:childTnLst>
                                </p:cTn>
                              </p:par>
                              <p:par>
                                <p:cTn id="62" presetID="23" presetClass="exit" presetSubtype="32" fill="hold" grpId="0" nodeType="withEffect">
                                  <p:stCondLst>
                                    <p:cond delay="0"/>
                                  </p:stCondLst>
                                  <p:childTnLst>
                                    <p:anim calcmode="lin" valueType="num">
                                      <p:cBhvr>
                                        <p:cTn id="63" dur="500"/>
                                        <p:tgtEl>
                                          <p:spTgt spid="2075"/>
                                        </p:tgtEl>
                                        <p:attrNameLst>
                                          <p:attrName>ppt_w</p:attrName>
                                        </p:attrNameLst>
                                      </p:cBhvr>
                                      <p:tavLst>
                                        <p:tav tm="0">
                                          <p:val>
                                            <p:strVal val="ppt_w"/>
                                          </p:val>
                                        </p:tav>
                                        <p:tav tm="100000">
                                          <p:val>
                                            <p:fltVal val="0"/>
                                          </p:val>
                                        </p:tav>
                                      </p:tavLst>
                                    </p:anim>
                                    <p:anim calcmode="lin" valueType="num">
                                      <p:cBhvr>
                                        <p:cTn id="64" dur="500"/>
                                        <p:tgtEl>
                                          <p:spTgt spid="2075"/>
                                        </p:tgtEl>
                                        <p:attrNameLst>
                                          <p:attrName>ppt_h</p:attrName>
                                        </p:attrNameLst>
                                      </p:cBhvr>
                                      <p:tavLst>
                                        <p:tav tm="0">
                                          <p:val>
                                            <p:strVal val="ppt_h"/>
                                          </p:val>
                                        </p:tav>
                                        <p:tav tm="100000">
                                          <p:val>
                                            <p:fltVal val="0"/>
                                          </p:val>
                                        </p:tav>
                                      </p:tavLst>
                                    </p:anim>
                                    <p:set>
                                      <p:cBhvr>
                                        <p:cTn id="65" dur="1" fill="hold">
                                          <p:stCondLst>
                                            <p:cond delay="499"/>
                                          </p:stCondLst>
                                        </p:cTn>
                                        <p:tgtEl>
                                          <p:spTgt spid="2075"/>
                                        </p:tgtEl>
                                        <p:attrNameLst>
                                          <p:attrName>style.visibility</p:attrName>
                                        </p:attrNameLst>
                                      </p:cBhvr>
                                      <p:to>
                                        <p:strVal val="hidden"/>
                                      </p:to>
                                    </p:set>
                                  </p:childTnLst>
                                </p:cTn>
                              </p:par>
                              <p:par>
                                <p:cTn id="66" presetID="23" presetClass="exit" presetSubtype="32" fill="hold" grpId="0" nodeType="withEffect">
                                  <p:stCondLst>
                                    <p:cond delay="0"/>
                                  </p:stCondLst>
                                  <p:childTnLst>
                                    <p:anim calcmode="lin" valueType="num">
                                      <p:cBhvr>
                                        <p:cTn id="67" dur="500"/>
                                        <p:tgtEl>
                                          <p:spTgt spid="2076"/>
                                        </p:tgtEl>
                                        <p:attrNameLst>
                                          <p:attrName>ppt_w</p:attrName>
                                        </p:attrNameLst>
                                      </p:cBhvr>
                                      <p:tavLst>
                                        <p:tav tm="0">
                                          <p:val>
                                            <p:strVal val="ppt_w"/>
                                          </p:val>
                                        </p:tav>
                                        <p:tav tm="100000">
                                          <p:val>
                                            <p:fltVal val="0"/>
                                          </p:val>
                                        </p:tav>
                                      </p:tavLst>
                                    </p:anim>
                                    <p:anim calcmode="lin" valueType="num">
                                      <p:cBhvr>
                                        <p:cTn id="68" dur="500"/>
                                        <p:tgtEl>
                                          <p:spTgt spid="2076"/>
                                        </p:tgtEl>
                                        <p:attrNameLst>
                                          <p:attrName>ppt_h</p:attrName>
                                        </p:attrNameLst>
                                      </p:cBhvr>
                                      <p:tavLst>
                                        <p:tav tm="0">
                                          <p:val>
                                            <p:strVal val="ppt_h"/>
                                          </p:val>
                                        </p:tav>
                                        <p:tav tm="100000">
                                          <p:val>
                                            <p:fltVal val="0"/>
                                          </p:val>
                                        </p:tav>
                                      </p:tavLst>
                                    </p:anim>
                                    <p:set>
                                      <p:cBhvr>
                                        <p:cTn id="69" dur="1" fill="hold">
                                          <p:stCondLst>
                                            <p:cond delay="499"/>
                                          </p:stCondLst>
                                        </p:cTn>
                                        <p:tgtEl>
                                          <p:spTgt spid="2076"/>
                                        </p:tgtEl>
                                        <p:attrNameLst>
                                          <p:attrName>style.visibility</p:attrName>
                                        </p:attrNameLst>
                                      </p:cBhvr>
                                      <p:to>
                                        <p:strVal val="hidden"/>
                                      </p:to>
                                    </p:set>
                                  </p:childTnLst>
                                </p:cTn>
                              </p:par>
                              <p:par>
                                <p:cTn id="70" presetID="23" presetClass="exit" presetSubtype="32" fill="hold" grpId="0" nodeType="withEffect">
                                  <p:stCondLst>
                                    <p:cond delay="0"/>
                                  </p:stCondLst>
                                  <p:childTnLst>
                                    <p:anim calcmode="lin" valueType="num">
                                      <p:cBhvr>
                                        <p:cTn id="71" dur="500"/>
                                        <p:tgtEl>
                                          <p:spTgt spid="2082"/>
                                        </p:tgtEl>
                                        <p:attrNameLst>
                                          <p:attrName>ppt_w</p:attrName>
                                        </p:attrNameLst>
                                      </p:cBhvr>
                                      <p:tavLst>
                                        <p:tav tm="0">
                                          <p:val>
                                            <p:strVal val="ppt_w"/>
                                          </p:val>
                                        </p:tav>
                                        <p:tav tm="100000">
                                          <p:val>
                                            <p:fltVal val="0"/>
                                          </p:val>
                                        </p:tav>
                                      </p:tavLst>
                                    </p:anim>
                                    <p:anim calcmode="lin" valueType="num">
                                      <p:cBhvr>
                                        <p:cTn id="72" dur="500"/>
                                        <p:tgtEl>
                                          <p:spTgt spid="2082"/>
                                        </p:tgtEl>
                                        <p:attrNameLst>
                                          <p:attrName>ppt_h</p:attrName>
                                        </p:attrNameLst>
                                      </p:cBhvr>
                                      <p:tavLst>
                                        <p:tav tm="0">
                                          <p:val>
                                            <p:strVal val="ppt_h"/>
                                          </p:val>
                                        </p:tav>
                                        <p:tav tm="100000">
                                          <p:val>
                                            <p:fltVal val="0"/>
                                          </p:val>
                                        </p:tav>
                                      </p:tavLst>
                                    </p:anim>
                                    <p:set>
                                      <p:cBhvr>
                                        <p:cTn id="73" dur="1" fill="hold">
                                          <p:stCondLst>
                                            <p:cond delay="499"/>
                                          </p:stCondLst>
                                        </p:cTn>
                                        <p:tgtEl>
                                          <p:spTgt spid="2082"/>
                                        </p:tgtEl>
                                        <p:attrNameLst>
                                          <p:attrName>style.visibility</p:attrName>
                                        </p:attrNameLst>
                                      </p:cBhvr>
                                      <p:to>
                                        <p:strVal val="hidden"/>
                                      </p:to>
                                    </p:set>
                                  </p:childTnLst>
                                </p:cTn>
                              </p:par>
                              <p:par>
                                <p:cTn id="74" presetID="23" presetClass="exit" presetSubtype="32" fill="hold" grpId="0" nodeType="withEffect">
                                  <p:stCondLst>
                                    <p:cond delay="0"/>
                                  </p:stCondLst>
                                  <p:childTnLst>
                                    <p:anim calcmode="lin" valueType="num">
                                      <p:cBhvr>
                                        <p:cTn id="75" dur="500"/>
                                        <p:tgtEl>
                                          <p:spTgt spid="2083"/>
                                        </p:tgtEl>
                                        <p:attrNameLst>
                                          <p:attrName>ppt_w</p:attrName>
                                        </p:attrNameLst>
                                      </p:cBhvr>
                                      <p:tavLst>
                                        <p:tav tm="0">
                                          <p:val>
                                            <p:strVal val="ppt_w"/>
                                          </p:val>
                                        </p:tav>
                                        <p:tav tm="100000">
                                          <p:val>
                                            <p:fltVal val="0"/>
                                          </p:val>
                                        </p:tav>
                                      </p:tavLst>
                                    </p:anim>
                                    <p:anim calcmode="lin" valueType="num">
                                      <p:cBhvr>
                                        <p:cTn id="76" dur="500"/>
                                        <p:tgtEl>
                                          <p:spTgt spid="2083"/>
                                        </p:tgtEl>
                                        <p:attrNameLst>
                                          <p:attrName>ppt_h</p:attrName>
                                        </p:attrNameLst>
                                      </p:cBhvr>
                                      <p:tavLst>
                                        <p:tav tm="0">
                                          <p:val>
                                            <p:strVal val="ppt_h"/>
                                          </p:val>
                                        </p:tav>
                                        <p:tav tm="100000">
                                          <p:val>
                                            <p:fltVal val="0"/>
                                          </p:val>
                                        </p:tav>
                                      </p:tavLst>
                                    </p:anim>
                                    <p:set>
                                      <p:cBhvr>
                                        <p:cTn id="77" dur="1" fill="hold">
                                          <p:stCondLst>
                                            <p:cond delay="499"/>
                                          </p:stCondLst>
                                        </p:cTn>
                                        <p:tgtEl>
                                          <p:spTgt spid="2083"/>
                                        </p:tgtEl>
                                        <p:attrNameLst>
                                          <p:attrName>style.visibility</p:attrName>
                                        </p:attrNameLst>
                                      </p:cBhvr>
                                      <p:to>
                                        <p:strVal val="hidden"/>
                                      </p:to>
                                    </p:set>
                                  </p:childTnLst>
                                </p:cTn>
                              </p:par>
                              <p:par>
                                <p:cTn id="78" presetID="23" presetClass="exit" presetSubtype="32" fill="hold" grpId="0" nodeType="withEffect">
                                  <p:stCondLst>
                                    <p:cond delay="0"/>
                                  </p:stCondLst>
                                  <p:childTnLst>
                                    <p:anim calcmode="lin" valueType="num">
                                      <p:cBhvr>
                                        <p:cTn id="79" dur="500"/>
                                        <p:tgtEl>
                                          <p:spTgt spid="2087"/>
                                        </p:tgtEl>
                                        <p:attrNameLst>
                                          <p:attrName>ppt_w</p:attrName>
                                        </p:attrNameLst>
                                      </p:cBhvr>
                                      <p:tavLst>
                                        <p:tav tm="0">
                                          <p:val>
                                            <p:strVal val="ppt_w"/>
                                          </p:val>
                                        </p:tav>
                                        <p:tav tm="100000">
                                          <p:val>
                                            <p:fltVal val="0"/>
                                          </p:val>
                                        </p:tav>
                                      </p:tavLst>
                                    </p:anim>
                                    <p:anim calcmode="lin" valueType="num">
                                      <p:cBhvr>
                                        <p:cTn id="80" dur="500"/>
                                        <p:tgtEl>
                                          <p:spTgt spid="2087"/>
                                        </p:tgtEl>
                                        <p:attrNameLst>
                                          <p:attrName>ppt_h</p:attrName>
                                        </p:attrNameLst>
                                      </p:cBhvr>
                                      <p:tavLst>
                                        <p:tav tm="0">
                                          <p:val>
                                            <p:strVal val="ppt_h"/>
                                          </p:val>
                                        </p:tav>
                                        <p:tav tm="100000">
                                          <p:val>
                                            <p:fltVal val="0"/>
                                          </p:val>
                                        </p:tav>
                                      </p:tavLst>
                                    </p:anim>
                                    <p:set>
                                      <p:cBhvr>
                                        <p:cTn id="81" dur="1" fill="hold">
                                          <p:stCondLst>
                                            <p:cond delay="499"/>
                                          </p:stCondLst>
                                        </p:cTn>
                                        <p:tgtEl>
                                          <p:spTgt spid="2087"/>
                                        </p:tgtEl>
                                        <p:attrNameLst>
                                          <p:attrName>style.visibility</p:attrName>
                                        </p:attrNameLst>
                                      </p:cBhvr>
                                      <p:to>
                                        <p:strVal val="hidden"/>
                                      </p:to>
                                    </p:set>
                                  </p:childTnLst>
                                </p:cTn>
                              </p:par>
                              <p:par>
                                <p:cTn id="82" presetID="23" presetClass="exit" presetSubtype="32" fill="hold" grpId="0" nodeType="withEffect">
                                  <p:stCondLst>
                                    <p:cond delay="0"/>
                                  </p:stCondLst>
                                  <p:childTnLst>
                                    <p:anim calcmode="lin" valueType="num">
                                      <p:cBhvr>
                                        <p:cTn id="83" dur="500"/>
                                        <p:tgtEl>
                                          <p:spTgt spid="2086"/>
                                        </p:tgtEl>
                                        <p:attrNameLst>
                                          <p:attrName>ppt_w</p:attrName>
                                        </p:attrNameLst>
                                      </p:cBhvr>
                                      <p:tavLst>
                                        <p:tav tm="0">
                                          <p:val>
                                            <p:strVal val="ppt_w"/>
                                          </p:val>
                                        </p:tav>
                                        <p:tav tm="100000">
                                          <p:val>
                                            <p:fltVal val="0"/>
                                          </p:val>
                                        </p:tav>
                                      </p:tavLst>
                                    </p:anim>
                                    <p:anim calcmode="lin" valueType="num">
                                      <p:cBhvr>
                                        <p:cTn id="84" dur="500"/>
                                        <p:tgtEl>
                                          <p:spTgt spid="2086"/>
                                        </p:tgtEl>
                                        <p:attrNameLst>
                                          <p:attrName>ppt_h</p:attrName>
                                        </p:attrNameLst>
                                      </p:cBhvr>
                                      <p:tavLst>
                                        <p:tav tm="0">
                                          <p:val>
                                            <p:strVal val="ppt_h"/>
                                          </p:val>
                                        </p:tav>
                                        <p:tav tm="100000">
                                          <p:val>
                                            <p:fltVal val="0"/>
                                          </p:val>
                                        </p:tav>
                                      </p:tavLst>
                                    </p:anim>
                                    <p:set>
                                      <p:cBhvr>
                                        <p:cTn id="85" dur="1" fill="hold">
                                          <p:stCondLst>
                                            <p:cond delay="499"/>
                                          </p:stCondLst>
                                        </p:cTn>
                                        <p:tgtEl>
                                          <p:spTgt spid="2086"/>
                                        </p:tgtEl>
                                        <p:attrNameLst>
                                          <p:attrName>style.visibility</p:attrName>
                                        </p:attrNameLst>
                                      </p:cBhvr>
                                      <p:to>
                                        <p:strVal val="hidden"/>
                                      </p:to>
                                    </p:set>
                                  </p:childTnLst>
                                </p:cTn>
                              </p:par>
                              <p:par>
                                <p:cTn id="86" presetID="23" presetClass="exit" presetSubtype="32" fill="hold" grpId="0" nodeType="withEffect">
                                  <p:stCondLst>
                                    <p:cond delay="0"/>
                                  </p:stCondLst>
                                  <p:childTnLst>
                                    <p:anim calcmode="lin" valueType="num">
                                      <p:cBhvr>
                                        <p:cTn id="87" dur="500"/>
                                        <p:tgtEl>
                                          <p:spTgt spid="2085"/>
                                        </p:tgtEl>
                                        <p:attrNameLst>
                                          <p:attrName>ppt_w</p:attrName>
                                        </p:attrNameLst>
                                      </p:cBhvr>
                                      <p:tavLst>
                                        <p:tav tm="0">
                                          <p:val>
                                            <p:strVal val="ppt_w"/>
                                          </p:val>
                                        </p:tav>
                                        <p:tav tm="100000">
                                          <p:val>
                                            <p:fltVal val="0"/>
                                          </p:val>
                                        </p:tav>
                                      </p:tavLst>
                                    </p:anim>
                                    <p:anim calcmode="lin" valueType="num">
                                      <p:cBhvr>
                                        <p:cTn id="88" dur="500"/>
                                        <p:tgtEl>
                                          <p:spTgt spid="2085"/>
                                        </p:tgtEl>
                                        <p:attrNameLst>
                                          <p:attrName>ppt_h</p:attrName>
                                        </p:attrNameLst>
                                      </p:cBhvr>
                                      <p:tavLst>
                                        <p:tav tm="0">
                                          <p:val>
                                            <p:strVal val="ppt_h"/>
                                          </p:val>
                                        </p:tav>
                                        <p:tav tm="100000">
                                          <p:val>
                                            <p:fltVal val="0"/>
                                          </p:val>
                                        </p:tav>
                                      </p:tavLst>
                                    </p:anim>
                                    <p:set>
                                      <p:cBhvr>
                                        <p:cTn id="89" dur="1" fill="hold">
                                          <p:stCondLst>
                                            <p:cond delay="499"/>
                                          </p:stCondLst>
                                        </p:cTn>
                                        <p:tgtEl>
                                          <p:spTgt spid="2085"/>
                                        </p:tgtEl>
                                        <p:attrNameLst>
                                          <p:attrName>style.visibility</p:attrName>
                                        </p:attrNameLst>
                                      </p:cBhvr>
                                      <p:to>
                                        <p:strVal val="hidden"/>
                                      </p:to>
                                    </p:set>
                                  </p:childTnLst>
                                </p:cTn>
                              </p:par>
                              <p:par>
                                <p:cTn id="90" presetID="23" presetClass="exit" presetSubtype="32" fill="hold" grpId="0" nodeType="withEffect">
                                  <p:stCondLst>
                                    <p:cond delay="0"/>
                                  </p:stCondLst>
                                  <p:childTnLst>
                                    <p:anim calcmode="lin" valueType="num">
                                      <p:cBhvr>
                                        <p:cTn id="91" dur="500"/>
                                        <p:tgtEl>
                                          <p:spTgt spid="2088"/>
                                        </p:tgtEl>
                                        <p:attrNameLst>
                                          <p:attrName>ppt_w</p:attrName>
                                        </p:attrNameLst>
                                      </p:cBhvr>
                                      <p:tavLst>
                                        <p:tav tm="0">
                                          <p:val>
                                            <p:strVal val="ppt_w"/>
                                          </p:val>
                                        </p:tav>
                                        <p:tav tm="100000">
                                          <p:val>
                                            <p:fltVal val="0"/>
                                          </p:val>
                                        </p:tav>
                                      </p:tavLst>
                                    </p:anim>
                                    <p:anim calcmode="lin" valueType="num">
                                      <p:cBhvr>
                                        <p:cTn id="92" dur="500"/>
                                        <p:tgtEl>
                                          <p:spTgt spid="2088"/>
                                        </p:tgtEl>
                                        <p:attrNameLst>
                                          <p:attrName>ppt_h</p:attrName>
                                        </p:attrNameLst>
                                      </p:cBhvr>
                                      <p:tavLst>
                                        <p:tav tm="0">
                                          <p:val>
                                            <p:strVal val="ppt_h"/>
                                          </p:val>
                                        </p:tav>
                                        <p:tav tm="100000">
                                          <p:val>
                                            <p:fltVal val="0"/>
                                          </p:val>
                                        </p:tav>
                                      </p:tavLst>
                                    </p:anim>
                                    <p:set>
                                      <p:cBhvr>
                                        <p:cTn id="93" dur="1" fill="hold">
                                          <p:stCondLst>
                                            <p:cond delay="499"/>
                                          </p:stCondLst>
                                        </p:cTn>
                                        <p:tgtEl>
                                          <p:spTgt spid="2088"/>
                                        </p:tgtEl>
                                        <p:attrNameLst>
                                          <p:attrName>style.visibility</p:attrName>
                                        </p:attrNameLst>
                                      </p:cBhvr>
                                      <p:to>
                                        <p:strVal val="hidden"/>
                                      </p:to>
                                    </p:set>
                                  </p:childTnLst>
                                </p:cTn>
                              </p:par>
                              <p:par>
                                <p:cTn id="94" presetID="23" presetClass="exit" presetSubtype="32" fill="hold" grpId="1" nodeType="withEffect">
                                  <p:stCondLst>
                                    <p:cond delay="0"/>
                                  </p:stCondLst>
                                  <p:childTnLst>
                                    <p:anim calcmode="lin" valueType="num">
                                      <p:cBhvr>
                                        <p:cTn id="95" dur="500"/>
                                        <p:tgtEl>
                                          <p:spTgt spid="2080"/>
                                        </p:tgtEl>
                                        <p:attrNameLst>
                                          <p:attrName>ppt_w</p:attrName>
                                        </p:attrNameLst>
                                      </p:cBhvr>
                                      <p:tavLst>
                                        <p:tav tm="0">
                                          <p:val>
                                            <p:strVal val="ppt_w"/>
                                          </p:val>
                                        </p:tav>
                                        <p:tav tm="100000">
                                          <p:val>
                                            <p:fltVal val="0"/>
                                          </p:val>
                                        </p:tav>
                                      </p:tavLst>
                                    </p:anim>
                                    <p:anim calcmode="lin" valueType="num">
                                      <p:cBhvr>
                                        <p:cTn id="96" dur="500"/>
                                        <p:tgtEl>
                                          <p:spTgt spid="2080"/>
                                        </p:tgtEl>
                                        <p:attrNameLst>
                                          <p:attrName>ppt_h</p:attrName>
                                        </p:attrNameLst>
                                      </p:cBhvr>
                                      <p:tavLst>
                                        <p:tav tm="0">
                                          <p:val>
                                            <p:strVal val="ppt_h"/>
                                          </p:val>
                                        </p:tav>
                                        <p:tav tm="100000">
                                          <p:val>
                                            <p:fltVal val="0"/>
                                          </p:val>
                                        </p:tav>
                                      </p:tavLst>
                                    </p:anim>
                                    <p:set>
                                      <p:cBhvr>
                                        <p:cTn id="97" dur="1" fill="hold">
                                          <p:stCondLst>
                                            <p:cond delay="499"/>
                                          </p:stCondLst>
                                        </p:cTn>
                                        <p:tgtEl>
                                          <p:spTgt spid="2080"/>
                                        </p:tgtEl>
                                        <p:attrNameLst>
                                          <p:attrName>style.visibility</p:attrName>
                                        </p:attrNameLst>
                                      </p:cBhvr>
                                      <p:to>
                                        <p:strVal val="hidden"/>
                                      </p:to>
                                    </p:set>
                                  </p:childTnLst>
                                </p:cTn>
                              </p:par>
                              <p:par>
                                <p:cTn id="98" presetID="23" presetClass="exit" presetSubtype="32" fill="hold" grpId="1" nodeType="withEffect">
                                  <p:stCondLst>
                                    <p:cond delay="0"/>
                                  </p:stCondLst>
                                  <p:childTnLst>
                                    <p:anim calcmode="lin" valueType="num">
                                      <p:cBhvr>
                                        <p:cTn id="99" dur="500"/>
                                        <p:tgtEl>
                                          <p:spTgt spid="2078"/>
                                        </p:tgtEl>
                                        <p:attrNameLst>
                                          <p:attrName>ppt_w</p:attrName>
                                        </p:attrNameLst>
                                      </p:cBhvr>
                                      <p:tavLst>
                                        <p:tav tm="0">
                                          <p:val>
                                            <p:strVal val="ppt_w"/>
                                          </p:val>
                                        </p:tav>
                                        <p:tav tm="100000">
                                          <p:val>
                                            <p:fltVal val="0"/>
                                          </p:val>
                                        </p:tav>
                                      </p:tavLst>
                                    </p:anim>
                                    <p:anim calcmode="lin" valueType="num">
                                      <p:cBhvr>
                                        <p:cTn id="100" dur="500"/>
                                        <p:tgtEl>
                                          <p:spTgt spid="2078"/>
                                        </p:tgtEl>
                                        <p:attrNameLst>
                                          <p:attrName>ppt_h</p:attrName>
                                        </p:attrNameLst>
                                      </p:cBhvr>
                                      <p:tavLst>
                                        <p:tav tm="0">
                                          <p:val>
                                            <p:strVal val="ppt_h"/>
                                          </p:val>
                                        </p:tav>
                                        <p:tav tm="100000">
                                          <p:val>
                                            <p:fltVal val="0"/>
                                          </p:val>
                                        </p:tav>
                                      </p:tavLst>
                                    </p:anim>
                                    <p:set>
                                      <p:cBhvr>
                                        <p:cTn id="101" dur="1" fill="hold">
                                          <p:stCondLst>
                                            <p:cond delay="499"/>
                                          </p:stCondLst>
                                        </p:cTn>
                                        <p:tgtEl>
                                          <p:spTgt spid="2078"/>
                                        </p:tgtEl>
                                        <p:attrNameLst>
                                          <p:attrName>style.visibility</p:attrName>
                                        </p:attrNameLst>
                                      </p:cBhvr>
                                      <p:to>
                                        <p:strVal val="hidden"/>
                                      </p:to>
                                    </p:set>
                                  </p:childTnLst>
                                </p:cTn>
                              </p:par>
                              <p:par>
                                <p:cTn id="102" presetID="23" presetClass="exit" presetSubtype="32" fill="hold" grpId="1" nodeType="withEffect">
                                  <p:stCondLst>
                                    <p:cond delay="0"/>
                                  </p:stCondLst>
                                  <p:childTnLst>
                                    <p:anim calcmode="lin" valueType="num">
                                      <p:cBhvr>
                                        <p:cTn id="103" dur="500"/>
                                        <p:tgtEl>
                                          <p:spTgt spid="2081"/>
                                        </p:tgtEl>
                                        <p:attrNameLst>
                                          <p:attrName>ppt_w</p:attrName>
                                        </p:attrNameLst>
                                      </p:cBhvr>
                                      <p:tavLst>
                                        <p:tav tm="0">
                                          <p:val>
                                            <p:strVal val="ppt_w"/>
                                          </p:val>
                                        </p:tav>
                                        <p:tav tm="100000">
                                          <p:val>
                                            <p:fltVal val="0"/>
                                          </p:val>
                                        </p:tav>
                                      </p:tavLst>
                                    </p:anim>
                                    <p:anim calcmode="lin" valueType="num">
                                      <p:cBhvr>
                                        <p:cTn id="104" dur="500"/>
                                        <p:tgtEl>
                                          <p:spTgt spid="2081"/>
                                        </p:tgtEl>
                                        <p:attrNameLst>
                                          <p:attrName>ppt_h</p:attrName>
                                        </p:attrNameLst>
                                      </p:cBhvr>
                                      <p:tavLst>
                                        <p:tav tm="0">
                                          <p:val>
                                            <p:strVal val="ppt_h"/>
                                          </p:val>
                                        </p:tav>
                                        <p:tav tm="100000">
                                          <p:val>
                                            <p:fltVal val="0"/>
                                          </p:val>
                                        </p:tav>
                                      </p:tavLst>
                                    </p:anim>
                                    <p:set>
                                      <p:cBhvr>
                                        <p:cTn id="105" dur="1" fill="hold">
                                          <p:stCondLst>
                                            <p:cond delay="499"/>
                                          </p:stCondLst>
                                        </p:cTn>
                                        <p:tgtEl>
                                          <p:spTgt spid="2081"/>
                                        </p:tgtEl>
                                        <p:attrNameLst>
                                          <p:attrName>style.visibility</p:attrName>
                                        </p:attrNameLst>
                                      </p:cBhvr>
                                      <p:to>
                                        <p:strVal val="hidden"/>
                                      </p:to>
                                    </p:set>
                                  </p:childTnLst>
                                </p:cTn>
                              </p:par>
                              <p:par>
                                <p:cTn id="106" presetID="23" presetClass="exit" presetSubtype="32" fill="hold" grpId="1" nodeType="withEffect">
                                  <p:stCondLst>
                                    <p:cond delay="0"/>
                                  </p:stCondLst>
                                  <p:childTnLst>
                                    <p:anim calcmode="lin" valueType="num">
                                      <p:cBhvr>
                                        <p:cTn id="107" dur="500"/>
                                        <p:tgtEl>
                                          <p:spTgt spid="2091"/>
                                        </p:tgtEl>
                                        <p:attrNameLst>
                                          <p:attrName>ppt_w</p:attrName>
                                        </p:attrNameLst>
                                      </p:cBhvr>
                                      <p:tavLst>
                                        <p:tav tm="0">
                                          <p:val>
                                            <p:strVal val="ppt_w"/>
                                          </p:val>
                                        </p:tav>
                                        <p:tav tm="100000">
                                          <p:val>
                                            <p:fltVal val="0"/>
                                          </p:val>
                                        </p:tav>
                                      </p:tavLst>
                                    </p:anim>
                                    <p:anim calcmode="lin" valueType="num">
                                      <p:cBhvr>
                                        <p:cTn id="108" dur="500"/>
                                        <p:tgtEl>
                                          <p:spTgt spid="2091"/>
                                        </p:tgtEl>
                                        <p:attrNameLst>
                                          <p:attrName>ppt_h</p:attrName>
                                        </p:attrNameLst>
                                      </p:cBhvr>
                                      <p:tavLst>
                                        <p:tav tm="0">
                                          <p:val>
                                            <p:strVal val="ppt_h"/>
                                          </p:val>
                                        </p:tav>
                                        <p:tav tm="100000">
                                          <p:val>
                                            <p:fltVal val="0"/>
                                          </p:val>
                                        </p:tav>
                                      </p:tavLst>
                                    </p:anim>
                                    <p:set>
                                      <p:cBhvr>
                                        <p:cTn id="109" dur="1" fill="hold">
                                          <p:stCondLst>
                                            <p:cond delay="499"/>
                                          </p:stCondLst>
                                        </p:cTn>
                                        <p:tgtEl>
                                          <p:spTgt spid="2091"/>
                                        </p:tgtEl>
                                        <p:attrNameLst>
                                          <p:attrName>style.visibility</p:attrName>
                                        </p:attrNameLst>
                                      </p:cBhvr>
                                      <p:to>
                                        <p:strVal val="hidden"/>
                                      </p:to>
                                    </p:set>
                                  </p:childTnLst>
                                </p:cTn>
                              </p:par>
                              <p:par>
                                <p:cTn id="110" presetID="23" presetClass="exit" presetSubtype="32" fill="hold" grpId="0" nodeType="withEffect">
                                  <p:stCondLst>
                                    <p:cond delay="0"/>
                                  </p:stCondLst>
                                  <p:childTnLst>
                                    <p:anim calcmode="lin" valueType="num">
                                      <p:cBhvr>
                                        <p:cTn id="111" dur="500"/>
                                        <p:tgtEl>
                                          <p:spTgt spid="2089"/>
                                        </p:tgtEl>
                                        <p:attrNameLst>
                                          <p:attrName>ppt_w</p:attrName>
                                        </p:attrNameLst>
                                      </p:cBhvr>
                                      <p:tavLst>
                                        <p:tav tm="0">
                                          <p:val>
                                            <p:strVal val="ppt_w"/>
                                          </p:val>
                                        </p:tav>
                                        <p:tav tm="100000">
                                          <p:val>
                                            <p:fltVal val="0"/>
                                          </p:val>
                                        </p:tav>
                                      </p:tavLst>
                                    </p:anim>
                                    <p:anim calcmode="lin" valueType="num">
                                      <p:cBhvr>
                                        <p:cTn id="112" dur="500"/>
                                        <p:tgtEl>
                                          <p:spTgt spid="2089"/>
                                        </p:tgtEl>
                                        <p:attrNameLst>
                                          <p:attrName>ppt_h</p:attrName>
                                        </p:attrNameLst>
                                      </p:cBhvr>
                                      <p:tavLst>
                                        <p:tav tm="0">
                                          <p:val>
                                            <p:strVal val="ppt_h"/>
                                          </p:val>
                                        </p:tav>
                                        <p:tav tm="100000">
                                          <p:val>
                                            <p:fltVal val="0"/>
                                          </p:val>
                                        </p:tav>
                                      </p:tavLst>
                                    </p:anim>
                                    <p:set>
                                      <p:cBhvr>
                                        <p:cTn id="113" dur="1" fill="hold">
                                          <p:stCondLst>
                                            <p:cond delay="499"/>
                                          </p:stCondLst>
                                        </p:cTn>
                                        <p:tgtEl>
                                          <p:spTgt spid="2089"/>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1" nodeType="clickEffect">
                                  <p:stCondLst>
                                    <p:cond delay="0"/>
                                  </p:stCondLst>
                                  <p:childTnLst>
                                    <p:set>
                                      <p:cBhvr>
                                        <p:cTn id="117" dur="1" fill="hold">
                                          <p:stCondLst>
                                            <p:cond delay="0"/>
                                          </p:stCondLst>
                                        </p:cTn>
                                        <p:tgtEl>
                                          <p:spTgt spid="2090"/>
                                        </p:tgtEl>
                                        <p:attrNameLst>
                                          <p:attrName>style.visibility</p:attrName>
                                        </p:attrNameLst>
                                      </p:cBhvr>
                                      <p:to>
                                        <p:strVal val="visible"/>
                                      </p:to>
                                    </p:set>
                                  </p:childTnLst>
                                </p:cTn>
                              </p:par>
                              <p:par>
                                <p:cTn id="118" presetID="1" presetClass="entr" presetSubtype="0" fill="hold" grpId="1" nodeType="withEffect">
                                  <p:stCondLst>
                                    <p:cond delay="0"/>
                                  </p:stCondLst>
                                  <p:childTnLst>
                                    <p:set>
                                      <p:cBhvr>
                                        <p:cTn id="119" dur="1" fill="hold">
                                          <p:stCondLst>
                                            <p:cond delay="0"/>
                                          </p:stCondLst>
                                        </p:cTn>
                                        <p:tgtEl>
                                          <p:spTgt spid="2072"/>
                                        </p:tgtEl>
                                        <p:attrNameLst>
                                          <p:attrName>style.visibility</p:attrName>
                                        </p:attrNameLst>
                                      </p:cBhvr>
                                      <p:to>
                                        <p:strVal val="visible"/>
                                      </p:to>
                                    </p:set>
                                  </p:childTnLst>
                                </p:cTn>
                              </p:par>
                              <p:par>
                                <p:cTn id="120" presetID="1" presetClass="entr" presetSubtype="0" fill="hold" grpId="1" nodeType="withEffect">
                                  <p:stCondLst>
                                    <p:cond delay="0"/>
                                  </p:stCondLst>
                                  <p:childTnLst>
                                    <p:set>
                                      <p:cBhvr>
                                        <p:cTn id="121" dur="1" fill="hold">
                                          <p:stCondLst>
                                            <p:cond delay="0"/>
                                          </p:stCondLst>
                                        </p:cTn>
                                        <p:tgtEl>
                                          <p:spTgt spid="2073"/>
                                        </p:tgtEl>
                                        <p:attrNameLst>
                                          <p:attrName>style.visibility</p:attrName>
                                        </p:attrNameLst>
                                      </p:cBhvr>
                                      <p:to>
                                        <p:strVal val="visible"/>
                                      </p:to>
                                    </p:set>
                                  </p:childTnLst>
                                </p:cTn>
                              </p:par>
                              <p:par>
                                <p:cTn id="122" presetID="1" presetClass="entr" presetSubtype="0" fill="hold" grpId="1" nodeType="withEffect">
                                  <p:stCondLst>
                                    <p:cond delay="0"/>
                                  </p:stCondLst>
                                  <p:childTnLst>
                                    <p:set>
                                      <p:cBhvr>
                                        <p:cTn id="123" dur="1" fill="hold">
                                          <p:stCondLst>
                                            <p:cond delay="0"/>
                                          </p:stCondLst>
                                        </p:cTn>
                                        <p:tgtEl>
                                          <p:spTgt spid="2074"/>
                                        </p:tgtEl>
                                        <p:attrNameLst>
                                          <p:attrName>style.visibility</p:attrName>
                                        </p:attrNameLst>
                                      </p:cBhvr>
                                      <p:to>
                                        <p:strVal val="visible"/>
                                      </p:to>
                                    </p:set>
                                  </p:childTnLst>
                                </p:cTn>
                              </p:par>
                              <p:par>
                                <p:cTn id="124" presetID="1" presetClass="entr" presetSubtype="0" fill="hold" grpId="1" nodeType="withEffect">
                                  <p:stCondLst>
                                    <p:cond delay="0"/>
                                  </p:stCondLst>
                                  <p:childTnLst>
                                    <p:set>
                                      <p:cBhvr>
                                        <p:cTn id="125" dur="1" fill="hold">
                                          <p:stCondLst>
                                            <p:cond delay="0"/>
                                          </p:stCondLst>
                                        </p:cTn>
                                        <p:tgtEl>
                                          <p:spTgt spid="2075"/>
                                        </p:tgtEl>
                                        <p:attrNameLst>
                                          <p:attrName>style.visibility</p:attrName>
                                        </p:attrNameLst>
                                      </p:cBhvr>
                                      <p:to>
                                        <p:strVal val="visible"/>
                                      </p:to>
                                    </p:set>
                                  </p:childTnLst>
                                </p:cTn>
                              </p:par>
                              <p:par>
                                <p:cTn id="126" presetID="1" presetClass="entr" presetSubtype="0" fill="hold" grpId="1" nodeType="withEffect">
                                  <p:stCondLst>
                                    <p:cond delay="0"/>
                                  </p:stCondLst>
                                  <p:childTnLst>
                                    <p:set>
                                      <p:cBhvr>
                                        <p:cTn id="127" dur="1" fill="hold">
                                          <p:stCondLst>
                                            <p:cond delay="0"/>
                                          </p:stCondLst>
                                        </p:cTn>
                                        <p:tgtEl>
                                          <p:spTgt spid="2076"/>
                                        </p:tgtEl>
                                        <p:attrNameLst>
                                          <p:attrName>style.visibility</p:attrName>
                                        </p:attrNameLst>
                                      </p:cBhvr>
                                      <p:to>
                                        <p:strVal val="visible"/>
                                      </p:to>
                                    </p:set>
                                  </p:childTnLst>
                                </p:cTn>
                              </p:par>
                              <p:par>
                                <p:cTn id="128" presetID="1" presetClass="entr" presetSubtype="0" fill="hold" grpId="2" nodeType="withEffect">
                                  <p:stCondLst>
                                    <p:cond delay="0"/>
                                  </p:stCondLst>
                                  <p:childTnLst>
                                    <p:set>
                                      <p:cBhvr>
                                        <p:cTn id="129" dur="1" fill="hold">
                                          <p:stCondLst>
                                            <p:cond delay="0"/>
                                          </p:stCondLst>
                                        </p:cTn>
                                        <p:tgtEl>
                                          <p:spTgt spid="2091"/>
                                        </p:tgtEl>
                                        <p:attrNameLst>
                                          <p:attrName>style.visibility</p:attrName>
                                        </p:attrNameLst>
                                      </p:cBhvr>
                                      <p:to>
                                        <p:strVal val="visible"/>
                                      </p:to>
                                    </p:set>
                                  </p:childTnLst>
                                </p:cTn>
                              </p:par>
                              <p:par>
                                <p:cTn id="130" presetID="1" presetClass="entr" presetSubtype="0" fill="hold" grpId="1" nodeType="withEffect">
                                  <p:stCondLst>
                                    <p:cond delay="9000"/>
                                  </p:stCondLst>
                                  <p:childTnLst>
                                    <p:set>
                                      <p:cBhvr>
                                        <p:cTn id="131" dur="1" fill="hold">
                                          <p:stCondLst>
                                            <p:cond delay="0"/>
                                          </p:stCondLst>
                                        </p:cTn>
                                        <p:tgtEl>
                                          <p:spTgt spid="2077"/>
                                        </p:tgtEl>
                                        <p:attrNameLst>
                                          <p:attrName>style.visibility</p:attrName>
                                        </p:attrNameLst>
                                      </p:cBhvr>
                                      <p:to>
                                        <p:strVal val="visible"/>
                                      </p:to>
                                    </p:set>
                                  </p:childTnLst>
                                </p:cTn>
                              </p:par>
                              <p:par>
                                <p:cTn id="132" presetID="1" presetClass="entr" presetSubtype="0" fill="hold" grpId="1" nodeType="withEffect">
                                  <p:stCondLst>
                                    <p:cond delay="10000"/>
                                  </p:stCondLst>
                                  <p:childTnLst>
                                    <p:set>
                                      <p:cBhvr>
                                        <p:cTn id="133" dur="1" fill="hold">
                                          <p:stCondLst>
                                            <p:cond delay="0"/>
                                          </p:stCondLst>
                                        </p:cTn>
                                        <p:tgtEl>
                                          <p:spTgt spid="2079"/>
                                        </p:tgtEl>
                                        <p:attrNameLst>
                                          <p:attrName>style.visibility</p:attrName>
                                        </p:attrNameLst>
                                      </p:cBhvr>
                                      <p:to>
                                        <p:strVal val="visible"/>
                                      </p:to>
                                    </p:set>
                                  </p:childTnLst>
                                </p:cTn>
                              </p:par>
                              <p:par>
                                <p:cTn id="134" presetID="1" presetClass="entr" presetSubtype="0" fill="hold" grpId="1" nodeType="withEffect">
                                  <p:stCondLst>
                                    <p:cond delay="0"/>
                                  </p:stCondLst>
                                  <p:childTnLst>
                                    <p:set>
                                      <p:cBhvr>
                                        <p:cTn id="135" dur="1" fill="hold">
                                          <p:stCondLst>
                                            <p:cond delay="0"/>
                                          </p:stCondLst>
                                        </p:cTn>
                                        <p:tgtEl>
                                          <p:spTgt spid="2082"/>
                                        </p:tgtEl>
                                        <p:attrNameLst>
                                          <p:attrName>style.visibility</p:attrName>
                                        </p:attrNameLst>
                                      </p:cBhvr>
                                      <p:to>
                                        <p:strVal val="visible"/>
                                      </p:to>
                                    </p:set>
                                  </p:childTnLst>
                                </p:cTn>
                              </p:par>
                              <p:par>
                                <p:cTn id="136" presetID="1" presetClass="entr" presetSubtype="0" fill="hold" grpId="1" nodeType="withEffect">
                                  <p:stCondLst>
                                    <p:cond delay="0"/>
                                  </p:stCondLst>
                                  <p:childTnLst>
                                    <p:set>
                                      <p:cBhvr>
                                        <p:cTn id="137" dur="1" fill="hold">
                                          <p:stCondLst>
                                            <p:cond delay="0"/>
                                          </p:stCondLst>
                                        </p:cTn>
                                        <p:tgtEl>
                                          <p:spTgt spid="2083"/>
                                        </p:tgtEl>
                                        <p:attrNameLst>
                                          <p:attrName>style.visibility</p:attrName>
                                        </p:attrNameLst>
                                      </p:cBhvr>
                                      <p:to>
                                        <p:strVal val="visible"/>
                                      </p:to>
                                    </p:set>
                                  </p:childTnLst>
                                </p:cTn>
                              </p:par>
                              <p:par>
                                <p:cTn id="138" presetID="1" presetClass="entr" presetSubtype="0" fill="hold" grpId="1" nodeType="withEffect">
                                  <p:stCondLst>
                                    <p:cond delay="0"/>
                                  </p:stCondLst>
                                  <p:childTnLst>
                                    <p:set>
                                      <p:cBhvr>
                                        <p:cTn id="139" dur="1" fill="hold">
                                          <p:stCondLst>
                                            <p:cond delay="0"/>
                                          </p:stCondLst>
                                        </p:cTn>
                                        <p:tgtEl>
                                          <p:spTgt spid="2084"/>
                                        </p:tgtEl>
                                        <p:attrNameLst>
                                          <p:attrName>style.visibility</p:attrName>
                                        </p:attrNameLst>
                                      </p:cBhvr>
                                      <p:to>
                                        <p:strVal val="visible"/>
                                      </p:to>
                                    </p:set>
                                  </p:childTnLst>
                                </p:cTn>
                              </p:par>
                              <p:par>
                                <p:cTn id="140" presetID="1" presetClass="entr" presetSubtype="0" fill="hold" grpId="2" nodeType="withEffect">
                                  <p:stCondLst>
                                    <p:cond delay="0"/>
                                  </p:stCondLst>
                                  <p:childTnLst>
                                    <p:set>
                                      <p:cBhvr>
                                        <p:cTn id="141" dur="1" fill="hold">
                                          <p:stCondLst>
                                            <p:cond delay="0"/>
                                          </p:stCondLst>
                                        </p:cTn>
                                        <p:tgtEl>
                                          <p:spTgt spid="2078"/>
                                        </p:tgtEl>
                                        <p:attrNameLst>
                                          <p:attrName>style.visibility</p:attrName>
                                        </p:attrNameLst>
                                      </p:cBhvr>
                                      <p:to>
                                        <p:strVal val="visible"/>
                                      </p:to>
                                    </p:set>
                                  </p:childTnLst>
                                </p:cTn>
                              </p:par>
                              <p:par>
                                <p:cTn id="142" presetID="1" presetClass="entr" presetSubtype="0" fill="hold" grpId="2" nodeType="withEffect">
                                  <p:stCondLst>
                                    <p:cond delay="0"/>
                                  </p:stCondLst>
                                  <p:childTnLst>
                                    <p:set>
                                      <p:cBhvr>
                                        <p:cTn id="143" dur="1" fill="hold">
                                          <p:stCondLst>
                                            <p:cond delay="0"/>
                                          </p:stCondLst>
                                        </p:cTn>
                                        <p:tgtEl>
                                          <p:spTgt spid="2080"/>
                                        </p:tgtEl>
                                        <p:attrNameLst>
                                          <p:attrName>style.visibility</p:attrName>
                                        </p:attrNameLst>
                                      </p:cBhvr>
                                      <p:to>
                                        <p:strVal val="visible"/>
                                      </p:to>
                                    </p:set>
                                  </p:childTnLst>
                                </p:cTn>
                              </p:par>
                              <p:par>
                                <p:cTn id="144" presetID="1" presetClass="entr" presetSubtype="0" fill="hold" grpId="2" nodeType="withEffect">
                                  <p:stCondLst>
                                    <p:cond delay="0"/>
                                  </p:stCondLst>
                                  <p:childTnLst>
                                    <p:set>
                                      <p:cBhvr>
                                        <p:cTn id="145" dur="1" fill="hold">
                                          <p:stCondLst>
                                            <p:cond delay="0"/>
                                          </p:stCondLst>
                                        </p:cTn>
                                        <p:tgtEl>
                                          <p:spTgt spid="2081"/>
                                        </p:tgtEl>
                                        <p:attrNameLst>
                                          <p:attrName>style.visibility</p:attrName>
                                        </p:attrNameLst>
                                      </p:cBhvr>
                                      <p:to>
                                        <p:strVal val="visible"/>
                                      </p:to>
                                    </p:set>
                                  </p:childTnLst>
                                </p:cTn>
                              </p:par>
                              <p:par>
                                <p:cTn id="146" presetID="1" presetClass="entr" presetSubtype="0" fill="hold" grpId="1" nodeType="withEffect">
                                  <p:stCondLst>
                                    <p:cond delay="0"/>
                                  </p:stCondLst>
                                  <p:childTnLst>
                                    <p:set>
                                      <p:cBhvr>
                                        <p:cTn id="147" dur="1" fill="hold">
                                          <p:stCondLst>
                                            <p:cond delay="0"/>
                                          </p:stCondLst>
                                        </p:cTn>
                                        <p:tgtEl>
                                          <p:spTgt spid="2085"/>
                                        </p:tgtEl>
                                        <p:attrNameLst>
                                          <p:attrName>style.visibility</p:attrName>
                                        </p:attrNameLst>
                                      </p:cBhvr>
                                      <p:to>
                                        <p:strVal val="visible"/>
                                      </p:to>
                                    </p:set>
                                  </p:childTnLst>
                                </p:cTn>
                              </p:par>
                              <p:par>
                                <p:cTn id="148" presetID="1" presetClass="entr" presetSubtype="0" fill="hold" grpId="1" nodeType="withEffect">
                                  <p:stCondLst>
                                    <p:cond delay="0"/>
                                  </p:stCondLst>
                                  <p:childTnLst>
                                    <p:set>
                                      <p:cBhvr>
                                        <p:cTn id="149" dur="1" fill="hold">
                                          <p:stCondLst>
                                            <p:cond delay="0"/>
                                          </p:stCondLst>
                                        </p:cTn>
                                        <p:tgtEl>
                                          <p:spTgt spid="2086"/>
                                        </p:tgtEl>
                                        <p:attrNameLst>
                                          <p:attrName>style.visibility</p:attrName>
                                        </p:attrNameLst>
                                      </p:cBhvr>
                                      <p:to>
                                        <p:strVal val="visible"/>
                                      </p:to>
                                    </p:set>
                                  </p:childTnLst>
                                </p:cTn>
                              </p:par>
                              <p:par>
                                <p:cTn id="150" presetID="1" presetClass="entr" presetSubtype="0" fill="hold" grpId="1" nodeType="withEffect">
                                  <p:stCondLst>
                                    <p:cond delay="0"/>
                                  </p:stCondLst>
                                  <p:childTnLst>
                                    <p:set>
                                      <p:cBhvr>
                                        <p:cTn id="151" dur="1" fill="hold">
                                          <p:stCondLst>
                                            <p:cond delay="0"/>
                                          </p:stCondLst>
                                        </p:cTn>
                                        <p:tgtEl>
                                          <p:spTgt spid="2087"/>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2089"/>
                                        </p:tgtEl>
                                        <p:attrNameLst>
                                          <p:attrName>style.visibility</p:attrName>
                                        </p:attrNameLst>
                                      </p:cBhvr>
                                      <p:to>
                                        <p:strVal val="visible"/>
                                      </p:to>
                                    </p:set>
                                  </p:childTnLst>
                                </p:cTn>
                              </p:par>
                              <p:par>
                                <p:cTn id="154" presetID="1" presetClass="entr" presetSubtype="0" fill="hold" grpId="1" nodeType="withEffect">
                                  <p:stCondLst>
                                    <p:cond delay="0"/>
                                  </p:stCondLst>
                                  <p:childTnLst>
                                    <p:set>
                                      <p:cBhvr>
                                        <p:cTn id="155" dur="1" fill="hold">
                                          <p:stCondLst>
                                            <p:cond delay="0"/>
                                          </p:stCondLst>
                                        </p:cTn>
                                        <p:tgtEl>
                                          <p:spTgt spid="2088"/>
                                        </p:tgtEl>
                                        <p:attrNameLst>
                                          <p:attrName>style.visibility</p:attrName>
                                        </p:attrNameLst>
                                      </p:cBhvr>
                                      <p:to>
                                        <p:strVal val="visible"/>
                                      </p:to>
                                    </p:set>
                                  </p:childTnLst>
                                </p:cTn>
                              </p:par>
                            </p:childTnLst>
                          </p:cTn>
                        </p:par>
                      </p:childTnLst>
                    </p:cTn>
                  </p:par>
                </p:childTnLst>
              </p:cTn>
              <p:nextCondLst>
                <p:cond evt="onClick" delay="0">
                  <p:tgtEl>
                    <p:spTgt spid="2062"/>
                  </p:tgtEl>
                </p:cond>
              </p:nextCondLst>
            </p:seq>
            <p:seq concurrent="1" nextAc="seek">
              <p:cTn id="156" restart="whenNotActive" fill="hold" evtFilter="cancelBubble" nodeType="interactiveSeq">
                <p:stCondLst>
                  <p:cond evt="onClick" delay="0">
                    <p:tgtEl>
                      <p:spTgt spid="2102"/>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24" presetClass="emph" presetSubtype="0" fill="hold" grpId="2" nodeType="clickEffect">
                                  <p:stCondLst>
                                    <p:cond delay="0"/>
                                  </p:stCondLst>
                                  <p:childTnLst>
                                    <p:animClr clrSpc="hsl" dir="cw">
                                      <p:cBhvr override="childStyle">
                                        <p:cTn id="160" dur="500" fill="hold"/>
                                        <p:tgtEl>
                                          <p:spTgt spid="2074"/>
                                        </p:tgtEl>
                                        <p:attrNameLst>
                                          <p:attrName>style.color</p:attrName>
                                        </p:attrNameLst>
                                      </p:cBhvr>
                                      <p:by>
                                        <p:hsl h="0" s="-12549" l="-25098"/>
                                      </p:by>
                                    </p:animClr>
                                    <p:animClr clrSpc="hsl" dir="cw">
                                      <p:cBhvr>
                                        <p:cTn id="161" dur="500" fill="hold"/>
                                        <p:tgtEl>
                                          <p:spTgt spid="2074"/>
                                        </p:tgtEl>
                                        <p:attrNameLst>
                                          <p:attrName>fillcolor</p:attrName>
                                        </p:attrNameLst>
                                      </p:cBhvr>
                                      <p:by>
                                        <p:hsl h="0" s="-12549" l="-25098"/>
                                      </p:by>
                                    </p:animClr>
                                    <p:animClr clrSpc="hsl" dir="cw">
                                      <p:cBhvr>
                                        <p:cTn id="162" dur="500" fill="hold"/>
                                        <p:tgtEl>
                                          <p:spTgt spid="2074"/>
                                        </p:tgtEl>
                                        <p:attrNameLst>
                                          <p:attrName>stroke.color</p:attrName>
                                        </p:attrNameLst>
                                      </p:cBhvr>
                                      <p:by>
                                        <p:hsl h="0" s="-12549" l="-25098"/>
                                      </p:by>
                                    </p:animClr>
                                    <p:set>
                                      <p:cBhvr>
                                        <p:cTn id="163" dur="500" fill="hold"/>
                                        <p:tgtEl>
                                          <p:spTgt spid="2074"/>
                                        </p:tgtEl>
                                        <p:attrNameLst>
                                          <p:attrName>fill.type</p:attrName>
                                        </p:attrNameLst>
                                      </p:cBhvr>
                                      <p:to>
                                        <p:strVal val="solid"/>
                                      </p:to>
                                    </p:set>
                                  </p:childTnLst>
                                </p:cTn>
                              </p:par>
                              <p:par>
                                <p:cTn id="164" presetID="24" presetClass="emph" presetSubtype="0" fill="hold" grpId="2" nodeType="withEffect">
                                  <p:stCondLst>
                                    <p:cond delay="0"/>
                                  </p:stCondLst>
                                  <p:childTnLst>
                                    <p:animClr clrSpc="hsl" dir="cw">
                                      <p:cBhvr override="childStyle">
                                        <p:cTn id="165" dur="500" fill="hold"/>
                                        <p:tgtEl>
                                          <p:spTgt spid="2075"/>
                                        </p:tgtEl>
                                        <p:attrNameLst>
                                          <p:attrName>style.color</p:attrName>
                                        </p:attrNameLst>
                                      </p:cBhvr>
                                      <p:by>
                                        <p:hsl h="0" s="-12549" l="-25098"/>
                                      </p:by>
                                    </p:animClr>
                                    <p:animClr clrSpc="hsl" dir="cw">
                                      <p:cBhvr>
                                        <p:cTn id="166" dur="500" fill="hold"/>
                                        <p:tgtEl>
                                          <p:spTgt spid="2075"/>
                                        </p:tgtEl>
                                        <p:attrNameLst>
                                          <p:attrName>fillcolor</p:attrName>
                                        </p:attrNameLst>
                                      </p:cBhvr>
                                      <p:by>
                                        <p:hsl h="0" s="-12549" l="-25098"/>
                                      </p:by>
                                    </p:animClr>
                                    <p:animClr clrSpc="hsl" dir="cw">
                                      <p:cBhvr>
                                        <p:cTn id="167" dur="500" fill="hold"/>
                                        <p:tgtEl>
                                          <p:spTgt spid="2075"/>
                                        </p:tgtEl>
                                        <p:attrNameLst>
                                          <p:attrName>stroke.color</p:attrName>
                                        </p:attrNameLst>
                                      </p:cBhvr>
                                      <p:by>
                                        <p:hsl h="0" s="-12549" l="-25098"/>
                                      </p:by>
                                    </p:animClr>
                                    <p:set>
                                      <p:cBhvr>
                                        <p:cTn id="168" dur="500" fill="hold"/>
                                        <p:tgtEl>
                                          <p:spTgt spid="2075"/>
                                        </p:tgtEl>
                                        <p:attrNameLst>
                                          <p:attrName>fill.type</p:attrName>
                                        </p:attrNameLst>
                                      </p:cBhvr>
                                      <p:to>
                                        <p:strVal val="solid"/>
                                      </p:to>
                                    </p:set>
                                  </p:childTnLst>
                                </p:cTn>
                              </p:par>
                              <p:par>
                                <p:cTn id="169" presetID="24" presetClass="emph" presetSubtype="0" fill="hold" grpId="2" nodeType="withEffect">
                                  <p:stCondLst>
                                    <p:cond delay="0"/>
                                  </p:stCondLst>
                                  <p:childTnLst>
                                    <p:animClr clrSpc="hsl" dir="cw">
                                      <p:cBhvr override="childStyle">
                                        <p:cTn id="170" dur="500" fill="hold"/>
                                        <p:tgtEl>
                                          <p:spTgt spid="2076"/>
                                        </p:tgtEl>
                                        <p:attrNameLst>
                                          <p:attrName>style.color</p:attrName>
                                        </p:attrNameLst>
                                      </p:cBhvr>
                                      <p:by>
                                        <p:hsl h="0" s="-12549" l="-25098"/>
                                      </p:by>
                                    </p:animClr>
                                    <p:animClr clrSpc="hsl" dir="cw">
                                      <p:cBhvr>
                                        <p:cTn id="171" dur="500" fill="hold"/>
                                        <p:tgtEl>
                                          <p:spTgt spid="2076"/>
                                        </p:tgtEl>
                                        <p:attrNameLst>
                                          <p:attrName>fillcolor</p:attrName>
                                        </p:attrNameLst>
                                      </p:cBhvr>
                                      <p:by>
                                        <p:hsl h="0" s="-12549" l="-25098"/>
                                      </p:by>
                                    </p:animClr>
                                    <p:animClr clrSpc="hsl" dir="cw">
                                      <p:cBhvr>
                                        <p:cTn id="172" dur="500" fill="hold"/>
                                        <p:tgtEl>
                                          <p:spTgt spid="2076"/>
                                        </p:tgtEl>
                                        <p:attrNameLst>
                                          <p:attrName>stroke.color</p:attrName>
                                        </p:attrNameLst>
                                      </p:cBhvr>
                                      <p:by>
                                        <p:hsl h="0" s="-12549" l="-25098"/>
                                      </p:by>
                                    </p:animClr>
                                    <p:set>
                                      <p:cBhvr>
                                        <p:cTn id="173" dur="500" fill="hold"/>
                                        <p:tgtEl>
                                          <p:spTgt spid="2076"/>
                                        </p:tgtEl>
                                        <p:attrNameLst>
                                          <p:attrName>fill.type</p:attrName>
                                        </p:attrNameLst>
                                      </p:cBhvr>
                                      <p:to>
                                        <p:strVal val="solid"/>
                                      </p:to>
                                    </p:set>
                                  </p:childTnLst>
                                </p:cTn>
                              </p:par>
                              <p:par>
                                <p:cTn id="174" presetID="24" presetClass="emph" presetSubtype="0" fill="hold" grpId="0" nodeType="withEffect">
                                  <p:stCondLst>
                                    <p:cond delay="0"/>
                                  </p:stCondLst>
                                  <p:childTnLst>
                                    <p:animClr clrSpc="hsl" dir="cw">
                                      <p:cBhvr override="childStyle">
                                        <p:cTn id="175" dur="500" fill="hold"/>
                                        <p:tgtEl>
                                          <p:spTgt spid="2096"/>
                                        </p:tgtEl>
                                        <p:attrNameLst>
                                          <p:attrName>style.color</p:attrName>
                                        </p:attrNameLst>
                                      </p:cBhvr>
                                      <p:by>
                                        <p:hsl h="0" s="-12549" l="-25098"/>
                                      </p:by>
                                    </p:animClr>
                                    <p:animClr clrSpc="hsl" dir="cw">
                                      <p:cBhvr>
                                        <p:cTn id="176" dur="500" fill="hold"/>
                                        <p:tgtEl>
                                          <p:spTgt spid="2096"/>
                                        </p:tgtEl>
                                        <p:attrNameLst>
                                          <p:attrName>fillcolor</p:attrName>
                                        </p:attrNameLst>
                                      </p:cBhvr>
                                      <p:by>
                                        <p:hsl h="0" s="-12549" l="-25098"/>
                                      </p:by>
                                    </p:animClr>
                                    <p:animClr clrSpc="hsl" dir="cw">
                                      <p:cBhvr>
                                        <p:cTn id="177" dur="500" fill="hold"/>
                                        <p:tgtEl>
                                          <p:spTgt spid="2096"/>
                                        </p:tgtEl>
                                        <p:attrNameLst>
                                          <p:attrName>stroke.color</p:attrName>
                                        </p:attrNameLst>
                                      </p:cBhvr>
                                      <p:by>
                                        <p:hsl h="0" s="-12549" l="-25098"/>
                                      </p:by>
                                    </p:animClr>
                                    <p:set>
                                      <p:cBhvr>
                                        <p:cTn id="178" dur="500" fill="hold"/>
                                        <p:tgtEl>
                                          <p:spTgt spid="2096"/>
                                        </p:tgtEl>
                                        <p:attrNameLst>
                                          <p:attrName>fill.type</p:attrName>
                                        </p:attrNameLst>
                                      </p:cBhvr>
                                      <p:to>
                                        <p:strVal val="solid"/>
                                      </p:to>
                                    </p:set>
                                  </p:childTnLst>
                                </p:cTn>
                              </p:par>
                              <p:par>
                                <p:cTn id="179" presetID="26" presetClass="emph" presetSubtype="0" fill="hold" nodeType="withEffect">
                                  <p:stCondLst>
                                    <p:cond delay="0"/>
                                  </p:stCondLst>
                                  <p:childTnLst>
                                    <p:animEffect transition="out" filter="fade">
                                      <p:cBhvr>
                                        <p:cTn id="180" dur="500" tmFilter="0, 0; .2, .5; .8, .5; 1, 0"/>
                                        <p:tgtEl>
                                          <p:spTgt spid="2102"/>
                                        </p:tgtEl>
                                      </p:cBhvr>
                                    </p:animEffect>
                                    <p:animScale>
                                      <p:cBhvr>
                                        <p:cTn id="181" dur="250" autoRev="1" fill="hold"/>
                                        <p:tgtEl>
                                          <p:spTgt spid="2102"/>
                                        </p:tgtEl>
                                      </p:cBhvr>
                                      <p:by x="105000" y="105000"/>
                                    </p:animScale>
                                  </p:childTnLst>
                                </p:cTn>
                              </p:par>
                              <p:par>
                                <p:cTn id="182" presetID="24" presetClass="emph" presetSubtype="0" fill="hold" grpId="2" nodeType="withEffect">
                                  <p:stCondLst>
                                    <p:cond delay="0"/>
                                  </p:stCondLst>
                                  <p:childTnLst>
                                    <p:animClr clrSpc="hsl" dir="cw">
                                      <p:cBhvr override="childStyle">
                                        <p:cTn id="183" dur="500" fill="hold"/>
                                        <p:tgtEl>
                                          <p:spTgt spid="2090"/>
                                        </p:tgtEl>
                                        <p:attrNameLst>
                                          <p:attrName>style.color</p:attrName>
                                        </p:attrNameLst>
                                      </p:cBhvr>
                                      <p:by>
                                        <p:hsl h="0" s="-12549" l="-25098"/>
                                      </p:by>
                                    </p:animClr>
                                    <p:animClr clrSpc="hsl" dir="cw">
                                      <p:cBhvr>
                                        <p:cTn id="184" dur="500" fill="hold"/>
                                        <p:tgtEl>
                                          <p:spTgt spid="2090"/>
                                        </p:tgtEl>
                                        <p:attrNameLst>
                                          <p:attrName>fillcolor</p:attrName>
                                        </p:attrNameLst>
                                      </p:cBhvr>
                                      <p:by>
                                        <p:hsl h="0" s="-12549" l="-25098"/>
                                      </p:by>
                                    </p:animClr>
                                    <p:animClr clrSpc="hsl" dir="cw">
                                      <p:cBhvr>
                                        <p:cTn id="185" dur="500" fill="hold"/>
                                        <p:tgtEl>
                                          <p:spTgt spid="2090"/>
                                        </p:tgtEl>
                                        <p:attrNameLst>
                                          <p:attrName>stroke.color</p:attrName>
                                        </p:attrNameLst>
                                      </p:cBhvr>
                                      <p:by>
                                        <p:hsl h="0" s="-12549" l="-25098"/>
                                      </p:by>
                                    </p:animClr>
                                    <p:set>
                                      <p:cBhvr>
                                        <p:cTn id="186" dur="500" fill="hold"/>
                                        <p:tgtEl>
                                          <p:spTgt spid="2090"/>
                                        </p:tgtEl>
                                        <p:attrNameLst>
                                          <p:attrName>fill.type</p:attrName>
                                        </p:attrNameLst>
                                      </p:cBhvr>
                                      <p:to>
                                        <p:strVal val="solid"/>
                                      </p:to>
                                    </p:set>
                                  </p:childTnLst>
                                </p:cTn>
                              </p:par>
                            </p:childTnLst>
                          </p:cTn>
                        </p:par>
                        <p:par>
                          <p:cTn id="187" fill="hold" nodeType="afterGroup">
                            <p:stCondLst>
                              <p:cond delay="500"/>
                            </p:stCondLst>
                            <p:childTnLst>
                              <p:par>
                                <p:cTn id="188" presetID="23" presetClass="exit" presetSubtype="32" fill="hold" grpId="2" nodeType="afterEffect">
                                  <p:stCondLst>
                                    <p:cond delay="0"/>
                                  </p:stCondLst>
                                  <p:childTnLst>
                                    <p:anim calcmode="lin" valueType="num">
                                      <p:cBhvr>
                                        <p:cTn id="189" dur="500"/>
                                        <p:tgtEl>
                                          <p:spTgt spid="2072"/>
                                        </p:tgtEl>
                                        <p:attrNameLst>
                                          <p:attrName>ppt_w</p:attrName>
                                        </p:attrNameLst>
                                      </p:cBhvr>
                                      <p:tavLst>
                                        <p:tav tm="0">
                                          <p:val>
                                            <p:strVal val="ppt_w"/>
                                          </p:val>
                                        </p:tav>
                                        <p:tav tm="100000">
                                          <p:val>
                                            <p:fltVal val="0"/>
                                          </p:val>
                                        </p:tav>
                                      </p:tavLst>
                                    </p:anim>
                                    <p:anim calcmode="lin" valueType="num">
                                      <p:cBhvr>
                                        <p:cTn id="190" dur="500"/>
                                        <p:tgtEl>
                                          <p:spTgt spid="2072"/>
                                        </p:tgtEl>
                                        <p:attrNameLst>
                                          <p:attrName>ppt_h</p:attrName>
                                        </p:attrNameLst>
                                      </p:cBhvr>
                                      <p:tavLst>
                                        <p:tav tm="0">
                                          <p:val>
                                            <p:strVal val="ppt_h"/>
                                          </p:val>
                                        </p:tav>
                                        <p:tav tm="100000">
                                          <p:val>
                                            <p:fltVal val="0"/>
                                          </p:val>
                                        </p:tav>
                                      </p:tavLst>
                                    </p:anim>
                                    <p:set>
                                      <p:cBhvr>
                                        <p:cTn id="191" dur="1" fill="hold">
                                          <p:stCondLst>
                                            <p:cond delay="499"/>
                                          </p:stCondLst>
                                        </p:cTn>
                                        <p:tgtEl>
                                          <p:spTgt spid="2072"/>
                                        </p:tgtEl>
                                        <p:attrNameLst>
                                          <p:attrName>style.visibility</p:attrName>
                                        </p:attrNameLst>
                                      </p:cBhvr>
                                      <p:to>
                                        <p:strVal val="hidden"/>
                                      </p:to>
                                    </p:set>
                                  </p:childTnLst>
                                </p:cTn>
                              </p:par>
                              <p:par>
                                <p:cTn id="192" presetID="23" presetClass="exit" presetSubtype="32" fill="hold" grpId="2" nodeType="withEffect">
                                  <p:stCondLst>
                                    <p:cond delay="0"/>
                                  </p:stCondLst>
                                  <p:childTnLst>
                                    <p:anim calcmode="lin" valueType="num">
                                      <p:cBhvr>
                                        <p:cTn id="193" dur="500"/>
                                        <p:tgtEl>
                                          <p:spTgt spid="2073"/>
                                        </p:tgtEl>
                                        <p:attrNameLst>
                                          <p:attrName>ppt_w</p:attrName>
                                        </p:attrNameLst>
                                      </p:cBhvr>
                                      <p:tavLst>
                                        <p:tav tm="0">
                                          <p:val>
                                            <p:strVal val="ppt_w"/>
                                          </p:val>
                                        </p:tav>
                                        <p:tav tm="100000">
                                          <p:val>
                                            <p:fltVal val="0"/>
                                          </p:val>
                                        </p:tav>
                                      </p:tavLst>
                                    </p:anim>
                                    <p:anim calcmode="lin" valueType="num">
                                      <p:cBhvr>
                                        <p:cTn id="194" dur="500"/>
                                        <p:tgtEl>
                                          <p:spTgt spid="2073"/>
                                        </p:tgtEl>
                                        <p:attrNameLst>
                                          <p:attrName>ppt_h</p:attrName>
                                        </p:attrNameLst>
                                      </p:cBhvr>
                                      <p:tavLst>
                                        <p:tav tm="0">
                                          <p:val>
                                            <p:strVal val="ppt_h"/>
                                          </p:val>
                                        </p:tav>
                                        <p:tav tm="100000">
                                          <p:val>
                                            <p:fltVal val="0"/>
                                          </p:val>
                                        </p:tav>
                                      </p:tavLst>
                                    </p:anim>
                                    <p:set>
                                      <p:cBhvr>
                                        <p:cTn id="195" dur="1" fill="hold">
                                          <p:stCondLst>
                                            <p:cond delay="499"/>
                                          </p:stCondLst>
                                        </p:cTn>
                                        <p:tgtEl>
                                          <p:spTgt spid="2073"/>
                                        </p:tgtEl>
                                        <p:attrNameLst>
                                          <p:attrName>style.visibility</p:attrName>
                                        </p:attrNameLst>
                                      </p:cBhvr>
                                      <p:to>
                                        <p:strVal val="hidden"/>
                                      </p:to>
                                    </p:set>
                                  </p:childTnLst>
                                </p:cTn>
                              </p:par>
                              <p:par>
                                <p:cTn id="196" presetID="23" presetClass="exit" presetSubtype="32" fill="hold" grpId="2" nodeType="withEffect">
                                  <p:stCondLst>
                                    <p:cond delay="0"/>
                                  </p:stCondLst>
                                  <p:childTnLst>
                                    <p:anim calcmode="lin" valueType="num">
                                      <p:cBhvr>
                                        <p:cTn id="197" dur="500"/>
                                        <p:tgtEl>
                                          <p:spTgt spid="2082"/>
                                        </p:tgtEl>
                                        <p:attrNameLst>
                                          <p:attrName>ppt_w</p:attrName>
                                        </p:attrNameLst>
                                      </p:cBhvr>
                                      <p:tavLst>
                                        <p:tav tm="0">
                                          <p:val>
                                            <p:strVal val="ppt_w"/>
                                          </p:val>
                                        </p:tav>
                                        <p:tav tm="100000">
                                          <p:val>
                                            <p:fltVal val="0"/>
                                          </p:val>
                                        </p:tav>
                                      </p:tavLst>
                                    </p:anim>
                                    <p:anim calcmode="lin" valueType="num">
                                      <p:cBhvr>
                                        <p:cTn id="198" dur="500"/>
                                        <p:tgtEl>
                                          <p:spTgt spid="2082"/>
                                        </p:tgtEl>
                                        <p:attrNameLst>
                                          <p:attrName>ppt_h</p:attrName>
                                        </p:attrNameLst>
                                      </p:cBhvr>
                                      <p:tavLst>
                                        <p:tav tm="0">
                                          <p:val>
                                            <p:strVal val="ppt_h"/>
                                          </p:val>
                                        </p:tav>
                                        <p:tav tm="100000">
                                          <p:val>
                                            <p:fltVal val="0"/>
                                          </p:val>
                                        </p:tav>
                                      </p:tavLst>
                                    </p:anim>
                                    <p:set>
                                      <p:cBhvr>
                                        <p:cTn id="199" dur="1" fill="hold">
                                          <p:stCondLst>
                                            <p:cond delay="499"/>
                                          </p:stCondLst>
                                        </p:cTn>
                                        <p:tgtEl>
                                          <p:spTgt spid="2082"/>
                                        </p:tgtEl>
                                        <p:attrNameLst>
                                          <p:attrName>style.visibility</p:attrName>
                                        </p:attrNameLst>
                                      </p:cBhvr>
                                      <p:to>
                                        <p:strVal val="hidden"/>
                                      </p:to>
                                    </p:set>
                                  </p:childTnLst>
                                </p:cTn>
                              </p:par>
                              <p:par>
                                <p:cTn id="200" presetID="23" presetClass="exit" presetSubtype="32" fill="hold" grpId="2" nodeType="withEffect">
                                  <p:stCondLst>
                                    <p:cond delay="0"/>
                                  </p:stCondLst>
                                  <p:childTnLst>
                                    <p:anim calcmode="lin" valueType="num">
                                      <p:cBhvr>
                                        <p:cTn id="201" dur="500"/>
                                        <p:tgtEl>
                                          <p:spTgt spid="2083"/>
                                        </p:tgtEl>
                                        <p:attrNameLst>
                                          <p:attrName>ppt_w</p:attrName>
                                        </p:attrNameLst>
                                      </p:cBhvr>
                                      <p:tavLst>
                                        <p:tav tm="0">
                                          <p:val>
                                            <p:strVal val="ppt_w"/>
                                          </p:val>
                                        </p:tav>
                                        <p:tav tm="100000">
                                          <p:val>
                                            <p:fltVal val="0"/>
                                          </p:val>
                                        </p:tav>
                                      </p:tavLst>
                                    </p:anim>
                                    <p:anim calcmode="lin" valueType="num">
                                      <p:cBhvr>
                                        <p:cTn id="202" dur="500"/>
                                        <p:tgtEl>
                                          <p:spTgt spid="2083"/>
                                        </p:tgtEl>
                                        <p:attrNameLst>
                                          <p:attrName>ppt_h</p:attrName>
                                        </p:attrNameLst>
                                      </p:cBhvr>
                                      <p:tavLst>
                                        <p:tav tm="0">
                                          <p:val>
                                            <p:strVal val="ppt_h"/>
                                          </p:val>
                                        </p:tav>
                                        <p:tav tm="100000">
                                          <p:val>
                                            <p:fltVal val="0"/>
                                          </p:val>
                                        </p:tav>
                                      </p:tavLst>
                                    </p:anim>
                                    <p:set>
                                      <p:cBhvr>
                                        <p:cTn id="203" dur="1" fill="hold">
                                          <p:stCondLst>
                                            <p:cond delay="499"/>
                                          </p:stCondLst>
                                        </p:cTn>
                                        <p:tgtEl>
                                          <p:spTgt spid="2083"/>
                                        </p:tgtEl>
                                        <p:attrNameLst>
                                          <p:attrName>style.visibility</p:attrName>
                                        </p:attrNameLst>
                                      </p:cBhvr>
                                      <p:to>
                                        <p:strVal val="hidden"/>
                                      </p:to>
                                    </p:set>
                                  </p:childTnLst>
                                </p:cTn>
                              </p:par>
                              <p:par>
                                <p:cTn id="204" presetID="23" presetClass="exit" presetSubtype="32" fill="hold" grpId="2" nodeType="withEffect">
                                  <p:stCondLst>
                                    <p:cond delay="0"/>
                                  </p:stCondLst>
                                  <p:childTnLst>
                                    <p:anim calcmode="lin" valueType="num">
                                      <p:cBhvr>
                                        <p:cTn id="205" dur="500"/>
                                        <p:tgtEl>
                                          <p:spTgt spid="2084"/>
                                        </p:tgtEl>
                                        <p:attrNameLst>
                                          <p:attrName>ppt_w</p:attrName>
                                        </p:attrNameLst>
                                      </p:cBhvr>
                                      <p:tavLst>
                                        <p:tav tm="0">
                                          <p:val>
                                            <p:strVal val="ppt_w"/>
                                          </p:val>
                                        </p:tav>
                                        <p:tav tm="100000">
                                          <p:val>
                                            <p:fltVal val="0"/>
                                          </p:val>
                                        </p:tav>
                                      </p:tavLst>
                                    </p:anim>
                                    <p:anim calcmode="lin" valueType="num">
                                      <p:cBhvr>
                                        <p:cTn id="206" dur="500"/>
                                        <p:tgtEl>
                                          <p:spTgt spid="2084"/>
                                        </p:tgtEl>
                                        <p:attrNameLst>
                                          <p:attrName>ppt_h</p:attrName>
                                        </p:attrNameLst>
                                      </p:cBhvr>
                                      <p:tavLst>
                                        <p:tav tm="0">
                                          <p:val>
                                            <p:strVal val="ppt_h"/>
                                          </p:val>
                                        </p:tav>
                                        <p:tav tm="100000">
                                          <p:val>
                                            <p:fltVal val="0"/>
                                          </p:val>
                                        </p:tav>
                                      </p:tavLst>
                                    </p:anim>
                                    <p:set>
                                      <p:cBhvr>
                                        <p:cTn id="207" dur="1" fill="hold">
                                          <p:stCondLst>
                                            <p:cond delay="499"/>
                                          </p:stCondLst>
                                        </p:cTn>
                                        <p:tgtEl>
                                          <p:spTgt spid="2084"/>
                                        </p:tgtEl>
                                        <p:attrNameLst>
                                          <p:attrName>style.visibility</p:attrName>
                                        </p:attrNameLst>
                                      </p:cBhvr>
                                      <p:to>
                                        <p:strVal val="hidden"/>
                                      </p:to>
                                    </p:set>
                                  </p:childTnLst>
                                </p:cTn>
                              </p:par>
                              <p:par>
                                <p:cTn id="208" presetID="23" presetClass="exit" presetSubtype="32" fill="hold" grpId="3" nodeType="withEffect">
                                  <p:stCondLst>
                                    <p:cond delay="0"/>
                                  </p:stCondLst>
                                  <p:childTnLst>
                                    <p:anim calcmode="lin" valueType="num">
                                      <p:cBhvr>
                                        <p:cTn id="209" dur="500"/>
                                        <p:tgtEl>
                                          <p:spTgt spid="2078"/>
                                        </p:tgtEl>
                                        <p:attrNameLst>
                                          <p:attrName>ppt_w</p:attrName>
                                        </p:attrNameLst>
                                      </p:cBhvr>
                                      <p:tavLst>
                                        <p:tav tm="0">
                                          <p:val>
                                            <p:strVal val="ppt_w"/>
                                          </p:val>
                                        </p:tav>
                                        <p:tav tm="100000">
                                          <p:val>
                                            <p:fltVal val="0"/>
                                          </p:val>
                                        </p:tav>
                                      </p:tavLst>
                                    </p:anim>
                                    <p:anim calcmode="lin" valueType="num">
                                      <p:cBhvr>
                                        <p:cTn id="210" dur="500"/>
                                        <p:tgtEl>
                                          <p:spTgt spid="2078"/>
                                        </p:tgtEl>
                                        <p:attrNameLst>
                                          <p:attrName>ppt_h</p:attrName>
                                        </p:attrNameLst>
                                      </p:cBhvr>
                                      <p:tavLst>
                                        <p:tav tm="0">
                                          <p:val>
                                            <p:strVal val="ppt_h"/>
                                          </p:val>
                                        </p:tav>
                                        <p:tav tm="100000">
                                          <p:val>
                                            <p:fltVal val="0"/>
                                          </p:val>
                                        </p:tav>
                                      </p:tavLst>
                                    </p:anim>
                                    <p:set>
                                      <p:cBhvr>
                                        <p:cTn id="211" dur="1" fill="hold">
                                          <p:stCondLst>
                                            <p:cond delay="499"/>
                                          </p:stCondLst>
                                        </p:cTn>
                                        <p:tgtEl>
                                          <p:spTgt spid="2078"/>
                                        </p:tgtEl>
                                        <p:attrNameLst>
                                          <p:attrName>style.visibility</p:attrName>
                                        </p:attrNameLst>
                                      </p:cBhvr>
                                      <p:to>
                                        <p:strVal val="hidden"/>
                                      </p:to>
                                    </p:set>
                                  </p:childTnLst>
                                </p:cTn>
                              </p:par>
                              <p:par>
                                <p:cTn id="212" presetID="23" presetClass="exit" presetSubtype="32" fill="hold" grpId="3" nodeType="withEffect">
                                  <p:stCondLst>
                                    <p:cond delay="0"/>
                                  </p:stCondLst>
                                  <p:childTnLst>
                                    <p:anim calcmode="lin" valueType="num">
                                      <p:cBhvr>
                                        <p:cTn id="213" dur="500"/>
                                        <p:tgtEl>
                                          <p:spTgt spid="2080"/>
                                        </p:tgtEl>
                                        <p:attrNameLst>
                                          <p:attrName>ppt_w</p:attrName>
                                        </p:attrNameLst>
                                      </p:cBhvr>
                                      <p:tavLst>
                                        <p:tav tm="0">
                                          <p:val>
                                            <p:strVal val="ppt_w"/>
                                          </p:val>
                                        </p:tav>
                                        <p:tav tm="100000">
                                          <p:val>
                                            <p:fltVal val="0"/>
                                          </p:val>
                                        </p:tav>
                                      </p:tavLst>
                                    </p:anim>
                                    <p:anim calcmode="lin" valueType="num">
                                      <p:cBhvr>
                                        <p:cTn id="214" dur="500"/>
                                        <p:tgtEl>
                                          <p:spTgt spid="2080"/>
                                        </p:tgtEl>
                                        <p:attrNameLst>
                                          <p:attrName>ppt_h</p:attrName>
                                        </p:attrNameLst>
                                      </p:cBhvr>
                                      <p:tavLst>
                                        <p:tav tm="0">
                                          <p:val>
                                            <p:strVal val="ppt_h"/>
                                          </p:val>
                                        </p:tav>
                                        <p:tav tm="100000">
                                          <p:val>
                                            <p:fltVal val="0"/>
                                          </p:val>
                                        </p:tav>
                                      </p:tavLst>
                                    </p:anim>
                                    <p:set>
                                      <p:cBhvr>
                                        <p:cTn id="215" dur="1" fill="hold">
                                          <p:stCondLst>
                                            <p:cond delay="499"/>
                                          </p:stCondLst>
                                        </p:cTn>
                                        <p:tgtEl>
                                          <p:spTgt spid="2080"/>
                                        </p:tgtEl>
                                        <p:attrNameLst>
                                          <p:attrName>style.visibility</p:attrName>
                                        </p:attrNameLst>
                                      </p:cBhvr>
                                      <p:to>
                                        <p:strVal val="hidden"/>
                                      </p:to>
                                    </p:set>
                                  </p:childTnLst>
                                </p:cTn>
                              </p:par>
                              <p:par>
                                <p:cTn id="216" presetID="23" presetClass="exit" presetSubtype="32" fill="hold" grpId="3" nodeType="withEffect">
                                  <p:stCondLst>
                                    <p:cond delay="0"/>
                                  </p:stCondLst>
                                  <p:childTnLst>
                                    <p:anim calcmode="lin" valueType="num">
                                      <p:cBhvr>
                                        <p:cTn id="217" dur="500"/>
                                        <p:tgtEl>
                                          <p:spTgt spid="2081"/>
                                        </p:tgtEl>
                                        <p:attrNameLst>
                                          <p:attrName>ppt_w</p:attrName>
                                        </p:attrNameLst>
                                      </p:cBhvr>
                                      <p:tavLst>
                                        <p:tav tm="0">
                                          <p:val>
                                            <p:strVal val="ppt_w"/>
                                          </p:val>
                                        </p:tav>
                                        <p:tav tm="100000">
                                          <p:val>
                                            <p:fltVal val="0"/>
                                          </p:val>
                                        </p:tav>
                                      </p:tavLst>
                                    </p:anim>
                                    <p:anim calcmode="lin" valueType="num">
                                      <p:cBhvr>
                                        <p:cTn id="218" dur="500"/>
                                        <p:tgtEl>
                                          <p:spTgt spid="2081"/>
                                        </p:tgtEl>
                                        <p:attrNameLst>
                                          <p:attrName>ppt_h</p:attrName>
                                        </p:attrNameLst>
                                      </p:cBhvr>
                                      <p:tavLst>
                                        <p:tav tm="0">
                                          <p:val>
                                            <p:strVal val="ppt_h"/>
                                          </p:val>
                                        </p:tav>
                                        <p:tav tm="100000">
                                          <p:val>
                                            <p:fltVal val="0"/>
                                          </p:val>
                                        </p:tav>
                                      </p:tavLst>
                                    </p:anim>
                                    <p:set>
                                      <p:cBhvr>
                                        <p:cTn id="219" dur="1" fill="hold">
                                          <p:stCondLst>
                                            <p:cond delay="499"/>
                                          </p:stCondLst>
                                        </p:cTn>
                                        <p:tgtEl>
                                          <p:spTgt spid="2081"/>
                                        </p:tgtEl>
                                        <p:attrNameLst>
                                          <p:attrName>style.visibility</p:attrName>
                                        </p:attrNameLst>
                                      </p:cBhvr>
                                      <p:to>
                                        <p:strVal val="hidden"/>
                                      </p:to>
                                    </p:set>
                                  </p:childTnLst>
                                </p:cTn>
                              </p:par>
                              <p:par>
                                <p:cTn id="220" presetID="23" presetClass="exit" presetSubtype="32" fill="hold" grpId="3" nodeType="withEffect">
                                  <p:stCondLst>
                                    <p:cond delay="0"/>
                                  </p:stCondLst>
                                  <p:childTnLst>
                                    <p:anim calcmode="lin" valueType="num">
                                      <p:cBhvr>
                                        <p:cTn id="221" dur="500"/>
                                        <p:tgtEl>
                                          <p:spTgt spid="2091"/>
                                        </p:tgtEl>
                                        <p:attrNameLst>
                                          <p:attrName>ppt_w</p:attrName>
                                        </p:attrNameLst>
                                      </p:cBhvr>
                                      <p:tavLst>
                                        <p:tav tm="0">
                                          <p:val>
                                            <p:strVal val="ppt_w"/>
                                          </p:val>
                                        </p:tav>
                                        <p:tav tm="100000">
                                          <p:val>
                                            <p:fltVal val="0"/>
                                          </p:val>
                                        </p:tav>
                                      </p:tavLst>
                                    </p:anim>
                                    <p:anim calcmode="lin" valueType="num">
                                      <p:cBhvr>
                                        <p:cTn id="222" dur="500"/>
                                        <p:tgtEl>
                                          <p:spTgt spid="2091"/>
                                        </p:tgtEl>
                                        <p:attrNameLst>
                                          <p:attrName>ppt_h</p:attrName>
                                        </p:attrNameLst>
                                      </p:cBhvr>
                                      <p:tavLst>
                                        <p:tav tm="0">
                                          <p:val>
                                            <p:strVal val="ppt_h"/>
                                          </p:val>
                                        </p:tav>
                                        <p:tav tm="100000">
                                          <p:val>
                                            <p:fltVal val="0"/>
                                          </p:val>
                                        </p:tav>
                                      </p:tavLst>
                                    </p:anim>
                                    <p:set>
                                      <p:cBhvr>
                                        <p:cTn id="223" dur="1" fill="hold">
                                          <p:stCondLst>
                                            <p:cond delay="499"/>
                                          </p:stCondLst>
                                        </p:cTn>
                                        <p:tgtEl>
                                          <p:spTgt spid="2091"/>
                                        </p:tgtEl>
                                        <p:attrNameLst>
                                          <p:attrName>style.visibility</p:attrName>
                                        </p:attrNameLst>
                                      </p:cBhvr>
                                      <p:to>
                                        <p:strVal val="hidden"/>
                                      </p:to>
                                    </p:set>
                                  </p:childTnLst>
                                </p:cTn>
                              </p:par>
                              <p:par>
                                <p:cTn id="224" presetID="23" presetClass="exit" presetSubtype="32" fill="hold" grpId="3" nodeType="withEffect">
                                  <p:stCondLst>
                                    <p:cond delay="0"/>
                                  </p:stCondLst>
                                  <p:childTnLst>
                                    <p:anim calcmode="lin" valueType="num">
                                      <p:cBhvr>
                                        <p:cTn id="225" dur="500"/>
                                        <p:tgtEl>
                                          <p:spTgt spid="2074"/>
                                        </p:tgtEl>
                                        <p:attrNameLst>
                                          <p:attrName>ppt_w</p:attrName>
                                        </p:attrNameLst>
                                      </p:cBhvr>
                                      <p:tavLst>
                                        <p:tav tm="0">
                                          <p:val>
                                            <p:strVal val="ppt_w"/>
                                          </p:val>
                                        </p:tav>
                                        <p:tav tm="100000">
                                          <p:val>
                                            <p:fltVal val="0"/>
                                          </p:val>
                                        </p:tav>
                                      </p:tavLst>
                                    </p:anim>
                                    <p:anim calcmode="lin" valueType="num">
                                      <p:cBhvr>
                                        <p:cTn id="226" dur="500"/>
                                        <p:tgtEl>
                                          <p:spTgt spid="2074"/>
                                        </p:tgtEl>
                                        <p:attrNameLst>
                                          <p:attrName>ppt_h</p:attrName>
                                        </p:attrNameLst>
                                      </p:cBhvr>
                                      <p:tavLst>
                                        <p:tav tm="0">
                                          <p:val>
                                            <p:strVal val="ppt_h"/>
                                          </p:val>
                                        </p:tav>
                                        <p:tav tm="100000">
                                          <p:val>
                                            <p:fltVal val="0"/>
                                          </p:val>
                                        </p:tav>
                                      </p:tavLst>
                                    </p:anim>
                                    <p:set>
                                      <p:cBhvr>
                                        <p:cTn id="227" dur="1" fill="hold">
                                          <p:stCondLst>
                                            <p:cond delay="499"/>
                                          </p:stCondLst>
                                        </p:cTn>
                                        <p:tgtEl>
                                          <p:spTgt spid="2074"/>
                                        </p:tgtEl>
                                        <p:attrNameLst>
                                          <p:attrName>style.visibility</p:attrName>
                                        </p:attrNameLst>
                                      </p:cBhvr>
                                      <p:to>
                                        <p:strVal val="hidden"/>
                                      </p:to>
                                    </p:set>
                                  </p:childTnLst>
                                </p:cTn>
                              </p:par>
                              <p:par>
                                <p:cTn id="228" presetID="23" presetClass="exit" presetSubtype="32" fill="hold" grpId="3" nodeType="withEffect">
                                  <p:stCondLst>
                                    <p:cond delay="0"/>
                                  </p:stCondLst>
                                  <p:childTnLst>
                                    <p:anim calcmode="lin" valueType="num">
                                      <p:cBhvr>
                                        <p:cTn id="229" dur="500"/>
                                        <p:tgtEl>
                                          <p:spTgt spid="2075"/>
                                        </p:tgtEl>
                                        <p:attrNameLst>
                                          <p:attrName>ppt_w</p:attrName>
                                        </p:attrNameLst>
                                      </p:cBhvr>
                                      <p:tavLst>
                                        <p:tav tm="0">
                                          <p:val>
                                            <p:strVal val="ppt_w"/>
                                          </p:val>
                                        </p:tav>
                                        <p:tav tm="100000">
                                          <p:val>
                                            <p:fltVal val="0"/>
                                          </p:val>
                                        </p:tav>
                                      </p:tavLst>
                                    </p:anim>
                                    <p:anim calcmode="lin" valueType="num">
                                      <p:cBhvr>
                                        <p:cTn id="230" dur="500"/>
                                        <p:tgtEl>
                                          <p:spTgt spid="2075"/>
                                        </p:tgtEl>
                                        <p:attrNameLst>
                                          <p:attrName>ppt_h</p:attrName>
                                        </p:attrNameLst>
                                      </p:cBhvr>
                                      <p:tavLst>
                                        <p:tav tm="0">
                                          <p:val>
                                            <p:strVal val="ppt_h"/>
                                          </p:val>
                                        </p:tav>
                                        <p:tav tm="100000">
                                          <p:val>
                                            <p:fltVal val="0"/>
                                          </p:val>
                                        </p:tav>
                                      </p:tavLst>
                                    </p:anim>
                                    <p:set>
                                      <p:cBhvr>
                                        <p:cTn id="231" dur="1" fill="hold">
                                          <p:stCondLst>
                                            <p:cond delay="499"/>
                                          </p:stCondLst>
                                        </p:cTn>
                                        <p:tgtEl>
                                          <p:spTgt spid="2075"/>
                                        </p:tgtEl>
                                        <p:attrNameLst>
                                          <p:attrName>style.visibility</p:attrName>
                                        </p:attrNameLst>
                                      </p:cBhvr>
                                      <p:to>
                                        <p:strVal val="hidden"/>
                                      </p:to>
                                    </p:set>
                                  </p:childTnLst>
                                </p:cTn>
                              </p:par>
                              <p:par>
                                <p:cTn id="232" presetID="23" presetClass="exit" presetSubtype="32" fill="hold" grpId="3" nodeType="withEffect">
                                  <p:stCondLst>
                                    <p:cond delay="0"/>
                                  </p:stCondLst>
                                  <p:childTnLst>
                                    <p:anim calcmode="lin" valueType="num">
                                      <p:cBhvr>
                                        <p:cTn id="233" dur="500"/>
                                        <p:tgtEl>
                                          <p:spTgt spid="2076"/>
                                        </p:tgtEl>
                                        <p:attrNameLst>
                                          <p:attrName>ppt_w</p:attrName>
                                        </p:attrNameLst>
                                      </p:cBhvr>
                                      <p:tavLst>
                                        <p:tav tm="0">
                                          <p:val>
                                            <p:strVal val="ppt_w"/>
                                          </p:val>
                                        </p:tav>
                                        <p:tav tm="100000">
                                          <p:val>
                                            <p:fltVal val="0"/>
                                          </p:val>
                                        </p:tav>
                                      </p:tavLst>
                                    </p:anim>
                                    <p:anim calcmode="lin" valueType="num">
                                      <p:cBhvr>
                                        <p:cTn id="234" dur="500"/>
                                        <p:tgtEl>
                                          <p:spTgt spid="2076"/>
                                        </p:tgtEl>
                                        <p:attrNameLst>
                                          <p:attrName>ppt_h</p:attrName>
                                        </p:attrNameLst>
                                      </p:cBhvr>
                                      <p:tavLst>
                                        <p:tav tm="0">
                                          <p:val>
                                            <p:strVal val="ppt_h"/>
                                          </p:val>
                                        </p:tav>
                                        <p:tav tm="100000">
                                          <p:val>
                                            <p:fltVal val="0"/>
                                          </p:val>
                                        </p:tav>
                                      </p:tavLst>
                                    </p:anim>
                                    <p:set>
                                      <p:cBhvr>
                                        <p:cTn id="235" dur="1" fill="hold">
                                          <p:stCondLst>
                                            <p:cond delay="499"/>
                                          </p:stCondLst>
                                        </p:cTn>
                                        <p:tgtEl>
                                          <p:spTgt spid="2076"/>
                                        </p:tgtEl>
                                        <p:attrNameLst>
                                          <p:attrName>style.visibility</p:attrName>
                                        </p:attrNameLst>
                                      </p:cBhvr>
                                      <p:to>
                                        <p:strVal val="hidden"/>
                                      </p:to>
                                    </p:set>
                                  </p:childTnLst>
                                </p:cTn>
                              </p:par>
                              <p:par>
                                <p:cTn id="236" presetID="23" presetClass="exit" presetSubtype="32" fill="hold" grpId="3" nodeType="withEffect">
                                  <p:stCondLst>
                                    <p:cond delay="0"/>
                                  </p:stCondLst>
                                  <p:childTnLst>
                                    <p:anim calcmode="lin" valueType="num">
                                      <p:cBhvr>
                                        <p:cTn id="237" dur="500"/>
                                        <p:tgtEl>
                                          <p:spTgt spid="2090"/>
                                        </p:tgtEl>
                                        <p:attrNameLst>
                                          <p:attrName>ppt_w</p:attrName>
                                        </p:attrNameLst>
                                      </p:cBhvr>
                                      <p:tavLst>
                                        <p:tav tm="0">
                                          <p:val>
                                            <p:strVal val="ppt_w"/>
                                          </p:val>
                                        </p:tav>
                                        <p:tav tm="100000">
                                          <p:val>
                                            <p:fltVal val="0"/>
                                          </p:val>
                                        </p:tav>
                                      </p:tavLst>
                                    </p:anim>
                                    <p:anim calcmode="lin" valueType="num">
                                      <p:cBhvr>
                                        <p:cTn id="238" dur="500"/>
                                        <p:tgtEl>
                                          <p:spTgt spid="2090"/>
                                        </p:tgtEl>
                                        <p:attrNameLst>
                                          <p:attrName>ppt_h</p:attrName>
                                        </p:attrNameLst>
                                      </p:cBhvr>
                                      <p:tavLst>
                                        <p:tav tm="0">
                                          <p:val>
                                            <p:strVal val="ppt_h"/>
                                          </p:val>
                                        </p:tav>
                                        <p:tav tm="100000">
                                          <p:val>
                                            <p:fltVal val="0"/>
                                          </p:val>
                                        </p:tav>
                                      </p:tavLst>
                                    </p:anim>
                                    <p:set>
                                      <p:cBhvr>
                                        <p:cTn id="239" dur="1" fill="hold">
                                          <p:stCondLst>
                                            <p:cond delay="499"/>
                                          </p:stCondLst>
                                        </p:cTn>
                                        <p:tgtEl>
                                          <p:spTgt spid="2090"/>
                                        </p:tgtEl>
                                        <p:attrNameLst>
                                          <p:attrName>style.visibility</p:attrName>
                                        </p:attrNameLst>
                                      </p:cBhvr>
                                      <p:to>
                                        <p:strVal val="hidden"/>
                                      </p:to>
                                    </p:set>
                                  </p:childTnLst>
                                </p:cTn>
                              </p:par>
                              <p:par>
                                <p:cTn id="240" presetID="23" presetClass="exit" presetSubtype="32" fill="hold" grpId="2" nodeType="withEffect">
                                  <p:stCondLst>
                                    <p:cond delay="9000"/>
                                  </p:stCondLst>
                                  <p:childTnLst>
                                    <p:anim calcmode="lin" valueType="num">
                                      <p:cBhvr>
                                        <p:cTn id="241" dur="500"/>
                                        <p:tgtEl>
                                          <p:spTgt spid="2077"/>
                                        </p:tgtEl>
                                        <p:attrNameLst>
                                          <p:attrName>ppt_w</p:attrName>
                                        </p:attrNameLst>
                                      </p:cBhvr>
                                      <p:tavLst>
                                        <p:tav tm="0">
                                          <p:val>
                                            <p:strVal val="ppt_w"/>
                                          </p:val>
                                        </p:tav>
                                        <p:tav tm="100000">
                                          <p:val>
                                            <p:fltVal val="0"/>
                                          </p:val>
                                        </p:tav>
                                      </p:tavLst>
                                    </p:anim>
                                    <p:anim calcmode="lin" valueType="num">
                                      <p:cBhvr>
                                        <p:cTn id="242" dur="500"/>
                                        <p:tgtEl>
                                          <p:spTgt spid="2077"/>
                                        </p:tgtEl>
                                        <p:attrNameLst>
                                          <p:attrName>ppt_h</p:attrName>
                                        </p:attrNameLst>
                                      </p:cBhvr>
                                      <p:tavLst>
                                        <p:tav tm="0">
                                          <p:val>
                                            <p:strVal val="ppt_h"/>
                                          </p:val>
                                        </p:tav>
                                        <p:tav tm="100000">
                                          <p:val>
                                            <p:fltVal val="0"/>
                                          </p:val>
                                        </p:tav>
                                      </p:tavLst>
                                    </p:anim>
                                    <p:set>
                                      <p:cBhvr>
                                        <p:cTn id="243" dur="1" fill="hold">
                                          <p:stCondLst>
                                            <p:cond delay="499"/>
                                          </p:stCondLst>
                                        </p:cTn>
                                        <p:tgtEl>
                                          <p:spTgt spid="2077"/>
                                        </p:tgtEl>
                                        <p:attrNameLst>
                                          <p:attrName>style.visibility</p:attrName>
                                        </p:attrNameLst>
                                      </p:cBhvr>
                                      <p:to>
                                        <p:strVal val="hidden"/>
                                      </p:to>
                                    </p:set>
                                  </p:childTnLst>
                                </p:cTn>
                              </p:par>
                              <p:par>
                                <p:cTn id="244" presetID="23" presetClass="exit" presetSubtype="32" fill="hold" grpId="2" nodeType="withEffect">
                                  <p:stCondLst>
                                    <p:cond delay="10000"/>
                                  </p:stCondLst>
                                  <p:childTnLst>
                                    <p:anim calcmode="lin" valueType="num">
                                      <p:cBhvr>
                                        <p:cTn id="245" dur="500"/>
                                        <p:tgtEl>
                                          <p:spTgt spid="2079"/>
                                        </p:tgtEl>
                                        <p:attrNameLst>
                                          <p:attrName>ppt_w</p:attrName>
                                        </p:attrNameLst>
                                      </p:cBhvr>
                                      <p:tavLst>
                                        <p:tav tm="0">
                                          <p:val>
                                            <p:strVal val="ppt_w"/>
                                          </p:val>
                                        </p:tav>
                                        <p:tav tm="100000">
                                          <p:val>
                                            <p:fltVal val="0"/>
                                          </p:val>
                                        </p:tav>
                                      </p:tavLst>
                                    </p:anim>
                                    <p:anim calcmode="lin" valueType="num">
                                      <p:cBhvr>
                                        <p:cTn id="246" dur="500"/>
                                        <p:tgtEl>
                                          <p:spTgt spid="2079"/>
                                        </p:tgtEl>
                                        <p:attrNameLst>
                                          <p:attrName>ppt_h</p:attrName>
                                        </p:attrNameLst>
                                      </p:cBhvr>
                                      <p:tavLst>
                                        <p:tav tm="0">
                                          <p:val>
                                            <p:strVal val="ppt_h"/>
                                          </p:val>
                                        </p:tav>
                                        <p:tav tm="100000">
                                          <p:val>
                                            <p:fltVal val="0"/>
                                          </p:val>
                                        </p:tav>
                                      </p:tavLst>
                                    </p:anim>
                                    <p:set>
                                      <p:cBhvr>
                                        <p:cTn id="247" dur="1" fill="hold">
                                          <p:stCondLst>
                                            <p:cond delay="499"/>
                                          </p:stCondLst>
                                        </p:cTn>
                                        <p:tgtEl>
                                          <p:spTgt spid="2079"/>
                                        </p:tgtEl>
                                        <p:attrNameLst>
                                          <p:attrName>style.visibility</p:attrName>
                                        </p:attrNameLst>
                                      </p:cBhvr>
                                      <p:to>
                                        <p:strVal val="hidden"/>
                                      </p:to>
                                    </p:set>
                                  </p:childTnLst>
                                </p:cTn>
                              </p:par>
                              <p:par>
                                <p:cTn id="248" presetID="23" presetClass="exit" presetSubtype="32" fill="hold" grpId="2" nodeType="withEffect">
                                  <p:stCondLst>
                                    <p:cond delay="0"/>
                                  </p:stCondLst>
                                  <p:childTnLst>
                                    <p:anim calcmode="lin" valueType="num">
                                      <p:cBhvr>
                                        <p:cTn id="249" dur="500"/>
                                        <p:tgtEl>
                                          <p:spTgt spid="2088"/>
                                        </p:tgtEl>
                                        <p:attrNameLst>
                                          <p:attrName>ppt_w</p:attrName>
                                        </p:attrNameLst>
                                      </p:cBhvr>
                                      <p:tavLst>
                                        <p:tav tm="0">
                                          <p:val>
                                            <p:strVal val="ppt_w"/>
                                          </p:val>
                                        </p:tav>
                                        <p:tav tm="100000">
                                          <p:val>
                                            <p:fltVal val="0"/>
                                          </p:val>
                                        </p:tav>
                                      </p:tavLst>
                                    </p:anim>
                                    <p:anim calcmode="lin" valueType="num">
                                      <p:cBhvr>
                                        <p:cTn id="250" dur="500"/>
                                        <p:tgtEl>
                                          <p:spTgt spid="2088"/>
                                        </p:tgtEl>
                                        <p:attrNameLst>
                                          <p:attrName>ppt_h</p:attrName>
                                        </p:attrNameLst>
                                      </p:cBhvr>
                                      <p:tavLst>
                                        <p:tav tm="0">
                                          <p:val>
                                            <p:strVal val="ppt_h"/>
                                          </p:val>
                                        </p:tav>
                                        <p:tav tm="100000">
                                          <p:val>
                                            <p:fltVal val="0"/>
                                          </p:val>
                                        </p:tav>
                                      </p:tavLst>
                                    </p:anim>
                                    <p:set>
                                      <p:cBhvr>
                                        <p:cTn id="251" dur="1" fill="hold">
                                          <p:stCondLst>
                                            <p:cond delay="499"/>
                                          </p:stCondLst>
                                        </p:cTn>
                                        <p:tgtEl>
                                          <p:spTgt spid="2088"/>
                                        </p:tgtEl>
                                        <p:attrNameLst>
                                          <p:attrName>style.visibility</p:attrName>
                                        </p:attrNameLst>
                                      </p:cBhvr>
                                      <p:to>
                                        <p:strVal val="hidden"/>
                                      </p:to>
                                    </p:set>
                                  </p:childTnLst>
                                </p:cTn>
                              </p:par>
                              <p:par>
                                <p:cTn id="252" presetID="23" presetClass="exit" presetSubtype="32" fill="hold" grpId="2" nodeType="withEffect">
                                  <p:stCondLst>
                                    <p:cond delay="0"/>
                                  </p:stCondLst>
                                  <p:childTnLst>
                                    <p:anim calcmode="lin" valueType="num">
                                      <p:cBhvr>
                                        <p:cTn id="253" dur="500"/>
                                        <p:tgtEl>
                                          <p:spTgt spid="2089"/>
                                        </p:tgtEl>
                                        <p:attrNameLst>
                                          <p:attrName>ppt_w</p:attrName>
                                        </p:attrNameLst>
                                      </p:cBhvr>
                                      <p:tavLst>
                                        <p:tav tm="0">
                                          <p:val>
                                            <p:strVal val="ppt_w"/>
                                          </p:val>
                                        </p:tav>
                                        <p:tav tm="100000">
                                          <p:val>
                                            <p:fltVal val="0"/>
                                          </p:val>
                                        </p:tav>
                                      </p:tavLst>
                                    </p:anim>
                                    <p:anim calcmode="lin" valueType="num">
                                      <p:cBhvr>
                                        <p:cTn id="254" dur="500"/>
                                        <p:tgtEl>
                                          <p:spTgt spid="2089"/>
                                        </p:tgtEl>
                                        <p:attrNameLst>
                                          <p:attrName>ppt_h</p:attrName>
                                        </p:attrNameLst>
                                      </p:cBhvr>
                                      <p:tavLst>
                                        <p:tav tm="0">
                                          <p:val>
                                            <p:strVal val="ppt_h"/>
                                          </p:val>
                                        </p:tav>
                                        <p:tav tm="100000">
                                          <p:val>
                                            <p:fltVal val="0"/>
                                          </p:val>
                                        </p:tav>
                                      </p:tavLst>
                                    </p:anim>
                                    <p:set>
                                      <p:cBhvr>
                                        <p:cTn id="255" dur="1" fill="hold">
                                          <p:stCondLst>
                                            <p:cond delay="499"/>
                                          </p:stCondLst>
                                        </p:cTn>
                                        <p:tgtEl>
                                          <p:spTgt spid="2089"/>
                                        </p:tgtEl>
                                        <p:attrNameLst>
                                          <p:attrName>style.visibility</p:attrName>
                                        </p:attrNameLst>
                                      </p:cBhvr>
                                      <p:to>
                                        <p:strVal val="hidden"/>
                                      </p:to>
                                    </p:set>
                                  </p:childTnLst>
                                </p:cTn>
                              </p:par>
                              <p:par>
                                <p:cTn id="256" presetID="23" presetClass="exit" presetSubtype="32" fill="hold" grpId="2" nodeType="withEffect">
                                  <p:stCondLst>
                                    <p:cond delay="0"/>
                                  </p:stCondLst>
                                  <p:childTnLst>
                                    <p:anim calcmode="lin" valueType="num">
                                      <p:cBhvr>
                                        <p:cTn id="257" dur="500"/>
                                        <p:tgtEl>
                                          <p:spTgt spid="2087"/>
                                        </p:tgtEl>
                                        <p:attrNameLst>
                                          <p:attrName>ppt_w</p:attrName>
                                        </p:attrNameLst>
                                      </p:cBhvr>
                                      <p:tavLst>
                                        <p:tav tm="0">
                                          <p:val>
                                            <p:strVal val="ppt_w"/>
                                          </p:val>
                                        </p:tav>
                                        <p:tav tm="100000">
                                          <p:val>
                                            <p:fltVal val="0"/>
                                          </p:val>
                                        </p:tav>
                                      </p:tavLst>
                                    </p:anim>
                                    <p:anim calcmode="lin" valueType="num">
                                      <p:cBhvr>
                                        <p:cTn id="258" dur="500"/>
                                        <p:tgtEl>
                                          <p:spTgt spid="2087"/>
                                        </p:tgtEl>
                                        <p:attrNameLst>
                                          <p:attrName>ppt_h</p:attrName>
                                        </p:attrNameLst>
                                      </p:cBhvr>
                                      <p:tavLst>
                                        <p:tav tm="0">
                                          <p:val>
                                            <p:strVal val="ppt_h"/>
                                          </p:val>
                                        </p:tav>
                                        <p:tav tm="100000">
                                          <p:val>
                                            <p:fltVal val="0"/>
                                          </p:val>
                                        </p:tav>
                                      </p:tavLst>
                                    </p:anim>
                                    <p:set>
                                      <p:cBhvr>
                                        <p:cTn id="259" dur="1" fill="hold">
                                          <p:stCondLst>
                                            <p:cond delay="499"/>
                                          </p:stCondLst>
                                        </p:cTn>
                                        <p:tgtEl>
                                          <p:spTgt spid="2087"/>
                                        </p:tgtEl>
                                        <p:attrNameLst>
                                          <p:attrName>style.visibility</p:attrName>
                                        </p:attrNameLst>
                                      </p:cBhvr>
                                      <p:to>
                                        <p:strVal val="hidden"/>
                                      </p:to>
                                    </p:set>
                                  </p:childTnLst>
                                </p:cTn>
                              </p:par>
                              <p:par>
                                <p:cTn id="260" presetID="23" presetClass="exit" presetSubtype="32" fill="hold" grpId="2" nodeType="withEffect">
                                  <p:stCondLst>
                                    <p:cond delay="0"/>
                                  </p:stCondLst>
                                  <p:childTnLst>
                                    <p:anim calcmode="lin" valueType="num">
                                      <p:cBhvr>
                                        <p:cTn id="261" dur="500"/>
                                        <p:tgtEl>
                                          <p:spTgt spid="2086"/>
                                        </p:tgtEl>
                                        <p:attrNameLst>
                                          <p:attrName>ppt_w</p:attrName>
                                        </p:attrNameLst>
                                      </p:cBhvr>
                                      <p:tavLst>
                                        <p:tav tm="0">
                                          <p:val>
                                            <p:strVal val="ppt_w"/>
                                          </p:val>
                                        </p:tav>
                                        <p:tav tm="100000">
                                          <p:val>
                                            <p:fltVal val="0"/>
                                          </p:val>
                                        </p:tav>
                                      </p:tavLst>
                                    </p:anim>
                                    <p:anim calcmode="lin" valueType="num">
                                      <p:cBhvr>
                                        <p:cTn id="262" dur="500"/>
                                        <p:tgtEl>
                                          <p:spTgt spid="2086"/>
                                        </p:tgtEl>
                                        <p:attrNameLst>
                                          <p:attrName>ppt_h</p:attrName>
                                        </p:attrNameLst>
                                      </p:cBhvr>
                                      <p:tavLst>
                                        <p:tav tm="0">
                                          <p:val>
                                            <p:strVal val="ppt_h"/>
                                          </p:val>
                                        </p:tav>
                                        <p:tav tm="100000">
                                          <p:val>
                                            <p:fltVal val="0"/>
                                          </p:val>
                                        </p:tav>
                                      </p:tavLst>
                                    </p:anim>
                                    <p:set>
                                      <p:cBhvr>
                                        <p:cTn id="263" dur="1" fill="hold">
                                          <p:stCondLst>
                                            <p:cond delay="499"/>
                                          </p:stCondLst>
                                        </p:cTn>
                                        <p:tgtEl>
                                          <p:spTgt spid="2086"/>
                                        </p:tgtEl>
                                        <p:attrNameLst>
                                          <p:attrName>style.visibility</p:attrName>
                                        </p:attrNameLst>
                                      </p:cBhvr>
                                      <p:to>
                                        <p:strVal val="hidden"/>
                                      </p:to>
                                    </p:set>
                                  </p:childTnLst>
                                </p:cTn>
                              </p:par>
                              <p:par>
                                <p:cTn id="264" presetID="23" presetClass="exit" presetSubtype="32" fill="hold" grpId="2" nodeType="withEffect">
                                  <p:stCondLst>
                                    <p:cond delay="0"/>
                                  </p:stCondLst>
                                  <p:childTnLst>
                                    <p:anim calcmode="lin" valueType="num">
                                      <p:cBhvr>
                                        <p:cTn id="265" dur="500"/>
                                        <p:tgtEl>
                                          <p:spTgt spid="2085"/>
                                        </p:tgtEl>
                                        <p:attrNameLst>
                                          <p:attrName>ppt_w</p:attrName>
                                        </p:attrNameLst>
                                      </p:cBhvr>
                                      <p:tavLst>
                                        <p:tav tm="0">
                                          <p:val>
                                            <p:strVal val="ppt_w"/>
                                          </p:val>
                                        </p:tav>
                                        <p:tav tm="100000">
                                          <p:val>
                                            <p:fltVal val="0"/>
                                          </p:val>
                                        </p:tav>
                                      </p:tavLst>
                                    </p:anim>
                                    <p:anim calcmode="lin" valueType="num">
                                      <p:cBhvr>
                                        <p:cTn id="266" dur="500"/>
                                        <p:tgtEl>
                                          <p:spTgt spid="2085"/>
                                        </p:tgtEl>
                                        <p:attrNameLst>
                                          <p:attrName>ppt_h</p:attrName>
                                        </p:attrNameLst>
                                      </p:cBhvr>
                                      <p:tavLst>
                                        <p:tav tm="0">
                                          <p:val>
                                            <p:strVal val="ppt_h"/>
                                          </p:val>
                                        </p:tav>
                                        <p:tav tm="100000">
                                          <p:val>
                                            <p:fltVal val="0"/>
                                          </p:val>
                                        </p:tav>
                                      </p:tavLst>
                                    </p:anim>
                                    <p:set>
                                      <p:cBhvr>
                                        <p:cTn id="267" dur="1" fill="hold">
                                          <p:stCondLst>
                                            <p:cond delay="499"/>
                                          </p:stCondLst>
                                        </p:cTn>
                                        <p:tgtEl>
                                          <p:spTgt spid="2085"/>
                                        </p:tgtEl>
                                        <p:attrNameLst>
                                          <p:attrName>style.visibility</p:attrName>
                                        </p:attrNameLst>
                                      </p:cBhvr>
                                      <p:to>
                                        <p:strVal val="hidden"/>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1" presetClass="entr" presetSubtype="0" fill="hold" grpId="4" nodeType="clickEffect">
                                  <p:stCondLst>
                                    <p:cond delay="0"/>
                                  </p:stCondLst>
                                  <p:childTnLst>
                                    <p:set>
                                      <p:cBhvr>
                                        <p:cTn id="271" dur="1" fill="hold">
                                          <p:stCondLst>
                                            <p:cond delay="0"/>
                                          </p:stCondLst>
                                        </p:cTn>
                                        <p:tgtEl>
                                          <p:spTgt spid="2090"/>
                                        </p:tgtEl>
                                        <p:attrNameLst>
                                          <p:attrName>style.visibility</p:attrName>
                                        </p:attrNameLst>
                                      </p:cBhvr>
                                      <p:to>
                                        <p:strVal val="visible"/>
                                      </p:to>
                                    </p:set>
                                  </p:childTnLst>
                                </p:cTn>
                              </p:par>
                              <p:par>
                                <p:cTn id="272" presetID="1" presetClass="entr" presetSubtype="0" fill="hold" grpId="3" nodeType="withEffect">
                                  <p:stCondLst>
                                    <p:cond delay="0"/>
                                  </p:stCondLst>
                                  <p:childTnLst>
                                    <p:set>
                                      <p:cBhvr>
                                        <p:cTn id="273" dur="1" fill="hold">
                                          <p:stCondLst>
                                            <p:cond delay="0"/>
                                          </p:stCondLst>
                                        </p:cTn>
                                        <p:tgtEl>
                                          <p:spTgt spid="2072"/>
                                        </p:tgtEl>
                                        <p:attrNameLst>
                                          <p:attrName>style.visibility</p:attrName>
                                        </p:attrNameLst>
                                      </p:cBhvr>
                                      <p:to>
                                        <p:strVal val="visible"/>
                                      </p:to>
                                    </p:set>
                                  </p:childTnLst>
                                </p:cTn>
                              </p:par>
                              <p:par>
                                <p:cTn id="274" presetID="1" presetClass="entr" presetSubtype="0" fill="hold" grpId="3" nodeType="withEffect">
                                  <p:stCondLst>
                                    <p:cond delay="0"/>
                                  </p:stCondLst>
                                  <p:childTnLst>
                                    <p:set>
                                      <p:cBhvr>
                                        <p:cTn id="275" dur="1" fill="hold">
                                          <p:stCondLst>
                                            <p:cond delay="0"/>
                                          </p:stCondLst>
                                        </p:cTn>
                                        <p:tgtEl>
                                          <p:spTgt spid="2073"/>
                                        </p:tgtEl>
                                        <p:attrNameLst>
                                          <p:attrName>style.visibility</p:attrName>
                                        </p:attrNameLst>
                                      </p:cBhvr>
                                      <p:to>
                                        <p:strVal val="visible"/>
                                      </p:to>
                                    </p:set>
                                  </p:childTnLst>
                                </p:cTn>
                              </p:par>
                              <p:par>
                                <p:cTn id="276" presetID="1" presetClass="entr" presetSubtype="0" fill="hold" grpId="4" nodeType="withEffect">
                                  <p:stCondLst>
                                    <p:cond delay="0"/>
                                  </p:stCondLst>
                                  <p:childTnLst>
                                    <p:set>
                                      <p:cBhvr>
                                        <p:cTn id="277" dur="1" fill="hold">
                                          <p:stCondLst>
                                            <p:cond delay="0"/>
                                          </p:stCondLst>
                                        </p:cTn>
                                        <p:tgtEl>
                                          <p:spTgt spid="2074"/>
                                        </p:tgtEl>
                                        <p:attrNameLst>
                                          <p:attrName>style.visibility</p:attrName>
                                        </p:attrNameLst>
                                      </p:cBhvr>
                                      <p:to>
                                        <p:strVal val="visible"/>
                                      </p:to>
                                    </p:set>
                                  </p:childTnLst>
                                </p:cTn>
                              </p:par>
                              <p:par>
                                <p:cTn id="278" presetID="1" presetClass="entr" presetSubtype="0" fill="hold" grpId="4" nodeType="withEffect">
                                  <p:stCondLst>
                                    <p:cond delay="0"/>
                                  </p:stCondLst>
                                  <p:childTnLst>
                                    <p:set>
                                      <p:cBhvr>
                                        <p:cTn id="279" dur="1" fill="hold">
                                          <p:stCondLst>
                                            <p:cond delay="0"/>
                                          </p:stCondLst>
                                        </p:cTn>
                                        <p:tgtEl>
                                          <p:spTgt spid="2075"/>
                                        </p:tgtEl>
                                        <p:attrNameLst>
                                          <p:attrName>style.visibility</p:attrName>
                                        </p:attrNameLst>
                                      </p:cBhvr>
                                      <p:to>
                                        <p:strVal val="visible"/>
                                      </p:to>
                                    </p:set>
                                  </p:childTnLst>
                                </p:cTn>
                              </p:par>
                              <p:par>
                                <p:cTn id="280" presetID="1" presetClass="entr" presetSubtype="0" fill="hold" grpId="4" nodeType="withEffect">
                                  <p:stCondLst>
                                    <p:cond delay="0"/>
                                  </p:stCondLst>
                                  <p:childTnLst>
                                    <p:set>
                                      <p:cBhvr>
                                        <p:cTn id="281" dur="1" fill="hold">
                                          <p:stCondLst>
                                            <p:cond delay="0"/>
                                          </p:stCondLst>
                                        </p:cTn>
                                        <p:tgtEl>
                                          <p:spTgt spid="2076"/>
                                        </p:tgtEl>
                                        <p:attrNameLst>
                                          <p:attrName>style.visibility</p:attrName>
                                        </p:attrNameLst>
                                      </p:cBhvr>
                                      <p:to>
                                        <p:strVal val="visible"/>
                                      </p:to>
                                    </p:set>
                                  </p:childTnLst>
                                </p:cTn>
                              </p:par>
                              <p:par>
                                <p:cTn id="282" presetID="1" presetClass="entr" presetSubtype="0" fill="hold" grpId="4" nodeType="withEffect">
                                  <p:stCondLst>
                                    <p:cond delay="0"/>
                                  </p:stCondLst>
                                  <p:childTnLst>
                                    <p:set>
                                      <p:cBhvr>
                                        <p:cTn id="283" dur="1" fill="hold">
                                          <p:stCondLst>
                                            <p:cond delay="0"/>
                                          </p:stCondLst>
                                        </p:cTn>
                                        <p:tgtEl>
                                          <p:spTgt spid="2091"/>
                                        </p:tgtEl>
                                        <p:attrNameLst>
                                          <p:attrName>style.visibility</p:attrName>
                                        </p:attrNameLst>
                                      </p:cBhvr>
                                      <p:to>
                                        <p:strVal val="visible"/>
                                      </p:to>
                                    </p:set>
                                  </p:childTnLst>
                                </p:cTn>
                              </p:par>
                              <p:par>
                                <p:cTn id="284" presetID="1" presetClass="entr" presetSubtype="0" fill="hold" grpId="3" nodeType="withEffect">
                                  <p:stCondLst>
                                    <p:cond delay="9000"/>
                                  </p:stCondLst>
                                  <p:childTnLst>
                                    <p:set>
                                      <p:cBhvr>
                                        <p:cTn id="285" dur="1" fill="hold">
                                          <p:stCondLst>
                                            <p:cond delay="0"/>
                                          </p:stCondLst>
                                        </p:cTn>
                                        <p:tgtEl>
                                          <p:spTgt spid="2077"/>
                                        </p:tgtEl>
                                        <p:attrNameLst>
                                          <p:attrName>style.visibility</p:attrName>
                                        </p:attrNameLst>
                                      </p:cBhvr>
                                      <p:to>
                                        <p:strVal val="visible"/>
                                      </p:to>
                                    </p:set>
                                  </p:childTnLst>
                                </p:cTn>
                              </p:par>
                              <p:par>
                                <p:cTn id="286" presetID="1" presetClass="entr" presetSubtype="0" fill="hold" grpId="3" nodeType="withEffect">
                                  <p:stCondLst>
                                    <p:cond delay="10000"/>
                                  </p:stCondLst>
                                  <p:childTnLst>
                                    <p:set>
                                      <p:cBhvr>
                                        <p:cTn id="287" dur="1" fill="hold">
                                          <p:stCondLst>
                                            <p:cond delay="0"/>
                                          </p:stCondLst>
                                        </p:cTn>
                                        <p:tgtEl>
                                          <p:spTgt spid="2079"/>
                                        </p:tgtEl>
                                        <p:attrNameLst>
                                          <p:attrName>style.visibility</p:attrName>
                                        </p:attrNameLst>
                                      </p:cBhvr>
                                      <p:to>
                                        <p:strVal val="visible"/>
                                      </p:to>
                                    </p:set>
                                  </p:childTnLst>
                                </p:cTn>
                              </p:par>
                              <p:par>
                                <p:cTn id="288" presetID="1" presetClass="entr" presetSubtype="0" fill="hold" grpId="3" nodeType="withEffect">
                                  <p:stCondLst>
                                    <p:cond delay="0"/>
                                  </p:stCondLst>
                                  <p:childTnLst>
                                    <p:set>
                                      <p:cBhvr>
                                        <p:cTn id="289" dur="1" fill="hold">
                                          <p:stCondLst>
                                            <p:cond delay="0"/>
                                          </p:stCondLst>
                                        </p:cTn>
                                        <p:tgtEl>
                                          <p:spTgt spid="2082"/>
                                        </p:tgtEl>
                                        <p:attrNameLst>
                                          <p:attrName>style.visibility</p:attrName>
                                        </p:attrNameLst>
                                      </p:cBhvr>
                                      <p:to>
                                        <p:strVal val="visible"/>
                                      </p:to>
                                    </p:set>
                                  </p:childTnLst>
                                </p:cTn>
                              </p:par>
                              <p:par>
                                <p:cTn id="290" presetID="1" presetClass="entr" presetSubtype="0" fill="hold" grpId="3" nodeType="withEffect">
                                  <p:stCondLst>
                                    <p:cond delay="0"/>
                                  </p:stCondLst>
                                  <p:childTnLst>
                                    <p:set>
                                      <p:cBhvr>
                                        <p:cTn id="291" dur="1" fill="hold">
                                          <p:stCondLst>
                                            <p:cond delay="0"/>
                                          </p:stCondLst>
                                        </p:cTn>
                                        <p:tgtEl>
                                          <p:spTgt spid="2083"/>
                                        </p:tgtEl>
                                        <p:attrNameLst>
                                          <p:attrName>style.visibility</p:attrName>
                                        </p:attrNameLst>
                                      </p:cBhvr>
                                      <p:to>
                                        <p:strVal val="visible"/>
                                      </p:to>
                                    </p:set>
                                  </p:childTnLst>
                                </p:cTn>
                              </p:par>
                              <p:par>
                                <p:cTn id="292" presetID="1" presetClass="entr" presetSubtype="0" fill="hold" grpId="3" nodeType="withEffect">
                                  <p:stCondLst>
                                    <p:cond delay="0"/>
                                  </p:stCondLst>
                                  <p:childTnLst>
                                    <p:set>
                                      <p:cBhvr>
                                        <p:cTn id="293" dur="1" fill="hold">
                                          <p:stCondLst>
                                            <p:cond delay="0"/>
                                          </p:stCondLst>
                                        </p:cTn>
                                        <p:tgtEl>
                                          <p:spTgt spid="2084"/>
                                        </p:tgtEl>
                                        <p:attrNameLst>
                                          <p:attrName>style.visibility</p:attrName>
                                        </p:attrNameLst>
                                      </p:cBhvr>
                                      <p:to>
                                        <p:strVal val="visible"/>
                                      </p:to>
                                    </p:set>
                                  </p:childTnLst>
                                </p:cTn>
                              </p:par>
                              <p:par>
                                <p:cTn id="294" presetID="1" presetClass="entr" presetSubtype="0" fill="hold" grpId="4" nodeType="withEffect">
                                  <p:stCondLst>
                                    <p:cond delay="0"/>
                                  </p:stCondLst>
                                  <p:childTnLst>
                                    <p:set>
                                      <p:cBhvr>
                                        <p:cTn id="295" dur="1" fill="hold">
                                          <p:stCondLst>
                                            <p:cond delay="0"/>
                                          </p:stCondLst>
                                        </p:cTn>
                                        <p:tgtEl>
                                          <p:spTgt spid="2078"/>
                                        </p:tgtEl>
                                        <p:attrNameLst>
                                          <p:attrName>style.visibility</p:attrName>
                                        </p:attrNameLst>
                                      </p:cBhvr>
                                      <p:to>
                                        <p:strVal val="visible"/>
                                      </p:to>
                                    </p:set>
                                  </p:childTnLst>
                                </p:cTn>
                              </p:par>
                              <p:par>
                                <p:cTn id="296" presetID="1" presetClass="entr" presetSubtype="0" fill="hold" grpId="4" nodeType="withEffect">
                                  <p:stCondLst>
                                    <p:cond delay="0"/>
                                  </p:stCondLst>
                                  <p:childTnLst>
                                    <p:set>
                                      <p:cBhvr>
                                        <p:cTn id="297" dur="1" fill="hold">
                                          <p:stCondLst>
                                            <p:cond delay="0"/>
                                          </p:stCondLst>
                                        </p:cTn>
                                        <p:tgtEl>
                                          <p:spTgt spid="2080"/>
                                        </p:tgtEl>
                                        <p:attrNameLst>
                                          <p:attrName>style.visibility</p:attrName>
                                        </p:attrNameLst>
                                      </p:cBhvr>
                                      <p:to>
                                        <p:strVal val="visible"/>
                                      </p:to>
                                    </p:set>
                                  </p:childTnLst>
                                </p:cTn>
                              </p:par>
                              <p:par>
                                <p:cTn id="298" presetID="1" presetClass="entr" presetSubtype="0" fill="hold" grpId="4" nodeType="withEffect">
                                  <p:stCondLst>
                                    <p:cond delay="0"/>
                                  </p:stCondLst>
                                  <p:childTnLst>
                                    <p:set>
                                      <p:cBhvr>
                                        <p:cTn id="299" dur="1" fill="hold">
                                          <p:stCondLst>
                                            <p:cond delay="0"/>
                                          </p:stCondLst>
                                        </p:cTn>
                                        <p:tgtEl>
                                          <p:spTgt spid="2081"/>
                                        </p:tgtEl>
                                        <p:attrNameLst>
                                          <p:attrName>style.visibility</p:attrName>
                                        </p:attrNameLst>
                                      </p:cBhvr>
                                      <p:to>
                                        <p:strVal val="visible"/>
                                      </p:to>
                                    </p:set>
                                  </p:childTnLst>
                                </p:cTn>
                              </p:par>
                              <p:par>
                                <p:cTn id="300" presetID="1" presetClass="entr" presetSubtype="0" fill="hold" grpId="3" nodeType="withEffect">
                                  <p:stCondLst>
                                    <p:cond delay="0"/>
                                  </p:stCondLst>
                                  <p:childTnLst>
                                    <p:set>
                                      <p:cBhvr>
                                        <p:cTn id="301" dur="1" fill="hold">
                                          <p:stCondLst>
                                            <p:cond delay="0"/>
                                          </p:stCondLst>
                                        </p:cTn>
                                        <p:tgtEl>
                                          <p:spTgt spid="2085"/>
                                        </p:tgtEl>
                                        <p:attrNameLst>
                                          <p:attrName>style.visibility</p:attrName>
                                        </p:attrNameLst>
                                      </p:cBhvr>
                                      <p:to>
                                        <p:strVal val="visible"/>
                                      </p:to>
                                    </p:set>
                                  </p:childTnLst>
                                </p:cTn>
                              </p:par>
                              <p:par>
                                <p:cTn id="302" presetID="1" presetClass="entr" presetSubtype="0" fill="hold" grpId="3" nodeType="withEffect">
                                  <p:stCondLst>
                                    <p:cond delay="0"/>
                                  </p:stCondLst>
                                  <p:childTnLst>
                                    <p:set>
                                      <p:cBhvr>
                                        <p:cTn id="303" dur="1" fill="hold">
                                          <p:stCondLst>
                                            <p:cond delay="0"/>
                                          </p:stCondLst>
                                        </p:cTn>
                                        <p:tgtEl>
                                          <p:spTgt spid="2086"/>
                                        </p:tgtEl>
                                        <p:attrNameLst>
                                          <p:attrName>style.visibility</p:attrName>
                                        </p:attrNameLst>
                                      </p:cBhvr>
                                      <p:to>
                                        <p:strVal val="visible"/>
                                      </p:to>
                                    </p:set>
                                  </p:childTnLst>
                                </p:cTn>
                              </p:par>
                              <p:par>
                                <p:cTn id="304" presetID="1" presetClass="entr" presetSubtype="0" fill="hold" grpId="3" nodeType="withEffect">
                                  <p:stCondLst>
                                    <p:cond delay="0"/>
                                  </p:stCondLst>
                                  <p:childTnLst>
                                    <p:set>
                                      <p:cBhvr>
                                        <p:cTn id="305" dur="1" fill="hold">
                                          <p:stCondLst>
                                            <p:cond delay="0"/>
                                          </p:stCondLst>
                                        </p:cTn>
                                        <p:tgtEl>
                                          <p:spTgt spid="2087"/>
                                        </p:tgtEl>
                                        <p:attrNameLst>
                                          <p:attrName>style.visibility</p:attrName>
                                        </p:attrNameLst>
                                      </p:cBhvr>
                                      <p:to>
                                        <p:strVal val="visible"/>
                                      </p:to>
                                    </p:set>
                                  </p:childTnLst>
                                </p:cTn>
                              </p:par>
                              <p:par>
                                <p:cTn id="306" presetID="1" presetClass="entr" presetSubtype="0" fill="hold" grpId="3" nodeType="withEffect">
                                  <p:stCondLst>
                                    <p:cond delay="0"/>
                                  </p:stCondLst>
                                  <p:childTnLst>
                                    <p:set>
                                      <p:cBhvr>
                                        <p:cTn id="307" dur="1" fill="hold">
                                          <p:stCondLst>
                                            <p:cond delay="0"/>
                                          </p:stCondLst>
                                        </p:cTn>
                                        <p:tgtEl>
                                          <p:spTgt spid="2089"/>
                                        </p:tgtEl>
                                        <p:attrNameLst>
                                          <p:attrName>style.visibility</p:attrName>
                                        </p:attrNameLst>
                                      </p:cBhvr>
                                      <p:to>
                                        <p:strVal val="visible"/>
                                      </p:to>
                                    </p:set>
                                  </p:childTnLst>
                                </p:cTn>
                              </p:par>
                              <p:par>
                                <p:cTn id="308" presetID="1" presetClass="entr" presetSubtype="0" fill="hold" grpId="3" nodeType="withEffect">
                                  <p:stCondLst>
                                    <p:cond delay="0"/>
                                  </p:stCondLst>
                                  <p:childTnLst>
                                    <p:set>
                                      <p:cBhvr>
                                        <p:cTn id="309" dur="1" fill="hold">
                                          <p:stCondLst>
                                            <p:cond delay="0"/>
                                          </p:stCondLst>
                                        </p:cTn>
                                        <p:tgtEl>
                                          <p:spTgt spid="2088"/>
                                        </p:tgtEl>
                                        <p:attrNameLst>
                                          <p:attrName>style.visibility</p:attrName>
                                        </p:attrNameLst>
                                      </p:cBhvr>
                                      <p:to>
                                        <p:strVal val="visible"/>
                                      </p:to>
                                    </p:set>
                                  </p:childTnLst>
                                </p:cTn>
                              </p:par>
                            </p:childTnLst>
                          </p:cTn>
                        </p:par>
                      </p:childTnLst>
                    </p:cTn>
                  </p:par>
                </p:childTnLst>
              </p:cTn>
              <p:nextCondLst>
                <p:cond evt="onClick" delay="0">
                  <p:tgtEl>
                    <p:spTgt spid="2102"/>
                  </p:tgtEl>
                </p:cond>
              </p:nextCondLst>
            </p:seq>
            <p:seq concurrent="1" nextAc="seek">
              <p:cTn id="310" restart="whenNotActive" fill="hold" evtFilter="cancelBubble" nodeType="interactiveSeq">
                <p:stCondLst>
                  <p:cond evt="onClick" delay="0">
                    <p:tgtEl>
                      <p:spTgt spid="2069"/>
                    </p:tgtEl>
                  </p:cond>
                </p:stCondLst>
                <p:endSync evt="end" delay="0">
                  <p:rtn val="all"/>
                </p:endSync>
                <p:childTnLst>
                  <p:par>
                    <p:cTn id="311" fill="hold" nodeType="clickPar">
                      <p:stCondLst>
                        <p:cond delay="0"/>
                      </p:stCondLst>
                      <p:childTnLst>
                        <p:par>
                          <p:cTn id="312" fill="hold" nodeType="withGroup">
                            <p:stCondLst>
                              <p:cond delay="0"/>
                            </p:stCondLst>
                            <p:childTnLst>
                              <p:par>
                                <p:cTn id="313" presetID="26" presetClass="emph" presetSubtype="0" fill="hold" nodeType="clickEffect">
                                  <p:stCondLst>
                                    <p:cond delay="0"/>
                                  </p:stCondLst>
                                  <p:childTnLst>
                                    <p:animEffect transition="out" filter="fade">
                                      <p:cBhvr>
                                        <p:cTn id="314" dur="500" tmFilter="0, 0; .2, .5; .8, .5; 1, 0"/>
                                        <p:tgtEl>
                                          <p:spTgt spid="2069"/>
                                        </p:tgtEl>
                                      </p:cBhvr>
                                    </p:animEffect>
                                    <p:animScale>
                                      <p:cBhvr>
                                        <p:cTn id="315" dur="250" autoRev="1" fill="hold"/>
                                        <p:tgtEl>
                                          <p:spTgt spid="2069"/>
                                        </p:tgtEl>
                                      </p:cBhvr>
                                      <p:by x="105000" y="105000"/>
                                    </p:animScale>
                                  </p:childTnLst>
                                </p:cTn>
                              </p:par>
                            </p:childTnLst>
                          </p:cTn>
                        </p:par>
                        <p:par>
                          <p:cTn id="316" fill="hold" nodeType="afterGroup">
                            <p:stCondLst>
                              <p:cond delay="500"/>
                            </p:stCondLst>
                            <p:childTnLst>
                              <p:par>
                                <p:cTn id="317" presetID="23" presetClass="exit" presetSubtype="32" fill="hold" grpId="4" nodeType="afterEffect">
                                  <p:stCondLst>
                                    <p:cond delay="0"/>
                                  </p:stCondLst>
                                  <p:childTnLst>
                                    <p:anim calcmode="lin" valueType="num">
                                      <p:cBhvr>
                                        <p:cTn id="318" dur="500"/>
                                        <p:tgtEl>
                                          <p:spTgt spid="2072"/>
                                        </p:tgtEl>
                                        <p:attrNameLst>
                                          <p:attrName>ppt_w</p:attrName>
                                        </p:attrNameLst>
                                      </p:cBhvr>
                                      <p:tavLst>
                                        <p:tav tm="0">
                                          <p:val>
                                            <p:strVal val="ppt_w"/>
                                          </p:val>
                                        </p:tav>
                                        <p:tav tm="100000">
                                          <p:val>
                                            <p:fltVal val="0"/>
                                          </p:val>
                                        </p:tav>
                                      </p:tavLst>
                                    </p:anim>
                                    <p:anim calcmode="lin" valueType="num">
                                      <p:cBhvr>
                                        <p:cTn id="319" dur="500"/>
                                        <p:tgtEl>
                                          <p:spTgt spid="2072"/>
                                        </p:tgtEl>
                                        <p:attrNameLst>
                                          <p:attrName>ppt_h</p:attrName>
                                        </p:attrNameLst>
                                      </p:cBhvr>
                                      <p:tavLst>
                                        <p:tav tm="0">
                                          <p:val>
                                            <p:strVal val="ppt_h"/>
                                          </p:val>
                                        </p:tav>
                                        <p:tav tm="100000">
                                          <p:val>
                                            <p:fltVal val="0"/>
                                          </p:val>
                                        </p:tav>
                                      </p:tavLst>
                                    </p:anim>
                                    <p:set>
                                      <p:cBhvr>
                                        <p:cTn id="320" dur="1" fill="hold">
                                          <p:stCondLst>
                                            <p:cond delay="499"/>
                                          </p:stCondLst>
                                        </p:cTn>
                                        <p:tgtEl>
                                          <p:spTgt spid="2072"/>
                                        </p:tgtEl>
                                        <p:attrNameLst>
                                          <p:attrName>style.visibility</p:attrName>
                                        </p:attrNameLst>
                                      </p:cBhvr>
                                      <p:to>
                                        <p:strVal val="hidden"/>
                                      </p:to>
                                    </p:set>
                                  </p:childTnLst>
                                </p:cTn>
                              </p:par>
                              <p:par>
                                <p:cTn id="321" presetID="23" presetClass="exit" presetSubtype="32" fill="hold" grpId="4" nodeType="withEffect">
                                  <p:stCondLst>
                                    <p:cond delay="0"/>
                                  </p:stCondLst>
                                  <p:childTnLst>
                                    <p:anim calcmode="lin" valueType="num">
                                      <p:cBhvr>
                                        <p:cTn id="322" dur="500"/>
                                        <p:tgtEl>
                                          <p:spTgt spid="2073"/>
                                        </p:tgtEl>
                                        <p:attrNameLst>
                                          <p:attrName>ppt_w</p:attrName>
                                        </p:attrNameLst>
                                      </p:cBhvr>
                                      <p:tavLst>
                                        <p:tav tm="0">
                                          <p:val>
                                            <p:strVal val="ppt_w"/>
                                          </p:val>
                                        </p:tav>
                                        <p:tav tm="100000">
                                          <p:val>
                                            <p:fltVal val="0"/>
                                          </p:val>
                                        </p:tav>
                                      </p:tavLst>
                                    </p:anim>
                                    <p:anim calcmode="lin" valueType="num">
                                      <p:cBhvr>
                                        <p:cTn id="323" dur="500"/>
                                        <p:tgtEl>
                                          <p:spTgt spid="2073"/>
                                        </p:tgtEl>
                                        <p:attrNameLst>
                                          <p:attrName>ppt_h</p:attrName>
                                        </p:attrNameLst>
                                      </p:cBhvr>
                                      <p:tavLst>
                                        <p:tav tm="0">
                                          <p:val>
                                            <p:strVal val="ppt_h"/>
                                          </p:val>
                                        </p:tav>
                                        <p:tav tm="100000">
                                          <p:val>
                                            <p:fltVal val="0"/>
                                          </p:val>
                                        </p:tav>
                                      </p:tavLst>
                                    </p:anim>
                                    <p:set>
                                      <p:cBhvr>
                                        <p:cTn id="324" dur="1" fill="hold">
                                          <p:stCondLst>
                                            <p:cond delay="499"/>
                                          </p:stCondLst>
                                        </p:cTn>
                                        <p:tgtEl>
                                          <p:spTgt spid="2073"/>
                                        </p:tgtEl>
                                        <p:attrNameLst>
                                          <p:attrName>style.visibility</p:attrName>
                                        </p:attrNameLst>
                                      </p:cBhvr>
                                      <p:to>
                                        <p:strVal val="hidden"/>
                                      </p:to>
                                    </p:set>
                                  </p:childTnLst>
                                </p:cTn>
                              </p:par>
                              <p:par>
                                <p:cTn id="325" presetID="23" presetClass="exit" presetSubtype="32" fill="hold" grpId="4" nodeType="withEffect">
                                  <p:stCondLst>
                                    <p:cond delay="0"/>
                                  </p:stCondLst>
                                  <p:childTnLst>
                                    <p:anim calcmode="lin" valueType="num">
                                      <p:cBhvr>
                                        <p:cTn id="326" dur="500"/>
                                        <p:tgtEl>
                                          <p:spTgt spid="2082"/>
                                        </p:tgtEl>
                                        <p:attrNameLst>
                                          <p:attrName>ppt_w</p:attrName>
                                        </p:attrNameLst>
                                      </p:cBhvr>
                                      <p:tavLst>
                                        <p:tav tm="0">
                                          <p:val>
                                            <p:strVal val="ppt_w"/>
                                          </p:val>
                                        </p:tav>
                                        <p:tav tm="100000">
                                          <p:val>
                                            <p:fltVal val="0"/>
                                          </p:val>
                                        </p:tav>
                                      </p:tavLst>
                                    </p:anim>
                                    <p:anim calcmode="lin" valueType="num">
                                      <p:cBhvr>
                                        <p:cTn id="327" dur="500"/>
                                        <p:tgtEl>
                                          <p:spTgt spid="2082"/>
                                        </p:tgtEl>
                                        <p:attrNameLst>
                                          <p:attrName>ppt_h</p:attrName>
                                        </p:attrNameLst>
                                      </p:cBhvr>
                                      <p:tavLst>
                                        <p:tav tm="0">
                                          <p:val>
                                            <p:strVal val="ppt_h"/>
                                          </p:val>
                                        </p:tav>
                                        <p:tav tm="100000">
                                          <p:val>
                                            <p:fltVal val="0"/>
                                          </p:val>
                                        </p:tav>
                                      </p:tavLst>
                                    </p:anim>
                                    <p:set>
                                      <p:cBhvr>
                                        <p:cTn id="328" dur="1" fill="hold">
                                          <p:stCondLst>
                                            <p:cond delay="499"/>
                                          </p:stCondLst>
                                        </p:cTn>
                                        <p:tgtEl>
                                          <p:spTgt spid="2082"/>
                                        </p:tgtEl>
                                        <p:attrNameLst>
                                          <p:attrName>style.visibility</p:attrName>
                                        </p:attrNameLst>
                                      </p:cBhvr>
                                      <p:to>
                                        <p:strVal val="hidden"/>
                                      </p:to>
                                    </p:set>
                                  </p:childTnLst>
                                </p:cTn>
                              </p:par>
                              <p:par>
                                <p:cTn id="329" presetID="23" presetClass="exit" presetSubtype="32" fill="hold" grpId="4" nodeType="withEffect">
                                  <p:stCondLst>
                                    <p:cond delay="0"/>
                                  </p:stCondLst>
                                  <p:childTnLst>
                                    <p:anim calcmode="lin" valueType="num">
                                      <p:cBhvr>
                                        <p:cTn id="330" dur="500"/>
                                        <p:tgtEl>
                                          <p:spTgt spid="2083"/>
                                        </p:tgtEl>
                                        <p:attrNameLst>
                                          <p:attrName>ppt_w</p:attrName>
                                        </p:attrNameLst>
                                      </p:cBhvr>
                                      <p:tavLst>
                                        <p:tav tm="0">
                                          <p:val>
                                            <p:strVal val="ppt_w"/>
                                          </p:val>
                                        </p:tav>
                                        <p:tav tm="100000">
                                          <p:val>
                                            <p:fltVal val="0"/>
                                          </p:val>
                                        </p:tav>
                                      </p:tavLst>
                                    </p:anim>
                                    <p:anim calcmode="lin" valueType="num">
                                      <p:cBhvr>
                                        <p:cTn id="331" dur="500"/>
                                        <p:tgtEl>
                                          <p:spTgt spid="2083"/>
                                        </p:tgtEl>
                                        <p:attrNameLst>
                                          <p:attrName>ppt_h</p:attrName>
                                        </p:attrNameLst>
                                      </p:cBhvr>
                                      <p:tavLst>
                                        <p:tav tm="0">
                                          <p:val>
                                            <p:strVal val="ppt_h"/>
                                          </p:val>
                                        </p:tav>
                                        <p:tav tm="100000">
                                          <p:val>
                                            <p:fltVal val="0"/>
                                          </p:val>
                                        </p:tav>
                                      </p:tavLst>
                                    </p:anim>
                                    <p:set>
                                      <p:cBhvr>
                                        <p:cTn id="332" dur="1" fill="hold">
                                          <p:stCondLst>
                                            <p:cond delay="499"/>
                                          </p:stCondLst>
                                        </p:cTn>
                                        <p:tgtEl>
                                          <p:spTgt spid="2083"/>
                                        </p:tgtEl>
                                        <p:attrNameLst>
                                          <p:attrName>style.visibility</p:attrName>
                                        </p:attrNameLst>
                                      </p:cBhvr>
                                      <p:to>
                                        <p:strVal val="hidden"/>
                                      </p:to>
                                    </p:set>
                                  </p:childTnLst>
                                </p:cTn>
                              </p:par>
                              <p:par>
                                <p:cTn id="333" presetID="23" presetClass="exit" presetSubtype="32" fill="hold" grpId="4" nodeType="withEffect">
                                  <p:stCondLst>
                                    <p:cond delay="0"/>
                                  </p:stCondLst>
                                  <p:childTnLst>
                                    <p:anim calcmode="lin" valueType="num">
                                      <p:cBhvr>
                                        <p:cTn id="334" dur="500"/>
                                        <p:tgtEl>
                                          <p:spTgt spid="2084"/>
                                        </p:tgtEl>
                                        <p:attrNameLst>
                                          <p:attrName>ppt_w</p:attrName>
                                        </p:attrNameLst>
                                      </p:cBhvr>
                                      <p:tavLst>
                                        <p:tav tm="0">
                                          <p:val>
                                            <p:strVal val="ppt_w"/>
                                          </p:val>
                                        </p:tav>
                                        <p:tav tm="100000">
                                          <p:val>
                                            <p:fltVal val="0"/>
                                          </p:val>
                                        </p:tav>
                                      </p:tavLst>
                                    </p:anim>
                                    <p:anim calcmode="lin" valueType="num">
                                      <p:cBhvr>
                                        <p:cTn id="335" dur="500"/>
                                        <p:tgtEl>
                                          <p:spTgt spid="2084"/>
                                        </p:tgtEl>
                                        <p:attrNameLst>
                                          <p:attrName>ppt_h</p:attrName>
                                        </p:attrNameLst>
                                      </p:cBhvr>
                                      <p:tavLst>
                                        <p:tav tm="0">
                                          <p:val>
                                            <p:strVal val="ppt_h"/>
                                          </p:val>
                                        </p:tav>
                                        <p:tav tm="100000">
                                          <p:val>
                                            <p:fltVal val="0"/>
                                          </p:val>
                                        </p:tav>
                                      </p:tavLst>
                                    </p:anim>
                                    <p:set>
                                      <p:cBhvr>
                                        <p:cTn id="336" dur="1" fill="hold">
                                          <p:stCondLst>
                                            <p:cond delay="499"/>
                                          </p:stCondLst>
                                        </p:cTn>
                                        <p:tgtEl>
                                          <p:spTgt spid="2084"/>
                                        </p:tgtEl>
                                        <p:attrNameLst>
                                          <p:attrName>style.visibility</p:attrName>
                                        </p:attrNameLst>
                                      </p:cBhvr>
                                      <p:to>
                                        <p:strVal val="hidden"/>
                                      </p:to>
                                    </p:set>
                                  </p:childTnLst>
                                </p:cTn>
                              </p:par>
                              <p:par>
                                <p:cTn id="337" presetID="23" presetClass="exit" presetSubtype="32" fill="hold" grpId="5" nodeType="withEffect">
                                  <p:stCondLst>
                                    <p:cond delay="0"/>
                                  </p:stCondLst>
                                  <p:childTnLst>
                                    <p:anim calcmode="lin" valueType="num">
                                      <p:cBhvr>
                                        <p:cTn id="338" dur="500"/>
                                        <p:tgtEl>
                                          <p:spTgt spid="2078"/>
                                        </p:tgtEl>
                                        <p:attrNameLst>
                                          <p:attrName>ppt_w</p:attrName>
                                        </p:attrNameLst>
                                      </p:cBhvr>
                                      <p:tavLst>
                                        <p:tav tm="0">
                                          <p:val>
                                            <p:strVal val="ppt_w"/>
                                          </p:val>
                                        </p:tav>
                                        <p:tav tm="100000">
                                          <p:val>
                                            <p:fltVal val="0"/>
                                          </p:val>
                                        </p:tav>
                                      </p:tavLst>
                                    </p:anim>
                                    <p:anim calcmode="lin" valueType="num">
                                      <p:cBhvr>
                                        <p:cTn id="339" dur="500"/>
                                        <p:tgtEl>
                                          <p:spTgt spid="2078"/>
                                        </p:tgtEl>
                                        <p:attrNameLst>
                                          <p:attrName>ppt_h</p:attrName>
                                        </p:attrNameLst>
                                      </p:cBhvr>
                                      <p:tavLst>
                                        <p:tav tm="0">
                                          <p:val>
                                            <p:strVal val="ppt_h"/>
                                          </p:val>
                                        </p:tav>
                                        <p:tav tm="100000">
                                          <p:val>
                                            <p:fltVal val="0"/>
                                          </p:val>
                                        </p:tav>
                                      </p:tavLst>
                                    </p:anim>
                                    <p:set>
                                      <p:cBhvr>
                                        <p:cTn id="340" dur="1" fill="hold">
                                          <p:stCondLst>
                                            <p:cond delay="499"/>
                                          </p:stCondLst>
                                        </p:cTn>
                                        <p:tgtEl>
                                          <p:spTgt spid="2078"/>
                                        </p:tgtEl>
                                        <p:attrNameLst>
                                          <p:attrName>style.visibility</p:attrName>
                                        </p:attrNameLst>
                                      </p:cBhvr>
                                      <p:to>
                                        <p:strVal val="hidden"/>
                                      </p:to>
                                    </p:set>
                                  </p:childTnLst>
                                </p:cTn>
                              </p:par>
                              <p:par>
                                <p:cTn id="341" presetID="23" presetClass="exit" presetSubtype="32" fill="hold" grpId="5" nodeType="withEffect">
                                  <p:stCondLst>
                                    <p:cond delay="0"/>
                                  </p:stCondLst>
                                  <p:childTnLst>
                                    <p:anim calcmode="lin" valueType="num">
                                      <p:cBhvr>
                                        <p:cTn id="342" dur="500"/>
                                        <p:tgtEl>
                                          <p:spTgt spid="2080"/>
                                        </p:tgtEl>
                                        <p:attrNameLst>
                                          <p:attrName>ppt_w</p:attrName>
                                        </p:attrNameLst>
                                      </p:cBhvr>
                                      <p:tavLst>
                                        <p:tav tm="0">
                                          <p:val>
                                            <p:strVal val="ppt_w"/>
                                          </p:val>
                                        </p:tav>
                                        <p:tav tm="100000">
                                          <p:val>
                                            <p:fltVal val="0"/>
                                          </p:val>
                                        </p:tav>
                                      </p:tavLst>
                                    </p:anim>
                                    <p:anim calcmode="lin" valueType="num">
                                      <p:cBhvr>
                                        <p:cTn id="343" dur="500"/>
                                        <p:tgtEl>
                                          <p:spTgt spid="2080"/>
                                        </p:tgtEl>
                                        <p:attrNameLst>
                                          <p:attrName>ppt_h</p:attrName>
                                        </p:attrNameLst>
                                      </p:cBhvr>
                                      <p:tavLst>
                                        <p:tav tm="0">
                                          <p:val>
                                            <p:strVal val="ppt_h"/>
                                          </p:val>
                                        </p:tav>
                                        <p:tav tm="100000">
                                          <p:val>
                                            <p:fltVal val="0"/>
                                          </p:val>
                                        </p:tav>
                                      </p:tavLst>
                                    </p:anim>
                                    <p:set>
                                      <p:cBhvr>
                                        <p:cTn id="344" dur="1" fill="hold">
                                          <p:stCondLst>
                                            <p:cond delay="499"/>
                                          </p:stCondLst>
                                        </p:cTn>
                                        <p:tgtEl>
                                          <p:spTgt spid="2080"/>
                                        </p:tgtEl>
                                        <p:attrNameLst>
                                          <p:attrName>style.visibility</p:attrName>
                                        </p:attrNameLst>
                                      </p:cBhvr>
                                      <p:to>
                                        <p:strVal val="hidden"/>
                                      </p:to>
                                    </p:set>
                                  </p:childTnLst>
                                </p:cTn>
                              </p:par>
                              <p:par>
                                <p:cTn id="345" presetID="23" presetClass="exit" presetSubtype="32" fill="hold" grpId="5" nodeType="withEffect">
                                  <p:stCondLst>
                                    <p:cond delay="0"/>
                                  </p:stCondLst>
                                  <p:childTnLst>
                                    <p:anim calcmode="lin" valueType="num">
                                      <p:cBhvr>
                                        <p:cTn id="346" dur="500"/>
                                        <p:tgtEl>
                                          <p:spTgt spid="2081"/>
                                        </p:tgtEl>
                                        <p:attrNameLst>
                                          <p:attrName>ppt_w</p:attrName>
                                        </p:attrNameLst>
                                      </p:cBhvr>
                                      <p:tavLst>
                                        <p:tav tm="0">
                                          <p:val>
                                            <p:strVal val="ppt_w"/>
                                          </p:val>
                                        </p:tav>
                                        <p:tav tm="100000">
                                          <p:val>
                                            <p:fltVal val="0"/>
                                          </p:val>
                                        </p:tav>
                                      </p:tavLst>
                                    </p:anim>
                                    <p:anim calcmode="lin" valueType="num">
                                      <p:cBhvr>
                                        <p:cTn id="347" dur="500"/>
                                        <p:tgtEl>
                                          <p:spTgt spid="2081"/>
                                        </p:tgtEl>
                                        <p:attrNameLst>
                                          <p:attrName>ppt_h</p:attrName>
                                        </p:attrNameLst>
                                      </p:cBhvr>
                                      <p:tavLst>
                                        <p:tav tm="0">
                                          <p:val>
                                            <p:strVal val="ppt_h"/>
                                          </p:val>
                                        </p:tav>
                                        <p:tav tm="100000">
                                          <p:val>
                                            <p:fltVal val="0"/>
                                          </p:val>
                                        </p:tav>
                                      </p:tavLst>
                                    </p:anim>
                                    <p:set>
                                      <p:cBhvr>
                                        <p:cTn id="348" dur="1" fill="hold">
                                          <p:stCondLst>
                                            <p:cond delay="499"/>
                                          </p:stCondLst>
                                        </p:cTn>
                                        <p:tgtEl>
                                          <p:spTgt spid="2081"/>
                                        </p:tgtEl>
                                        <p:attrNameLst>
                                          <p:attrName>style.visibility</p:attrName>
                                        </p:attrNameLst>
                                      </p:cBhvr>
                                      <p:to>
                                        <p:strVal val="hidden"/>
                                      </p:to>
                                    </p:set>
                                  </p:childTnLst>
                                </p:cTn>
                              </p:par>
                              <p:par>
                                <p:cTn id="349" presetID="23" presetClass="exit" presetSubtype="32" fill="hold" grpId="5" nodeType="withEffect">
                                  <p:stCondLst>
                                    <p:cond delay="0"/>
                                  </p:stCondLst>
                                  <p:childTnLst>
                                    <p:anim calcmode="lin" valueType="num">
                                      <p:cBhvr>
                                        <p:cTn id="350" dur="500"/>
                                        <p:tgtEl>
                                          <p:spTgt spid="2091"/>
                                        </p:tgtEl>
                                        <p:attrNameLst>
                                          <p:attrName>ppt_w</p:attrName>
                                        </p:attrNameLst>
                                      </p:cBhvr>
                                      <p:tavLst>
                                        <p:tav tm="0">
                                          <p:val>
                                            <p:strVal val="ppt_w"/>
                                          </p:val>
                                        </p:tav>
                                        <p:tav tm="100000">
                                          <p:val>
                                            <p:fltVal val="0"/>
                                          </p:val>
                                        </p:tav>
                                      </p:tavLst>
                                    </p:anim>
                                    <p:anim calcmode="lin" valueType="num">
                                      <p:cBhvr>
                                        <p:cTn id="351" dur="500"/>
                                        <p:tgtEl>
                                          <p:spTgt spid="2091"/>
                                        </p:tgtEl>
                                        <p:attrNameLst>
                                          <p:attrName>ppt_h</p:attrName>
                                        </p:attrNameLst>
                                      </p:cBhvr>
                                      <p:tavLst>
                                        <p:tav tm="0">
                                          <p:val>
                                            <p:strVal val="ppt_h"/>
                                          </p:val>
                                        </p:tav>
                                        <p:tav tm="100000">
                                          <p:val>
                                            <p:fltVal val="0"/>
                                          </p:val>
                                        </p:tav>
                                      </p:tavLst>
                                    </p:anim>
                                    <p:set>
                                      <p:cBhvr>
                                        <p:cTn id="352" dur="1" fill="hold">
                                          <p:stCondLst>
                                            <p:cond delay="499"/>
                                          </p:stCondLst>
                                        </p:cTn>
                                        <p:tgtEl>
                                          <p:spTgt spid="2091"/>
                                        </p:tgtEl>
                                        <p:attrNameLst>
                                          <p:attrName>style.visibility</p:attrName>
                                        </p:attrNameLst>
                                      </p:cBhvr>
                                      <p:to>
                                        <p:strVal val="hidden"/>
                                      </p:to>
                                    </p:set>
                                  </p:childTnLst>
                                </p:cTn>
                              </p:par>
                              <p:par>
                                <p:cTn id="353" presetID="23" presetClass="exit" presetSubtype="32" fill="hold" grpId="4" nodeType="withEffect">
                                  <p:stCondLst>
                                    <p:cond delay="9000"/>
                                  </p:stCondLst>
                                  <p:childTnLst>
                                    <p:anim calcmode="lin" valueType="num">
                                      <p:cBhvr>
                                        <p:cTn id="354" dur="500"/>
                                        <p:tgtEl>
                                          <p:spTgt spid="2077"/>
                                        </p:tgtEl>
                                        <p:attrNameLst>
                                          <p:attrName>ppt_w</p:attrName>
                                        </p:attrNameLst>
                                      </p:cBhvr>
                                      <p:tavLst>
                                        <p:tav tm="0">
                                          <p:val>
                                            <p:strVal val="ppt_w"/>
                                          </p:val>
                                        </p:tav>
                                        <p:tav tm="100000">
                                          <p:val>
                                            <p:fltVal val="0"/>
                                          </p:val>
                                        </p:tav>
                                      </p:tavLst>
                                    </p:anim>
                                    <p:anim calcmode="lin" valueType="num">
                                      <p:cBhvr>
                                        <p:cTn id="355" dur="500"/>
                                        <p:tgtEl>
                                          <p:spTgt spid="2077"/>
                                        </p:tgtEl>
                                        <p:attrNameLst>
                                          <p:attrName>ppt_h</p:attrName>
                                        </p:attrNameLst>
                                      </p:cBhvr>
                                      <p:tavLst>
                                        <p:tav tm="0">
                                          <p:val>
                                            <p:strVal val="ppt_h"/>
                                          </p:val>
                                        </p:tav>
                                        <p:tav tm="100000">
                                          <p:val>
                                            <p:fltVal val="0"/>
                                          </p:val>
                                        </p:tav>
                                      </p:tavLst>
                                    </p:anim>
                                    <p:set>
                                      <p:cBhvr>
                                        <p:cTn id="356" dur="1" fill="hold">
                                          <p:stCondLst>
                                            <p:cond delay="499"/>
                                          </p:stCondLst>
                                        </p:cTn>
                                        <p:tgtEl>
                                          <p:spTgt spid="2077"/>
                                        </p:tgtEl>
                                        <p:attrNameLst>
                                          <p:attrName>style.visibility</p:attrName>
                                        </p:attrNameLst>
                                      </p:cBhvr>
                                      <p:to>
                                        <p:strVal val="hidden"/>
                                      </p:to>
                                    </p:set>
                                  </p:childTnLst>
                                </p:cTn>
                              </p:par>
                              <p:par>
                                <p:cTn id="357" presetID="23" presetClass="exit" presetSubtype="32" fill="hold" grpId="4" nodeType="withEffect">
                                  <p:stCondLst>
                                    <p:cond delay="10000"/>
                                  </p:stCondLst>
                                  <p:childTnLst>
                                    <p:anim calcmode="lin" valueType="num">
                                      <p:cBhvr>
                                        <p:cTn id="358" dur="500"/>
                                        <p:tgtEl>
                                          <p:spTgt spid="2079"/>
                                        </p:tgtEl>
                                        <p:attrNameLst>
                                          <p:attrName>ppt_w</p:attrName>
                                        </p:attrNameLst>
                                      </p:cBhvr>
                                      <p:tavLst>
                                        <p:tav tm="0">
                                          <p:val>
                                            <p:strVal val="ppt_w"/>
                                          </p:val>
                                        </p:tav>
                                        <p:tav tm="100000">
                                          <p:val>
                                            <p:fltVal val="0"/>
                                          </p:val>
                                        </p:tav>
                                      </p:tavLst>
                                    </p:anim>
                                    <p:anim calcmode="lin" valueType="num">
                                      <p:cBhvr>
                                        <p:cTn id="359" dur="500"/>
                                        <p:tgtEl>
                                          <p:spTgt spid="2079"/>
                                        </p:tgtEl>
                                        <p:attrNameLst>
                                          <p:attrName>ppt_h</p:attrName>
                                        </p:attrNameLst>
                                      </p:cBhvr>
                                      <p:tavLst>
                                        <p:tav tm="0">
                                          <p:val>
                                            <p:strVal val="ppt_h"/>
                                          </p:val>
                                        </p:tav>
                                        <p:tav tm="100000">
                                          <p:val>
                                            <p:fltVal val="0"/>
                                          </p:val>
                                        </p:tav>
                                      </p:tavLst>
                                    </p:anim>
                                    <p:set>
                                      <p:cBhvr>
                                        <p:cTn id="360" dur="1" fill="hold">
                                          <p:stCondLst>
                                            <p:cond delay="499"/>
                                          </p:stCondLst>
                                        </p:cTn>
                                        <p:tgtEl>
                                          <p:spTgt spid="2079"/>
                                        </p:tgtEl>
                                        <p:attrNameLst>
                                          <p:attrName>style.visibility</p:attrName>
                                        </p:attrNameLst>
                                      </p:cBhvr>
                                      <p:to>
                                        <p:strVal val="hidden"/>
                                      </p:to>
                                    </p:set>
                                  </p:childTnLst>
                                </p:cTn>
                              </p:par>
                              <p:par>
                                <p:cTn id="361" presetID="23" presetClass="exit" presetSubtype="32" fill="hold" grpId="5" nodeType="withEffect">
                                  <p:stCondLst>
                                    <p:cond delay="0"/>
                                  </p:stCondLst>
                                  <p:childTnLst>
                                    <p:anim calcmode="lin" valueType="num">
                                      <p:cBhvr>
                                        <p:cTn id="362" dur="500"/>
                                        <p:tgtEl>
                                          <p:spTgt spid="2074"/>
                                        </p:tgtEl>
                                        <p:attrNameLst>
                                          <p:attrName>ppt_w</p:attrName>
                                        </p:attrNameLst>
                                      </p:cBhvr>
                                      <p:tavLst>
                                        <p:tav tm="0">
                                          <p:val>
                                            <p:strVal val="ppt_w"/>
                                          </p:val>
                                        </p:tav>
                                        <p:tav tm="100000">
                                          <p:val>
                                            <p:fltVal val="0"/>
                                          </p:val>
                                        </p:tav>
                                      </p:tavLst>
                                    </p:anim>
                                    <p:anim calcmode="lin" valueType="num">
                                      <p:cBhvr>
                                        <p:cTn id="363" dur="500"/>
                                        <p:tgtEl>
                                          <p:spTgt spid="2074"/>
                                        </p:tgtEl>
                                        <p:attrNameLst>
                                          <p:attrName>ppt_h</p:attrName>
                                        </p:attrNameLst>
                                      </p:cBhvr>
                                      <p:tavLst>
                                        <p:tav tm="0">
                                          <p:val>
                                            <p:strVal val="ppt_h"/>
                                          </p:val>
                                        </p:tav>
                                        <p:tav tm="100000">
                                          <p:val>
                                            <p:fltVal val="0"/>
                                          </p:val>
                                        </p:tav>
                                      </p:tavLst>
                                    </p:anim>
                                    <p:set>
                                      <p:cBhvr>
                                        <p:cTn id="364" dur="1" fill="hold">
                                          <p:stCondLst>
                                            <p:cond delay="499"/>
                                          </p:stCondLst>
                                        </p:cTn>
                                        <p:tgtEl>
                                          <p:spTgt spid="2074"/>
                                        </p:tgtEl>
                                        <p:attrNameLst>
                                          <p:attrName>style.visibility</p:attrName>
                                        </p:attrNameLst>
                                      </p:cBhvr>
                                      <p:to>
                                        <p:strVal val="hidden"/>
                                      </p:to>
                                    </p:set>
                                  </p:childTnLst>
                                </p:cTn>
                              </p:par>
                              <p:par>
                                <p:cTn id="365" presetID="23" presetClass="exit" presetSubtype="32" fill="hold" grpId="5" nodeType="withEffect">
                                  <p:stCondLst>
                                    <p:cond delay="0"/>
                                  </p:stCondLst>
                                  <p:childTnLst>
                                    <p:anim calcmode="lin" valueType="num">
                                      <p:cBhvr>
                                        <p:cTn id="366" dur="500"/>
                                        <p:tgtEl>
                                          <p:spTgt spid="2075"/>
                                        </p:tgtEl>
                                        <p:attrNameLst>
                                          <p:attrName>ppt_w</p:attrName>
                                        </p:attrNameLst>
                                      </p:cBhvr>
                                      <p:tavLst>
                                        <p:tav tm="0">
                                          <p:val>
                                            <p:strVal val="ppt_w"/>
                                          </p:val>
                                        </p:tav>
                                        <p:tav tm="100000">
                                          <p:val>
                                            <p:fltVal val="0"/>
                                          </p:val>
                                        </p:tav>
                                      </p:tavLst>
                                    </p:anim>
                                    <p:anim calcmode="lin" valueType="num">
                                      <p:cBhvr>
                                        <p:cTn id="367" dur="500"/>
                                        <p:tgtEl>
                                          <p:spTgt spid="2075"/>
                                        </p:tgtEl>
                                        <p:attrNameLst>
                                          <p:attrName>ppt_h</p:attrName>
                                        </p:attrNameLst>
                                      </p:cBhvr>
                                      <p:tavLst>
                                        <p:tav tm="0">
                                          <p:val>
                                            <p:strVal val="ppt_h"/>
                                          </p:val>
                                        </p:tav>
                                        <p:tav tm="100000">
                                          <p:val>
                                            <p:fltVal val="0"/>
                                          </p:val>
                                        </p:tav>
                                      </p:tavLst>
                                    </p:anim>
                                    <p:set>
                                      <p:cBhvr>
                                        <p:cTn id="368" dur="1" fill="hold">
                                          <p:stCondLst>
                                            <p:cond delay="499"/>
                                          </p:stCondLst>
                                        </p:cTn>
                                        <p:tgtEl>
                                          <p:spTgt spid="2075"/>
                                        </p:tgtEl>
                                        <p:attrNameLst>
                                          <p:attrName>style.visibility</p:attrName>
                                        </p:attrNameLst>
                                      </p:cBhvr>
                                      <p:to>
                                        <p:strVal val="hidden"/>
                                      </p:to>
                                    </p:set>
                                  </p:childTnLst>
                                </p:cTn>
                              </p:par>
                              <p:par>
                                <p:cTn id="369" presetID="23" presetClass="exit" presetSubtype="32" fill="hold" grpId="5" nodeType="withEffect">
                                  <p:stCondLst>
                                    <p:cond delay="0"/>
                                  </p:stCondLst>
                                  <p:childTnLst>
                                    <p:anim calcmode="lin" valueType="num">
                                      <p:cBhvr>
                                        <p:cTn id="370" dur="500"/>
                                        <p:tgtEl>
                                          <p:spTgt spid="2076"/>
                                        </p:tgtEl>
                                        <p:attrNameLst>
                                          <p:attrName>ppt_w</p:attrName>
                                        </p:attrNameLst>
                                      </p:cBhvr>
                                      <p:tavLst>
                                        <p:tav tm="0">
                                          <p:val>
                                            <p:strVal val="ppt_w"/>
                                          </p:val>
                                        </p:tav>
                                        <p:tav tm="100000">
                                          <p:val>
                                            <p:fltVal val="0"/>
                                          </p:val>
                                        </p:tav>
                                      </p:tavLst>
                                    </p:anim>
                                    <p:anim calcmode="lin" valueType="num">
                                      <p:cBhvr>
                                        <p:cTn id="371" dur="500"/>
                                        <p:tgtEl>
                                          <p:spTgt spid="2076"/>
                                        </p:tgtEl>
                                        <p:attrNameLst>
                                          <p:attrName>ppt_h</p:attrName>
                                        </p:attrNameLst>
                                      </p:cBhvr>
                                      <p:tavLst>
                                        <p:tav tm="0">
                                          <p:val>
                                            <p:strVal val="ppt_h"/>
                                          </p:val>
                                        </p:tav>
                                        <p:tav tm="100000">
                                          <p:val>
                                            <p:fltVal val="0"/>
                                          </p:val>
                                        </p:tav>
                                      </p:tavLst>
                                    </p:anim>
                                    <p:set>
                                      <p:cBhvr>
                                        <p:cTn id="372" dur="1" fill="hold">
                                          <p:stCondLst>
                                            <p:cond delay="499"/>
                                          </p:stCondLst>
                                        </p:cTn>
                                        <p:tgtEl>
                                          <p:spTgt spid="2076"/>
                                        </p:tgtEl>
                                        <p:attrNameLst>
                                          <p:attrName>style.visibility</p:attrName>
                                        </p:attrNameLst>
                                      </p:cBhvr>
                                      <p:to>
                                        <p:strVal val="hidden"/>
                                      </p:to>
                                    </p:set>
                                  </p:childTnLst>
                                </p:cTn>
                              </p:par>
                              <p:par>
                                <p:cTn id="373" presetID="23" presetClass="exit" presetSubtype="32" fill="hold" grpId="5" nodeType="withEffect">
                                  <p:stCondLst>
                                    <p:cond delay="0"/>
                                  </p:stCondLst>
                                  <p:childTnLst>
                                    <p:anim calcmode="lin" valueType="num">
                                      <p:cBhvr>
                                        <p:cTn id="374" dur="500"/>
                                        <p:tgtEl>
                                          <p:spTgt spid="2090"/>
                                        </p:tgtEl>
                                        <p:attrNameLst>
                                          <p:attrName>ppt_w</p:attrName>
                                        </p:attrNameLst>
                                      </p:cBhvr>
                                      <p:tavLst>
                                        <p:tav tm="0">
                                          <p:val>
                                            <p:strVal val="ppt_w"/>
                                          </p:val>
                                        </p:tav>
                                        <p:tav tm="100000">
                                          <p:val>
                                            <p:fltVal val="0"/>
                                          </p:val>
                                        </p:tav>
                                      </p:tavLst>
                                    </p:anim>
                                    <p:anim calcmode="lin" valueType="num">
                                      <p:cBhvr>
                                        <p:cTn id="375" dur="500"/>
                                        <p:tgtEl>
                                          <p:spTgt spid="2090"/>
                                        </p:tgtEl>
                                        <p:attrNameLst>
                                          <p:attrName>ppt_h</p:attrName>
                                        </p:attrNameLst>
                                      </p:cBhvr>
                                      <p:tavLst>
                                        <p:tav tm="0">
                                          <p:val>
                                            <p:strVal val="ppt_h"/>
                                          </p:val>
                                        </p:tav>
                                        <p:tav tm="100000">
                                          <p:val>
                                            <p:fltVal val="0"/>
                                          </p:val>
                                        </p:tav>
                                      </p:tavLst>
                                    </p:anim>
                                    <p:set>
                                      <p:cBhvr>
                                        <p:cTn id="376" dur="1" fill="hold">
                                          <p:stCondLst>
                                            <p:cond delay="499"/>
                                          </p:stCondLst>
                                        </p:cTn>
                                        <p:tgtEl>
                                          <p:spTgt spid="2090"/>
                                        </p:tgtEl>
                                        <p:attrNameLst>
                                          <p:attrName>style.visibility</p:attrName>
                                        </p:attrNameLst>
                                      </p:cBhvr>
                                      <p:to>
                                        <p:strVal val="hidden"/>
                                      </p:to>
                                    </p:set>
                                  </p:childTnLst>
                                </p:cTn>
                              </p:par>
                              <p:par>
                                <p:cTn id="377" presetID="23" presetClass="exit" presetSubtype="32" fill="hold" grpId="4" nodeType="withEffect">
                                  <p:stCondLst>
                                    <p:cond delay="0"/>
                                  </p:stCondLst>
                                  <p:childTnLst>
                                    <p:anim calcmode="lin" valueType="num">
                                      <p:cBhvr>
                                        <p:cTn id="378" dur="500"/>
                                        <p:tgtEl>
                                          <p:spTgt spid="2088"/>
                                        </p:tgtEl>
                                        <p:attrNameLst>
                                          <p:attrName>ppt_w</p:attrName>
                                        </p:attrNameLst>
                                      </p:cBhvr>
                                      <p:tavLst>
                                        <p:tav tm="0">
                                          <p:val>
                                            <p:strVal val="ppt_w"/>
                                          </p:val>
                                        </p:tav>
                                        <p:tav tm="100000">
                                          <p:val>
                                            <p:fltVal val="0"/>
                                          </p:val>
                                        </p:tav>
                                      </p:tavLst>
                                    </p:anim>
                                    <p:anim calcmode="lin" valueType="num">
                                      <p:cBhvr>
                                        <p:cTn id="379" dur="500"/>
                                        <p:tgtEl>
                                          <p:spTgt spid="2088"/>
                                        </p:tgtEl>
                                        <p:attrNameLst>
                                          <p:attrName>ppt_h</p:attrName>
                                        </p:attrNameLst>
                                      </p:cBhvr>
                                      <p:tavLst>
                                        <p:tav tm="0">
                                          <p:val>
                                            <p:strVal val="ppt_h"/>
                                          </p:val>
                                        </p:tav>
                                        <p:tav tm="100000">
                                          <p:val>
                                            <p:fltVal val="0"/>
                                          </p:val>
                                        </p:tav>
                                      </p:tavLst>
                                    </p:anim>
                                    <p:set>
                                      <p:cBhvr>
                                        <p:cTn id="380" dur="1" fill="hold">
                                          <p:stCondLst>
                                            <p:cond delay="499"/>
                                          </p:stCondLst>
                                        </p:cTn>
                                        <p:tgtEl>
                                          <p:spTgt spid="2088"/>
                                        </p:tgtEl>
                                        <p:attrNameLst>
                                          <p:attrName>style.visibility</p:attrName>
                                        </p:attrNameLst>
                                      </p:cBhvr>
                                      <p:to>
                                        <p:strVal val="hidden"/>
                                      </p:to>
                                    </p:set>
                                  </p:childTnLst>
                                </p:cTn>
                              </p:par>
                              <p:par>
                                <p:cTn id="381" presetID="23" presetClass="exit" presetSubtype="32" fill="hold" grpId="4" nodeType="withEffect">
                                  <p:stCondLst>
                                    <p:cond delay="0"/>
                                  </p:stCondLst>
                                  <p:childTnLst>
                                    <p:anim calcmode="lin" valueType="num">
                                      <p:cBhvr>
                                        <p:cTn id="382" dur="500"/>
                                        <p:tgtEl>
                                          <p:spTgt spid="2089"/>
                                        </p:tgtEl>
                                        <p:attrNameLst>
                                          <p:attrName>ppt_w</p:attrName>
                                        </p:attrNameLst>
                                      </p:cBhvr>
                                      <p:tavLst>
                                        <p:tav tm="0">
                                          <p:val>
                                            <p:strVal val="ppt_w"/>
                                          </p:val>
                                        </p:tav>
                                        <p:tav tm="100000">
                                          <p:val>
                                            <p:fltVal val="0"/>
                                          </p:val>
                                        </p:tav>
                                      </p:tavLst>
                                    </p:anim>
                                    <p:anim calcmode="lin" valueType="num">
                                      <p:cBhvr>
                                        <p:cTn id="383" dur="500"/>
                                        <p:tgtEl>
                                          <p:spTgt spid="2089"/>
                                        </p:tgtEl>
                                        <p:attrNameLst>
                                          <p:attrName>ppt_h</p:attrName>
                                        </p:attrNameLst>
                                      </p:cBhvr>
                                      <p:tavLst>
                                        <p:tav tm="0">
                                          <p:val>
                                            <p:strVal val="ppt_h"/>
                                          </p:val>
                                        </p:tav>
                                        <p:tav tm="100000">
                                          <p:val>
                                            <p:fltVal val="0"/>
                                          </p:val>
                                        </p:tav>
                                      </p:tavLst>
                                    </p:anim>
                                    <p:set>
                                      <p:cBhvr>
                                        <p:cTn id="384" dur="1" fill="hold">
                                          <p:stCondLst>
                                            <p:cond delay="499"/>
                                          </p:stCondLst>
                                        </p:cTn>
                                        <p:tgtEl>
                                          <p:spTgt spid="2089"/>
                                        </p:tgtEl>
                                        <p:attrNameLst>
                                          <p:attrName>style.visibility</p:attrName>
                                        </p:attrNameLst>
                                      </p:cBhvr>
                                      <p:to>
                                        <p:strVal val="hidden"/>
                                      </p:to>
                                    </p:set>
                                  </p:childTnLst>
                                </p:cTn>
                              </p:par>
                              <p:par>
                                <p:cTn id="385" presetID="23" presetClass="exit" presetSubtype="32" fill="hold" grpId="4" nodeType="withEffect">
                                  <p:stCondLst>
                                    <p:cond delay="0"/>
                                  </p:stCondLst>
                                  <p:childTnLst>
                                    <p:anim calcmode="lin" valueType="num">
                                      <p:cBhvr>
                                        <p:cTn id="386" dur="500"/>
                                        <p:tgtEl>
                                          <p:spTgt spid="2087"/>
                                        </p:tgtEl>
                                        <p:attrNameLst>
                                          <p:attrName>ppt_w</p:attrName>
                                        </p:attrNameLst>
                                      </p:cBhvr>
                                      <p:tavLst>
                                        <p:tav tm="0">
                                          <p:val>
                                            <p:strVal val="ppt_w"/>
                                          </p:val>
                                        </p:tav>
                                        <p:tav tm="100000">
                                          <p:val>
                                            <p:fltVal val="0"/>
                                          </p:val>
                                        </p:tav>
                                      </p:tavLst>
                                    </p:anim>
                                    <p:anim calcmode="lin" valueType="num">
                                      <p:cBhvr>
                                        <p:cTn id="387" dur="500"/>
                                        <p:tgtEl>
                                          <p:spTgt spid="2087"/>
                                        </p:tgtEl>
                                        <p:attrNameLst>
                                          <p:attrName>ppt_h</p:attrName>
                                        </p:attrNameLst>
                                      </p:cBhvr>
                                      <p:tavLst>
                                        <p:tav tm="0">
                                          <p:val>
                                            <p:strVal val="ppt_h"/>
                                          </p:val>
                                        </p:tav>
                                        <p:tav tm="100000">
                                          <p:val>
                                            <p:fltVal val="0"/>
                                          </p:val>
                                        </p:tav>
                                      </p:tavLst>
                                    </p:anim>
                                    <p:set>
                                      <p:cBhvr>
                                        <p:cTn id="388" dur="1" fill="hold">
                                          <p:stCondLst>
                                            <p:cond delay="499"/>
                                          </p:stCondLst>
                                        </p:cTn>
                                        <p:tgtEl>
                                          <p:spTgt spid="2087"/>
                                        </p:tgtEl>
                                        <p:attrNameLst>
                                          <p:attrName>style.visibility</p:attrName>
                                        </p:attrNameLst>
                                      </p:cBhvr>
                                      <p:to>
                                        <p:strVal val="hidden"/>
                                      </p:to>
                                    </p:set>
                                  </p:childTnLst>
                                </p:cTn>
                              </p:par>
                              <p:par>
                                <p:cTn id="389" presetID="23" presetClass="exit" presetSubtype="32" fill="hold" grpId="4" nodeType="withEffect">
                                  <p:stCondLst>
                                    <p:cond delay="0"/>
                                  </p:stCondLst>
                                  <p:childTnLst>
                                    <p:anim calcmode="lin" valueType="num">
                                      <p:cBhvr>
                                        <p:cTn id="390" dur="500"/>
                                        <p:tgtEl>
                                          <p:spTgt spid="2086"/>
                                        </p:tgtEl>
                                        <p:attrNameLst>
                                          <p:attrName>ppt_w</p:attrName>
                                        </p:attrNameLst>
                                      </p:cBhvr>
                                      <p:tavLst>
                                        <p:tav tm="0">
                                          <p:val>
                                            <p:strVal val="ppt_w"/>
                                          </p:val>
                                        </p:tav>
                                        <p:tav tm="100000">
                                          <p:val>
                                            <p:fltVal val="0"/>
                                          </p:val>
                                        </p:tav>
                                      </p:tavLst>
                                    </p:anim>
                                    <p:anim calcmode="lin" valueType="num">
                                      <p:cBhvr>
                                        <p:cTn id="391" dur="500"/>
                                        <p:tgtEl>
                                          <p:spTgt spid="2086"/>
                                        </p:tgtEl>
                                        <p:attrNameLst>
                                          <p:attrName>ppt_h</p:attrName>
                                        </p:attrNameLst>
                                      </p:cBhvr>
                                      <p:tavLst>
                                        <p:tav tm="0">
                                          <p:val>
                                            <p:strVal val="ppt_h"/>
                                          </p:val>
                                        </p:tav>
                                        <p:tav tm="100000">
                                          <p:val>
                                            <p:fltVal val="0"/>
                                          </p:val>
                                        </p:tav>
                                      </p:tavLst>
                                    </p:anim>
                                    <p:set>
                                      <p:cBhvr>
                                        <p:cTn id="392" dur="1" fill="hold">
                                          <p:stCondLst>
                                            <p:cond delay="499"/>
                                          </p:stCondLst>
                                        </p:cTn>
                                        <p:tgtEl>
                                          <p:spTgt spid="2086"/>
                                        </p:tgtEl>
                                        <p:attrNameLst>
                                          <p:attrName>style.visibility</p:attrName>
                                        </p:attrNameLst>
                                      </p:cBhvr>
                                      <p:to>
                                        <p:strVal val="hidden"/>
                                      </p:to>
                                    </p:set>
                                  </p:childTnLst>
                                </p:cTn>
                              </p:par>
                              <p:par>
                                <p:cTn id="393" presetID="23" presetClass="exit" presetSubtype="32" fill="hold" grpId="4" nodeType="withEffect">
                                  <p:stCondLst>
                                    <p:cond delay="0"/>
                                  </p:stCondLst>
                                  <p:childTnLst>
                                    <p:anim calcmode="lin" valueType="num">
                                      <p:cBhvr>
                                        <p:cTn id="394" dur="500"/>
                                        <p:tgtEl>
                                          <p:spTgt spid="2085"/>
                                        </p:tgtEl>
                                        <p:attrNameLst>
                                          <p:attrName>ppt_w</p:attrName>
                                        </p:attrNameLst>
                                      </p:cBhvr>
                                      <p:tavLst>
                                        <p:tav tm="0">
                                          <p:val>
                                            <p:strVal val="ppt_w"/>
                                          </p:val>
                                        </p:tav>
                                        <p:tav tm="100000">
                                          <p:val>
                                            <p:fltVal val="0"/>
                                          </p:val>
                                        </p:tav>
                                      </p:tavLst>
                                    </p:anim>
                                    <p:anim calcmode="lin" valueType="num">
                                      <p:cBhvr>
                                        <p:cTn id="395" dur="500"/>
                                        <p:tgtEl>
                                          <p:spTgt spid="2085"/>
                                        </p:tgtEl>
                                        <p:attrNameLst>
                                          <p:attrName>ppt_h</p:attrName>
                                        </p:attrNameLst>
                                      </p:cBhvr>
                                      <p:tavLst>
                                        <p:tav tm="0">
                                          <p:val>
                                            <p:strVal val="ppt_h"/>
                                          </p:val>
                                        </p:tav>
                                        <p:tav tm="100000">
                                          <p:val>
                                            <p:fltVal val="0"/>
                                          </p:val>
                                        </p:tav>
                                      </p:tavLst>
                                    </p:anim>
                                    <p:set>
                                      <p:cBhvr>
                                        <p:cTn id="396" dur="1" fill="hold">
                                          <p:stCondLst>
                                            <p:cond delay="499"/>
                                          </p:stCondLst>
                                        </p:cTn>
                                        <p:tgtEl>
                                          <p:spTgt spid="2085"/>
                                        </p:tgtEl>
                                        <p:attrNameLst>
                                          <p:attrName>style.visibility</p:attrName>
                                        </p:attrNameLst>
                                      </p:cBhvr>
                                      <p:to>
                                        <p:strVal val="hidden"/>
                                      </p:to>
                                    </p:set>
                                  </p:childTnLst>
                                </p:cTn>
                              </p:par>
                            </p:childTnLst>
                          </p:cTn>
                        </p:par>
                      </p:childTnLst>
                    </p:cTn>
                  </p:par>
                  <p:par>
                    <p:cTn id="397" fill="hold" nodeType="clickPar">
                      <p:stCondLst>
                        <p:cond delay="indefinite"/>
                      </p:stCondLst>
                      <p:childTnLst>
                        <p:par>
                          <p:cTn id="398" fill="hold" nodeType="withGroup">
                            <p:stCondLst>
                              <p:cond delay="0"/>
                            </p:stCondLst>
                            <p:childTnLst>
                              <p:par>
                                <p:cTn id="399" presetID="1" presetClass="entr" presetSubtype="0" fill="hold" grpId="6" nodeType="clickEffect">
                                  <p:stCondLst>
                                    <p:cond delay="0"/>
                                  </p:stCondLst>
                                  <p:childTnLst>
                                    <p:set>
                                      <p:cBhvr>
                                        <p:cTn id="400" dur="1" fill="hold">
                                          <p:stCondLst>
                                            <p:cond delay="0"/>
                                          </p:stCondLst>
                                        </p:cTn>
                                        <p:tgtEl>
                                          <p:spTgt spid="2090"/>
                                        </p:tgtEl>
                                        <p:attrNameLst>
                                          <p:attrName>style.visibility</p:attrName>
                                        </p:attrNameLst>
                                      </p:cBhvr>
                                      <p:to>
                                        <p:strVal val="visible"/>
                                      </p:to>
                                    </p:set>
                                  </p:childTnLst>
                                </p:cTn>
                              </p:par>
                              <p:par>
                                <p:cTn id="401" presetID="1" presetClass="entr" presetSubtype="0" fill="hold" grpId="5" nodeType="withEffect">
                                  <p:stCondLst>
                                    <p:cond delay="0"/>
                                  </p:stCondLst>
                                  <p:childTnLst>
                                    <p:set>
                                      <p:cBhvr>
                                        <p:cTn id="402" dur="1" fill="hold">
                                          <p:stCondLst>
                                            <p:cond delay="0"/>
                                          </p:stCondLst>
                                        </p:cTn>
                                        <p:tgtEl>
                                          <p:spTgt spid="2072"/>
                                        </p:tgtEl>
                                        <p:attrNameLst>
                                          <p:attrName>style.visibility</p:attrName>
                                        </p:attrNameLst>
                                      </p:cBhvr>
                                      <p:to>
                                        <p:strVal val="visible"/>
                                      </p:to>
                                    </p:set>
                                  </p:childTnLst>
                                </p:cTn>
                              </p:par>
                              <p:par>
                                <p:cTn id="403" presetID="1" presetClass="entr" presetSubtype="0" fill="hold" grpId="5" nodeType="withEffect">
                                  <p:stCondLst>
                                    <p:cond delay="0"/>
                                  </p:stCondLst>
                                  <p:childTnLst>
                                    <p:set>
                                      <p:cBhvr>
                                        <p:cTn id="404" dur="1" fill="hold">
                                          <p:stCondLst>
                                            <p:cond delay="0"/>
                                          </p:stCondLst>
                                        </p:cTn>
                                        <p:tgtEl>
                                          <p:spTgt spid="2073"/>
                                        </p:tgtEl>
                                        <p:attrNameLst>
                                          <p:attrName>style.visibility</p:attrName>
                                        </p:attrNameLst>
                                      </p:cBhvr>
                                      <p:to>
                                        <p:strVal val="visible"/>
                                      </p:to>
                                    </p:set>
                                  </p:childTnLst>
                                </p:cTn>
                              </p:par>
                              <p:par>
                                <p:cTn id="405" presetID="1" presetClass="entr" presetSubtype="0" fill="hold" grpId="6" nodeType="withEffect">
                                  <p:stCondLst>
                                    <p:cond delay="0"/>
                                  </p:stCondLst>
                                  <p:childTnLst>
                                    <p:set>
                                      <p:cBhvr>
                                        <p:cTn id="406" dur="1" fill="hold">
                                          <p:stCondLst>
                                            <p:cond delay="0"/>
                                          </p:stCondLst>
                                        </p:cTn>
                                        <p:tgtEl>
                                          <p:spTgt spid="2074"/>
                                        </p:tgtEl>
                                        <p:attrNameLst>
                                          <p:attrName>style.visibility</p:attrName>
                                        </p:attrNameLst>
                                      </p:cBhvr>
                                      <p:to>
                                        <p:strVal val="visible"/>
                                      </p:to>
                                    </p:set>
                                  </p:childTnLst>
                                </p:cTn>
                              </p:par>
                              <p:par>
                                <p:cTn id="407" presetID="1" presetClass="entr" presetSubtype="0" fill="hold" grpId="6" nodeType="withEffect">
                                  <p:stCondLst>
                                    <p:cond delay="0"/>
                                  </p:stCondLst>
                                  <p:childTnLst>
                                    <p:set>
                                      <p:cBhvr>
                                        <p:cTn id="408" dur="1" fill="hold">
                                          <p:stCondLst>
                                            <p:cond delay="0"/>
                                          </p:stCondLst>
                                        </p:cTn>
                                        <p:tgtEl>
                                          <p:spTgt spid="2075"/>
                                        </p:tgtEl>
                                        <p:attrNameLst>
                                          <p:attrName>style.visibility</p:attrName>
                                        </p:attrNameLst>
                                      </p:cBhvr>
                                      <p:to>
                                        <p:strVal val="visible"/>
                                      </p:to>
                                    </p:set>
                                  </p:childTnLst>
                                </p:cTn>
                              </p:par>
                              <p:par>
                                <p:cTn id="409" presetID="1" presetClass="entr" presetSubtype="0" fill="hold" grpId="6" nodeType="withEffect">
                                  <p:stCondLst>
                                    <p:cond delay="0"/>
                                  </p:stCondLst>
                                  <p:childTnLst>
                                    <p:set>
                                      <p:cBhvr>
                                        <p:cTn id="410" dur="1" fill="hold">
                                          <p:stCondLst>
                                            <p:cond delay="0"/>
                                          </p:stCondLst>
                                        </p:cTn>
                                        <p:tgtEl>
                                          <p:spTgt spid="2076"/>
                                        </p:tgtEl>
                                        <p:attrNameLst>
                                          <p:attrName>style.visibility</p:attrName>
                                        </p:attrNameLst>
                                      </p:cBhvr>
                                      <p:to>
                                        <p:strVal val="visible"/>
                                      </p:to>
                                    </p:set>
                                  </p:childTnLst>
                                </p:cTn>
                              </p:par>
                              <p:par>
                                <p:cTn id="411" presetID="1" presetClass="entr" presetSubtype="0" fill="hold" grpId="6" nodeType="withEffect">
                                  <p:stCondLst>
                                    <p:cond delay="0"/>
                                  </p:stCondLst>
                                  <p:childTnLst>
                                    <p:set>
                                      <p:cBhvr>
                                        <p:cTn id="412" dur="1" fill="hold">
                                          <p:stCondLst>
                                            <p:cond delay="0"/>
                                          </p:stCondLst>
                                        </p:cTn>
                                        <p:tgtEl>
                                          <p:spTgt spid="2091"/>
                                        </p:tgtEl>
                                        <p:attrNameLst>
                                          <p:attrName>style.visibility</p:attrName>
                                        </p:attrNameLst>
                                      </p:cBhvr>
                                      <p:to>
                                        <p:strVal val="visible"/>
                                      </p:to>
                                    </p:set>
                                  </p:childTnLst>
                                </p:cTn>
                              </p:par>
                              <p:par>
                                <p:cTn id="413" presetID="1" presetClass="entr" presetSubtype="0" fill="hold" grpId="5" nodeType="withEffect">
                                  <p:stCondLst>
                                    <p:cond delay="9000"/>
                                  </p:stCondLst>
                                  <p:childTnLst>
                                    <p:set>
                                      <p:cBhvr>
                                        <p:cTn id="414" dur="1" fill="hold">
                                          <p:stCondLst>
                                            <p:cond delay="0"/>
                                          </p:stCondLst>
                                        </p:cTn>
                                        <p:tgtEl>
                                          <p:spTgt spid="2077"/>
                                        </p:tgtEl>
                                        <p:attrNameLst>
                                          <p:attrName>style.visibility</p:attrName>
                                        </p:attrNameLst>
                                      </p:cBhvr>
                                      <p:to>
                                        <p:strVal val="visible"/>
                                      </p:to>
                                    </p:set>
                                  </p:childTnLst>
                                </p:cTn>
                              </p:par>
                              <p:par>
                                <p:cTn id="415" presetID="1" presetClass="entr" presetSubtype="0" fill="hold" grpId="5" nodeType="withEffect">
                                  <p:stCondLst>
                                    <p:cond delay="10000"/>
                                  </p:stCondLst>
                                  <p:childTnLst>
                                    <p:set>
                                      <p:cBhvr>
                                        <p:cTn id="416" dur="1" fill="hold">
                                          <p:stCondLst>
                                            <p:cond delay="0"/>
                                          </p:stCondLst>
                                        </p:cTn>
                                        <p:tgtEl>
                                          <p:spTgt spid="2079"/>
                                        </p:tgtEl>
                                        <p:attrNameLst>
                                          <p:attrName>style.visibility</p:attrName>
                                        </p:attrNameLst>
                                      </p:cBhvr>
                                      <p:to>
                                        <p:strVal val="visible"/>
                                      </p:to>
                                    </p:set>
                                  </p:childTnLst>
                                </p:cTn>
                              </p:par>
                              <p:par>
                                <p:cTn id="417" presetID="1" presetClass="entr" presetSubtype="0" fill="hold" grpId="5" nodeType="withEffect">
                                  <p:stCondLst>
                                    <p:cond delay="0"/>
                                  </p:stCondLst>
                                  <p:childTnLst>
                                    <p:set>
                                      <p:cBhvr>
                                        <p:cTn id="418" dur="1" fill="hold">
                                          <p:stCondLst>
                                            <p:cond delay="0"/>
                                          </p:stCondLst>
                                        </p:cTn>
                                        <p:tgtEl>
                                          <p:spTgt spid="2082"/>
                                        </p:tgtEl>
                                        <p:attrNameLst>
                                          <p:attrName>style.visibility</p:attrName>
                                        </p:attrNameLst>
                                      </p:cBhvr>
                                      <p:to>
                                        <p:strVal val="visible"/>
                                      </p:to>
                                    </p:set>
                                  </p:childTnLst>
                                </p:cTn>
                              </p:par>
                              <p:par>
                                <p:cTn id="419" presetID="1" presetClass="entr" presetSubtype="0" fill="hold" grpId="5" nodeType="withEffect">
                                  <p:stCondLst>
                                    <p:cond delay="0"/>
                                  </p:stCondLst>
                                  <p:childTnLst>
                                    <p:set>
                                      <p:cBhvr>
                                        <p:cTn id="420" dur="1" fill="hold">
                                          <p:stCondLst>
                                            <p:cond delay="0"/>
                                          </p:stCondLst>
                                        </p:cTn>
                                        <p:tgtEl>
                                          <p:spTgt spid="2083"/>
                                        </p:tgtEl>
                                        <p:attrNameLst>
                                          <p:attrName>style.visibility</p:attrName>
                                        </p:attrNameLst>
                                      </p:cBhvr>
                                      <p:to>
                                        <p:strVal val="visible"/>
                                      </p:to>
                                    </p:set>
                                  </p:childTnLst>
                                </p:cTn>
                              </p:par>
                              <p:par>
                                <p:cTn id="421" presetID="1" presetClass="entr" presetSubtype="0" fill="hold" grpId="5" nodeType="withEffect">
                                  <p:stCondLst>
                                    <p:cond delay="0"/>
                                  </p:stCondLst>
                                  <p:childTnLst>
                                    <p:set>
                                      <p:cBhvr>
                                        <p:cTn id="422" dur="1" fill="hold">
                                          <p:stCondLst>
                                            <p:cond delay="0"/>
                                          </p:stCondLst>
                                        </p:cTn>
                                        <p:tgtEl>
                                          <p:spTgt spid="2084"/>
                                        </p:tgtEl>
                                        <p:attrNameLst>
                                          <p:attrName>style.visibility</p:attrName>
                                        </p:attrNameLst>
                                      </p:cBhvr>
                                      <p:to>
                                        <p:strVal val="visible"/>
                                      </p:to>
                                    </p:set>
                                  </p:childTnLst>
                                </p:cTn>
                              </p:par>
                              <p:par>
                                <p:cTn id="423" presetID="1" presetClass="entr" presetSubtype="0" fill="hold" grpId="6" nodeType="withEffect">
                                  <p:stCondLst>
                                    <p:cond delay="0"/>
                                  </p:stCondLst>
                                  <p:childTnLst>
                                    <p:set>
                                      <p:cBhvr>
                                        <p:cTn id="424" dur="1" fill="hold">
                                          <p:stCondLst>
                                            <p:cond delay="0"/>
                                          </p:stCondLst>
                                        </p:cTn>
                                        <p:tgtEl>
                                          <p:spTgt spid="2078"/>
                                        </p:tgtEl>
                                        <p:attrNameLst>
                                          <p:attrName>style.visibility</p:attrName>
                                        </p:attrNameLst>
                                      </p:cBhvr>
                                      <p:to>
                                        <p:strVal val="visible"/>
                                      </p:to>
                                    </p:set>
                                  </p:childTnLst>
                                </p:cTn>
                              </p:par>
                              <p:par>
                                <p:cTn id="425" presetID="1" presetClass="entr" presetSubtype="0" fill="hold" grpId="6" nodeType="withEffect">
                                  <p:stCondLst>
                                    <p:cond delay="0"/>
                                  </p:stCondLst>
                                  <p:childTnLst>
                                    <p:set>
                                      <p:cBhvr>
                                        <p:cTn id="426" dur="1" fill="hold">
                                          <p:stCondLst>
                                            <p:cond delay="0"/>
                                          </p:stCondLst>
                                        </p:cTn>
                                        <p:tgtEl>
                                          <p:spTgt spid="2080"/>
                                        </p:tgtEl>
                                        <p:attrNameLst>
                                          <p:attrName>style.visibility</p:attrName>
                                        </p:attrNameLst>
                                      </p:cBhvr>
                                      <p:to>
                                        <p:strVal val="visible"/>
                                      </p:to>
                                    </p:set>
                                  </p:childTnLst>
                                </p:cTn>
                              </p:par>
                              <p:par>
                                <p:cTn id="427" presetID="1" presetClass="entr" presetSubtype="0" fill="hold" grpId="6" nodeType="withEffect">
                                  <p:stCondLst>
                                    <p:cond delay="0"/>
                                  </p:stCondLst>
                                  <p:childTnLst>
                                    <p:set>
                                      <p:cBhvr>
                                        <p:cTn id="428" dur="1" fill="hold">
                                          <p:stCondLst>
                                            <p:cond delay="0"/>
                                          </p:stCondLst>
                                        </p:cTn>
                                        <p:tgtEl>
                                          <p:spTgt spid="2081"/>
                                        </p:tgtEl>
                                        <p:attrNameLst>
                                          <p:attrName>style.visibility</p:attrName>
                                        </p:attrNameLst>
                                      </p:cBhvr>
                                      <p:to>
                                        <p:strVal val="visible"/>
                                      </p:to>
                                    </p:set>
                                  </p:childTnLst>
                                </p:cTn>
                              </p:par>
                              <p:par>
                                <p:cTn id="429" presetID="1" presetClass="entr" presetSubtype="0" fill="hold" grpId="5" nodeType="withEffect">
                                  <p:stCondLst>
                                    <p:cond delay="0"/>
                                  </p:stCondLst>
                                  <p:childTnLst>
                                    <p:set>
                                      <p:cBhvr>
                                        <p:cTn id="430" dur="1" fill="hold">
                                          <p:stCondLst>
                                            <p:cond delay="0"/>
                                          </p:stCondLst>
                                        </p:cTn>
                                        <p:tgtEl>
                                          <p:spTgt spid="2085"/>
                                        </p:tgtEl>
                                        <p:attrNameLst>
                                          <p:attrName>style.visibility</p:attrName>
                                        </p:attrNameLst>
                                      </p:cBhvr>
                                      <p:to>
                                        <p:strVal val="visible"/>
                                      </p:to>
                                    </p:set>
                                  </p:childTnLst>
                                </p:cTn>
                              </p:par>
                              <p:par>
                                <p:cTn id="431" presetID="1" presetClass="entr" presetSubtype="0" fill="hold" grpId="5" nodeType="withEffect">
                                  <p:stCondLst>
                                    <p:cond delay="0"/>
                                  </p:stCondLst>
                                  <p:childTnLst>
                                    <p:set>
                                      <p:cBhvr>
                                        <p:cTn id="432" dur="1" fill="hold">
                                          <p:stCondLst>
                                            <p:cond delay="0"/>
                                          </p:stCondLst>
                                        </p:cTn>
                                        <p:tgtEl>
                                          <p:spTgt spid="2086"/>
                                        </p:tgtEl>
                                        <p:attrNameLst>
                                          <p:attrName>style.visibility</p:attrName>
                                        </p:attrNameLst>
                                      </p:cBhvr>
                                      <p:to>
                                        <p:strVal val="visible"/>
                                      </p:to>
                                    </p:set>
                                  </p:childTnLst>
                                </p:cTn>
                              </p:par>
                              <p:par>
                                <p:cTn id="433" presetID="1" presetClass="entr" presetSubtype="0" fill="hold" grpId="5" nodeType="withEffect">
                                  <p:stCondLst>
                                    <p:cond delay="0"/>
                                  </p:stCondLst>
                                  <p:childTnLst>
                                    <p:set>
                                      <p:cBhvr>
                                        <p:cTn id="434" dur="1" fill="hold">
                                          <p:stCondLst>
                                            <p:cond delay="0"/>
                                          </p:stCondLst>
                                        </p:cTn>
                                        <p:tgtEl>
                                          <p:spTgt spid="2087"/>
                                        </p:tgtEl>
                                        <p:attrNameLst>
                                          <p:attrName>style.visibility</p:attrName>
                                        </p:attrNameLst>
                                      </p:cBhvr>
                                      <p:to>
                                        <p:strVal val="visible"/>
                                      </p:to>
                                    </p:set>
                                  </p:childTnLst>
                                </p:cTn>
                              </p:par>
                              <p:par>
                                <p:cTn id="435" presetID="1" presetClass="entr" presetSubtype="0" fill="hold" grpId="5" nodeType="withEffect">
                                  <p:stCondLst>
                                    <p:cond delay="0"/>
                                  </p:stCondLst>
                                  <p:childTnLst>
                                    <p:set>
                                      <p:cBhvr>
                                        <p:cTn id="436" dur="1" fill="hold">
                                          <p:stCondLst>
                                            <p:cond delay="0"/>
                                          </p:stCondLst>
                                        </p:cTn>
                                        <p:tgtEl>
                                          <p:spTgt spid="2089"/>
                                        </p:tgtEl>
                                        <p:attrNameLst>
                                          <p:attrName>style.visibility</p:attrName>
                                        </p:attrNameLst>
                                      </p:cBhvr>
                                      <p:to>
                                        <p:strVal val="visible"/>
                                      </p:to>
                                    </p:set>
                                  </p:childTnLst>
                                </p:cTn>
                              </p:par>
                              <p:par>
                                <p:cTn id="437" presetID="1" presetClass="entr" presetSubtype="0" fill="hold" grpId="5" nodeType="withEffect">
                                  <p:stCondLst>
                                    <p:cond delay="0"/>
                                  </p:stCondLst>
                                  <p:childTnLst>
                                    <p:set>
                                      <p:cBhvr>
                                        <p:cTn id="438" dur="1" fill="hold">
                                          <p:stCondLst>
                                            <p:cond delay="0"/>
                                          </p:stCondLst>
                                        </p:cTn>
                                        <p:tgtEl>
                                          <p:spTgt spid="2088"/>
                                        </p:tgtEl>
                                        <p:attrNameLst>
                                          <p:attrName>style.visibility</p:attrName>
                                        </p:attrNameLst>
                                      </p:cBhvr>
                                      <p:to>
                                        <p:strVal val="visible"/>
                                      </p:to>
                                    </p:set>
                                  </p:childTnLst>
                                </p:cTn>
                              </p:par>
                            </p:childTnLst>
                          </p:cTn>
                        </p:par>
                      </p:childTnLst>
                    </p:cTn>
                  </p:par>
                </p:childTnLst>
              </p:cTn>
              <p:nextCondLst>
                <p:cond evt="onClick" delay="0">
                  <p:tgtEl>
                    <p:spTgt spid="2069"/>
                  </p:tgtEl>
                </p:cond>
              </p:nextCondLst>
            </p:seq>
            <p:seq concurrent="1" nextAc="seek">
              <p:cTn id="439" restart="whenNotActive" fill="hold" evtFilter="cancelBubble" nodeType="interactiveSeq">
                <p:stCondLst>
                  <p:cond evt="onClick" delay="0">
                    <p:tgtEl>
                      <p:spTgt spid="2070"/>
                    </p:tgtEl>
                  </p:cond>
                </p:stCondLst>
                <p:endSync evt="end" delay="0">
                  <p:rtn val="all"/>
                </p:endSync>
                <p:childTnLst>
                  <p:par>
                    <p:cTn id="440" fill="hold" nodeType="clickPar">
                      <p:stCondLst>
                        <p:cond delay="0"/>
                      </p:stCondLst>
                      <p:childTnLst>
                        <p:par>
                          <p:cTn id="441" fill="hold" nodeType="withGroup">
                            <p:stCondLst>
                              <p:cond delay="0"/>
                            </p:stCondLst>
                            <p:childTnLst>
                              <p:par>
                                <p:cTn id="442" presetID="24" presetClass="emph" presetSubtype="0" fill="hold" grpId="6" nodeType="clickEffect">
                                  <p:stCondLst>
                                    <p:cond delay="0"/>
                                  </p:stCondLst>
                                  <p:childTnLst>
                                    <p:animClr clrSpc="hsl" dir="cw">
                                      <p:cBhvr override="childStyle">
                                        <p:cTn id="443" dur="500" fill="hold"/>
                                        <p:tgtEl>
                                          <p:spTgt spid="2088"/>
                                        </p:tgtEl>
                                        <p:attrNameLst>
                                          <p:attrName>style.color</p:attrName>
                                        </p:attrNameLst>
                                      </p:cBhvr>
                                      <p:by>
                                        <p:hsl h="0" s="-12549" l="-25098"/>
                                      </p:by>
                                    </p:animClr>
                                    <p:animClr clrSpc="hsl" dir="cw">
                                      <p:cBhvr>
                                        <p:cTn id="444" dur="500" fill="hold"/>
                                        <p:tgtEl>
                                          <p:spTgt spid="2088"/>
                                        </p:tgtEl>
                                        <p:attrNameLst>
                                          <p:attrName>fillcolor</p:attrName>
                                        </p:attrNameLst>
                                      </p:cBhvr>
                                      <p:by>
                                        <p:hsl h="0" s="-12549" l="-25098"/>
                                      </p:by>
                                    </p:animClr>
                                    <p:animClr clrSpc="hsl" dir="cw">
                                      <p:cBhvr>
                                        <p:cTn id="445" dur="500" fill="hold"/>
                                        <p:tgtEl>
                                          <p:spTgt spid="2088"/>
                                        </p:tgtEl>
                                        <p:attrNameLst>
                                          <p:attrName>stroke.color</p:attrName>
                                        </p:attrNameLst>
                                      </p:cBhvr>
                                      <p:by>
                                        <p:hsl h="0" s="-12549" l="-25098"/>
                                      </p:by>
                                    </p:animClr>
                                    <p:set>
                                      <p:cBhvr>
                                        <p:cTn id="446" dur="500" fill="hold"/>
                                        <p:tgtEl>
                                          <p:spTgt spid="2088"/>
                                        </p:tgtEl>
                                        <p:attrNameLst>
                                          <p:attrName>fill.type</p:attrName>
                                        </p:attrNameLst>
                                      </p:cBhvr>
                                      <p:to>
                                        <p:strVal val="solid"/>
                                      </p:to>
                                    </p:set>
                                  </p:childTnLst>
                                </p:cTn>
                              </p:par>
                              <p:par>
                                <p:cTn id="447" presetID="26" presetClass="emph" presetSubtype="0" fill="hold" nodeType="withEffect">
                                  <p:stCondLst>
                                    <p:cond delay="0"/>
                                  </p:stCondLst>
                                  <p:childTnLst>
                                    <p:animEffect transition="out" filter="fade">
                                      <p:cBhvr>
                                        <p:cTn id="448" dur="500" tmFilter="0, 0; .2, .5; .8, .5; 1, 0"/>
                                        <p:tgtEl>
                                          <p:spTgt spid="2070"/>
                                        </p:tgtEl>
                                      </p:cBhvr>
                                    </p:animEffect>
                                    <p:animScale>
                                      <p:cBhvr>
                                        <p:cTn id="449" dur="250" autoRev="1" fill="hold"/>
                                        <p:tgtEl>
                                          <p:spTgt spid="2070"/>
                                        </p:tgtEl>
                                      </p:cBhvr>
                                      <p:by x="105000" y="105000"/>
                                    </p:animScale>
                                  </p:childTnLst>
                                </p:cTn>
                              </p:par>
                              <p:par>
                                <p:cTn id="450" presetID="24" presetClass="emph" presetSubtype="0" fill="hold" grpId="6" nodeType="withEffect">
                                  <p:stCondLst>
                                    <p:cond delay="0"/>
                                  </p:stCondLst>
                                  <p:childTnLst>
                                    <p:animClr clrSpc="hsl" dir="cw">
                                      <p:cBhvr override="childStyle">
                                        <p:cTn id="451" dur="500" fill="hold"/>
                                        <p:tgtEl>
                                          <p:spTgt spid="2089"/>
                                        </p:tgtEl>
                                        <p:attrNameLst>
                                          <p:attrName>style.color</p:attrName>
                                        </p:attrNameLst>
                                      </p:cBhvr>
                                      <p:by>
                                        <p:hsl h="0" s="-12549" l="-25098"/>
                                      </p:by>
                                    </p:animClr>
                                    <p:animClr clrSpc="hsl" dir="cw">
                                      <p:cBhvr>
                                        <p:cTn id="452" dur="500" fill="hold"/>
                                        <p:tgtEl>
                                          <p:spTgt spid="2089"/>
                                        </p:tgtEl>
                                        <p:attrNameLst>
                                          <p:attrName>fillcolor</p:attrName>
                                        </p:attrNameLst>
                                      </p:cBhvr>
                                      <p:by>
                                        <p:hsl h="0" s="-12549" l="-25098"/>
                                      </p:by>
                                    </p:animClr>
                                    <p:animClr clrSpc="hsl" dir="cw">
                                      <p:cBhvr>
                                        <p:cTn id="453" dur="500" fill="hold"/>
                                        <p:tgtEl>
                                          <p:spTgt spid="2089"/>
                                        </p:tgtEl>
                                        <p:attrNameLst>
                                          <p:attrName>stroke.color</p:attrName>
                                        </p:attrNameLst>
                                      </p:cBhvr>
                                      <p:by>
                                        <p:hsl h="0" s="-12549" l="-25098"/>
                                      </p:by>
                                    </p:animClr>
                                    <p:set>
                                      <p:cBhvr>
                                        <p:cTn id="454" dur="500" fill="hold"/>
                                        <p:tgtEl>
                                          <p:spTgt spid="2089"/>
                                        </p:tgtEl>
                                        <p:attrNameLst>
                                          <p:attrName>fill.type</p:attrName>
                                        </p:attrNameLst>
                                      </p:cBhvr>
                                      <p:to>
                                        <p:strVal val="solid"/>
                                      </p:to>
                                    </p:set>
                                  </p:childTnLst>
                                </p:cTn>
                              </p:par>
                            </p:childTnLst>
                          </p:cTn>
                        </p:par>
                        <p:par>
                          <p:cTn id="455" fill="hold" nodeType="afterGroup">
                            <p:stCondLst>
                              <p:cond delay="500"/>
                            </p:stCondLst>
                            <p:childTnLst>
                              <p:par>
                                <p:cTn id="456" presetID="23" presetClass="exit" presetSubtype="32" fill="hold" grpId="6" nodeType="afterEffect">
                                  <p:stCondLst>
                                    <p:cond delay="0"/>
                                  </p:stCondLst>
                                  <p:childTnLst>
                                    <p:anim calcmode="lin" valueType="num">
                                      <p:cBhvr>
                                        <p:cTn id="457" dur="500"/>
                                        <p:tgtEl>
                                          <p:spTgt spid="2072"/>
                                        </p:tgtEl>
                                        <p:attrNameLst>
                                          <p:attrName>ppt_w</p:attrName>
                                        </p:attrNameLst>
                                      </p:cBhvr>
                                      <p:tavLst>
                                        <p:tav tm="0">
                                          <p:val>
                                            <p:strVal val="ppt_w"/>
                                          </p:val>
                                        </p:tav>
                                        <p:tav tm="100000">
                                          <p:val>
                                            <p:fltVal val="0"/>
                                          </p:val>
                                        </p:tav>
                                      </p:tavLst>
                                    </p:anim>
                                    <p:anim calcmode="lin" valueType="num">
                                      <p:cBhvr>
                                        <p:cTn id="458" dur="500"/>
                                        <p:tgtEl>
                                          <p:spTgt spid="2072"/>
                                        </p:tgtEl>
                                        <p:attrNameLst>
                                          <p:attrName>ppt_h</p:attrName>
                                        </p:attrNameLst>
                                      </p:cBhvr>
                                      <p:tavLst>
                                        <p:tav tm="0">
                                          <p:val>
                                            <p:strVal val="ppt_h"/>
                                          </p:val>
                                        </p:tav>
                                        <p:tav tm="100000">
                                          <p:val>
                                            <p:fltVal val="0"/>
                                          </p:val>
                                        </p:tav>
                                      </p:tavLst>
                                    </p:anim>
                                    <p:set>
                                      <p:cBhvr>
                                        <p:cTn id="459" dur="1" fill="hold">
                                          <p:stCondLst>
                                            <p:cond delay="499"/>
                                          </p:stCondLst>
                                        </p:cTn>
                                        <p:tgtEl>
                                          <p:spTgt spid="2072"/>
                                        </p:tgtEl>
                                        <p:attrNameLst>
                                          <p:attrName>style.visibility</p:attrName>
                                        </p:attrNameLst>
                                      </p:cBhvr>
                                      <p:to>
                                        <p:strVal val="hidden"/>
                                      </p:to>
                                    </p:set>
                                  </p:childTnLst>
                                </p:cTn>
                              </p:par>
                              <p:par>
                                <p:cTn id="460" presetID="23" presetClass="exit" presetSubtype="32" fill="hold" grpId="6" nodeType="withEffect">
                                  <p:stCondLst>
                                    <p:cond delay="0"/>
                                  </p:stCondLst>
                                  <p:childTnLst>
                                    <p:anim calcmode="lin" valueType="num">
                                      <p:cBhvr>
                                        <p:cTn id="461" dur="500"/>
                                        <p:tgtEl>
                                          <p:spTgt spid="2073"/>
                                        </p:tgtEl>
                                        <p:attrNameLst>
                                          <p:attrName>ppt_w</p:attrName>
                                        </p:attrNameLst>
                                      </p:cBhvr>
                                      <p:tavLst>
                                        <p:tav tm="0">
                                          <p:val>
                                            <p:strVal val="ppt_w"/>
                                          </p:val>
                                        </p:tav>
                                        <p:tav tm="100000">
                                          <p:val>
                                            <p:fltVal val="0"/>
                                          </p:val>
                                        </p:tav>
                                      </p:tavLst>
                                    </p:anim>
                                    <p:anim calcmode="lin" valueType="num">
                                      <p:cBhvr>
                                        <p:cTn id="462" dur="500"/>
                                        <p:tgtEl>
                                          <p:spTgt spid="2073"/>
                                        </p:tgtEl>
                                        <p:attrNameLst>
                                          <p:attrName>ppt_h</p:attrName>
                                        </p:attrNameLst>
                                      </p:cBhvr>
                                      <p:tavLst>
                                        <p:tav tm="0">
                                          <p:val>
                                            <p:strVal val="ppt_h"/>
                                          </p:val>
                                        </p:tav>
                                        <p:tav tm="100000">
                                          <p:val>
                                            <p:fltVal val="0"/>
                                          </p:val>
                                        </p:tav>
                                      </p:tavLst>
                                    </p:anim>
                                    <p:set>
                                      <p:cBhvr>
                                        <p:cTn id="463" dur="1" fill="hold">
                                          <p:stCondLst>
                                            <p:cond delay="499"/>
                                          </p:stCondLst>
                                        </p:cTn>
                                        <p:tgtEl>
                                          <p:spTgt spid="2073"/>
                                        </p:tgtEl>
                                        <p:attrNameLst>
                                          <p:attrName>style.visibility</p:attrName>
                                        </p:attrNameLst>
                                      </p:cBhvr>
                                      <p:to>
                                        <p:strVal val="hidden"/>
                                      </p:to>
                                    </p:set>
                                  </p:childTnLst>
                                </p:cTn>
                              </p:par>
                              <p:par>
                                <p:cTn id="464" presetID="23" presetClass="exit" presetSubtype="32" fill="hold" grpId="6" nodeType="withEffect">
                                  <p:stCondLst>
                                    <p:cond delay="0"/>
                                  </p:stCondLst>
                                  <p:childTnLst>
                                    <p:anim calcmode="lin" valueType="num">
                                      <p:cBhvr>
                                        <p:cTn id="465" dur="500"/>
                                        <p:tgtEl>
                                          <p:spTgt spid="2082"/>
                                        </p:tgtEl>
                                        <p:attrNameLst>
                                          <p:attrName>ppt_w</p:attrName>
                                        </p:attrNameLst>
                                      </p:cBhvr>
                                      <p:tavLst>
                                        <p:tav tm="0">
                                          <p:val>
                                            <p:strVal val="ppt_w"/>
                                          </p:val>
                                        </p:tav>
                                        <p:tav tm="100000">
                                          <p:val>
                                            <p:fltVal val="0"/>
                                          </p:val>
                                        </p:tav>
                                      </p:tavLst>
                                    </p:anim>
                                    <p:anim calcmode="lin" valueType="num">
                                      <p:cBhvr>
                                        <p:cTn id="466" dur="500"/>
                                        <p:tgtEl>
                                          <p:spTgt spid="2082"/>
                                        </p:tgtEl>
                                        <p:attrNameLst>
                                          <p:attrName>ppt_h</p:attrName>
                                        </p:attrNameLst>
                                      </p:cBhvr>
                                      <p:tavLst>
                                        <p:tav tm="0">
                                          <p:val>
                                            <p:strVal val="ppt_h"/>
                                          </p:val>
                                        </p:tav>
                                        <p:tav tm="100000">
                                          <p:val>
                                            <p:fltVal val="0"/>
                                          </p:val>
                                        </p:tav>
                                      </p:tavLst>
                                    </p:anim>
                                    <p:set>
                                      <p:cBhvr>
                                        <p:cTn id="467" dur="1" fill="hold">
                                          <p:stCondLst>
                                            <p:cond delay="499"/>
                                          </p:stCondLst>
                                        </p:cTn>
                                        <p:tgtEl>
                                          <p:spTgt spid="2082"/>
                                        </p:tgtEl>
                                        <p:attrNameLst>
                                          <p:attrName>style.visibility</p:attrName>
                                        </p:attrNameLst>
                                      </p:cBhvr>
                                      <p:to>
                                        <p:strVal val="hidden"/>
                                      </p:to>
                                    </p:set>
                                  </p:childTnLst>
                                </p:cTn>
                              </p:par>
                              <p:par>
                                <p:cTn id="468" presetID="23" presetClass="exit" presetSubtype="32" fill="hold" grpId="6" nodeType="withEffect">
                                  <p:stCondLst>
                                    <p:cond delay="0"/>
                                  </p:stCondLst>
                                  <p:childTnLst>
                                    <p:anim calcmode="lin" valueType="num">
                                      <p:cBhvr>
                                        <p:cTn id="469" dur="500"/>
                                        <p:tgtEl>
                                          <p:spTgt spid="2083"/>
                                        </p:tgtEl>
                                        <p:attrNameLst>
                                          <p:attrName>ppt_w</p:attrName>
                                        </p:attrNameLst>
                                      </p:cBhvr>
                                      <p:tavLst>
                                        <p:tav tm="0">
                                          <p:val>
                                            <p:strVal val="ppt_w"/>
                                          </p:val>
                                        </p:tav>
                                        <p:tav tm="100000">
                                          <p:val>
                                            <p:fltVal val="0"/>
                                          </p:val>
                                        </p:tav>
                                      </p:tavLst>
                                    </p:anim>
                                    <p:anim calcmode="lin" valueType="num">
                                      <p:cBhvr>
                                        <p:cTn id="470" dur="500"/>
                                        <p:tgtEl>
                                          <p:spTgt spid="2083"/>
                                        </p:tgtEl>
                                        <p:attrNameLst>
                                          <p:attrName>ppt_h</p:attrName>
                                        </p:attrNameLst>
                                      </p:cBhvr>
                                      <p:tavLst>
                                        <p:tav tm="0">
                                          <p:val>
                                            <p:strVal val="ppt_h"/>
                                          </p:val>
                                        </p:tav>
                                        <p:tav tm="100000">
                                          <p:val>
                                            <p:fltVal val="0"/>
                                          </p:val>
                                        </p:tav>
                                      </p:tavLst>
                                    </p:anim>
                                    <p:set>
                                      <p:cBhvr>
                                        <p:cTn id="471" dur="1" fill="hold">
                                          <p:stCondLst>
                                            <p:cond delay="499"/>
                                          </p:stCondLst>
                                        </p:cTn>
                                        <p:tgtEl>
                                          <p:spTgt spid="2083"/>
                                        </p:tgtEl>
                                        <p:attrNameLst>
                                          <p:attrName>style.visibility</p:attrName>
                                        </p:attrNameLst>
                                      </p:cBhvr>
                                      <p:to>
                                        <p:strVal val="hidden"/>
                                      </p:to>
                                    </p:set>
                                  </p:childTnLst>
                                </p:cTn>
                              </p:par>
                              <p:par>
                                <p:cTn id="472" presetID="23" presetClass="exit" presetSubtype="32" fill="hold" grpId="6" nodeType="withEffect">
                                  <p:stCondLst>
                                    <p:cond delay="0"/>
                                  </p:stCondLst>
                                  <p:childTnLst>
                                    <p:anim calcmode="lin" valueType="num">
                                      <p:cBhvr>
                                        <p:cTn id="473" dur="500"/>
                                        <p:tgtEl>
                                          <p:spTgt spid="2084"/>
                                        </p:tgtEl>
                                        <p:attrNameLst>
                                          <p:attrName>ppt_w</p:attrName>
                                        </p:attrNameLst>
                                      </p:cBhvr>
                                      <p:tavLst>
                                        <p:tav tm="0">
                                          <p:val>
                                            <p:strVal val="ppt_w"/>
                                          </p:val>
                                        </p:tav>
                                        <p:tav tm="100000">
                                          <p:val>
                                            <p:fltVal val="0"/>
                                          </p:val>
                                        </p:tav>
                                      </p:tavLst>
                                    </p:anim>
                                    <p:anim calcmode="lin" valueType="num">
                                      <p:cBhvr>
                                        <p:cTn id="474" dur="500"/>
                                        <p:tgtEl>
                                          <p:spTgt spid="2084"/>
                                        </p:tgtEl>
                                        <p:attrNameLst>
                                          <p:attrName>ppt_h</p:attrName>
                                        </p:attrNameLst>
                                      </p:cBhvr>
                                      <p:tavLst>
                                        <p:tav tm="0">
                                          <p:val>
                                            <p:strVal val="ppt_h"/>
                                          </p:val>
                                        </p:tav>
                                        <p:tav tm="100000">
                                          <p:val>
                                            <p:fltVal val="0"/>
                                          </p:val>
                                        </p:tav>
                                      </p:tavLst>
                                    </p:anim>
                                    <p:set>
                                      <p:cBhvr>
                                        <p:cTn id="475" dur="1" fill="hold">
                                          <p:stCondLst>
                                            <p:cond delay="499"/>
                                          </p:stCondLst>
                                        </p:cTn>
                                        <p:tgtEl>
                                          <p:spTgt spid="2084"/>
                                        </p:tgtEl>
                                        <p:attrNameLst>
                                          <p:attrName>style.visibility</p:attrName>
                                        </p:attrNameLst>
                                      </p:cBhvr>
                                      <p:to>
                                        <p:strVal val="hidden"/>
                                      </p:to>
                                    </p:set>
                                  </p:childTnLst>
                                </p:cTn>
                              </p:par>
                              <p:par>
                                <p:cTn id="476" presetID="23" presetClass="exit" presetSubtype="32" fill="hold" grpId="7" nodeType="withEffect">
                                  <p:stCondLst>
                                    <p:cond delay="0"/>
                                  </p:stCondLst>
                                  <p:childTnLst>
                                    <p:anim calcmode="lin" valueType="num">
                                      <p:cBhvr>
                                        <p:cTn id="477" dur="500"/>
                                        <p:tgtEl>
                                          <p:spTgt spid="2078"/>
                                        </p:tgtEl>
                                        <p:attrNameLst>
                                          <p:attrName>ppt_w</p:attrName>
                                        </p:attrNameLst>
                                      </p:cBhvr>
                                      <p:tavLst>
                                        <p:tav tm="0">
                                          <p:val>
                                            <p:strVal val="ppt_w"/>
                                          </p:val>
                                        </p:tav>
                                        <p:tav tm="100000">
                                          <p:val>
                                            <p:fltVal val="0"/>
                                          </p:val>
                                        </p:tav>
                                      </p:tavLst>
                                    </p:anim>
                                    <p:anim calcmode="lin" valueType="num">
                                      <p:cBhvr>
                                        <p:cTn id="478" dur="500"/>
                                        <p:tgtEl>
                                          <p:spTgt spid="2078"/>
                                        </p:tgtEl>
                                        <p:attrNameLst>
                                          <p:attrName>ppt_h</p:attrName>
                                        </p:attrNameLst>
                                      </p:cBhvr>
                                      <p:tavLst>
                                        <p:tav tm="0">
                                          <p:val>
                                            <p:strVal val="ppt_h"/>
                                          </p:val>
                                        </p:tav>
                                        <p:tav tm="100000">
                                          <p:val>
                                            <p:fltVal val="0"/>
                                          </p:val>
                                        </p:tav>
                                      </p:tavLst>
                                    </p:anim>
                                    <p:set>
                                      <p:cBhvr>
                                        <p:cTn id="479" dur="1" fill="hold">
                                          <p:stCondLst>
                                            <p:cond delay="499"/>
                                          </p:stCondLst>
                                        </p:cTn>
                                        <p:tgtEl>
                                          <p:spTgt spid="2078"/>
                                        </p:tgtEl>
                                        <p:attrNameLst>
                                          <p:attrName>style.visibility</p:attrName>
                                        </p:attrNameLst>
                                      </p:cBhvr>
                                      <p:to>
                                        <p:strVal val="hidden"/>
                                      </p:to>
                                    </p:set>
                                  </p:childTnLst>
                                </p:cTn>
                              </p:par>
                              <p:par>
                                <p:cTn id="480" presetID="23" presetClass="exit" presetSubtype="32" fill="hold" grpId="7" nodeType="withEffect">
                                  <p:stCondLst>
                                    <p:cond delay="0"/>
                                  </p:stCondLst>
                                  <p:childTnLst>
                                    <p:anim calcmode="lin" valueType="num">
                                      <p:cBhvr>
                                        <p:cTn id="481" dur="500"/>
                                        <p:tgtEl>
                                          <p:spTgt spid="2080"/>
                                        </p:tgtEl>
                                        <p:attrNameLst>
                                          <p:attrName>ppt_w</p:attrName>
                                        </p:attrNameLst>
                                      </p:cBhvr>
                                      <p:tavLst>
                                        <p:tav tm="0">
                                          <p:val>
                                            <p:strVal val="ppt_w"/>
                                          </p:val>
                                        </p:tav>
                                        <p:tav tm="100000">
                                          <p:val>
                                            <p:fltVal val="0"/>
                                          </p:val>
                                        </p:tav>
                                      </p:tavLst>
                                    </p:anim>
                                    <p:anim calcmode="lin" valueType="num">
                                      <p:cBhvr>
                                        <p:cTn id="482" dur="500"/>
                                        <p:tgtEl>
                                          <p:spTgt spid="2080"/>
                                        </p:tgtEl>
                                        <p:attrNameLst>
                                          <p:attrName>ppt_h</p:attrName>
                                        </p:attrNameLst>
                                      </p:cBhvr>
                                      <p:tavLst>
                                        <p:tav tm="0">
                                          <p:val>
                                            <p:strVal val="ppt_h"/>
                                          </p:val>
                                        </p:tav>
                                        <p:tav tm="100000">
                                          <p:val>
                                            <p:fltVal val="0"/>
                                          </p:val>
                                        </p:tav>
                                      </p:tavLst>
                                    </p:anim>
                                    <p:set>
                                      <p:cBhvr>
                                        <p:cTn id="483" dur="1" fill="hold">
                                          <p:stCondLst>
                                            <p:cond delay="499"/>
                                          </p:stCondLst>
                                        </p:cTn>
                                        <p:tgtEl>
                                          <p:spTgt spid="2080"/>
                                        </p:tgtEl>
                                        <p:attrNameLst>
                                          <p:attrName>style.visibility</p:attrName>
                                        </p:attrNameLst>
                                      </p:cBhvr>
                                      <p:to>
                                        <p:strVal val="hidden"/>
                                      </p:to>
                                    </p:set>
                                  </p:childTnLst>
                                </p:cTn>
                              </p:par>
                              <p:par>
                                <p:cTn id="484" presetID="23" presetClass="exit" presetSubtype="32" fill="hold" grpId="7" nodeType="withEffect">
                                  <p:stCondLst>
                                    <p:cond delay="0"/>
                                  </p:stCondLst>
                                  <p:childTnLst>
                                    <p:anim calcmode="lin" valueType="num">
                                      <p:cBhvr>
                                        <p:cTn id="485" dur="500"/>
                                        <p:tgtEl>
                                          <p:spTgt spid="2081"/>
                                        </p:tgtEl>
                                        <p:attrNameLst>
                                          <p:attrName>ppt_w</p:attrName>
                                        </p:attrNameLst>
                                      </p:cBhvr>
                                      <p:tavLst>
                                        <p:tav tm="0">
                                          <p:val>
                                            <p:strVal val="ppt_w"/>
                                          </p:val>
                                        </p:tav>
                                        <p:tav tm="100000">
                                          <p:val>
                                            <p:fltVal val="0"/>
                                          </p:val>
                                        </p:tav>
                                      </p:tavLst>
                                    </p:anim>
                                    <p:anim calcmode="lin" valueType="num">
                                      <p:cBhvr>
                                        <p:cTn id="486" dur="500"/>
                                        <p:tgtEl>
                                          <p:spTgt spid="2081"/>
                                        </p:tgtEl>
                                        <p:attrNameLst>
                                          <p:attrName>ppt_h</p:attrName>
                                        </p:attrNameLst>
                                      </p:cBhvr>
                                      <p:tavLst>
                                        <p:tav tm="0">
                                          <p:val>
                                            <p:strVal val="ppt_h"/>
                                          </p:val>
                                        </p:tav>
                                        <p:tav tm="100000">
                                          <p:val>
                                            <p:fltVal val="0"/>
                                          </p:val>
                                        </p:tav>
                                      </p:tavLst>
                                    </p:anim>
                                    <p:set>
                                      <p:cBhvr>
                                        <p:cTn id="487" dur="1" fill="hold">
                                          <p:stCondLst>
                                            <p:cond delay="499"/>
                                          </p:stCondLst>
                                        </p:cTn>
                                        <p:tgtEl>
                                          <p:spTgt spid="2081"/>
                                        </p:tgtEl>
                                        <p:attrNameLst>
                                          <p:attrName>style.visibility</p:attrName>
                                        </p:attrNameLst>
                                      </p:cBhvr>
                                      <p:to>
                                        <p:strVal val="hidden"/>
                                      </p:to>
                                    </p:set>
                                  </p:childTnLst>
                                </p:cTn>
                              </p:par>
                              <p:par>
                                <p:cTn id="488" presetID="23" presetClass="exit" presetSubtype="32" fill="hold" grpId="7" nodeType="withEffect">
                                  <p:stCondLst>
                                    <p:cond delay="0"/>
                                  </p:stCondLst>
                                  <p:childTnLst>
                                    <p:anim calcmode="lin" valueType="num">
                                      <p:cBhvr>
                                        <p:cTn id="489" dur="500"/>
                                        <p:tgtEl>
                                          <p:spTgt spid="2091"/>
                                        </p:tgtEl>
                                        <p:attrNameLst>
                                          <p:attrName>ppt_w</p:attrName>
                                        </p:attrNameLst>
                                      </p:cBhvr>
                                      <p:tavLst>
                                        <p:tav tm="0">
                                          <p:val>
                                            <p:strVal val="ppt_w"/>
                                          </p:val>
                                        </p:tav>
                                        <p:tav tm="100000">
                                          <p:val>
                                            <p:fltVal val="0"/>
                                          </p:val>
                                        </p:tav>
                                      </p:tavLst>
                                    </p:anim>
                                    <p:anim calcmode="lin" valueType="num">
                                      <p:cBhvr>
                                        <p:cTn id="490" dur="500"/>
                                        <p:tgtEl>
                                          <p:spTgt spid="2091"/>
                                        </p:tgtEl>
                                        <p:attrNameLst>
                                          <p:attrName>ppt_h</p:attrName>
                                        </p:attrNameLst>
                                      </p:cBhvr>
                                      <p:tavLst>
                                        <p:tav tm="0">
                                          <p:val>
                                            <p:strVal val="ppt_h"/>
                                          </p:val>
                                        </p:tav>
                                        <p:tav tm="100000">
                                          <p:val>
                                            <p:fltVal val="0"/>
                                          </p:val>
                                        </p:tav>
                                      </p:tavLst>
                                    </p:anim>
                                    <p:set>
                                      <p:cBhvr>
                                        <p:cTn id="491" dur="1" fill="hold">
                                          <p:stCondLst>
                                            <p:cond delay="499"/>
                                          </p:stCondLst>
                                        </p:cTn>
                                        <p:tgtEl>
                                          <p:spTgt spid="2091"/>
                                        </p:tgtEl>
                                        <p:attrNameLst>
                                          <p:attrName>style.visibility</p:attrName>
                                        </p:attrNameLst>
                                      </p:cBhvr>
                                      <p:to>
                                        <p:strVal val="hidden"/>
                                      </p:to>
                                    </p:set>
                                  </p:childTnLst>
                                </p:cTn>
                              </p:par>
                              <p:par>
                                <p:cTn id="492" presetID="23" presetClass="exit" presetSubtype="32" fill="hold" grpId="6" nodeType="withEffect">
                                  <p:stCondLst>
                                    <p:cond delay="9000"/>
                                  </p:stCondLst>
                                  <p:childTnLst>
                                    <p:anim calcmode="lin" valueType="num">
                                      <p:cBhvr>
                                        <p:cTn id="493" dur="500"/>
                                        <p:tgtEl>
                                          <p:spTgt spid="2077"/>
                                        </p:tgtEl>
                                        <p:attrNameLst>
                                          <p:attrName>ppt_w</p:attrName>
                                        </p:attrNameLst>
                                      </p:cBhvr>
                                      <p:tavLst>
                                        <p:tav tm="0">
                                          <p:val>
                                            <p:strVal val="ppt_w"/>
                                          </p:val>
                                        </p:tav>
                                        <p:tav tm="100000">
                                          <p:val>
                                            <p:fltVal val="0"/>
                                          </p:val>
                                        </p:tav>
                                      </p:tavLst>
                                    </p:anim>
                                    <p:anim calcmode="lin" valueType="num">
                                      <p:cBhvr>
                                        <p:cTn id="494" dur="500"/>
                                        <p:tgtEl>
                                          <p:spTgt spid="2077"/>
                                        </p:tgtEl>
                                        <p:attrNameLst>
                                          <p:attrName>ppt_h</p:attrName>
                                        </p:attrNameLst>
                                      </p:cBhvr>
                                      <p:tavLst>
                                        <p:tav tm="0">
                                          <p:val>
                                            <p:strVal val="ppt_h"/>
                                          </p:val>
                                        </p:tav>
                                        <p:tav tm="100000">
                                          <p:val>
                                            <p:fltVal val="0"/>
                                          </p:val>
                                        </p:tav>
                                      </p:tavLst>
                                    </p:anim>
                                    <p:set>
                                      <p:cBhvr>
                                        <p:cTn id="495" dur="1" fill="hold">
                                          <p:stCondLst>
                                            <p:cond delay="499"/>
                                          </p:stCondLst>
                                        </p:cTn>
                                        <p:tgtEl>
                                          <p:spTgt spid="2077"/>
                                        </p:tgtEl>
                                        <p:attrNameLst>
                                          <p:attrName>style.visibility</p:attrName>
                                        </p:attrNameLst>
                                      </p:cBhvr>
                                      <p:to>
                                        <p:strVal val="hidden"/>
                                      </p:to>
                                    </p:set>
                                  </p:childTnLst>
                                </p:cTn>
                              </p:par>
                              <p:par>
                                <p:cTn id="496" presetID="23" presetClass="exit" presetSubtype="32" fill="hold" grpId="6" nodeType="withEffect">
                                  <p:stCondLst>
                                    <p:cond delay="10000"/>
                                  </p:stCondLst>
                                  <p:childTnLst>
                                    <p:anim calcmode="lin" valueType="num">
                                      <p:cBhvr>
                                        <p:cTn id="497" dur="500"/>
                                        <p:tgtEl>
                                          <p:spTgt spid="2079"/>
                                        </p:tgtEl>
                                        <p:attrNameLst>
                                          <p:attrName>ppt_w</p:attrName>
                                        </p:attrNameLst>
                                      </p:cBhvr>
                                      <p:tavLst>
                                        <p:tav tm="0">
                                          <p:val>
                                            <p:strVal val="ppt_w"/>
                                          </p:val>
                                        </p:tav>
                                        <p:tav tm="100000">
                                          <p:val>
                                            <p:fltVal val="0"/>
                                          </p:val>
                                        </p:tav>
                                      </p:tavLst>
                                    </p:anim>
                                    <p:anim calcmode="lin" valueType="num">
                                      <p:cBhvr>
                                        <p:cTn id="498" dur="500"/>
                                        <p:tgtEl>
                                          <p:spTgt spid="2079"/>
                                        </p:tgtEl>
                                        <p:attrNameLst>
                                          <p:attrName>ppt_h</p:attrName>
                                        </p:attrNameLst>
                                      </p:cBhvr>
                                      <p:tavLst>
                                        <p:tav tm="0">
                                          <p:val>
                                            <p:strVal val="ppt_h"/>
                                          </p:val>
                                        </p:tav>
                                        <p:tav tm="100000">
                                          <p:val>
                                            <p:fltVal val="0"/>
                                          </p:val>
                                        </p:tav>
                                      </p:tavLst>
                                    </p:anim>
                                    <p:set>
                                      <p:cBhvr>
                                        <p:cTn id="499" dur="1" fill="hold">
                                          <p:stCondLst>
                                            <p:cond delay="499"/>
                                          </p:stCondLst>
                                        </p:cTn>
                                        <p:tgtEl>
                                          <p:spTgt spid="2079"/>
                                        </p:tgtEl>
                                        <p:attrNameLst>
                                          <p:attrName>style.visibility</p:attrName>
                                        </p:attrNameLst>
                                      </p:cBhvr>
                                      <p:to>
                                        <p:strVal val="hidden"/>
                                      </p:to>
                                    </p:set>
                                  </p:childTnLst>
                                </p:cTn>
                              </p:par>
                              <p:par>
                                <p:cTn id="500" presetID="23" presetClass="exit" presetSubtype="32" fill="hold" grpId="7" nodeType="withEffect">
                                  <p:stCondLst>
                                    <p:cond delay="0"/>
                                  </p:stCondLst>
                                  <p:childTnLst>
                                    <p:anim calcmode="lin" valueType="num">
                                      <p:cBhvr>
                                        <p:cTn id="501" dur="500"/>
                                        <p:tgtEl>
                                          <p:spTgt spid="2088"/>
                                        </p:tgtEl>
                                        <p:attrNameLst>
                                          <p:attrName>ppt_w</p:attrName>
                                        </p:attrNameLst>
                                      </p:cBhvr>
                                      <p:tavLst>
                                        <p:tav tm="0">
                                          <p:val>
                                            <p:strVal val="ppt_w"/>
                                          </p:val>
                                        </p:tav>
                                        <p:tav tm="100000">
                                          <p:val>
                                            <p:fltVal val="0"/>
                                          </p:val>
                                        </p:tav>
                                      </p:tavLst>
                                    </p:anim>
                                    <p:anim calcmode="lin" valueType="num">
                                      <p:cBhvr>
                                        <p:cTn id="502" dur="500"/>
                                        <p:tgtEl>
                                          <p:spTgt spid="2088"/>
                                        </p:tgtEl>
                                        <p:attrNameLst>
                                          <p:attrName>ppt_h</p:attrName>
                                        </p:attrNameLst>
                                      </p:cBhvr>
                                      <p:tavLst>
                                        <p:tav tm="0">
                                          <p:val>
                                            <p:strVal val="ppt_h"/>
                                          </p:val>
                                        </p:tav>
                                        <p:tav tm="100000">
                                          <p:val>
                                            <p:fltVal val="0"/>
                                          </p:val>
                                        </p:tav>
                                      </p:tavLst>
                                    </p:anim>
                                    <p:set>
                                      <p:cBhvr>
                                        <p:cTn id="503" dur="1" fill="hold">
                                          <p:stCondLst>
                                            <p:cond delay="499"/>
                                          </p:stCondLst>
                                        </p:cTn>
                                        <p:tgtEl>
                                          <p:spTgt spid="2088"/>
                                        </p:tgtEl>
                                        <p:attrNameLst>
                                          <p:attrName>style.visibility</p:attrName>
                                        </p:attrNameLst>
                                      </p:cBhvr>
                                      <p:to>
                                        <p:strVal val="hidden"/>
                                      </p:to>
                                    </p:set>
                                  </p:childTnLst>
                                </p:cTn>
                              </p:par>
                              <p:par>
                                <p:cTn id="504" presetID="23" presetClass="exit" presetSubtype="32" fill="hold" grpId="7" nodeType="withEffect">
                                  <p:stCondLst>
                                    <p:cond delay="0"/>
                                  </p:stCondLst>
                                  <p:childTnLst>
                                    <p:anim calcmode="lin" valueType="num">
                                      <p:cBhvr>
                                        <p:cTn id="505" dur="500"/>
                                        <p:tgtEl>
                                          <p:spTgt spid="2089"/>
                                        </p:tgtEl>
                                        <p:attrNameLst>
                                          <p:attrName>ppt_w</p:attrName>
                                        </p:attrNameLst>
                                      </p:cBhvr>
                                      <p:tavLst>
                                        <p:tav tm="0">
                                          <p:val>
                                            <p:strVal val="ppt_w"/>
                                          </p:val>
                                        </p:tav>
                                        <p:tav tm="100000">
                                          <p:val>
                                            <p:fltVal val="0"/>
                                          </p:val>
                                        </p:tav>
                                      </p:tavLst>
                                    </p:anim>
                                    <p:anim calcmode="lin" valueType="num">
                                      <p:cBhvr>
                                        <p:cTn id="506" dur="500"/>
                                        <p:tgtEl>
                                          <p:spTgt spid="2089"/>
                                        </p:tgtEl>
                                        <p:attrNameLst>
                                          <p:attrName>ppt_h</p:attrName>
                                        </p:attrNameLst>
                                      </p:cBhvr>
                                      <p:tavLst>
                                        <p:tav tm="0">
                                          <p:val>
                                            <p:strVal val="ppt_h"/>
                                          </p:val>
                                        </p:tav>
                                        <p:tav tm="100000">
                                          <p:val>
                                            <p:fltVal val="0"/>
                                          </p:val>
                                        </p:tav>
                                      </p:tavLst>
                                    </p:anim>
                                    <p:set>
                                      <p:cBhvr>
                                        <p:cTn id="507" dur="1" fill="hold">
                                          <p:stCondLst>
                                            <p:cond delay="499"/>
                                          </p:stCondLst>
                                        </p:cTn>
                                        <p:tgtEl>
                                          <p:spTgt spid="2089"/>
                                        </p:tgtEl>
                                        <p:attrNameLst>
                                          <p:attrName>style.visibility</p:attrName>
                                        </p:attrNameLst>
                                      </p:cBhvr>
                                      <p:to>
                                        <p:strVal val="hidden"/>
                                      </p:to>
                                    </p:set>
                                  </p:childTnLst>
                                </p:cTn>
                              </p:par>
                              <p:par>
                                <p:cTn id="508" presetID="23" presetClass="exit" presetSubtype="32" fill="hold" grpId="6" nodeType="withEffect">
                                  <p:stCondLst>
                                    <p:cond delay="0"/>
                                  </p:stCondLst>
                                  <p:childTnLst>
                                    <p:anim calcmode="lin" valueType="num">
                                      <p:cBhvr>
                                        <p:cTn id="509" dur="500"/>
                                        <p:tgtEl>
                                          <p:spTgt spid="2087"/>
                                        </p:tgtEl>
                                        <p:attrNameLst>
                                          <p:attrName>ppt_w</p:attrName>
                                        </p:attrNameLst>
                                      </p:cBhvr>
                                      <p:tavLst>
                                        <p:tav tm="0">
                                          <p:val>
                                            <p:strVal val="ppt_w"/>
                                          </p:val>
                                        </p:tav>
                                        <p:tav tm="100000">
                                          <p:val>
                                            <p:fltVal val="0"/>
                                          </p:val>
                                        </p:tav>
                                      </p:tavLst>
                                    </p:anim>
                                    <p:anim calcmode="lin" valueType="num">
                                      <p:cBhvr>
                                        <p:cTn id="510" dur="500"/>
                                        <p:tgtEl>
                                          <p:spTgt spid="2087"/>
                                        </p:tgtEl>
                                        <p:attrNameLst>
                                          <p:attrName>ppt_h</p:attrName>
                                        </p:attrNameLst>
                                      </p:cBhvr>
                                      <p:tavLst>
                                        <p:tav tm="0">
                                          <p:val>
                                            <p:strVal val="ppt_h"/>
                                          </p:val>
                                        </p:tav>
                                        <p:tav tm="100000">
                                          <p:val>
                                            <p:fltVal val="0"/>
                                          </p:val>
                                        </p:tav>
                                      </p:tavLst>
                                    </p:anim>
                                    <p:set>
                                      <p:cBhvr>
                                        <p:cTn id="511" dur="1" fill="hold">
                                          <p:stCondLst>
                                            <p:cond delay="499"/>
                                          </p:stCondLst>
                                        </p:cTn>
                                        <p:tgtEl>
                                          <p:spTgt spid="2087"/>
                                        </p:tgtEl>
                                        <p:attrNameLst>
                                          <p:attrName>style.visibility</p:attrName>
                                        </p:attrNameLst>
                                      </p:cBhvr>
                                      <p:to>
                                        <p:strVal val="hidden"/>
                                      </p:to>
                                    </p:set>
                                  </p:childTnLst>
                                </p:cTn>
                              </p:par>
                              <p:par>
                                <p:cTn id="512" presetID="23" presetClass="exit" presetSubtype="32" fill="hold" grpId="6" nodeType="withEffect">
                                  <p:stCondLst>
                                    <p:cond delay="0"/>
                                  </p:stCondLst>
                                  <p:childTnLst>
                                    <p:anim calcmode="lin" valueType="num">
                                      <p:cBhvr>
                                        <p:cTn id="513" dur="500"/>
                                        <p:tgtEl>
                                          <p:spTgt spid="2086"/>
                                        </p:tgtEl>
                                        <p:attrNameLst>
                                          <p:attrName>ppt_w</p:attrName>
                                        </p:attrNameLst>
                                      </p:cBhvr>
                                      <p:tavLst>
                                        <p:tav tm="0">
                                          <p:val>
                                            <p:strVal val="ppt_w"/>
                                          </p:val>
                                        </p:tav>
                                        <p:tav tm="100000">
                                          <p:val>
                                            <p:fltVal val="0"/>
                                          </p:val>
                                        </p:tav>
                                      </p:tavLst>
                                    </p:anim>
                                    <p:anim calcmode="lin" valueType="num">
                                      <p:cBhvr>
                                        <p:cTn id="514" dur="500"/>
                                        <p:tgtEl>
                                          <p:spTgt spid="2086"/>
                                        </p:tgtEl>
                                        <p:attrNameLst>
                                          <p:attrName>ppt_h</p:attrName>
                                        </p:attrNameLst>
                                      </p:cBhvr>
                                      <p:tavLst>
                                        <p:tav tm="0">
                                          <p:val>
                                            <p:strVal val="ppt_h"/>
                                          </p:val>
                                        </p:tav>
                                        <p:tav tm="100000">
                                          <p:val>
                                            <p:fltVal val="0"/>
                                          </p:val>
                                        </p:tav>
                                      </p:tavLst>
                                    </p:anim>
                                    <p:set>
                                      <p:cBhvr>
                                        <p:cTn id="515" dur="1" fill="hold">
                                          <p:stCondLst>
                                            <p:cond delay="499"/>
                                          </p:stCondLst>
                                        </p:cTn>
                                        <p:tgtEl>
                                          <p:spTgt spid="2086"/>
                                        </p:tgtEl>
                                        <p:attrNameLst>
                                          <p:attrName>style.visibility</p:attrName>
                                        </p:attrNameLst>
                                      </p:cBhvr>
                                      <p:to>
                                        <p:strVal val="hidden"/>
                                      </p:to>
                                    </p:set>
                                  </p:childTnLst>
                                </p:cTn>
                              </p:par>
                              <p:par>
                                <p:cTn id="516" presetID="23" presetClass="exit" presetSubtype="32" fill="hold" grpId="6" nodeType="withEffect">
                                  <p:stCondLst>
                                    <p:cond delay="0"/>
                                  </p:stCondLst>
                                  <p:childTnLst>
                                    <p:anim calcmode="lin" valueType="num">
                                      <p:cBhvr>
                                        <p:cTn id="517" dur="500"/>
                                        <p:tgtEl>
                                          <p:spTgt spid="2085"/>
                                        </p:tgtEl>
                                        <p:attrNameLst>
                                          <p:attrName>ppt_w</p:attrName>
                                        </p:attrNameLst>
                                      </p:cBhvr>
                                      <p:tavLst>
                                        <p:tav tm="0">
                                          <p:val>
                                            <p:strVal val="ppt_w"/>
                                          </p:val>
                                        </p:tav>
                                        <p:tav tm="100000">
                                          <p:val>
                                            <p:fltVal val="0"/>
                                          </p:val>
                                        </p:tav>
                                      </p:tavLst>
                                    </p:anim>
                                    <p:anim calcmode="lin" valueType="num">
                                      <p:cBhvr>
                                        <p:cTn id="518" dur="500"/>
                                        <p:tgtEl>
                                          <p:spTgt spid="2085"/>
                                        </p:tgtEl>
                                        <p:attrNameLst>
                                          <p:attrName>ppt_h</p:attrName>
                                        </p:attrNameLst>
                                      </p:cBhvr>
                                      <p:tavLst>
                                        <p:tav tm="0">
                                          <p:val>
                                            <p:strVal val="ppt_h"/>
                                          </p:val>
                                        </p:tav>
                                        <p:tav tm="100000">
                                          <p:val>
                                            <p:fltVal val="0"/>
                                          </p:val>
                                        </p:tav>
                                      </p:tavLst>
                                    </p:anim>
                                    <p:set>
                                      <p:cBhvr>
                                        <p:cTn id="519" dur="1" fill="hold">
                                          <p:stCondLst>
                                            <p:cond delay="499"/>
                                          </p:stCondLst>
                                        </p:cTn>
                                        <p:tgtEl>
                                          <p:spTgt spid="2085"/>
                                        </p:tgtEl>
                                        <p:attrNameLst>
                                          <p:attrName>style.visibility</p:attrName>
                                        </p:attrNameLst>
                                      </p:cBhvr>
                                      <p:to>
                                        <p:strVal val="hidden"/>
                                      </p:to>
                                    </p:set>
                                  </p:childTnLst>
                                </p:cTn>
                              </p:par>
                              <p:par>
                                <p:cTn id="520" presetID="23" presetClass="exit" presetSubtype="32" fill="hold" grpId="7" nodeType="withEffect">
                                  <p:stCondLst>
                                    <p:cond delay="0"/>
                                  </p:stCondLst>
                                  <p:childTnLst>
                                    <p:anim calcmode="lin" valueType="num">
                                      <p:cBhvr>
                                        <p:cTn id="521" dur="500"/>
                                        <p:tgtEl>
                                          <p:spTgt spid="2074"/>
                                        </p:tgtEl>
                                        <p:attrNameLst>
                                          <p:attrName>ppt_w</p:attrName>
                                        </p:attrNameLst>
                                      </p:cBhvr>
                                      <p:tavLst>
                                        <p:tav tm="0">
                                          <p:val>
                                            <p:strVal val="ppt_w"/>
                                          </p:val>
                                        </p:tav>
                                        <p:tav tm="100000">
                                          <p:val>
                                            <p:fltVal val="0"/>
                                          </p:val>
                                        </p:tav>
                                      </p:tavLst>
                                    </p:anim>
                                    <p:anim calcmode="lin" valueType="num">
                                      <p:cBhvr>
                                        <p:cTn id="522" dur="500"/>
                                        <p:tgtEl>
                                          <p:spTgt spid="2074"/>
                                        </p:tgtEl>
                                        <p:attrNameLst>
                                          <p:attrName>ppt_h</p:attrName>
                                        </p:attrNameLst>
                                      </p:cBhvr>
                                      <p:tavLst>
                                        <p:tav tm="0">
                                          <p:val>
                                            <p:strVal val="ppt_h"/>
                                          </p:val>
                                        </p:tav>
                                        <p:tav tm="100000">
                                          <p:val>
                                            <p:fltVal val="0"/>
                                          </p:val>
                                        </p:tav>
                                      </p:tavLst>
                                    </p:anim>
                                    <p:set>
                                      <p:cBhvr>
                                        <p:cTn id="523" dur="1" fill="hold">
                                          <p:stCondLst>
                                            <p:cond delay="499"/>
                                          </p:stCondLst>
                                        </p:cTn>
                                        <p:tgtEl>
                                          <p:spTgt spid="2074"/>
                                        </p:tgtEl>
                                        <p:attrNameLst>
                                          <p:attrName>style.visibility</p:attrName>
                                        </p:attrNameLst>
                                      </p:cBhvr>
                                      <p:to>
                                        <p:strVal val="hidden"/>
                                      </p:to>
                                    </p:set>
                                  </p:childTnLst>
                                </p:cTn>
                              </p:par>
                              <p:par>
                                <p:cTn id="524" presetID="23" presetClass="exit" presetSubtype="32" fill="hold" grpId="7" nodeType="withEffect">
                                  <p:stCondLst>
                                    <p:cond delay="0"/>
                                  </p:stCondLst>
                                  <p:childTnLst>
                                    <p:anim calcmode="lin" valueType="num">
                                      <p:cBhvr>
                                        <p:cTn id="525" dur="500"/>
                                        <p:tgtEl>
                                          <p:spTgt spid="2075"/>
                                        </p:tgtEl>
                                        <p:attrNameLst>
                                          <p:attrName>ppt_w</p:attrName>
                                        </p:attrNameLst>
                                      </p:cBhvr>
                                      <p:tavLst>
                                        <p:tav tm="0">
                                          <p:val>
                                            <p:strVal val="ppt_w"/>
                                          </p:val>
                                        </p:tav>
                                        <p:tav tm="100000">
                                          <p:val>
                                            <p:fltVal val="0"/>
                                          </p:val>
                                        </p:tav>
                                      </p:tavLst>
                                    </p:anim>
                                    <p:anim calcmode="lin" valueType="num">
                                      <p:cBhvr>
                                        <p:cTn id="526" dur="500"/>
                                        <p:tgtEl>
                                          <p:spTgt spid="2075"/>
                                        </p:tgtEl>
                                        <p:attrNameLst>
                                          <p:attrName>ppt_h</p:attrName>
                                        </p:attrNameLst>
                                      </p:cBhvr>
                                      <p:tavLst>
                                        <p:tav tm="0">
                                          <p:val>
                                            <p:strVal val="ppt_h"/>
                                          </p:val>
                                        </p:tav>
                                        <p:tav tm="100000">
                                          <p:val>
                                            <p:fltVal val="0"/>
                                          </p:val>
                                        </p:tav>
                                      </p:tavLst>
                                    </p:anim>
                                    <p:set>
                                      <p:cBhvr>
                                        <p:cTn id="527" dur="1" fill="hold">
                                          <p:stCondLst>
                                            <p:cond delay="499"/>
                                          </p:stCondLst>
                                        </p:cTn>
                                        <p:tgtEl>
                                          <p:spTgt spid="2075"/>
                                        </p:tgtEl>
                                        <p:attrNameLst>
                                          <p:attrName>style.visibility</p:attrName>
                                        </p:attrNameLst>
                                      </p:cBhvr>
                                      <p:to>
                                        <p:strVal val="hidden"/>
                                      </p:to>
                                    </p:set>
                                  </p:childTnLst>
                                </p:cTn>
                              </p:par>
                              <p:par>
                                <p:cTn id="528" presetID="23" presetClass="exit" presetSubtype="32" fill="hold" grpId="7" nodeType="withEffect">
                                  <p:stCondLst>
                                    <p:cond delay="0"/>
                                  </p:stCondLst>
                                  <p:childTnLst>
                                    <p:anim calcmode="lin" valueType="num">
                                      <p:cBhvr>
                                        <p:cTn id="529" dur="500"/>
                                        <p:tgtEl>
                                          <p:spTgt spid="2076"/>
                                        </p:tgtEl>
                                        <p:attrNameLst>
                                          <p:attrName>ppt_w</p:attrName>
                                        </p:attrNameLst>
                                      </p:cBhvr>
                                      <p:tavLst>
                                        <p:tav tm="0">
                                          <p:val>
                                            <p:strVal val="ppt_w"/>
                                          </p:val>
                                        </p:tav>
                                        <p:tav tm="100000">
                                          <p:val>
                                            <p:fltVal val="0"/>
                                          </p:val>
                                        </p:tav>
                                      </p:tavLst>
                                    </p:anim>
                                    <p:anim calcmode="lin" valueType="num">
                                      <p:cBhvr>
                                        <p:cTn id="530" dur="500"/>
                                        <p:tgtEl>
                                          <p:spTgt spid="2076"/>
                                        </p:tgtEl>
                                        <p:attrNameLst>
                                          <p:attrName>ppt_h</p:attrName>
                                        </p:attrNameLst>
                                      </p:cBhvr>
                                      <p:tavLst>
                                        <p:tav tm="0">
                                          <p:val>
                                            <p:strVal val="ppt_h"/>
                                          </p:val>
                                        </p:tav>
                                        <p:tav tm="100000">
                                          <p:val>
                                            <p:fltVal val="0"/>
                                          </p:val>
                                        </p:tav>
                                      </p:tavLst>
                                    </p:anim>
                                    <p:set>
                                      <p:cBhvr>
                                        <p:cTn id="531" dur="1" fill="hold">
                                          <p:stCondLst>
                                            <p:cond delay="499"/>
                                          </p:stCondLst>
                                        </p:cTn>
                                        <p:tgtEl>
                                          <p:spTgt spid="2076"/>
                                        </p:tgtEl>
                                        <p:attrNameLst>
                                          <p:attrName>style.visibility</p:attrName>
                                        </p:attrNameLst>
                                      </p:cBhvr>
                                      <p:to>
                                        <p:strVal val="hidden"/>
                                      </p:to>
                                    </p:set>
                                  </p:childTnLst>
                                </p:cTn>
                              </p:par>
                              <p:par>
                                <p:cTn id="532" presetID="23" presetClass="exit" presetSubtype="32" fill="hold" grpId="7" nodeType="withEffect">
                                  <p:stCondLst>
                                    <p:cond delay="0"/>
                                  </p:stCondLst>
                                  <p:childTnLst>
                                    <p:anim calcmode="lin" valueType="num">
                                      <p:cBhvr>
                                        <p:cTn id="533" dur="500"/>
                                        <p:tgtEl>
                                          <p:spTgt spid="2090"/>
                                        </p:tgtEl>
                                        <p:attrNameLst>
                                          <p:attrName>ppt_w</p:attrName>
                                        </p:attrNameLst>
                                      </p:cBhvr>
                                      <p:tavLst>
                                        <p:tav tm="0">
                                          <p:val>
                                            <p:strVal val="ppt_w"/>
                                          </p:val>
                                        </p:tav>
                                        <p:tav tm="100000">
                                          <p:val>
                                            <p:fltVal val="0"/>
                                          </p:val>
                                        </p:tav>
                                      </p:tavLst>
                                    </p:anim>
                                    <p:anim calcmode="lin" valueType="num">
                                      <p:cBhvr>
                                        <p:cTn id="534" dur="500"/>
                                        <p:tgtEl>
                                          <p:spTgt spid="2090"/>
                                        </p:tgtEl>
                                        <p:attrNameLst>
                                          <p:attrName>ppt_h</p:attrName>
                                        </p:attrNameLst>
                                      </p:cBhvr>
                                      <p:tavLst>
                                        <p:tav tm="0">
                                          <p:val>
                                            <p:strVal val="ppt_h"/>
                                          </p:val>
                                        </p:tav>
                                        <p:tav tm="100000">
                                          <p:val>
                                            <p:fltVal val="0"/>
                                          </p:val>
                                        </p:tav>
                                      </p:tavLst>
                                    </p:anim>
                                    <p:set>
                                      <p:cBhvr>
                                        <p:cTn id="535" dur="1" fill="hold">
                                          <p:stCondLst>
                                            <p:cond delay="499"/>
                                          </p:stCondLst>
                                        </p:cTn>
                                        <p:tgtEl>
                                          <p:spTgt spid="2090"/>
                                        </p:tgtEl>
                                        <p:attrNameLst>
                                          <p:attrName>style.visibility</p:attrName>
                                        </p:attrNameLst>
                                      </p:cBhvr>
                                      <p:to>
                                        <p:strVal val="hidden"/>
                                      </p:to>
                                    </p:set>
                                  </p:childTnLst>
                                </p:cTn>
                              </p:par>
                            </p:childTnLst>
                          </p:cTn>
                        </p:par>
                      </p:childTnLst>
                    </p:cTn>
                  </p:par>
                  <p:par>
                    <p:cTn id="536" fill="hold" nodeType="clickPar">
                      <p:stCondLst>
                        <p:cond delay="indefinite"/>
                      </p:stCondLst>
                      <p:childTnLst>
                        <p:par>
                          <p:cTn id="537" fill="hold" nodeType="withGroup">
                            <p:stCondLst>
                              <p:cond delay="0"/>
                            </p:stCondLst>
                            <p:childTnLst>
                              <p:par>
                                <p:cTn id="538" presetID="1" presetClass="entr" presetSubtype="0" fill="hold" grpId="8" nodeType="clickEffect">
                                  <p:stCondLst>
                                    <p:cond delay="0"/>
                                  </p:stCondLst>
                                  <p:childTnLst>
                                    <p:set>
                                      <p:cBhvr>
                                        <p:cTn id="539" dur="1" fill="hold">
                                          <p:stCondLst>
                                            <p:cond delay="0"/>
                                          </p:stCondLst>
                                        </p:cTn>
                                        <p:tgtEl>
                                          <p:spTgt spid="2090"/>
                                        </p:tgtEl>
                                        <p:attrNameLst>
                                          <p:attrName>style.visibility</p:attrName>
                                        </p:attrNameLst>
                                      </p:cBhvr>
                                      <p:to>
                                        <p:strVal val="visible"/>
                                      </p:to>
                                    </p:set>
                                  </p:childTnLst>
                                </p:cTn>
                              </p:par>
                              <p:par>
                                <p:cTn id="540" presetID="1" presetClass="entr" presetSubtype="0" fill="hold" grpId="7" nodeType="withEffect">
                                  <p:stCondLst>
                                    <p:cond delay="0"/>
                                  </p:stCondLst>
                                  <p:childTnLst>
                                    <p:set>
                                      <p:cBhvr>
                                        <p:cTn id="541" dur="1" fill="hold">
                                          <p:stCondLst>
                                            <p:cond delay="0"/>
                                          </p:stCondLst>
                                        </p:cTn>
                                        <p:tgtEl>
                                          <p:spTgt spid="2072"/>
                                        </p:tgtEl>
                                        <p:attrNameLst>
                                          <p:attrName>style.visibility</p:attrName>
                                        </p:attrNameLst>
                                      </p:cBhvr>
                                      <p:to>
                                        <p:strVal val="visible"/>
                                      </p:to>
                                    </p:set>
                                  </p:childTnLst>
                                </p:cTn>
                              </p:par>
                              <p:par>
                                <p:cTn id="542" presetID="1" presetClass="entr" presetSubtype="0" fill="hold" grpId="7" nodeType="withEffect">
                                  <p:stCondLst>
                                    <p:cond delay="0"/>
                                  </p:stCondLst>
                                  <p:childTnLst>
                                    <p:set>
                                      <p:cBhvr>
                                        <p:cTn id="543" dur="1" fill="hold">
                                          <p:stCondLst>
                                            <p:cond delay="0"/>
                                          </p:stCondLst>
                                        </p:cTn>
                                        <p:tgtEl>
                                          <p:spTgt spid="2073"/>
                                        </p:tgtEl>
                                        <p:attrNameLst>
                                          <p:attrName>style.visibility</p:attrName>
                                        </p:attrNameLst>
                                      </p:cBhvr>
                                      <p:to>
                                        <p:strVal val="visible"/>
                                      </p:to>
                                    </p:set>
                                  </p:childTnLst>
                                </p:cTn>
                              </p:par>
                              <p:par>
                                <p:cTn id="544" presetID="1" presetClass="entr" presetSubtype="0" fill="hold" grpId="8" nodeType="withEffect">
                                  <p:stCondLst>
                                    <p:cond delay="0"/>
                                  </p:stCondLst>
                                  <p:childTnLst>
                                    <p:set>
                                      <p:cBhvr>
                                        <p:cTn id="545" dur="1" fill="hold">
                                          <p:stCondLst>
                                            <p:cond delay="0"/>
                                          </p:stCondLst>
                                        </p:cTn>
                                        <p:tgtEl>
                                          <p:spTgt spid="2074"/>
                                        </p:tgtEl>
                                        <p:attrNameLst>
                                          <p:attrName>style.visibility</p:attrName>
                                        </p:attrNameLst>
                                      </p:cBhvr>
                                      <p:to>
                                        <p:strVal val="visible"/>
                                      </p:to>
                                    </p:set>
                                  </p:childTnLst>
                                </p:cTn>
                              </p:par>
                              <p:par>
                                <p:cTn id="546" presetID="1" presetClass="entr" presetSubtype="0" fill="hold" grpId="8" nodeType="withEffect">
                                  <p:stCondLst>
                                    <p:cond delay="0"/>
                                  </p:stCondLst>
                                  <p:childTnLst>
                                    <p:set>
                                      <p:cBhvr>
                                        <p:cTn id="547" dur="1" fill="hold">
                                          <p:stCondLst>
                                            <p:cond delay="0"/>
                                          </p:stCondLst>
                                        </p:cTn>
                                        <p:tgtEl>
                                          <p:spTgt spid="2075"/>
                                        </p:tgtEl>
                                        <p:attrNameLst>
                                          <p:attrName>style.visibility</p:attrName>
                                        </p:attrNameLst>
                                      </p:cBhvr>
                                      <p:to>
                                        <p:strVal val="visible"/>
                                      </p:to>
                                    </p:set>
                                  </p:childTnLst>
                                </p:cTn>
                              </p:par>
                              <p:par>
                                <p:cTn id="548" presetID="1" presetClass="entr" presetSubtype="0" fill="hold" grpId="8" nodeType="withEffect">
                                  <p:stCondLst>
                                    <p:cond delay="0"/>
                                  </p:stCondLst>
                                  <p:childTnLst>
                                    <p:set>
                                      <p:cBhvr>
                                        <p:cTn id="549" dur="1" fill="hold">
                                          <p:stCondLst>
                                            <p:cond delay="0"/>
                                          </p:stCondLst>
                                        </p:cTn>
                                        <p:tgtEl>
                                          <p:spTgt spid="2076"/>
                                        </p:tgtEl>
                                        <p:attrNameLst>
                                          <p:attrName>style.visibility</p:attrName>
                                        </p:attrNameLst>
                                      </p:cBhvr>
                                      <p:to>
                                        <p:strVal val="visible"/>
                                      </p:to>
                                    </p:set>
                                  </p:childTnLst>
                                </p:cTn>
                              </p:par>
                              <p:par>
                                <p:cTn id="550" presetID="1" presetClass="entr" presetSubtype="0" fill="hold" grpId="8" nodeType="withEffect">
                                  <p:stCondLst>
                                    <p:cond delay="0"/>
                                  </p:stCondLst>
                                  <p:childTnLst>
                                    <p:set>
                                      <p:cBhvr>
                                        <p:cTn id="551" dur="1" fill="hold">
                                          <p:stCondLst>
                                            <p:cond delay="0"/>
                                          </p:stCondLst>
                                        </p:cTn>
                                        <p:tgtEl>
                                          <p:spTgt spid="2091"/>
                                        </p:tgtEl>
                                        <p:attrNameLst>
                                          <p:attrName>style.visibility</p:attrName>
                                        </p:attrNameLst>
                                      </p:cBhvr>
                                      <p:to>
                                        <p:strVal val="visible"/>
                                      </p:to>
                                    </p:set>
                                  </p:childTnLst>
                                </p:cTn>
                              </p:par>
                              <p:par>
                                <p:cTn id="552" presetID="1" presetClass="entr" presetSubtype="0" fill="hold" grpId="7" nodeType="withEffect">
                                  <p:stCondLst>
                                    <p:cond delay="9000"/>
                                  </p:stCondLst>
                                  <p:childTnLst>
                                    <p:set>
                                      <p:cBhvr>
                                        <p:cTn id="553" dur="1" fill="hold">
                                          <p:stCondLst>
                                            <p:cond delay="0"/>
                                          </p:stCondLst>
                                        </p:cTn>
                                        <p:tgtEl>
                                          <p:spTgt spid="2077"/>
                                        </p:tgtEl>
                                        <p:attrNameLst>
                                          <p:attrName>style.visibility</p:attrName>
                                        </p:attrNameLst>
                                      </p:cBhvr>
                                      <p:to>
                                        <p:strVal val="visible"/>
                                      </p:to>
                                    </p:set>
                                  </p:childTnLst>
                                </p:cTn>
                              </p:par>
                              <p:par>
                                <p:cTn id="554" presetID="1" presetClass="entr" presetSubtype="0" fill="hold" grpId="7" nodeType="withEffect">
                                  <p:stCondLst>
                                    <p:cond delay="10000"/>
                                  </p:stCondLst>
                                  <p:childTnLst>
                                    <p:set>
                                      <p:cBhvr>
                                        <p:cTn id="555" dur="1" fill="hold">
                                          <p:stCondLst>
                                            <p:cond delay="0"/>
                                          </p:stCondLst>
                                        </p:cTn>
                                        <p:tgtEl>
                                          <p:spTgt spid="2079"/>
                                        </p:tgtEl>
                                        <p:attrNameLst>
                                          <p:attrName>style.visibility</p:attrName>
                                        </p:attrNameLst>
                                      </p:cBhvr>
                                      <p:to>
                                        <p:strVal val="visible"/>
                                      </p:to>
                                    </p:set>
                                  </p:childTnLst>
                                </p:cTn>
                              </p:par>
                              <p:par>
                                <p:cTn id="556" presetID="1" presetClass="entr" presetSubtype="0" fill="hold" grpId="7" nodeType="withEffect">
                                  <p:stCondLst>
                                    <p:cond delay="0"/>
                                  </p:stCondLst>
                                  <p:childTnLst>
                                    <p:set>
                                      <p:cBhvr>
                                        <p:cTn id="557" dur="1" fill="hold">
                                          <p:stCondLst>
                                            <p:cond delay="0"/>
                                          </p:stCondLst>
                                        </p:cTn>
                                        <p:tgtEl>
                                          <p:spTgt spid="2082"/>
                                        </p:tgtEl>
                                        <p:attrNameLst>
                                          <p:attrName>style.visibility</p:attrName>
                                        </p:attrNameLst>
                                      </p:cBhvr>
                                      <p:to>
                                        <p:strVal val="visible"/>
                                      </p:to>
                                    </p:set>
                                  </p:childTnLst>
                                </p:cTn>
                              </p:par>
                              <p:par>
                                <p:cTn id="558" presetID="1" presetClass="entr" presetSubtype="0" fill="hold" grpId="7" nodeType="withEffect">
                                  <p:stCondLst>
                                    <p:cond delay="0"/>
                                  </p:stCondLst>
                                  <p:childTnLst>
                                    <p:set>
                                      <p:cBhvr>
                                        <p:cTn id="559" dur="1" fill="hold">
                                          <p:stCondLst>
                                            <p:cond delay="0"/>
                                          </p:stCondLst>
                                        </p:cTn>
                                        <p:tgtEl>
                                          <p:spTgt spid="2083"/>
                                        </p:tgtEl>
                                        <p:attrNameLst>
                                          <p:attrName>style.visibility</p:attrName>
                                        </p:attrNameLst>
                                      </p:cBhvr>
                                      <p:to>
                                        <p:strVal val="visible"/>
                                      </p:to>
                                    </p:set>
                                  </p:childTnLst>
                                </p:cTn>
                              </p:par>
                              <p:par>
                                <p:cTn id="560" presetID="1" presetClass="entr" presetSubtype="0" fill="hold" grpId="7" nodeType="withEffect">
                                  <p:stCondLst>
                                    <p:cond delay="0"/>
                                  </p:stCondLst>
                                  <p:childTnLst>
                                    <p:set>
                                      <p:cBhvr>
                                        <p:cTn id="561" dur="1" fill="hold">
                                          <p:stCondLst>
                                            <p:cond delay="0"/>
                                          </p:stCondLst>
                                        </p:cTn>
                                        <p:tgtEl>
                                          <p:spTgt spid="2084"/>
                                        </p:tgtEl>
                                        <p:attrNameLst>
                                          <p:attrName>style.visibility</p:attrName>
                                        </p:attrNameLst>
                                      </p:cBhvr>
                                      <p:to>
                                        <p:strVal val="visible"/>
                                      </p:to>
                                    </p:set>
                                  </p:childTnLst>
                                </p:cTn>
                              </p:par>
                              <p:par>
                                <p:cTn id="562" presetID="1" presetClass="entr" presetSubtype="0" fill="hold" grpId="8" nodeType="withEffect">
                                  <p:stCondLst>
                                    <p:cond delay="0"/>
                                  </p:stCondLst>
                                  <p:childTnLst>
                                    <p:set>
                                      <p:cBhvr>
                                        <p:cTn id="563" dur="1" fill="hold">
                                          <p:stCondLst>
                                            <p:cond delay="0"/>
                                          </p:stCondLst>
                                        </p:cTn>
                                        <p:tgtEl>
                                          <p:spTgt spid="2078"/>
                                        </p:tgtEl>
                                        <p:attrNameLst>
                                          <p:attrName>style.visibility</p:attrName>
                                        </p:attrNameLst>
                                      </p:cBhvr>
                                      <p:to>
                                        <p:strVal val="visible"/>
                                      </p:to>
                                    </p:set>
                                  </p:childTnLst>
                                </p:cTn>
                              </p:par>
                              <p:par>
                                <p:cTn id="564" presetID="1" presetClass="entr" presetSubtype="0" fill="hold" grpId="8" nodeType="withEffect">
                                  <p:stCondLst>
                                    <p:cond delay="0"/>
                                  </p:stCondLst>
                                  <p:childTnLst>
                                    <p:set>
                                      <p:cBhvr>
                                        <p:cTn id="565" dur="1" fill="hold">
                                          <p:stCondLst>
                                            <p:cond delay="0"/>
                                          </p:stCondLst>
                                        </p:cTn>
                                        <p:tgtEl>
                                          <p:spTgt spid="2080"/>
                                        </p:tgtEl>
                                        <p:attrNameLst>
                                          <p:attrName>style.visibility</p:attrName>
                                        </p:attrNameLst>
                                      </p:cBhvr>
                                      <p:to>
                                        <p:strVal val="visible"/>
                                      </p:to>
                                    </p:set>
                                  </p:childTnLst>
                                </p:cTn>
                              </p:par>
                              <p:par>
                                <p:cTn id="566" presetID="1" presetClass="entr" presetSubtype="0" fill="hold" grpId="8" nodeType="withEffect">
                                  <p:stCondLst>
                                    <p:cond delay="0"/>
                                  </p:stCondLst>
                                  <p:childTnLst>
                                    <p:set>
                                      <p:cBhvr>
                                        <p:cTn id="567" dur="1" fill="hold">
                                          <p:stCondLst>
                                            <p:cond delay="0"/>
                                          </p:stCondLst>
                                        </p:cTn>
                                        <p:tgtEl>
                                          <p:spTgt spid="2081"/>
                                        </p:tgtEl>
                                        <p:attrNameLst>
                                          <p:attrName>style.visibility</p:attrName>
                                        </p:attrNameLst>
                                      </p:cBhvr>
                                      <p:to>
                                        <p:strVal val="visible"/>
                                      </p:to>
                                    </p:set>
                                  </p:childTnLst>
                                </p:cTn>
                              </p:par>
                              <p:par>
                                <p:cTn id="568" presetID="1" presetClass="entr" presetSubtype="0" fill="hold" grpId="7" nodeType="withEffect">
                                  <p:stCondLst>
                                    <p:cond delay="0"/>
                                  </p:stCondLst>
                                  <p:childTnLst>
                                    <p:set>
                                      <p:cBhvr>
                                        <p:cTn id="569" dur="1" fill="hold">
                                          <p:stCondLst>
                                            <p:cond delay="0"/>
                                          </p:stCondLst>
                                        </p:cTn>
                                        <p:tgtEl>
                                          <p:spTgt spid="2085"/>
                                        </p:tgtEl>
                                        <p:attrNameLst>
                                          <p:attrName>style.visibility</p:attrName>
                                        </p:attrNameLst>
                                      </p:cBhvr>
                                      <p:to>
                                        <p:strVal val="visible"/>
                                      </p:to>
                                    </p:set>
                                  </p:childTnLst>
                                </p:cTn>
                              </p:par>
                              <p:par>
                                <p:cTn id="570" presetID="1" presetClass="entr" presetSubtype="0" fill="hold" grpId="7" nodeType="withEffect">
                                  <p:stCondLst>
                                    <p:cond delay="0"/>
                                  </p:stCondLst>
                                  <p:childTnLst>
                                    <p:set>
                                      <p:cBhvr>
                                        <p:cTn id="571" dur="1" fill="hold">
                                          <p:stCondLst>
                                            <p:cond delay="0"/>
                                          </p:stCondLst>
                                        </p:cTn>
                                        <p:tgtEl>
                                          <p:spTgt spid="2086"/>
                                        </p:tgtEl>
                                        <p:attrNameLst>
                                          <p:attrName>style.visibility</p:attrName>
                                        </p:attrNameLst>
                                      </p:cBhvr>
                                      <p:to>
                                        <p:strVal val="visible"/>
                                      </p:to>
                                    </p:set>
                                  </p:childTnLst>
                                </p:cTn>
                              </p:par>
                              <p:par>
                                <p:cTn id="572" presetID="1" presetClass="entr" presetSubtype="0" fill="hold" grpId="7" nodeType="withEffect">
                                  <p:stCondLst>
                                    <p:cond delay="0"/>
                                  </p:stCondLst>
                                  <p:childTnLst>
                                    <p:set>
                                      <p:cBhvr>
                                        <p:cTn id="573" dur="1" fill="hold">
                                          <p:stCondLst>
                                            <p:cond delay="0"/>
                                          </p:stCondLst>
                                        </p:cTn>
                                        <p:tgtEl>
                                          <p:spTgt spid="2087"/>
                                        </p:tgtEl>
                                        <p:attrNameLst>
                                          <p:attrName>style.visibility</p:attrName>
                                        </p:attrNameLst>
                                      </p:cBhvr>
                                      <p:to>
                                        <p:strVal val="visible"/>
                                      </p:to>
                                    </p:set>
                                  </p:childTnLst>
                                </p:cTn>
                              </p:par>
                              <p:par>
                                <p:cTn id="574" presetID="1" presetClass="entr" presetSubtype="0" fill="hold" grpId="8" nodeType="withEffect">
                                  <p:stCondLst>
                                    <p:cond delay="0"/>
                                  </p:stCondLst>
                                  <p:childTnLst>
                                    <p:set>
                                      <p:cBhvr>
                                        <p:cTn id="575" dur="1" fill="hold">
                                          <p:stCondLst>
                                            <p:cond delay="0"/>
                                          </p:stCondLst>
                                        </p:cTn>
                                        <p:tgtEl>
                                          <p:spTgt spid="2089"/>
                                        </p:tgtEl>
                                        <p:attrNameLst>
                                          <p:attrName>style.visibility</p:attrName>
                                        </p:attrNameLst>
                                      </p:cBhvr>
                                      <p:to>
                                        <p:strVal val="visible"/>
                                      </p:to>
                                    </p:set>
                                  </p:childTnLst>
                                </p:cTn>
                              </p:par>
                              <p:par>
                                <p:cTn id="576" presetID="1" presetClass="entr" presetSubtype="0" fill="hold" grpId="8" nodeType="withEffect">
                                  <p:stCondLst>
                                    <p:cond delay="0"/>
                                  </p:stCondLst>
                                  <p:childTnLst>
                                    <p:set>
                                      <p:cBhvr>
                                        <p:cTn id="577" dur="1" fill="hold">
                                          <p:stCondLst>
                                            <p:cond delay="0"/>
                                          </p:stCondLst>
                                        </p:cTn>
                                        <p:tgtEl>
                                          <p:spTgt spid="2088"/>
                                        </p:tgtEl>
                                        <p:attrNameLst>
                                          <p:attrName>style.visibility</p:attrName>
                                        </p:attrNameLst>
                                      </p:cBhvr>
                                      <p:to>
                                        <p:strVal val="visible"/>
                                      </p:to>
                                    </p:set>
                                  </p:childTnLst>
                                </p:cTn>
                              </p:par>
                            </p:childTnLst>
                          </p:cTn>
                        </p:par>
                      </p:childTnLst>
                    </p:cTn>
                  </p:par>
                </p:childTnLst>
              </p:cTn>
              <p:nextCondLst>
                <p:cond evt="onClick" delay="0">
                  <p:tgtEl>
                    <p:spTgt spid="2070"/>
                  </p:tgtEl>
                </p:cond>
              </p:nextCondLst>
            </p:seq>
            <p:seq concurrent="1" nextAc="seek">
              <p:cTn id="578" restart="whenNotActive" fill="hold" evtFilter="cancelBubble" nodeType="interactiveSeq">
                <p:stCondLst>
                  <p:cond evt="onClick" delay="0">
                    <p:tgtEl>
                      <p:spTgt spid="2100"/>
                    </p:tgtEl>
                  </p:cond>
                </p:stCondLst>
                <p:endSync evt="end" delay="0">
                  <p:rtn val="all"/>
                </p:endSync>
                <p:childTnLst>
                  <p:par>
                    <p:cTn id="579" fill="hold" nodeType="clickPar">
                      <p:stCondLst>
                        <p:cond delay="0"/>
                      </p:stCondLst>
                      <p:childTnLst>
                        <p:par>
                          <p:cTn id="580" fill="hold" nodeType="withGroup">
                            <p:stCondLst>
                              <p:cond delay="0"/>
                            </p:stCondLst>
                            <p:childTnLst>
                              <p:par>
                                <p:cTn id="581" presetID="22" presetClass="entr" presetSubtype="1" fill="hold" grpId="9" nodeType="clickEffect">
                                  <p:stCondLst>
                                    <p:cond delay="0"/>
                                  </p:stCondLst>
                                  <p:childTnLst>
                                    <p:set>
                                      <p:cBhvr>
                                        <p:cTn id="582" dur="1" fill="hold">
                                          <p:stCondLst>
                                            <p:cond delay="0"/>
                                          </p:stCondLst>
                                        </p:cTn>
                                        <p:tgtEl>
                                          <p:spTgt spid="2091"/>
                                        </p:tgtEl>
                                        <p:attrNameLst>
                                          <p:attrName>style.visibility</p:attrName>
                                        </p:attrNameLst>
                                      </p:cBhvr>
                                      <p:to>
                                        <p:strVal val="visible"/>
                                      </p:to>
                                    </p:set>
                                    <p:animEffect transition="in" filter="wipe(up)">
                                      <p:cBhvr>
                                        <p:cTn id="583" dur="1000"/>
                                        <p:tgtEl>
                                          <p:spTgt spid="2091"/>
                                        </p:tgtEl>
                                      </p:cBhvr>
                                    </p:animEffect>
                                  </p:childTnLst>
                                </p:cTn>
                              </p:par>
                              <p:par>
                                <p:cTn id="584" presetID="22" presetClass="entr" presetSubtype="1" fill="hold" grpId="9" nodeType="withEffect">
                                  <p:stCondLst>
                                    <p:cond delay="0"/>
                                  </p:stCondLst>
                                  <p:childTnLst>
                                    <p:set>
                                      <p:cBhvr>
                                        <p:cTn id="585" dur="1" fill="hold">
                                          <p:stCondLst>
                                            <p:cond delay="0"/>
                                          </p:stCondLst>
                                        </p:cTn>
                                        <p:tgtEl>
                                          <p:spTgt spid="2090"/>
                                        </p:tgtEl>
                                        <p:attrNameLst>
                                          <p:attrName>style.visibility</p:attrName>
                                        </p:attrNameLst>
                                      </p:cBhvr>
                                      <p:to>
                                        <p:strVal val="visible"/>
                                      </p:to>
                                    </p:set>
                                    <p:animEffect transition="in" filter="wipe(up)">
                                      <p:cBhvr>
                                        <p:cTn id="586" dur="1000"/>
                                        <p:tgtEl>
                                          <p:spTgt spid="2090"/>
                                        </p:tgtEl>
                                      </p:cBhvr>
                                    </p:animEffect>
                                  </p:childTnLst>
                                </p:cTn>
                              </p:par>
                              <p:par>
                                <p:cTn id="587" presetID="22" presetClass="entr" presetSubtype="1" fill="hold" grpId="9" nodeType="withEffect">
                                  <p:stCondLst>
                                    <p:cond delay="1000"/>
                                  </p:stCondLst>
                                  <p:childTnLst>
                                    <p:set>
                                      <p:cBhvr>
                                        <p:cTn id="588" dur="1" fill="hold">
                                          <p:stCondLst>
                                            <p:cond delay="0"/>
                                          </p:stCondLst>
                                        </p:cTn>
                                        <p:tgtEl>
                                          <p:spTgt spid="2074"/>
                                        </p:tgtEl>
                                        <p:attrNameLst>
                                          <p:attrName>style.visibility</p:attrName>
                                        </p:attrNameLst>
                                      </p:cBhvr>
                                      <p:to>
                                        <p:strVal val="visible"/>
                                      </p:to>
                                    </p:set>
                                    <p:animEffect transition="in" filter="wipe(up)">
                                      <p:cBhvr>
                                        <p:cTn id="589" dur="1000"/>
                                        <p:tgtEl>
                                          <p:spTgt spid="2074"/>
                                        </p:tgtEl>
                                      </p:cBhvr>
                                    </p:animEffect>
                                  </p:childTnLst>
                                </p:cTn>
                              </p:par>
                              <p:par>
                                <p:cTn id="590" presetID="22" presetClass="entr" presetSubtype="8" fill="hold" grpId="9" nodeType="withEffect">
                                  <p:stCondLst>
                                    <p:cond delay="2000"/>
                                  </p:stCondLst>
                                  <p:childTnLst>
                                    <p:set>
                                      <p:cBhvr>
                                        <p:cTn id="591" dur="1" fill="hold">
                                          <p:stCondLst>
                                            <p:cond delay="0"/>
                                          </p:stCondLst>
                                        </p:cTn>
                                        <p:tgtEl>
                                          <p:spTgt spid="2075"/>
                                        </p:tgtEl>
                                        <p:attrNameLst>
                                          <p:attrName>style.visibility</p:attrName>
                                        </p:attrNameLst>
                                      </p:cBhvr>
                                      <p:to>
                                        <p:strVal val="visible"/>
                                      </p:to>
                                    </p:set>
                                    <p:animEffect transition="in" filter="wipe(left)">
                                      <p:cBhvr>
                                        <p:cTn id="592" dur="1000"/>
                                        <p:tgtEl>
                                          <p:spTgt spid="2075"/>
                                        </p:tgtEl>
                                      </p:cBhvr>
                                    </p:animEffect>
                                  </p:childTnLst>
                                </p:cTn>
                              </p:par>
                              <p:par>
                                <p:cTn id="593" presetID="22" presetClass="entr" presetSubtype="1" fill="hold" grpId="9" nodeType="withEffect">
                                  <p:stCondLst>
                                    <p:cond delay="3000"/>
                                  </p:stCondLst>
                                  <p:childTnLst>
                                    <p:set>
                                      <p:cBhvr>
                                        <p:cTn id="594" dur="1" fill="hold">
                                          <p:stCondLst>
                                            <p:cond delay="0"/>
                                          </p:stCondLst>
                                        </p:cTn>
                                        <p:tgtEl>
                                          <p:spTgt spid="2076"/>
                                        </p:tgtEl>
                                        <p:attrNameLst>
                                          <p:attrName>style.visibility</p:attrName>
                                        </p:attrNameLst>
                                      </p:cBhvr>
                                      <p:to>
                                        <p:strVal val="visible"/>
                                      </p:to>
                                    </p:set>
                                    <p:animEffect transition="in" filter="wipe(up)">
                                      <p:cBhvr>
                                        <p:cTn id="595" dur="1000"/>
                                        <p:tgtEl>
                                          <p:spTgt spid="2076"/>
                                        </p:tgtEl>
                                      </p:cBhvr>
                                    </p:animEffect>
                                  </p:childTnLst>
                                </p:cTn>
                              </p:par>
                              <p:par>
                                <p:cTn id="596" presetID="22" presetClass="entr" presetSubtype="1" fill="hold" grpId="8" nodeType="withEffect">
                                  <p:stCondLst>
                                    <p:cond delay="1000"/>
                                  </p:stCondLst>
                                  <p:childTnLst>
                                    <p:set>
                                      <p:cBhvr>
                                        <p:cTn id="597" dur="1" fill="hold">
                                          <p:stCondLst>
                                            <p:cond delay="0"/>
                                          </p:stCondLst>
                                        </p:cTn>
                                        <p:tgtEl>
                                          <p:spTgt spid="2072"/>
                                        </p:tgtEl>
                                        <p:attrNameLst>
                                          <p:attrName>style.visibility</p:attrName>
                                        </p:attrNameLst>
                                      </p:cBhvr>
                                      <p:to>
                                        <p:strVal val="visible"/>
                                      </p:to>
                                    </p:set>
                                    <p:animEffect transition="in" filter="wipe(up)">
                                      <p:cBhvr>
                                        <p:cTn id="598" dur="1000"/>
                                        <p:tgtEl>
                                          <p:spTgt spid="2072"/>
                                        </p:tgtEl>
                                      </p:cBhvr>
                                    </p:animEffect>
                                  </p:childTnLst>
                                </p:cTn>
                              </p:par>
                              <p:par>
                                <p:cTn id="599" presetID="22" presetClass="entr" presetSubtype="2" fill="hold" grpId="8" nodeType="withEffect">
                                  <p:stCondLst>
                                    <p:cond delay="2000"/>
                                  </p:stCondLst>
                                  <p:childTnLst>
                                    <p:set>
                                      <p:cBhvr>
                                        <p:cTn id="600" dur="1" fill="hold">
                                          <p:stCondLst>
                                            <p:cond delay="0"/>
                                          </p:stCondLst>
                                        </p:cTn>
                                        <p:tgtEl>
                                          <p:spTgt spid="2073"/>
                                        </p:tgtEl>
                                        <p:attrNameLst>
                                          <p:attrName>style.visibility</p:attrName>
                                        </p:attrNameLst>
                                      </p:cBhvr>
                                      <p:to>
                                        <p:strVal val="visible"/>
                                      </p:to>
                                    </p:set>
                                    <p:animEffect transition="in" filter="wipe(right)">
                                      <p:cBhvr>
                                        <p:cTn id="601" dur="1000"/>
                                        <p:tgtEl>
                                          <p:spTgt spid="2073"/>
                                        </p:tgtEl>
                                      </p:cBhvr>
                                    </p:animEffect>
                                  </p:childTnLst>
                                </p:cTn>
                              </p:par>
                              <p:par>
                                <p:cTn id="602" presetID="22" presetClass="entr" presetSubtype="4" fill="hold" grpId="8" nodeType="withEffect">
                                  <p:stCondLst>
                                    <p:cond delay="6000"/>
                                  </p:stCondLst>
                                  <p:childTnLst>
                                    <p:set>
                                      <p:cBhvr>
                                        <p:cTn id="603" dur="1" fill="hold">
                                          <p:stCondLst>
                                            <p:cond delay="0"/>
                                          </p:stCondLst>
                                        </p:cTn>
                                        <p:tgtEl>
                                          <p:spTgt spid="2082"/>
                                        </p:tgtEl>
                                        <p:attrNameLst>
                                          <p:attrName>style.visibility</p:attrName>
                                        </p:attrNameLst>
                                      </p:cBhvr>
                                      <p:to>
                                        <p:strVal val="visible"/>
                                      </p:to>
                                    </p:set>
                                    <p:animEffect transition="in" filter="wipe(down)">
                                      <p:cBhvr>
                                        <p:cTn id="604" dur="1000"/>
                                        <p:tgtEl>
                                          <p:spTgt spid="2082"/>
                                        </p:tgtEl>
                                      </p:cBhvr>
                                    </p:animEffect>
                                  </p:childTnLst>
                                </p:cTn>
                              </p:par>
                              <p:par>
                                <p:cTn id="605" presetID="22" presetClass="entr" presetSubtype="1" fill="hold" grpId="9" nodeType="withEffect">
                                  <p:stCondLst>
                                    <p:cond delay="3000"/>
                                  </p:stCondLst>
                                  <p:childTnLst>
                                    <p:set>
                                      <p:cBhvr>
                                        <p:cTn id="606" dur="1" fill="hold">
                                          <p:stCondLst>
                                            <p:cond delay="0"/>
                                          </p:stCondLst>
                                        </p:cTn>
                                        <p:tgtEl>
                                          <p:spTgt spid="2080"/>
                                        </p:tgtEl>
                                        <p:attrNameLst>
                                          <p:attrName>style.visibility</p:attrName>
                                        </p:attrNameLst>
                                      </p:cBhvr>
                                      <p:to>
                                        <p:strVal val="visible"/>
                                      </p:to>
                                    </p:set>
                                    <p:animEffect transition="in" filter="wipe(up)">
                                      <p:cBhvr>
                                        <p:cTn id="607" dur="1000"/>
                                        <p:tgtEl>
                                          <p:spTgt spid="2080"/>
                                        </p:tgtEl>
                                      </p:cBhvr>
                                    </p:animEffect>
                                  </p:childTnLst>
                                </p:cTn>
                              </p:par>
                              <p:par>
                                <p:cTn id="608" presetID="22" presetClass="entr" presetSubtype="2" fill="hold" grpId="9" nodeType="withEffect">
                                  <p:stCondLst>
                                    <p:cond delay="2000"/>
                                  </p:stCondLst>
                                  <p:childTnLst>
                                    <p:set>
                                      <p:cBhvr>
                                        <p:cTn id="609" dur="1" fill="hold">
                                          <p:stCondLst>
                                            <p:cond delay="0"/>
                                          </p:stCondLst>
                                        </p:cTn>
                                        <p:tgtEl>
                                          <p:spTgt spid="2081"/>
                                        </p:tgtEl>
                                        <p:attrNameLst>
                                          <p:attrName>style.visibility</p:attrName>
                                        </p:attrNameLst>
                                      </p:cBhvr>
                                      <p:to>
                                        <p:strVal val="visible"/>
                                      </p:to>
                                    </p:set>
                                    <p:animEffect transition="in" filter="wipe(right)">
                                      <p:cBhvr>
                                        <p:cTn id="610" dur="1000"/>
                                        <p:tgtEl>
                                          <p:spTgt spid="2081"/>
                                        </p:tgtEl>
                                      </p:cBhvr>
                                    </p:animEffect>
                                  </p:childTnLst>
                                </p:cTn>
                              </p:par>
                              <p:par>
                                <p:cTn id="611" presetID="22" presetClass="entr" presetSubtype="1" fill="hold" grpId="8" nodeType="withEffect">
                                  <p:stCondLst>
                                    <p:cond delay="9000"/>
                                  </p:stCondLst>
                                  <p:childTnLst>
                                    <p:set>
                                      <p:cBhvr>
                                        <p:cTn id="612" dur="1" fill="hold">
                                          <p:stCondLst>
                                            <p:cond delay="0"/>
                                          </p:stCondLst>
                                        </p:cTn>
                                        <p:tgtEl>
                                          <p:spTgt spid="2077"/>
                                        </p:tgtEl>
                                        <p:attrNameLst>
                                          <p:attrName>style.visibility</p:attrName>
                                        </p:attrNameLst>
                                      </p:cBhvr>
                                      <p:to>
                                        <p:strVal val="visible"/>
                                      </p:to>
                                    </p:set>
                                    <p:animEffect transition="in" filter="wipe(up)">
                                      <p:cBhvr>
                                        <p:cTn id="613" dur="1000"/>
                                        <p:tgtEl>
                                          <p:spTgt spid="2077"/>
                                        </p:tgtEl>
                                      </p:cBhvr>
                                    </p:animEffect>
                                  </p:childTnLst>
                                </p:cTn>
                              </p:par>
                              <p:par>
                                <p:cTn id="614" presetID="22" presetClass="entr" presetSubtype="8" fill="hold" grpId="8" nodeType="withEffect">
                                  <p:stCondLst>
                                    <p:cond delay="10000"/>
                                  </p:stCondLst>
                                  <p:childTnLst>
                                    <p:set>
                                      <p:cBhvr>
                                        <p:cTn id="615" dur="1" fill="hold">
                                          <p:stCondLst>
                                            <p:cond delay="0"/>
                                          </p:stCondLst>
                                        </p:cTn>
                                        <p:tgtEl>
                                          <p:spTgt spid="2079"/>
                                        </p:tgtEl>
                                        <p:attrNameLst>
                                          <p:attrName>style.visibility</p:attrName>
                                        </p:attrNameLst>
                                      </p:cBhvr>
                                      <p:to>
                                        <p:strVal val="visible"/>
                                      </p:to>
                                    </p:set>
                                    <p:animEffect transition="in" filter="wipe(left)">
                                      <p:cBhvr>
                                        <p:cTn id="616" dur="1000"/>
                                        <p:tgtEl>
                                          <p:spTgt spid="2079"/>
                                        </p:tgtEl>
                                      </p:cBhvr>
                                    </p:animEffect>
                                  </p:childTnLst>
                                </p:cTn>
                              </p:par>
                              <p:par>
                                <p:cTn id="617" presetID="22" presetClass="entr" presetSubtype="4" fill="hold" grpId="8" nodeType="withEffect">
                                  <p:stCondLst>
                                    <p:cond delay="8000"/>
                                  </p:stCondLst>
                                  <p:childTnLst>
                                    <p:set>
                                      <p:cBhvr>
                                        <p:cTn id="618" dur="1" fill="hold">
                                          <p:stCondLst>
                                            <p:cond delay="0"/>
                                          </p:stCondLst>
                                        </p:cTn>
                                        <p:tgtEl>
                                          <p:spTgt spid="2084"/>
                                        </p:tgtEl>
                                        <p:attrNameLst>
                                          <p:attrName>style.visibility</p:attrName>
                                        </p:attrNameLst>
                                      </p:cBhvr>
                                      <p:to>
                                        <p:strVal val="visible"/>
                                      </p:to>
                                    </p:set>
                                    <p:animEffect transition="in" filter="wipe(down)">
                                      <p:cBhvr>
                                        <p:cTn id="619" dur="1000"/>
                                        <p:tgtEl>
                                          <p:spTgt spid="2084"/>
                                        </p:tgtEl>
                                      </p:cBhvr>
                                    </p:animEffect>
                                  </p:childTnLst>
                                </p:cTn>
                              </p:par>
                              <p:par>
                                <p:cTn id="620" presetID="22" presetClass="entr" presetSubtype="1" fill="hold" grpId="8" nodeType="withEffect">
                                  <p:stCondLst>
                                    <p:cond delay="4000"/>
                                  </p:stCondLst>
                                  <p:childTnLst>
                                    <p:set>
                                      <p:cBhvr>
                                        <p:cTn id="621" dur="1" fill="hold">
                                          <p:stCondLst>
                                            <p:cond delay="0"/>
                                          </p:stCondLst>
                                        </p:cTn>
                                        <p:tgtEl>
                                          <p:spTgt spid="2085"/>
                                        </p:tgtEl>
                                        <p:attrNameLst>
                                          <p:attrName>style.visibility</p:attrName>
                                        </p:attrNameLst>
                                      </p:cBhvr>
                                      <p:to>
                                        <p:strVal val="visible"/>
                                      </p:to>
                                    </p:set>
                                    <p:animEffect transition="in" filter="wipe(up)">
                                      <p:cBhvr>
                                        <p:cTn id="622" dur="1000"/>
                                        <p:tgtEl>
                                          <p:spTgt spid="2085"/>
                                        </p:tgtEl>
                                      </p:cBhvr>
                                    </p:animEffect>
                                  </p:childTnLst>
                                </p:cTn>
                              </p:par>
                              <p:par>
                                <p:cTn id="623" presetID="22" presetClass="entr" presetSubtype="4" fill="hold" grpId="8" nodeType="withEffect">
                                  <p:stCondLst>
                                    <p:cond delay="5000"/>
                                  </p:stCondLst>
                                  <p:childTnLst>
                                    <p:set>
                                      <p:cBhvr>
                                        <p:cTn id="624" dur="1" fill="hold">
                                          <p:stCondLst>
                                            <p:cond delay="0"/>
                                          </p:stCondLst>
                                        </p:cTn>
                                        <p:tgtEl>
                                          <p:spTgt spid="2086"/>
                                        </p:tgtEl>
                                        <p:attrNameLst>
                                          <p:attrName>style.visibility</p:attrName>
                                        </p:attrNameLst>
                                      </p:cBhvr>
                                      <p:to>
                                        <p:strVal val="visible"/>
                                      </p:to>
                                    </p:set>
                                    <p:animEffect transition="in" filter="wipe(down)">
                                      <p:cBhvr>
                                        <p:cTn id="625" dur="1000"/>
                                        <p:tgtEl>
                                          <p:spTgt spid="2086"/>
                                        </p:tgtEl>
                                      </p:cBhvr>
                                    </p:animEffect>
                                  </p:childTnLst>
                                </p:cTn>
                              </p:par>
                              <p:par>
                                <p:cTn id="626" presetID="22" presetClass="entr" presetSubtype="1" fill="hold" grpId="8" nodeType="withEffect">
                                  <p:stCondLst>
                                    <p:cond delay="6000"/>
                                  </p:stCondLst>
                                  <p:childTnLst>
                                    <p:set>
                                      <p:cBhvr>
                                        <p:cTn id="627" dur="1" fill="hold">
                                          <p:stCondLst>
                                            <p:cond delay="0"/>
                                          </p:stCondLst>
                                        </p:cTn>
                                        <p:tgtEl>
                                          <p:spTgt spid="2087"/>
                                        </p:tgtEl>
                                        <p:attrNameLst>
                                          <p:attrName>style.visibility</p:attrName>
                                        </p:attrNameLst>
                                      </p:cBhvr>
                                      <p:to>
                                        <p:strVal val="visible"/>
                                      </p:to>
                                    </p:set>
                                    <p:animEffect transition="in" filter="wipe(up)">
                                      <p:cBhvr>
                                        <p:cTn id="628" dur="1000"/>
                                        <p:tgtEl>
                                          <p:spTgt spid="2087"/>
                                        </p:tgtEl>
                                      </p:cBhvr>
                                    </p:animEffect>
                                  </p:childTnLst>
                                </p:cTn>
                              </p:par>
                              <p:par>
                                <p:cTn id="629" presetID="22" presetClass="entr" presetSubtype="1" fill="hold" grpId="9" nodeType="withEffect">
                                  <p:stCondLst>
                                    <p:cond delay="7000"/>
                                  </p:stCondLst>
                                  <p:childTnLst>
                                    <p:set>
                                      <p:cBhvr>
                                        <p:cTn id="630" dur="1" fill="hold">
                                          <p:stCondLst>
                                            <p:cond delay="0"/>
                                          </p:stCondLst>
                                        </p:cTn>
                                        <p:tgtEl>
                                          <p:spTgt spid="2088"/>
                                        </p:tgtEl>
                                        <p:attrNameLst>
                                          <p:attrName>style.visibility</p:attrName>
                                        </p:attrNameLst>
                                      </p:cBhvr>
                                      <p:to>
                                        <p:strVal val="visible"/>
                                      </p:to>
                                    </p:set>
                                    <p:animEffect transition="in" filter="wipe(up)">
                                      <p:cBhvr>
                                        <p:cTn id="631" dur="1000"/>
                                        <p:tgtEl>
                                          <p:spTgt spid="2088"/>
                                        </p:tgtEl>
                                      </p:cBhvr>
                                    </p:animEffect>
                                  </p:childTnLst>
                                </p:cTn>
                              </p:par>
                              <p:par>
                                <p:cTn id="632" presetID="22" presetClass="entr" presetSubtype="8" fill="hold" grpId="9" nodeType="withEffect">
                                  <p:stCondLst>
                                    <p:cond delay="8000"/>
                                  </p:stCondLst>
                                  <p:childTnLst>
                                    <p:set>
                                      <p:cBhvr>
                                        <p:cTn id="633" dur="1" fill="hold">
                                          <p:stCondLst>
                                            <p:cond delay="0"/>
                                          </p:stCondLst>
                                        </p:cTn>
                                        <p:tgtEl>
                                          <p:spTgt spid="2089"/>
                                        </p:tgtEl>
                                        <p:attrNameLst>
                                          <p:attrName>style.visibility</p:attrName>
                                        </p:attrNameLst>
                                      </p:cBhvr>
                                      <p:to>
                                        <p:strVal val="visible"/>
                                      </p:to>
                                    </p:set>
                                    <p:animEffect transition="in" filter="wipe(left)">
                                      <p:cBhvr>
                                        <p:cTn id="634" dur="1000"/>
                                        <p:tgtEl>
                                          <p:spTgt spid="2089"/>
                                        </p:tgtEl>
                                      </p:cBhvr>
                                    </p:animEffect>
                                  </p:childTnLst>
                                </p:cTn>
                              </p:par>
                              <p:par>
                                <p:cTn id="635" presetID="22" presetClass="entr" presetSubtype="1" fill="hold" grpId="9" nodeType="withEffect">
                                  <p:stCondLst>
                                    <p:cond delay="1000"/>
                                  </p:stCondLst>
                                  <p:childTnLst>
                                    <p:set>
                                      <p:cBhvr>
                                        <p:cTn id="636" dur="1" fill="hold">
                                          <p:stCondLst>
                                            <p:cond delay="0"/>
                                          </p:stCondLst>
                                        </p:cTn>
                                        <p:tgtEl>
                                          <p:spTgt spid="2078"/>
                                        </p:tgtEl>
                                        <p:attrNameLst>
                                          <p:attrName>style.visibility</p:attrName>
                                        </p:attrNameLst>
                                      </p:cBhvr>
                                      <p:to>
                                        <p:strVal val="visible"/>
                                      </p:to>
                                    </p:set>
                                    <p:animEffect transition="in" filter="wipe(up)">
                                      <p:cBhvr>
                                        <p:cTn id="637" dur="1000"/>
                                        <p:tgtEl>
                                          <p:spTgt spid="2078"/>
                                        </p:tgtEl>
                                      </p:cBhvr>
                                    </p:animEffect>
                                  </p:childTnLst>
                                </p:cTn>
                              </p:par>
                              <p:par>
                                <p:cTn id="638" presetID="22" presetClass="entr" presetSubtype="8" fill="hold" grpId="8" nodeType="withEffect">
                                  <p:stCondLst>
                                    <p:cond delay="7000"/>
                                  </p:stCondLst>
                                  <p:childTnLst>
                                    <p:set>
                                      <p:cBhvr>
                                        <p:cTn id="639" dur="1" fill="hold">
                                          <p:stCondLst>
                                            <p:cond delay="0"/>
                                          </p:stCondLst>
                                        </p:cTn>
                                        <p:tgtEl>
                                          <p:spTgt spid="2083"/>
                                        </p:tgtEl>
                                        <p:attrNameLst>
                                          <p:attrName>style.visibility</p:attrName>
                                        </p:attrNameLst>
                                      </p:cBhvr>
                                      <p:to>
                                        <p:strVal val="visible"/>
                                      </p:to>
                                    </p:set>
                                    <p:animEffect transition="in" filter="wipe(left)">
                                      <p:cBhvr>
                                        <p:cTn id="640" dur="500"/>
                                        <p:tgtEl>
                                          <p:spTgt spid="2083"/>
                                        </p:tgtEl>
                                      </p:cBhvr>
                                    </p:animEffect>
                                  </p:childTnLst>
                                </p:cTn>
                              </p:par>
                            </p:childTnLst>
                          </p:cTn>
                        </p:par>
                      </p:childTnLst>
                    </p:cTn>
                  </p:par>
                </p:childTnLst>
              </p:cTn>
              <p:nextCondLst>
                <p:cond evt="onClick" delay="0">
                  <p:tgtEl>
                    <p:spTgt spid="2100"/>
                  </p:tgtEl>
                </p:cond>
              </p:nextCondLst>
            </p:seq>
          </p:childTnLst>
        </p:cTn>
      </p:par>
    </p:tnLst>
    <p:bldLst>
      <p:bldP spid="2072" grpId="0" animBg="1"/>
      <p:bldP spid="2072" grpId="1" animBg="1"/>
      <p:bldP spid="2072" grpId="2" animBg="1"/>
      <p:bldP spid="2072" grpId="3" animBg="1"/>
      <p:bldP spid="2072" grpId="4" animBg="1"/>
      <p:bldP spid="2072" grpId="5" animBg="1"/>
      <p:bldP spid="2072" grpId="6" animBg="1"/>
      <p:bldP spid="2072" grpId="7" animBg="1"/>
      <p:bldP spid="2072" grpId="8" animBg="1"/>
      <p:bldP spid="2073" grpId="0" animBg="1"/>
      <p:bldP spid="2073" grpId="1" animBg="1"/>
      <p:bldP spid="2073" grpId="2" animBg="1"/>
      <p:bldP spid="2073" grpId="3" animBg="1"/>
      <p:bldP spid="2073" grpId="4" animBg="1"/>
      <p:bldP spid="2073" grpId="5" animBg="1"/>
      <p:bldP spid="2073" grpId="6" animBg="1"/>
      <p:bldP spid="2073" grpId="7" animBg="1"/>
      <p:bldP spid="2073" grpId="8" animBg="1"/>
      <p:bldP spid="2074" grpId="0" animBg="1"/>
      <p:bldP spid="2074" grpId="1" animBg="1"/>
      <p:bldP spid="2074" grpId="2" animBg="1"/>
      <p:bldP spid="2074" grpId="3" animBg="1"/>
      <p:bldP spid="2074" grpId="4" animBg="1"/>
      <p:bldP spid="2074" grpId="5" animBg="1"/>
      <p:bldP spid="2074" grpId="6" animBg="1"/>
      <p:bldP spid="2074" grpId="7" animBg="1"/>
      <p:bldP spid="2074" grpId="8" animBg="1"/>
      <p:bldP spid="2074" grpId="9" animBg="1"/>
      <p:bldP spid="2075" grpId="0" animBg="1"/>
      <p:bldP spid="2075" grpId="1" animBg="1"/>
      <p:bldP spid="2075" grpId="2" animBg="1"/>
      <p:bldP spid="2075" grpId="3" animBg="1"/>
      <p:bldP spid="2075" grpId="4" animBg="1"/>
      <p:bldP spid="2075" grpId="5" animBg="1"/>
      <p:bldP spid="2075" grpId="6" animBg="1"/>
      <p:bldP spid="2075" grpId="7" animBg="1"/>
      <p:bldP spid="2075" grpId="8" animBg="1"/>
      <p:bldP spid="2075" grpId="9" animBg="1"/>
      <p:bldP spid="2076" grpId="0" animBg="1"/>
      <p:bldP spid="2076" grpId="1" animBg="1"/>
      <p:bldP spid="2076" grpId="2" animBg="1"/>
      <p:bldP spid="2076" grpId="3" animBg="1"/>
      <p:bldP spid="2076" grpId="4" animBg="1"/>
      <p:bldP spid="2076" grpId="5" animBg="1"/>
      <p:bldP spid="2076" grpId="6" animBg="1"/>
      <p:bldP spid="2076" grpId="7" animBg="1"/>
      <p:bldP spid="2076" grpId="8" animBg="1"/>
      <p:bldP spid="2076" grpId="9" animBg="1"/>
      <p:bldP spid="2077" grpId="0" animBg="1"/>
      <p:bldP spid="2077" grpId="1" animBg="1"/>
      <p:bldP spid="2077" grpId="2" animBg="1"/>
      <p:bldP spid="2077" grpId="3" animBg="1"/>
      <p:bldP spid="2077" grpId="4" animBg="1"/>
      <p:bldP spid="2077" grpId="5" animBg="1"/>
      <p:bldP spid="2077" grpId="6" animBg="1"/>
      <p:bldP spid="2077" grpId="7" animBg="1"/>
      <p:bldP spid="2077" grpId="8" animBg="1"/>
      <p:bldP spid="2079" grpId="0" animBg="1"/>
      <p:bldP spid="2079" grpId="1" animBg="1"/>
      <p:bldP spid="2079" grpId="2" animBg="1"/>
      <p:bldP spid="2079" grpId="3" animBg="1"/>
      <p:bldP spid="2079" grpId="4" animBg="1"/>
      <p:bldP spid="2079" grpId="5" animBg="1"/>
      <p:bldP spid="2079" grpId="6" animBg="1"/>
      <p:bldP spid="2079" grpId="7" animBg="1"/>
      <p:bldP spid="2079" grpId="8" animBg="1"/>
      <p:bldP spid="2082" grpId="0" animBg="1"/>
      <p:bldP spid="2082" grpId="1" animBg="1"/>
      <p:bldP spid="2082" grpId="2" animBg="1"/>
      <p:bldP spid="2082" grpId="3" animBg="1"/>
      <p:bldP spid="2082" grpId="4" animBg="1"/>
      <p:bldP spid="2082" grpId="5" animBg="1"/>
      <p:bldP spid="2082" grpId="6" animBg="1"/>
      <p:bldP spid="2082" grpId="7" animBg="1"/>
      <p:bldP spid="2082" grpId="8" animBg="1"/>
      <p:bldP spid="2083" grpId="0" animBg="1"/>
      <p:bldP spid="2083" grpId="1" animBg="1"/>
      <p:bldP spid="2083" grpId="2" animBg="1"/>
      <p:bldP spid="2083" grpId="3" animBg="1"/>
      <p:bldP spid="2083" grpId="4" animBg="1"/>
      <p:bldP spid="2083" grpId="5" animBg="1"/>
      <p:bldP spid="2083" grpId="6" animBg="1"/>
      <p:bldP spid="2083" grpId="7" animBg="1"/>
      <p:bldP spid="2083" grpId="8" animBg="1"/>
      <p:bldP spid="2084" grpId="0" animBg="1"/>
      <p:bldP spid="2084" grpId="1" animBg="1"/>
      <p:bldP spid="2084" grpId="2" animBg="1"/>
      <p:bldP spid="2084" grpId="3" animBg="1"/>
      <p:bldP spid="2084" grpId="4" animBg="1"/>
      <p:bldP spid="2084" grpId="5" animBg="1"/>
      <p:bldP spid="2084" grpId="6" animBg="1"/>
      <p:bldP spid="2084" grpId="7" animBg="1"/>
      <p:bldP spid="2084" grpId="8" animBg="1"/>
      <p:bldP spid="2085" grpId="0" animBg="1"/>
      <p:bldP spid="2085" grpId="1" animBg="1"/>
      <p:bldP spid="2085" grpId="2" animBg="1"/>
      <p:bldP spid="2085" grpId="3" animBg="1"/>
      <p:bldP spid="2085" grpId="4" animBg="1"/>
      <p:bldP spid="2085" grpId="5" animBg="1"/>
      <p:bldP spid="2085" grpId="6" animBg="1"/>
      <p:bldP spid="2085" grpId="7" animBg="1"/>
      <p:bldP spid="2085" grpId="8" animBg="1"/>
      <p:bldP spid="2086" grpId="0" animBg="1"/>
      <p:bldP spid="2086" grpId="1" animBg="1"/>
      <p:bldP spid="2086" grpId="2" animBg="1"/>
      <p:bldP spid="2086" grpId="3" animBg="1"/>
      <p:bldP spid="2086" grpId="4" animBg="1"/>
      <p:bldP spid="2086" grpId="5" animBg="1"/>
      <p:bldP spid="2086" grpId="6" animBg="1"/>
      <p:bldP spid="2086" grpId="7" animBg="1"/>
      <p:bldP spid="2086" grpId="8" animBg="1"/>
      <p:bldP spid="2087" grpId="0" animBg="1"/>
      <p:bldP spid="2087" grpId="1" animBg="1"/>
      <p:bldP spid="2087" grpId="2" animBg="1"/>
      <p:bldP spid="2087" grpId="3" animBg="1"/>
      <p:bldP spid="2087" grpId="4" animBg="1"/>
      <p:bldP spid="2087" grpId="5" animBg="1"/>
      <p:bldP spid="2087" grpId="6" animBg="1"/>
      <p:bldP spid="2087" grpId="7" animBg="1"/>
      <p:bldP spid="2087" grpId="8" animBg="1"/>
      <p:bldP spid="2088" grpId="0" animBg="1"/>
      <p:bldP spid="2088" grpId="1" animBg="1"/>
      <p:bldP spid="2088" grpId="2" animBg="1"/>
      <p:bldP spid="2088" grpId="3" animBg="1"/>
      <p:bldP spid="2088" grpId="4" animBg="1"/>
      <p:bldP spid="2088" grpId="5" animBg="1"/>
      <p:bldP spid="2088" grpId="6" animBg="1"/>
      <p:bldP spid="2088" grpId="7" animBg="1"/>
      <p:bldP spid="2088" grpId="8" animBg="1"/>
      <p:bldP spid="2088" grpId="9" animBg="1"/>
      <p:bldP spid="2089" grpId="0" animBg="1"/>
      <p:bldP spid="2089" grpId="1" animBg="1"/>
      <p:bldP spid="2089" grpId="2" animBg="1"/>
      <p:bldP spid="2089" grpId="3" animBg="1"/>
      <p:bldP spid="2089" grpId="4" animBg="1"/>
      <p:bldP spid="2089" grpId="5" animBg="1"/>
      <p:bldP spid="2089" grpId="6" animBg="1"/>
      <p:bldP spid="2089" grpId="7" animBg="1"/>
      <p:bldP spid="2089" grpId="8" animBg="1"/>
      <p:bldP spid="2089" grpId="9" animBg="1"/>
      <p:bldP spid="2090" grpId="0" animBg="1"/>
      <p:bldP spid="2090" grpId="1" animBg="1"/>
      <p:bldP spid="2090" grpId="2" animBg="1"/>
      <p:bldP spid="2090" grpId="3" animBg="1"/>
      <p:bldP spid="2090" grpId="4" animBg="1"/>
      <p:bldP spid="2090" grpId="5" animBg="1"/>
      <p:bldP spid="2090" grpId="6" animBg="1"/>
      <p:bldP spid="2090" grpId="7" animBg="1"/>
      <p:bldP spid="2090" grpId="8" animBg="1"/>
      <p:bldP spid="2090" grpId="9" animBg="1"/>
      <p:bldP spid="2078" grpId="0" animBg="1"/>
      <p:bldP spid="2078" grpId="1" animBg="1"/>
      <p:bldP spid="2078" grpId="2" animBg="1"/>
      <p:bldP spid="2078" grpId="3" animBg="1"/>
      <p:bldP spid="2078" grpId="4" animBg="1"/>
      <p:bldP spid="2078" grpId="5" animBg="1"/>
      <p:bldP spid="2078" grpId="6" animBg="1"/>
      <p:bldP spid="2078" grpId="7" animBg="1"/>
      <p:bldP spid="2078" grpId="8" animBg="1"/>
      <p:bldP spid="2078" grpId="9" animBg="1"/>
      <p:bldP spid="2080" grpId="0" animBg="1"/>
      <p:bldP spid="2080" grpId="1" animBg="1"/>
      <p:bldP spid="2080" grpId="2" animBg="1"/>
      <p:bldP spid="2080" grpId="3" animBg="1"/>
      <p:bldP spid="2080" grpId="4" animBg="1"/>
      <p:bldP spid="2080" grpId="5" animBg="1"/>
      <p:bldP spid="2080" grpId="6" animBg="1"/>
      <p:bldP spid="2080" grpId="7" animBg="1"/>
      <p:bldP spid="2080" grpId="8" animBg="1"/>
      <p:bldP spid="2080" grpId="9" animBg="1"/>
      <p:bldP spid="2081" grpId="0" animBg="1"/>
      <p:bldP spid="2081" grpId="1" animBg="1"/>
      <p:bldP spid="2081" grpId="2" animBg="1"/>
      <p:bldP spid="2081" grpId="3" animBg="1"/>
      <p:bldP spid="2081" grpId="4" animBg="1"/>
      <p:bldP spid="2081" grpId="5" animBg="1"/>
      <p:bldP spid="2081" grpId="6" animBg="1"/>
      <p:bldP spid="2081" grpId="7" animBg="1"/>
      <p:bldP spid="2081" grpId="8" animBg="1"/>
      <p:bldP spid="2081" grpId="9" animBg="1"/>
      <p:bldP spid="2091" grpId="0" animBg="1"/>
      <p:bldP spid="2091" grpId="1" animBg="1"/>
      <p:bldP spid="2091" grpId="2" animBg="1"/>
      <p:bldP spid="2091" grpId="3" animBg="1"/>
      <p:bldP spid="2091" grpId="4" animBg="1"/>
      <p:bldP spid="2091" grpId="5" animBg="1"/>
      <p:bldP spid="2091" grpId="6" animBg="1"/>
      <p:bldP spid="2091" grpId="7" animBg="1"/>
      <p:bldP spid="2091" grpId="8" animBg="1"/>
      <p:bldP spid="2091" grpId="9" animBg="1"/>
      <p:bldP spid="20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A65E2C16-264F-43CD-A532-2FF4DA0E450E}"/>
              </a:ext>
            </a:extLst>
          </p:cNvPr>
          <p:cNvSpPr txBox="1">
            <a:spLocks noChangeArrowheads="1"/>
          </p:cNvSpPr>
          <p:nvPr/>
        </p:nvSpPr>
        <p:spPr bwMode="auto">
          <a:xfrm>
            <a:off x="733425" y="1135064"/>
            <a:ext cx="10906125" cy="298543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base" latinLnBrk="0" hangingPunct="1">
              <a:lnSpc>
                <a:spcPct val="150000"/>
              </a:lnSpc>
              <a:spcBef>
                <a:spcPct val="50000"/>
              </a:spcBef>
              <a:spcAft>
                <a:spcPct val="0"/>
              </a:spcAft>
              <a:buClrTx/>
              <a:buSzTx/>
              <a:buFontTx/>
              <a:buNone/>
              <a:tabLst/>
              <a:defRPr/>
            </a:pP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Nhơ</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sư</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hoạt</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động</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phối</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hợp</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nhịp</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nhàng</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của</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các</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cơ</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quan</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hô</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hấp</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tiêu</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hóa</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tuần</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hoàn</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va</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bài</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tiết</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mà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sư</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trao</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đổi</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chất</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diễn</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ra</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bình</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thường</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cơ</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thê</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khỏe</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mạnh</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Nếu</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một</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trong</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các</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cơ</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quan</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trên</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ngừng</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hoạt</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động</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cơ</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thể</a:t>
            </a:r>
            <a:r>
              <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rPr>
              <a:t>̉ sẽ </a:t>
            </a:r>
            <a:r>
              <a:rPr kumimoji="0" lang="en-US" sz="3200" b="0" i="0" u="none" strike="noStrike" kern="1200" cap="none" spc="0" normalizeH="0" baseline="0" noProof="0" dirty="0" err="1">
                <a:ln>
                  <a:noFill/>
                </a:ln>
                <a:solidFill>
                  <a:srgbClr val="6600CC"/>
                </a:solidFill>
                <a:effectLst/>
                <a:uLnTx/>
                <a:uFillTx/>
                <a:latin typeface="#9Slide03 Arima Madurai Black" panose="00000A00000000000000" pitchFamily="2" charset="0"/>
                <a:cs typeface="#9Slide03 Arima Madurai Black" panose="00000A00000000000000" pitchFamily="2" charset="0"/>
              </a:rPr>
              <a:t>chết</a:t>
            </a:r>
            <a:endParaRPr kumimoji="0" lang="en-US" sz="3200" b="0" i="0" u="none" strike="noStrike" kern="1200" cap="none" spc="0" normalizeH="0" baseline="0" noProof="0" dirty="0">
              <a:ln>
                <a:noFill/>
              </a:ln>
              <a:solidFill>
                <a:srgbClr val="6600CC"/>
              </a:solidFill>
              <a:effectLst/>
              <a:uLnTx/>
              <a:uFillTx/>
              <a:latin typeface="#9Slide03 Arima Madurai Black" panose="00000A00000000000000" pitchFamily="2" charset="0"/>
              <a:cs typeface="#9Slide03 Arima Madurai Black" panose="00000A00000000000000" pitchFamily="2" charset="0"/>
            </a:endParaRPr>
          </a:p>
        </p:txBody>
      </p:sp>
      <p:sp>
        <p:nvSpPr>
          <p:cNvPr id="9" name="Text Box 7">
            <a:extLst>
              <a:ext uri="{FF2B5EF4-FFF2-40B4-BE49-F238E27FC236}">
                <a16:creationId xmlns:a16="http://schemas.microsoft.com/office/drawing/2014/main" id="{0A3952EF-5D6E-44EC-B104-92A8591576DA}"/>
              </a:ext>
            </a:extLst>
          </p:cNvPr>
          <p:cNvSpPr txBox="1">
            <a:spLocks noChangeArrowheads="1"/>
          </p:cNvSpPr>
          <p:nvPr/>
        </p:nvSpPr>
        <p:spPr bwMode="auto">
          <a:xfrm>
            <a:off x="2625725" y="533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1" u="sng" strike="noStrike" kern="1200" cap="none" spc="0" normalizeH="0" baseline="0" noProof="0">
                <a:ln>
                  <a:noFill/>
                </a:ln>
                <a:solidFill>
                  <a:srgbClr val="FF0066"/>
                </a:solidFill>
                <a:effectLst/>
                <a:uLnTx/>
                <a:uFillTx/>
                <a:latin typeface="Arial" panose="020B0604020202020204" pitchFamily="34" charset="0"/>
                <a:ea typeface="+mn-ea"/>
                <a:cs typeface="+mn-cs"/>
              </a:rPr>
              <a:t>Bài học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800" decel="100000"/>
                                        <p:tgtEl>
                                          <p:spTgt spid="9"/>
                                        </p:tgtEl>
                                      </p:cBhvr>
                                    </p:animEffect>
                                    <p:anim calcmode="lin" valueType="num">
                                      <p:cBhvr>
                                        <p:cTn id="19" dur="800" decel="100000" fill="hold"/>
                                        <p:tgtEl>
                                          <p:spTgt spid="9"/>
                                        </p:tgtEl>
                                        <p:attrNameLst>
                                          <p:attrName>style.rotation</p:attrName>
                                        </p:attrNameLst>
                                      </p:cBhvr>
                                      <p:tavLst>
                                        <p:tav tm="0">
                                          <p:val>
                                            <p:fltVal val="-90"/>
                                          </p:val>
                                        </p:tav>
                                        <p:tav tm="100000">
                                          <p:val>
                                            <p:fltVal val="0"/>
                                          </p:val>
                                        </p:tav>
                                      </p:tavLst>
                                    </p:anim>
                                    <p:anim calcmode="lin" valueType="num">
                                      <p:cBhvr>
                                        <p:cTn id="20" dur="800" decel="100000" fill="hold"/>
                                        <p:tgtEl>
                                          <p:spTgt spid="9"/>
                                        </p:tgtEl>
                                        <p:attrNameLst>
                                          <p:attrName>ppt_x</p:attrName>
                                        </p:attrNameLst>
                                      </p:cBhvr>
                                      <p:tavLst>
                                        <p:tav tm="0">
                                          <p:val>
                                            <p:strVal val="#ppt_x+0.4"/>
                                          </p:val>
                                        </p:tav>
                                        <p:tav tm="100000">
                                          <p:val>
                                            <p:strVal val="#ppt_x-0.05"/>
                                          </p:val>
                                        </p:tav>
                                      </p:tavLst>
                                    </p:anim>
                                    <p:anim calcmode="lin" valueType="num">
                                      <p:cBhvr>
                                        <p:cTn id="21" dur="800" decel="100000" fill="hold"/>
                                        <p:tgtEl>
                                          <p:spTgt spid="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5" y="65657"/>
            <a:ext cx="1877559" cy="15035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5743" y="0"/>
            <a:ext cx="2316006" cy="26746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54" y="704454"/>
            <a:ext cx="2104571" cy="11098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260" y="510797"/>
            <a:ext cx="2104571" cy="1109832"/>
          </a:xfrm>
          <a:prstGeom prst="rect">
            <a:avLst/>
          </a:prstGeom>
        </p:spPr>
      </p:pic>
      <p:sp>
        <p:nvSpPr>
          <p:cNvPr id="10" name="Text Box 7">
            <a:extLst>
              <a:ext uri="{FF2B5EF4-FFF2-40B4-BE49-F238E27FC236}">
                <a16:creationId xmlns:a16="http://schemas.microsoft.com/office/drawing/2014/main" id="{BAA6E4C0-843A-44D3-B068-E8B714CA58AA}"/>
              </a:ext>
            </a:extLst>
          </p:cNvPr>
          <p:cNvSpPr txBox="1">
            <a:spLocks noChangeArrowheads="1"/>
          </p:cNvSpPr>
          <p:nvPr/>
        </p:nvSpPr>
        <p:spPr bwMode="auto">
          <a:xfrm>
            <a:off x="628764" y="1135727"/>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altLang="vi-VN" sz="2800" i="1" dirty="0" err="1">
                <a:solidFill>
                  <a:srgbClr val="00B050"/>
                </a:solidFill>
                <a:latin typeface="#9Slide03 Arima Madurai Black" panose="00000A00000000000000" pitchFamily="2" charset="0"/>
                <a:cs typeface="#9Slide03 Arima Madurai Black" panose="00000A00000000000000" pitchFamily="2" charset="0"/>
              </a:rPr>
              <a:t>Kết</a:t>
            </a:r>
            <a:r>
              <a:rPr lang="en-US" altLang="vi-VN" sz="2800" i="1" dirty="0">
                <a:solidFill>
                  <a:srgbClr val="00B050"/>
                </a:solidFill>
                <a:latin typeface="#9Slide03 Arima Madurai Black" panose="00000A00000000000000" pitchFamily="2" charset="0"/>
                <a:cs typeface="#9Slide03 Arima Madurai Black" panose="00000A00000000000000" pitchFamily="2" charset="0"/>
              </a:rPr>
              <a:t> </a:t>
            </a:r>
            <a:r>
              <a:rPr lang="en-US" altLang="vi-VN" sz="2800" i="1" dirty="0" err="1">
                <a:solidFill>
                  <a:srgbClr val="00B050"/>
                </a:solidFill>
                <a:latin typeface="#9Slide03 Arima Madurai Black" panose="00000A00000000000000" pitchFamily="2" charset="0"/>
                <a:cs typeface="#9Slide03 Arima Madurai Black" panose="00000A00000000000000" pitchFamily="2" charset="0"/>
              </a:rPr>
              <a:t>luận</a:t>
            </a:r>
            <a:r>
              <a:rPr lang="en-US" altLang="vi-VN" sz="2800" i="1" dirty="0">
                <a:solidFill>
                  <a:srgbClr val="00B050"/>
                </a:solidFill>
                <a:latin typeface="#9Slide03 Arima Madurai Black" panose="00000A00000000000000" pitchFamily="2" charset="0"/>
                <a:cs typeface="#9Slide03 Arima Madurai Black" panose="00000A00000000000000" pitchFamily="2" charset="0"/>
              </a:rPr>
              <a:t>:</a:t>
            </a:r>
          </a:p>
        </p:txBody>
      </p:sp>
      <p:sp>
        <p:nvSpPr>
          <p:cNvPr id="11" name="Text Box 8">
            <a:extLst>
              <a:ext uri="{FF2B5EF4-FFF2-40B4-BE49-F238E27FC236}">
                <a16:creationId xmlns:a16="http://schemas.microsoft.com/office/drawing/2014/main" id="{15030960-8802-4813-8911-958C81B05E00}"/>
              </a:ext>
            </a:extLst>
          </p:cNvPr>
          <p:cNvSpPr txBox="1">
            <a:spLocks noChangeArrowheads="1"/>
          </p:cNvSpPr>
          <p:nvPr/>
        </p:nvSpPr>
        <p:spPr bwMode="auto">
          <a:xfrm>
            <a:off x="680585" y="2376882"/>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endParaRPr lang="en-US" altLang="vi-VN" sz="2400">
              <a:latin typeface="Arial" panose="020B0604020202020204" pitchFamily="34" charset="0"/>
            </a:endParaRPr>
          </a:p>
        </p:txBody>
      </p:sp>
      <p:sp>
        <p:nvSpPr>
          <p:cNvPr id="12" name="Text Box 9">
            <a:extLst>
              <a:ext uri="{FF2B5EF4-FFF2-40B4-BE49-F238E27FC236}">
                <a16:creationId xmlns:a16="http://schemas.microsoft.com/office/drawing/2014/main" id="{2C81AE76-01D3-40FE-A727-D4EE4FF4A081}"/>
              </a:ext>
            </a:extLst>
          </p:cNvPr>
          <p:cNvSpPr txBox="1">
            <a:spLocks noChangeArrowheads="1"/>
          </p:cNvSpPr>
          <p:nvPr/>
        </p:nvSpPr>
        <p:spPr bwMode="auto">
          <a:xfrm>
            <a:off x="171450" y="2098420"/>
            <a:ext cx="10582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buFont typeface="Wingdings" panose="05000000000000000000" pitchFamily="2" charset="2"/>
              <a:buChar char="v"/>
            </a:pP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Những</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biểu</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hiện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bên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ngoài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của</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trình</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trao</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đổi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chất</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và</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quan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thực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hiện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trình</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đó</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là</a:t>
            </a:r>
            <a:r>
              <a:rPr lang="en-US" altLang="vi-VN" sz="2400" dirty="0">
                <a:solidFill>
                  <a:schemeClr val="bg1"/>
                </a:solidFill>
                <a:latin typeface="#9Slide03 Arima Madurai Black" panose="00000A00000000000000" pitchFamily="2" charset="0"/>
                <a:cs typeface="#9Slide03 Arima Madurai Black" panose="00000A00000000000000" pitchFamily="2" charset="0"/>
              </a:rPr>
              <a:t>:</a:t>
            </a:r>
          </a:p>
        </p:txBody>
      </p:sp>
      <p:sp>
        <p:nvSpPr>
          <p:cNvPr id="13" name="Text Box 10">
            <a:extLst>
              <a:ext uri="{FF2B5EF4-FFF2-40B4-BE49-F238E27FC236}">
                <a16:creationId xmlns:a16="http://schemas.microsoft.com/office/drawing/2014/main" id="{D90200B5-0059-49BC-A1A5-54CD82187CFD}"/>
              </a:ext>
            </a:extLst>
          </p:cNvPr>
          <p:cNvSpPr txBox="1">
            <a:spLocks noChangeArrowheads="1"/>
          </p:cNvSpPr>
          <p:nvPr/>
        </p:nvSpPr>
        <p:spPr bwMode="auto">
          <a:xfrm>
            <a:off x="98114" y="2968076"/>
            <a:ext cx="120938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lnSpc>
                <a:spcPct val="150000"/>
              </a:lnSpc>
              <a:spcBef>
                <a:spcPct val="50000"/>
              </a:spcBef>
              <a:buFont typeface="Wingdings" panose="05000000000000000000" pitchFamily="2" charset="2"/>
              <a:buChar char="Ø"/>
            </a:pP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Trao</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đổi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khí</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Do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quan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hô</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hấp</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thực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hiện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lấy</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khí</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ô-xi;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thải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ra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khí</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các-bô-níc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a:t>
            </a:r>
          </a:p>
        </p:txBody>
      </p:sp>
      <p:sp>
        <p:nvSpPr>
          <p:cNvPr id="14" name="Text Box 11">
            <a:extLst>
              <a:ext uri="{FF2B5EF4-FFF2-40B4-BE49-F238E27FC236}">
                <a16:creationId xmlns:a16="http://schemas.microsoft.com/office/drawing/2014/main" id="{416AA585-57AA-4251-BD47-D0ED1E42BE05}"/>
              </a:ext>
            </a:extLst>
          </p:cNvPr>
          <p:cNvSpPr txBox="1">
            <a:spLocks noChangeArrowheads="1"/>
          </p:cNvSpPr>
          <p:nvPr/>
        </p:nvSpPr>
        <p:spPr bwMode="auto">
          <a:xfrm>
            <a:off x="98114" y="3606899"/>
            <a:ext cx="1178242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lnSpc>
                <a:spcPct val="150000"/>
              </a:lnSpc>
              <a:spcBef>
                <a:spcPct val="50000"/>
              </a:spcBef>
              <a:buFont typeface="Wingdings" panose="05000000000000000000" pitchFamily="2" charset="2"/>
              <a:buChar char="Ø"/>
            </a:pP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Trao</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đổi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thức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ăn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Do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quan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tiêu</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hóa</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thực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hiện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lấy</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nước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và</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thức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ăn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có</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chứa</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chất</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dinh</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dưỡng</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cần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cho</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thể</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thải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chất</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cặn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bã</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phân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a:t>
            </a:r>
          </a:p>
        </p:txBody>
      </p:sp>
      <p:sp>
        <p:nvSpPr>
          <p:cNvPr id="20" name="Text Box 8">
            <a:extLst>
              <a:ext uri="{FF2B5EF4-FFF2-40B4-BE49-F238E27FC236}">
                <a16:creationId xmlns:a16="http://schemas.microsoft.com/office/drawing/2014/main" id="{8F8A78EC-7C0B-4193-BC8A-6295DAAAB3BA}"/>
              </a:ext>
            </a:extLst>
          </p:cNvPr>
          <p:cNvSpPr txBox="1">
            <a:spLocks noChangeArrowheads="1"/>
          </p:cNvSpPr>
          <p:nvPr/>
        </p:nvSpPr>
        <p:spPr bwMode="auto">
          <a:xfrm>
            <a:off x="171450" y="4937443"/>
            <a:ext cx="11410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fontAlgn="base">
              <a:spcBef>
                <a:spcPct val="50000"/>
              </a:spcBef>
              <a:spcAft>
                <a:spcPct val="0"/>
              </a:spcAft>
              <a:buFont typeface="Wingdings" panose="05000000000000000000" pitchFamily="2" charset="2"/>
              <a:buChar char="v"/>
            </a:pP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Nhờ</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có</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quan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tuần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hoàn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mà</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máu</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đem</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chất</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dinh</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dưỡng</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hấp</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thụ</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được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từ</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quan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tiêu</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hóa</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và</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ô-xi (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hấp</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thụ</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được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từ</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phổi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tới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tất</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cả</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quan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của</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thể</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và</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đem</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chất</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thải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chất</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độc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từ</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quan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của</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thể</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đến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cơ</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quan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bài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tiết</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để</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thải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chúng</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ra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ngoài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và</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đem</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khí</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các-bô-níc</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đến</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phổi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để</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thải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 ra </a:t>
            </a:r>
            <a:r>
              <a:rPr lang="en-US" altLang="vi-VN" sz="2400" dirty="0" err="1">
                <a:solidFill>
                  <a:schemeClr val="bg1"/>
                </a:solidFill>
                <a:latin typeface="#9Slide03 Arima Madurai Black" panose="00000A00000000000000" pitchFamily="2" charset="0"/>
                <a:cs typeface="#9Slide03 Arima Madurai Black" panose="00000A00000000000000" pitchFamily="2" charset="0"/>
              </a:rPr>
              <a:t>ngoài</a:t>
            </a:r>
            <a:r>
              <a:rPr lang="en-US" altLang="vi-VN" sz="2400" dirty="0">
                <a:solidFill>
                  <a:schemeClr val="bg1"/>
                </a:solidFill>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21641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2" presetClass="entr" presetSubtype="2" repeatCount="indefinite"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1+#ppt_w/2"/>
                                          </p:val>
                                        </p:tav>
                                        <p:tav tm="100000">
                                          <p:val>
                                            <p:strVal val="#ppt_x"/>
                                          </p:val>
                                        </p:tav>
                                      </p:tavLst>
                                    </p:anim>
                                    <p:anim calcmode="lin" valueType="num">
                                      <p:cBhvr additive="base">
                                        <p:cTn id="14" dur="3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0-#ppt_w/2"/>
                                          </p:val>
                                        </p:tav>
                                        <p:tav tm="100000">
                                          <p:val>
                                            <p:strVal val="#ppt_x"/>
                                          </p:val>
                                        </p:tav>
                                      </p:tavLst>
                                    </p:anim>
                                    <p:anim calcmode="lin" valueType="num">
                                      <p:cBhvr additive="base">
                                        <p:cTn id="18" dur="3000" fill="hold"/>
                                        <p:tgtEl>
                                          <p:spTgt spid="8"/>
                                        </p:tgtEl>
                                        <p:attrNameLst>
                                          <p:attrName>ppt_y</p:attrName>
                                        </p:attrNameLst>
                                      </p:cBhvr>
                                      <p:tavLst>
                                        <p:tav tm="0">
                                          <p:val>
                                            <p:strVal val="#ppt_y"/>
                                          </p:val>
                                        </p:tav>
                                        <p:tav tm="100000">
                                          <p:val>
                                            <p:strVal val="#ppt_y"/>
                                          </p:val>
                                        </p:tav>
                                      </p:tavLst>
                                    </p:anim>
                                  </p:childTnLst>
                                </p:cTn>
                              </p:par>
                              <p:par>
                                <p:cTn id="19" presetID="8" presetClass="emph" presetSubtype="0" repeatCount="indefinite" fill="hold" nodeType="withEffect">
                                  <p:stCondLst>
                                    <p:cond delay="0"/>
                                  </p:stCondLst>
                                  <p:childTnLst>
                                    <p:animRot by="21600000">
                                      <p:cBhvr>
                                        <p:cTn id="20" dur="2000" fill="hold"/>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0.70"/>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a:extLst>
              <a:ext uri="{FF2B5EF4-FFF2-40B4-BE49-F238E27FC236}">
                <a16:creationId xmlns:a16="http://schemas.microsoft.com/office/drawing/2014/main" id="{E12362BB-E326-4072-A1ED-EAADC76FDA19}"/>
              </a:ext>
            </a:extLst>
          </p:cNvPr>
          <p:cNvSpPr txBox="1">
            <a:spLocks noChangeArrowheads="1"/>
          </p:cNvSpPr>
          <p:nvPr/>
        </p:nvSpPr>
        <p:spPr bwMode="auto">
          <a:xfrm>
            <a:off x="292300" y="372176"/>
            <a:ext cx="112871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Hằng</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ngày</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cơ</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thê</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người</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phải</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lấy</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những</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gi</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tư</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môi</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0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trường</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va</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thải</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ra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môi</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trường</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những</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gi</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a:t>
            </a:r>
          </a:p>
        </p:txBody>
      </p:sp>
      <p:sp>
        <p:nvSpPr>
          <p:cNvPr id="17418" name="Text Box 10">
            <a:extLst>
              <a:ext uri="{FF2B5EF4-FFF2-40B4-BE49-F238E27FC236}">
                <a16:creationId xmlns:a16="http://schemas.microsoft.com/office/drawing/2014/main" id="{FAE82601-CBE4-4377-84FD-2EA1ADF35015}"/>
              </a:ext>
            </a:extLst>
          </p:cNvPr>
          <p:cNvSpPr txBox="1">
            <a:spLocks noChangeArrowheads="1"/>
          </p:cNvSpPr>
          <p:nvPr/>
        </p:nvSpPr>
        <p:spPr bwMode="auto">
          <a:xfrm>
            <a:off x="5262861" y="1452563"/>
            <a:ext cx="1505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a:ln>
                  <a:noFill/>
                </a:ln>
                <a:solidFill>
                  <a:srgbClr val="FF0066"/>
                </a:solidFill>
                <a:effectLst/>
                <a:uLnTx/>
                <a:uFillTx/>
                <a:latin typeface="#9Slide03 Arima Madurai Black" panose="00000A00000000000000" pitchFamily="2" charset="0"/>
                <a:cs typeface="#9Slide03 Arima Madurai Black" panose="00000A00000000000000" pitchFamily="2" charset="0"/>
              </a:rPr>
              <a:t>Nước,</a:t>
            </a:r>
          </a:p>
        </p:txBody>
      </p:sp>
      <p:sp>
        <p:nvSpPr>
          <p:cNvPr id="17419" name="Text Box 11">
            <a:extLst>
              <a:ext uri="{FF2B5EF4-FFF2-40B4-BE49-F238E27FC236}">
                <a16:creationId xmlns:a16="http://schemas.microsoft.com/office/drawing/2014/main" id="{3C146832-21A9-454B-A573-7D1D553309E0}"/>
              </a:ext>
            </a:extLst>
          </p:cNvPr>
          <p:cNvSpPr txBox="1">
            <a:spLocks noChangeArrowheads="1"/>
          </p:cNvSpPr>
          <p:nvPr/>
        </p:nvSpPr>
        <p:spPr bwMode="auto">
          <a:xfrm>
            <a:off x="6124575" y="1462088"/>
            <a:ext cx="189347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a:ln>
                  <a:noFill/>
                </a:ln>
                <a:solidFill>
                  <a:srgbClr val="FF0066"/>
                </a:solidFill>
                <a:effectLst/>
                <a:uLnTx/>
                <a:uFillTx/>
                <a:latin typeface="#9Slide03 Arima Madurai Black" panose="00000A00000000000000" pitchFamily="2" charset="0"/>
                <a:cs typeface="#9Slide03 Arima Madurai Black" panose="00000A00000000000000" pitchFamily="2" charset="0"/>
              </a:rPr>
              <a:t>thức ăn,</a:t>
            </a:r>
          </a:p>
        </p:txBody>
      </p:sp>
      <p:sp>
        <p:nvSpPr>
          <p:cNvPr id="17420" name="Text Box 12">
            <a:extLst>
              <a:ext uri="{FF2B5EF4-FFF2-40B4-BE49-F238E27FC236}">
                <a16:creationId xmlns:a16="http://schemas.microsoft.com/office/drawing/2014/main" id="{39819C73-6A48-4729-84BF-BCEB8EB459DD}"/>
              </a:ext>
            </a:extLst>
          </p:cNvPr>
          <p:cNvSpPr txBox="1">
            <a:spLocks noChangeArrowheads="1"/>
          </p:cNvSpPr>
          <p:nvPr/>
        </p:nvSpPr>
        <p:spPr bwMode="auto">
          <a:xfrm>
            <a:off x="7262811" y="1471613"/>
            <a:ext cx="22090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a:ln>
                  <a:noFill/>
                </a:ln>
                <a:solidFill>
                  <a:srgbClr val="FF0066"/>
                </a:solidFill>
                <a:effectLst/>
                <a:uLnTx/>
                <a:uFillTx/>
                <a:latin typeface="#9Slide03 Arima Madurai Black" panose="00000A00000000000000" pitchFamily="2" charset="0"/>
                <a:cs typeface="#9Slide03 Arima Madurai Black" panose="00000A00000000000000" pitchFamily="2" charset="0"/>
              </a:rPr>
              <a:t>khí ô-xi</a:t>
            </a:r>
          </a:p>
        </p:txBody>
      </p:sp>
      <p:sp>
        <p:nvSpPr>
          <p:cNvPr id="17422" name="Text Box 14">
            <a:extLst>
              <a:ext uri="{FF2B5EF4-FFF2-40B4-BE49-F238E27FC236}">
                <a16:creationId xmlns:a16="http://schemas.microsoft.com/office/drawing/2014/main" id="{4E7FEF05-C2E3-4152-B3F3-4AF7D7E3569B}"/>
              </a:ext>
            </a:extLst>
          </p:cNvPr>
          <p:cNvSpPr txBox="1">
            <a:spLocks noChangeArrowheads="1"/>
          </p:cNvSpPr>
          <p:nvPr/>
        </p:nvSpPr>
        <p:spPr bwMode="auto">
          <a:xfrm>
            <a:off x="5133976" y="1981200"/>
            <a:ext cx="3050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a:ln>
                  <a:noFill/>
                </a:ln>
                <a:solidFill>
                  <a:srgbClr val="FF0066"/>
                </a:solidFill>
                <a:effectLst/>
                <a:uLnTx/>
                <a:uFillTx/>
                <a:latin typeface="#9Slide03 Arima Madurai Black" panose="00000A00000000000000" pitchFamily="2" charset="0"/>
                <a:cs typeface="#9Slide03 Arima Madurai Black" panose="00000A00000000000000" pitchFamily="2" charset="0"/>
              </a:rPr>
              <a:t>khí các-bô-níc,</a:t>
            </a:r>
            <a:r>
              <a:rPr kumimoji="0" lang="en-US" altLang="vi-VN" sz="2400" b="0" u="none" strike="noStrike" kern="1200" cap="none" spc="0" normalizeH="0" baseline="0" noProof="0">
                <a:ln>
                  <a:noFill/>
                </a:ln>
                <a:solidFill>
                  <a:srgbClr val="000000"/>
                </a:solidFill>
                <a:effectLst/>
                <a:uLnTx/>
                <a:uFillTx/>
                <a:latin typeface="#9Slide03 Arima Madurai Black" panose="00000A00000000000000" pitchFamily="2" charset="0"/>
                <a:cs typeface="#9Slide03 Arima Madurai Black" panose="00000A00000000000000" pitchFamily="2" charset="0"/>
              </a:rPr>
              <a:t> </a:t>
            </a:r>
          </a:p>
        </p:txBody>
      </p:sp>
      <p:sp>
        <p:nvSpPr>
          <p:cNvPr id="17423" name="Text Box 15">
            <a:extLst>
              <a:ext uri="{FF2B5EF4-FFF2-40B4-BE49-F238E27FC236}">
                <a16:creationId xmlns:a16="http://schemas.microsoft.com/office/drawing/2014/main" id="{FEEEE89A-177C-41BD-89F2-C05C0302749D}"/>
              </a:ext>
            </a:extLst>
          </p:cNvPr>
          <p:cNvSpPr txBox="1">
            <a:spLocks noChangeArrowheads="1"/>
          </p:cNvSpPr>
          <p:nvPr/>
        </p:nvSpPr>
        <p:spPr bwMode="auto">
          <a:xfrm>
            <a:off x="7424738" y="1981200"/>
            <a:ext cx="14726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a:ln>
                  <a:noFill/>
                </a:ln>
                <a:solidFill>
                  <a:srgbClr val="FF0066"/>
                </a:solidFill>
                <a:effectLst/>
                <a:uLnTx/>
                <a:uFillTx/>
                <a:latin typeface="#9Slide03 Arima Madurai Black" panose="00000A00000000000000" pitchFamily="2" charset="0"/>
                <a:cs typeface="#9Slide03 Arima Madurai Black" panose="00000A00000000000000" pitchFamily="2" charset="0"/>
              </a:rPr>
              <a:t>phân,</a:t>
            </a:r>
          </a:p>
        </p:txBody>
      </p:sp>
      <p:sp>
        <p:nvSpPr>
          <p:cNvPr id="17424" name="Text Box 16">
            <a:extLst>
              <a:ext uri="{FF2B5EF4-FFF2-40B4-BE49-F238E27FC236}">
                <a16:creationId xmlns:a16="http://schemas.microsoft.com/office/drawing/2014/main" id="{4B64F6E0-A49D-4D5D-949E-C2007B8665A3}"/>
              </a:ext>
            </a:extLst>
          </p:cNvPr>
          <p:cNvSpPr txBox="1">
            <a:spLocks noChangeArrowheads="1"/>
          </p:cNvSpPr>
          <p:nvPr/>
        </p:nvSpPr>
        <p:spPr bwMode="auto">
          <a:xfrm>
            <a:off x="8239124" y="1981200"/>
            <a:ext cx="22090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a:ln>
                  <a:noFill/>
                </a:ln>
                <a:solidFill>
                  <a:srgbClr val="FF0066"/>
                </a:solidFill>
                <a:effectLst/>
                <a:uLnTx/>
                <a:uFillTx/>
                <a:latin typeface="#9Slide03 Arima Madurai Black" panose="00000A00000000000000" pitchFamily="2" charset="0"/>
                <a:cs typeface="#9Slide03 Arima Madurai Black" panose="00000A00000000000000" pitchFamily="2" charset="0"/>
              </a:rPr>
              <a:t>nước tiểu</a:t>
            </a:r>
          </a:p>
        </p:txBody>
      </p:sp>
      <p:sp>
        <p:nvSpPr>
          <p:cNvPr id="17427" name="Text Box 19">
            <a:extLst>
              <a:ext uri="{FF2B5EF4-FFF2-40B4-BE49-F238E27FC236}">
                <a16:creationId xmlns:a16="http://schemas.microsoft.com/office/drawing/2014/main" id="{82B4FEAB-60E5-4E2A-9D66-B8103FB9D022}"/>
              </a:ext>
            </a:extLst>
          </p:cNvPr>
          <p:cNvSpPr txBox="1">
            <a:spLocks noChangeArrowheads="1"/>
          </p:cNvSpPr>
          <p:nvPr/>
        </p:nvSpPr>
        <p:spPr bwMode="auto">
          <a:xfrm>
            <a:off x="1262063" y="1447800"/>
            <a:ext cx="51544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a:ln>
                  <a:noFill/>
                </a:ln>
                <a:solidFill>
                  <a:srgbClr val="0000FF"/>
                </a:solidFill>
                <a:effectLst/>
                <a:uLnTx/>
                <a:uFillTx/>
                <a:latin typeface="#9Slide03 Arima Madurai Black" panose="00000A00000000000000" pitchFamily="2" charset="0"/>
                <a:cs typeface="#9Slide03 Arima Madurai Black" panose="00000A00000000000000" pitchFamily="2" charset="0"/>
              </a:rPr>
              <a:t>Cơ thể lấy từ môi trường:</a:t>
            </a:r>
          </a:p>
        </p:txBody>
      </p:sp>
      <p:sp>
        <p:nvSpPr>
          <p:cNvPr id="17428" name="Text Box 20">
            <a:extLst>
              <a:ext uri="{FF2B5EF4-FFF2-40B4-BE49-F238E27FC236}">
                <a16:creationId xmlns:a16="http://schemas.microsoft.com/office/drawing/2014/main" id="{52ACDCA5-298C-41BA-B878-C789EC3853EF}"/>
              </a:ext>
            </a:extLst>
          </p:cNvPr>
          <p:cNvSpPr txBox="1">
            <a:spLocks noChangeArrowheads="1"/>
          </p:cNvSpPr>
          <p:nvPr/>
        </p:nvSpPr>
        <p:spPr bwMode="auto">
          <a:xfrm>
            <a:off x="1238251" y="1981200"/>
            <a:ext cx="51544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a:ln>
                  <a:noFill/>
                </a:ln>
                <a:solidFill>
                  <a:srgbClr val="0000FF"/>
                </a:solidFill>
                <a:effectLst/>
                <a:uLnTx/>
                <a:uFillTx/>
                <a:latin typeface="#9Slide03 Arima Madurai Black" panose="00000A00000000000000" pitchFamily="2" charset="0"/>
                <a:cs typeface="#9Slide03 Arima Madurai Black" panose="00000A00000000000000" pitchFamily="2" charset="0"/>
              </a:rPr>
              <a:t>Cơ thể thải ra môi trường:</a:t>
            </a:r>
          </a:p>
        </p:txBody>
      </p:sp>
      <p:sp>
        <p:nvSpPr>
          <p:cNvPr id="15" name="Text Box 4">
            <a:extLst>
              <a:ext uri="{FF2B5EF4-FFF2-40B4-BE49-F238E27FC236}">
                <a16:creationId xmlns:a16="http://schemas.microsoft.com/office/drawing/2014/main" id="{6D317065-0BD4-4CA1-BCC9-C78620B89569}"/>
              </a:ext>
            </a:extLst>
          </p:cNvPr>
          <p:cNvSpPr txBox="1">
            <a:spLocks noChangeArrowheads="1"/>
          </p:cNvSpPr>
          <p:nvPr/>
        </p:nvSpPr>
        <p:spPr bwMode="auto">
          <a:xfrm>
            <a:off x="328228" y="2683761"/>
            <a:ext cx="117355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Nhờ</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cơ</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quan</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nào</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mà</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quá</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trình</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trao</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đổi</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chất</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ở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bên</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trong</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cơ</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thể</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được</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thực</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0000FF"/>
                </a:solidFill>
                <a:effectLst/>
                <a:uLnTx/>
                <a:uFillTx/>
                <a:latin typeface="#9Slide03 Arima Madurai Black" panose="00000A00000000000000" pitchFamily="2" charset="0"/>
                <a:cs typeface="#9Slide03 Arima Madurai Black" panose="00000A00000000000000" pitchFamily="2" charset="0"/>
              </a:rPr>
              <a:t>hiện</a:t>
            </a:r>
            <a:r>
              <a:rPr kumimoji="0" lang="en-US" altLang="vi-VN" sz="2400" b="0" u="none" strike="noStrike" kern="1200" cap="none" spc="0" normalizeH="0" baseline="0" noProof="0" dirty="0">
                <a:ln>
                  <a:noFill/>
                </a:ln>
                <a:solidFill>
                  <a:srgbClr val="0000FF"/>
                </a:solidFill>
                <a:effectLst/>
                <a:uLnTx/>
                <a:uFillTx/>
                <a:latin typeface="#9Slide03 Arima Madurai Black" panose="00000A00000000000000" pitchFamily="2" charset="0"/>
                <a:cs typeface="#9Slide03 Arima Madurai Black" panose="00000A00000000000000" pitchFamily="2" charset="0"/>
              </a:rPr>
              <a:t>?</a:t>
            </a:r>
          </a:p>
        </p:txBody>
      </p:sp>
      <p:sp>
        <p:nvSpPr>
          <p:cNvPr id="16" name="Text Box 8">
            <a:extLst>
              <a:ext uri="{FF2B5EF4-FFF2-40B4-BE49-F238E27FC236}">
                <a16:creationId xmlns:a16="http://schemas.microsoft.com/office/drawing/2014/main" id="{2DC0E98B-CCB1-4908-BD7F-4A6824B07083}"/>
              </a:ext>
            </a:extLst>
          </p:cNvPr>
          <p:cNvSpPr txBox="1">
            <a:spLocks noChangeArrowheads="1"/>
          </p:cNvSpPr>
          <p:nvPr/>
        </p:nvSpPr>
        <p:spPr bwMode="auto">
          <a:xfrm>
            <a:off x="1120591" y="3359148"/>
            <a:ext cx="979011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Nhơ</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cơ</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quan</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tuần</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hoàn</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mà quá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trình</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trao</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đổi</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chất</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diễn</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ra ở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bên</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trong</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cơ</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thê</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được</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thực</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hiện</a:t>
            </a:r>
            <a:endPar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endParaRPr>
          </a:p>
        </p:txBody>
      </p:sp>
      <p:sp>
        <p:nvSpPr>
          <p:cNvPr id="17" name="Text Box 4">
            <a:extLst>
              <a:ext uri="{FF2B5EF4-FFF2-40B4-BE49-F238E27FC236}">
                <a16:creationId xmlns:a16="http://schemas.microsoft.com/office/drawing/2014/main" id="{BB6A083C-8269-4D9A-B1C9-DFA086B55919}"/>
              </a:ext>
            </a:extLst>
          </p:cNvPr>
          <p:cNvSpPr txBox="1">
            <a:spLocks noChangeArrowheads="1"/>
          </p:cNvSpPr>
          <p:nvPr/>
        </p:nvSpPr>
        <p:spPr bwMode="auto">
          <a:xfrm>
            <a:off x="292300" y="4327819"/>
            <a:ext cx="1159750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Điều</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gì</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sẽ</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xảy</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ra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nếu</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một</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trong</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các</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cơ</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quan</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tham</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gia</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vào</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quá</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trình</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trao</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đổi</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chất</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ngừng</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hoạt</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C0504D"/>
                </a:solidFill>
                <a:effectLst/>
                <a:uLnTx/>
                <a:uFillTx/>
                <a:latin typeface="#9Slide03 Arima Madurai Black" panose="00000A00000000000000" pitchFamily="2" charset="0"/>
                <a:cs typeface="#9Slide03 Arima Madurai Black" panose="00000A00000000000000" pitchFamily="2" charset="0"/>
              </a:rPr>
              <a:t>động</a:t>
            </a:r>
            <a:r>
              <a:rPr kumimoji="0" lang="en-US" altLang="vi-VN" sz="2400" b="0" u="none" strike="noStrike" kern="1200" cap="none" spc="0" normalizeH="0" baseline="0" noProof="0" dirty="0">
                <a:ln>
                  <a:noFill/>
                </a:ln>
                <a:solidFill>
                  <a:srgbClr val="C0504D"/>
                </a:solidFill>
                <a:effectLst/>
                <a:uLnTx/>
                <a:uFillTx/>
                <a:latin typeface="#9Slide03 Arima Madurai Black" panose="00000A00000000000000" pitchFamily="2" charset="0"/>
                <a:cs typeface="#9Slide03 Arima Madurai Black" panose="00000A00000000000000" pitchFamily="2" charset="0"/>
              </a:rPr>
              <a:t>?</a:t>
            </a:r>
          </a:p>
        </p:txBody>
      </p:sp>
      <p:sp>
        <p:nvSpPr>
          <p:cNvPr id="18" name="Text Box 8">
            <a:extLst>
              <a:ext uri="{FF2B5EF4-FFF2-40B4-BE49-F238E27FC236}">
                <a16:creationId xmlns:a16="http://schemas.microsoft.com/office/drawing/2014/main" id="{A58BF9D4-F90D-4A31-93D0-D04F46D9FC8C}"/>
              </a:ext>
            </a:extLst>
          </p:cNvPr>
          <p:cNvSpPr txBox="1">
            <a:spLocks noChangeArrowheads="1"/>
          </p:cNvSpPr>
          <p:nvPr/>
        </p:nvSpPr>
        <p:spPr bwMode="auto">
          <a:xfrm>
            <a:off x="647116" y="5386387"/>
            <a:ext cx="114328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Nếu</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một</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trong</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các</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cơ</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quan</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hô</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hấp</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bài</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tiết</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tuần</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hoàn</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tiêu</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hóa</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ngừng</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hoạt</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động</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sư</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trao</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đổi</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chất</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sẽ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ngừng</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hoạt</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động</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va</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cơ</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thê</a:t>
            </a:r>
            <a:r>
              <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rPr>
              <a:t>̉ sẽ </a:t>
            </a:r>
            <a:r>
              <a:rPr kumimoji="0" lang="en-US" altLang="vi-VN" sz="2400" b="0" u="none" strike="noStrike" kern="1200" cap="none" spc="0" normalizeH="0" baseline="0" noProof="0" dirty="0" err="1">
                <a:ln>
                  <a:noFill/>
                </a:ln>
                <a:solidFill>
                  <a:srgbClr val="FF0066"/>
                </a:solidFill>
                <a:effectLst/>
                <a:uLnTx/>
                <a:uFillTx/>
                <a:latin typeface="#9Slide03 Arima Madurai Black" panose="00000A00000000000000" pitchFamily="2" charset="0"/>
                <a:cs typeface="#9Slide03 Arima Madurai Black" panose="00000A00000000000000" pitchFamily="2" charset="0"/>
              </a:rPr>
              <a:t>chết</a:t>
            </a:r>
            <a:endParaRPr kumimoji="0" lang="en-US" altLang="vi-VN" sz="2400" b="0" u="none" strike="noStrike" kern="1200" cap="none" spc="0" normalizeH="0" baseline="0" noProof="0" dirty="0">
              <a:ln>
                <a:noFill/>
              </a:ln>
              <a:solidFill>
                <a:srgbClr val="FF0066"/>
              </a:solidFill>
              <a:effectLst/>
              <a:uLnTx/>
              <a:uFillTx/>
              <a:latin typeface="#9Slide03 Arima Madurai Black" panose="00000A00000000000000" pitchFamily="2" charset="0"/>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800" decel="100000"/>
                                        <p:tgtEl>
                                          <p:spTgt spid="17427"/>
                                        </p:tgtEl>
                                      </p:cBhvr>
                                    </p:animEffect>
                                    <p:anim calcmode="lin" valueType="num">
                                      <p:cBhvr>
                                        <p:cTn id="13" dur="800" decel="100000" fill="hold"/>
                                        <p:tgtEl>
                                          <p:spTgt spid="17427"/>
                                        </p:tgtEl>
                                        <p:attrNameLst>
                                          <p:attrName>style.rotation</p:attrName>
                                        </p:attrNameLst>
                                      </p:cBhvr>
                                      <p:tavLst>
                                        <p:tav tm="0">
                                          <p:val>
                                            <p:fltVal val="-90"/>
                                          </p:val>
                                        </p:tav>
                                        <p:tav tm="100000">
                                          <p:val>
                                            <p:fltVal val="0"/>
                                          </p:val>
                                        </p:tav>
                                      </p:tavLst>
                                    </p:anim>
                                    <p:anim calcmode="lin" valueType="num">
                                      <p:cBhvr>
                                        <p:cTn id="14" dur="800" decel="100000" fill="hold"/>
                                        <p:tgtEl>
                                          <p:spTgt spid="17427"/>
                                        </p:tgtEl>
                                        <p:attrNameLst>
                                          <p:attrName>ppt_x</p:attrName>
                                        </p:attrNameLst>
                                      </p:cBhvr>
                                      <p:tavLst>
                                        <p:tav tm="0">
                                          <p:val>
                                            <p:strVal val="#ppt_x+0.4"/>
                                          </p:val>
                                        </p:tav>
                                        <p:tav tm="100000">
                                          <p:val>
                                            <p:strVal val="#ppt_x-0.05"/>
                                          </p:val>
                                        </p:tav>
                                      </p:tavLst>
                                    </p:anim>
                                    <p:anim calcmode="lin" valueType="num">
                                      <p:cBhvr>
                                        <p:cTn id="15" dur="800" decel="100000" fill="hold"/>
                                        <p:tgtEl>
                                          <p:spTgt spid="1742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42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427"/>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fade">
                                      <p:cBhvr>
                                        <p:cTn id="22" dur="770" decel="100000"/>
                                        <p:tgtEl>
                                          <p:spTgt spid="17418"/>
                                        </p:tgtEl>
                                      </p:cBhvr>
                                    </p:animEffect>
                                    <p:animScale>
                                      <p:cBhvr>
                                        <p:cTn id="23" dur="770" decel="100000"/>
                                        <p:tgtEl>
                                          <p:spTgt spid="17418"/>
                                        </p:tgtEl>
                                      </p:cBhvr>
                                      <p:from x="10000" y="10000"/>
                                      <p:to x="200000" y="450000"/>
                                    </p:animScale>
                                    <p:animScale>
                                      <p:cBhvr>
                                        <p:cTn id="24" dur="1230" accel="100000" fill="hold">
                                          <p:stCondLst>
                                            <p:cond delay="770"/>
                                          </p:stCondLst>
                                        </p:cTn>
                                        <p:tgtEl>
                                          <p:spTgt spid="17418"/>
                                        </p:tgtEl>
                                      </p:cBhvr>
                                      <p:from x="200000" y="450000"/>
                                      <p:to x="100000" y="100000"/>
                                    </p:animScale>
                                    <p:set>
                                      <p:cBhvr>
                                        <p:cTn id="25" dur="770" fill="hold"/>
                                        <p:tgtEl>
                                          <p:spTgt spid="17418"/>
                                        </p:tgtEl>
                                        <p:attrNameLst>
                                          <p:attrName>ppt_x</p:attrName>
                                        </p:attrNameLst>
                                      </p:cBhvr>
                                      <p:to>
                                        <p:strVal val="(0.5)"/>
                                      </p:to>
                                    </p:set>
                                    <p:anim from="(0.5)" to="(#ppt_x)" calcmode="lin" valueType="num">
                                      <p:cBhvr>
                                        <p:cTn id="26" dur="1230" accel="100000" fill="hold">
                                          <p:stCondLst>
                                            <p:cond delay="770"/>
                                          </p:stCondLst>
                                        </p:cTn>
                                        <p:tgtEl>
                                          <p:spTgt spid="17418"/>
                                        </p:tgtEl>
                                        <p:attrNameLst>
                                          <p:attrName>ppt_x</p:attrName>
                                        </p:attrNameLst>
                                      </p:cBhvr>
                                    </p:anim>
                                    <p:set>
                                      <p:cBhvr>
                                        <p:cTn id="27" dur="770" fill="hold"/>
                                        <p:tgtEl>
                                          <p:spTgt spid="17418"/>
                                        </p:tgtEl>
                                        <p:attrNameLst>
                                          <p:attrName>ppt_y</p:attrName>
                                        </p:attrNameLst>
                                      </p:cBhvr>
                                      <p:to>
                                        <p:strVal val="(#ppt_y+0.4)"/>
                                      </p:to>
                                    </p:set>
                                    <p:anim from="(#ppt_y+0.4)" to="(#ppt_y)" calcmode="lin" valueType="num">
                                      <p:cBhvr>
                                        <p:cTn id="28" dur="1230" accel="100000" fill="hold">
                                          <p:stCondLst>
                                            <p:cond delay="770"/>
                                          </p:stCondLst>
                                        </p:cTn>
                                        <p:tgtEl>
                                          <p:spTgt spid="17418"/>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fade">
                                      <p:cBhvr>
                                        <p:cTn id="33" dur="770" decel="100000"/>
                                        <p:tgtEl>
                                          <p:spTgt spid="17419"/>
                                        </p:tgtEl>
                                      </p:cBhvr>
                                    </p:animEffect>
                                    <p:animScale>
                                      <p:cBhvr>
                                        <p:cTn id="34" dur="770" decel="100000"/>
                                        <p:tgtEl>
                                          <p:spTgt spid="17419"/>
                                        </p:tgtEl>
                                      </p:cBhvr>
                                      <p:from x="10000" y="10000"/>
                                      <p:to x="200000" y="450000"/>
                                    </p:animScale>
                                    <p:animScale>
                                      <p:cBhvr>
                                        <p:cTn id="35" dur="1230" accel="100000" fill="hold">
                                          <p:stCondLst>
                                            <p:cond delay="770"/>
                                          </p:stCondLst>
                                        </p:cTn>
                                        <p:tgtEl>
                                          <p:spTgt spid="17419"/>
                                        </p:tgtEl>
                                      </p:cBhvr>
                                      <p:from x="200000" y="450000"/>
                                      <p:to x="100000" y="100000"/>
                                    </p:animScale>
                                    <p:set>
                                      <p:cBhvr>
                                        <p:cTn id="36" dur="770" fill="hold"/>
                                        <p:tgtEl>
                                          <p:spTgt spid="17419"/>
                                        </p:tgtEl>
                                        <p:attrNameLst>
                                          <p:attrName>ppt_x</p:attrName>
                                        </p:attrNameLst>
                                      </p:cBhvr>
                                      <p:to>
                                        <p:strVal val="(0.5)"/>
                                      </p:to>
                                    </p:set>
                                    <p:anim from="(0.5)" to="(#ppt_x)" calcmode="lin" valueType="num">
                                      <p:cBhvr>
                                        <p:cTn id="37" dur="1230" accel="100000" fill="hold">
                                          <p:stCondLst>
                                            <p:cond delay="770"/>
                                          </p:stCondLst>
                                        </p:cTn>
                                        <p:tgtEl>
                                          <p:spTgt spid="17419"/>
                                        </p:tgtEl>
                                        <p:attrNameLst>
                                          <p:attrName>ppt_x</p:attrName>
                                        </p:attrNameLst>
                                      </p:cBhvr>
                                    </p:anim>
                                    <p:set>
                                      <p:cBhvr>
                                        <p:cTn id="38" dur="770" fill="hold"/>
                                        <p:tgtEl>
                                          <p:spTgt spid="17419"/>
                                        </p:tgtEl>
                                        <p:attrNameLst>
                                          <p:attrName>ppt_y</p:attrName>
                                        </p:attrNameLst>
                                      </p:cBhvr>
                                      <p:to>
                                        <p:strVal val="(#ppt_y+0.4)"/>
                                      </p:to>
                                    </p:set>
                                    <p:anim from="(#ppt_y+0.4)" to="(#ppt_y)" calcmode="lin" valueType="num">
                                      <p:cBhvr>
                                        <p:cTn id="39" dur="1230" accel="100000" fill="hold">
                                          <p:stCondLst>
                                            <p:cond delay="770"/>
                                          </p:stCondLst>
                                        </p:cTn>
                                        <p:tgtEl>
                                          <p:spTgt spid="17419"/>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7420"/>
                                        </p:tgtEl>
                                        <p:attrNameLst>
                                          <p:attrName>style.visibility</p:attrName>
                                        </p:attrNameLst>
                                      </p:cBhvr>
                                      <p:to>
                                        <p:strVal val="visible"/>
                                      </p:to>
                                    </p:set>
                                    <p:animEffect transition="in" filter="fade">
                                      <p:cBhvr>
                                        <p:cTn id="44" dur="770" decel="100000"/>
                                        <p:tgtEl>
                                          <p:spTgt spid="17420"/>
                                        </p:tgtEl>
                                      </p:cBhvr>
                                    </p:animEffect>
                                    <p:animScale>
                                      <p:cBhvr>
                                        <p:cTn id="45" dur="770" decel="100000"/>
                                        <p:tgtEl>
                                          <p:spTgt spid="17420"/>
                                        </p:tgtEl>
                                      </p:cBhvr>
                                      <p:from x="10000" y="10000"/>
                                      <p:to x="200000" y="450000"/>
                                    </p:animScale>
                                    <p:animScale>
                                      <p:cBhvr>
                                        <p:cTn id="46" dur="1230" accel="100000" fill="hold">
                                          <p:stCondLst>
                                            <p:cond delay="770"/>
                                          </p:stCondLst>
                                        </p:cTn>
                                        <p:tgtEl>
                                          <p:spTgt spid="17420"/>
                                        </p:tgtEl>
                                      </p:cBhvr>
                                      <p:from x="200000" y="450000"/>
                                      <p:to x="100000" y="100000"/>
                                    </p:animScale>
                                    <p:set>
                                      <p:cBhvr>
                                        <p:cTn id="47" dur="770" fill="hold"/>
                                        <p:tgtEl>
                                          <p:spTgt spid="17420"/>
                                        </p:tgtEl>
                                        <p:attrNameLst>
                                          <p:attrName>ppt_x</p:attrName>
                                        </p:attrNameLst>
                                      </p:cBhvr>
                                      <p:to>
                                        <p:strVal val="(0.5)"/>
                                      </p:to>
                                    </p:set>
                                    <p:anim from="(0.5)" to="(#ppt_x)" calcmode="lin" valueType="num">
                                      <p:cBhvr>
                                        <p:cTn id="48" dur="1230" accel="100000" fill="hold">
                                          <p:stCondLst>
                                            <p:cond delay="770"/>
                                          </p:stCondLst>
                                        </p:cTn>
                                        <p:tgtEl>
                                          <p:spTgt spid="17420"/>
                                        </p:tgtEl>
                                        <p:attrNameLst>
                                          <p:attrName>ppt_x</p:attrName>
                                        </p:attrNameLst>
                                      </p:cBhvr>
                                    </p:anim>
                                    <p:set>
                                      <p:cBhvr>
                                        <p:cTn id="49" dur="770" fill="hold"/>
                                        <p:tgtEl>
                                          <p:spTgt spid="17420"/>
                                        </p:tgtEl>
                                        <p:attrNameLst>
                                          <p:attrName>ppt_y</p:attrName>
                                        </p:attrNameLst>
                                      </p:cBhvr>
                                      <p:to>
                                        <p:strVal val="(#ppt_y+0.4)"/>
                                      </p:to>
                                    </p:set>
                                    <p:anim from="(#ppt_y+0.4)" to="(#ppt_y)" calcmode="lin" valueType="num">
                                      <p:cBhvr>
                                        <p:cTn id="50" dur="1230" accel="100000" fill="hold">
                                          <p:stCondLst>
                                            <p:cond delay="770"/>
                                          </p:stCondLst>
                                        </p:cTn>
                                        <p:tgtEl>
                                          <p:spTgt spid="17420"/>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7428"/>
                                        </p:tgtEl>
                                        <p:attrNameLst>
                                          <p:attrName>style.visibility</p:attrName>
                                        </p:attrNameLst>
                                      </p:cBhvr>
                                      <p:to>
                                        <p:strVal val="visible"/>
                                      </p:to>
                                    </p:set>
                                    <p:animEffect transition="in" filter="fade">
                                      <p:cBhvr>
                                        <p:cTn id="55" dur="800" decel="100000"/>
                                        <p:tgtEl>
                                          <p:spTgt spid="17428"/>
                                        </p:tgtEl>
                                      </p:cBhvr>
                                    </p:animEffect>
                                    <p:anim calcmode="lin" valueType="num">
                                      <p:cBhvr>
                                        <p:cTn id="56" dur="800" decel="100000" fill="hold"/>
                                        <p:tgtEl>
                                          <p:spTgt spid="17428"/>
                                        </p:tgtEl>
                                        <p:attrNameLst>
                                          <p:attrName>style.rotation</p:attrName>
                                        </p:attrNameLst>
                                      </p:cBhvr>
                                      <p:tavLst>
                                        <p:tav tm="0">
                                          <p:val>
                                            <p:fltVal val="-90"/>
                                          </p:val>
                                        </p:tav>
                                        <p:tav tm="100000">
                                          <p:val>
                                            <p:fltVal val="0"/>
                                          </p:val>
                                        </p:tav>
                                      </p:tavLst>
                                    </p:anim>
                                    <p:anim calcmode="lin" valueType="num">
                                      <p:cBhvr>
                                        <p:cTn id="57" dur="800" decel="100000" fill="hold"/>
                                        <p:tgtEl>
                                          <p:spTgt spid="17428"/>
                                        </p:tgtEl>
                                        <p:attrNameLst>
                                          <p:attrName>ppt_x</p:attrName>
                                        </p:attrNameLst>
                                      </p:cBhvr>
                                      <p:tavLst>
                                        <p:tav tm="0">
                                          <p:val>
                                            <p:strVal val="#ppt_x+0.4"/>
                                          </p:val>
                                        </p:tav>
                                        <p:tav tm="100000">
                                          <p:val>
                                            <p:strVal val="#ppt_x-0.05"/>
                                          </p:val>
                                        </p:tav>
                                      </p:tavLst>
                                    </p:anim>
                                    <p:anim calcmode="lin" valueType="num">
                                      <p:cBhvr>
                                        <p:cTn id="58" dur="800" decel="100000" fill="hold"/>
                                        <p:tgtEl>
                                          <p:spTgt spid="1742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742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7428"/>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17422"/>
                                        </p:tgtEl>
                                        <p:attrNameLst>
                                          <p:attrName>style.visibility</p:attrName>
                                        </p:attrNameLst>
                                      </p:cBhvr>
                                      <p:to>
                                        <p:strVal val="visible"/>
                                      </p:to>
                                    </p:set>
                                    <p:animEffect transition="in" filter="fade">
                                      <p:cBhvr>
                                        <p:cTn id="65" dur="770" decel="100000"/>
                                        <p:tgtEl>
                                          <p:spTgt spid="17422"/>
                                        </p:tgtEl>
                                      </p:cBhvr>
                                    </p:animEffect>
                                    <p:animScale>
                                      <p:cBhvr>
                                        <p:cTn id="66" dur="770" decel="100000"/>
                                        <p:tgtEl>
                                          <p:spTgt spid="17422"/>
                                        </p:tgtEl>
                                      </p:cBhvr>
                                      <p:from x="10000" y="10000"/>
                                      <p:to x="200000" y="450000"/>
                                    </p:animScale>
                                    <p:animScale>
                                      <p:cBhvr>
                                        <p:cTn id="67" dur="1230" accel="100000" fill="hold">
                                          <p:stCondLst>
                                            <p:cond delay="770"/>
                                          </p:stCondLst>
                                        </p:cTn>
                                        <p:tgtEl>
                                          <p:spTgt spid="17422"/>
                                        </p:tgtEl>
                                      </p:cBhvr>
                                      <p:from x="200000" y="450000"/>
                                      <p:to x="100000" y="100000"/>
                                    </p:animScale>
                                    <p:set>
                                      <p:cBhvr>
                                        <p:cTn id="68" dur="770" fill="hold"/>
                                        <p:tgtEl>
                                          <p:spTgt spid="17422"/>
                                        </p:tgtEl>
                                        <p:attrNameLst>
                                          <p:attrName>ppt_x</p:attrName>
                                        </p:attrNameLst>
                                      </p:cBhvr>
                                      <p:to>
                                        <p:strVal val="(0.5)"/>
                                      </p:to>
                                    </p:set>
                                    <p:anim from="(0.5)" to="(#ppt_x)" calcmode="lin" valueType="num">
                                      <p:cBhvr>
                                        <p:cTn id="69" dur="1230" accel="100000" fill="hold">
                                          <p:stCondLst>
                                            <p:cond delay="770"/>
                                          </p:stCondLst>
                                        </p:cTn>
                                        <p:tgtEl>
                                          <p:spTgt spid="17422"/>
                                        </p:tgtEl>
                                        <p:attrNameLst>
                                          <p:attrName>ppt_x</p:attrName>
                                        </p:attrNameLst>
                                      </p:cBhvr>
                                    </p:anim>
                                    <p:set>
                                      <p:cBhvr>
                                        <p:cTn id="70" dur="770" fill="hold"/>
                                        <p:tgtEl>
                                          <p:spTgt spid="17422"/>
                                        </p:tgtEl>
                                        <p:attrNameLst>
                                          <p:attrName>ppt_y</p:attrName>
                                        </p:attrNameLst>
                                      </p:cBhvr>
                                      <p:to>
                                        <p:strVal val="(#ppt_y+0.4)"/>
                                      </p:to>
                                    </p:set>
                                    <p:anim from="(#ppt_y+0.4)" to="(#ppt_y)" calcmode="lin" valueType="num">
                                      <p:cBhvr>
                                        <p:cTn id="71" dur="1230" accel="100000" fill="hold">
                                          <p:stCondLst>
                                            <p:cond delay="770"/>
                                          </p:stCondLst>
                                        </p:cTn>
                                        <p:tgtEl>
                                          <p:spTgt spid="17422"/>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17423"/>
                                        </p:tgtEl>
                                        <p:attrNameLst>
                                          <p:attrName>style.visibility</p:attrName>
                                        </p:attrNameLst>
                                      </p:cBhvr>
                                      <p:to>
                                        <p:strVal val="visible"/>
                                      </p:to>
                                    </p:set>
                                    <p:animEffect transition="in" filter="fade">
                                      <p:cBhvr>
                                        <p:cTn id="76" dur="770" decel="100000"/>
                                        <p:tgtEl>
                                          <p:spTgt spid="17423"/>
                                        </p:tgtEl>
                                      </p:cBhvr>
                                    </p:animEffect>
                                    <p:animScale>
                                      <p:cBhvr>
                                        <p:cTn id="77" dur="770" decel="100000"/>
                                        <p:tgtEl>
                                          <p:spTgt spid="17423"/>
                                        </p:tgtEl>
                                      </p:cBhvr>
                                      <p:from x="10000" y="10000"/>
                                      <p:to x="200000" y="450000"/>
                                    </p:animScale>
                                    <p:animScale>
                                      <p:cBhvr>
                                        <p:cTn id="78" dur="1230" accel="100000" fill="hold">
                                          <p:stCondLst>
                                            <p:cond delay="770"/>
                                          </p:stCondLst>
                                        </p:cTn>
                                        <p:tgtEl>
                                          <p:spTgt spid="17423"/>
                                        </p:tgtEl>
                                      </p:cBhvr>
                                      <p:from x="200000" y="450000"/>
                                      <p:to x="100000" y="100000"/>
                                    </p:animScale>
                                    <p:set>
                                      <p:cBhvr>
                                        <p:cTn id="79" dur="770" fill="hold"/>
                                        <p:tgtEl>
                                          <p:spTgt spid="17423"/>
                                        </p:tgtEl>
                                        <p:attrNameLst>
                                          <p:attrName>ppt_x</p:attrName>
                                        </p:attrNameLst>
                                      </p:cBhvr>
                                      <p:to>
                                        <p:strVal val="(0.5)"/>
                                      </p:to>
                                    </p:set>
                                    <p:anim from="(0.5)" to="(#ppt_x)" calcmode="lin" valueType="num">
                                      <p:cBhvr>
                                        <p:cTn id="80" dur="1230" accel="100000" fill="hold">
                                          <p:stCondLst>
                                            <p:cond delay="770"/>
                                          </p:stCondLst>
                                        </p:cTn>
                                        <p:tgtEl>
                                          <p:spTgt spid="17423"/>
                                        </p:tgtEl>
                                        <p:attrNameLst>
                                          <p:attrName>ppt_x</p:attrName>
                                        </p:attrNameLst>
                                      </p:cBhvr>
                                    </p:anim>
                                    <p:set>
                                      <p:cBhvr>
                                        <p:cTn id="81" dur="770" fill="hold"/>
                                        <p:tgtEl>
                                          <p:spTgt spid="17423"/>
                                        </p:tgtEl>
                                        <p:attrNameLst>
                                          <p:attrName>ppt_y</p:attrName>
                                        </p:attrNameLst>
                                      </p:cBhvr>
                                      <p:to>
                                        <p:strVal val="(#ppt_y+0.4)"/>
                                      </p:to>
                                    </p:set>
                                    <p:anim from="(#ppt_y+0.4)" to="(#ppt_y)" calcmode="lin" valueType="num">
                                      <p:cBhvr>
                                        <p:cTn id="82" dur="1230" accel="100000" fill="hold">
                                          <p:stCondLst>
                                            <p:cond delay="770"/>
                                          </p:stCondLst>
                                        </p:cTn>
                                        <p:tgtEl>
                                          <p:spTgt spid="17423"/>
                                        </p:tgtEl>
                                        <p:attrNameLst>
                                          <p:attrName>ppt_y</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17424"/>
                                        </p:tgtEl>
                                        <p:attrNameLst>
                                          <p:attrName>style.visibility</p:attrName>
                                        </p:attrNameLst>
                                      </p:cBhvr>
                                      <p:to>
                                        <p:strVal val="visible"/>
                                      </p:to>
                                    </p:set>
                                    <p:animEffect transition="in" filter="fade">
                                      <p:cBhvr>
                                        <p:cTn id="87" dur="770" decel="100000"/>
                                        <p:tgtEl>
                                          <p:spTgt spid="17424"/>
                                        </p:tgtEl>
                                      </p:cBhvr>
                                    </p:animEffect>
                                    <p:animScale>
                                      <p:cBhvr>
                                        <p:cTn id="88" dur="770" decel="100000"/>
                                        <p:tgtEl>
                                          <p:spTgt spid="17424"/>
                                        </p:tgtEl>
                                      </p:cBhvr>
                                      <p:from x="10000" y="10000"/>
                                      <p:to x="200000" y="450000"/>
                                    </p:animScale>
                                    <p:animScale>
                                      <p:cBhvr>
                                        <p:cTn id="89" dur="1230" accel="100000" fill="hold">
                                          <p:stCondLst>
                                            <p:cond delay="770"/>
                                          </p:stCondLst>
                                        </p:cTn>
                                        <p:tgtEl>
                                          <p:spTgt spid="17424"/>
                                        </p:tgtEl>
                                      </p:cBhvr>
                                      <p:from x="200000" y="450000"/>
                                      <p:to x="100000" y="100000"/>
                                    </p:animScale>
                                    <p:set>
                                      <p:cBhvr>
                                        <p:cTn id="90" dur="770" fill="hold"/>
                                        <p:tgtEl>
                                          <p:spTgt spid="17424"/>
                                        </p:tgtEl>
                                        <p:attrNameLst>
                                          <p:attrName>ppt_x</p:attrName>
                                        </p:attrNameLst>
                                      </p:cBhvr>
                                      <p:to>
                                        <p:strVal val="(0.5)"/>
                                      </p:to>
                                    </p:set>
                                    <p:anim from="(0.5)" to="(#ppt_x)" calcmode="lin" valueType="num">
                                      <p:cBhvr>
                                        <p:cTn id="91" dur="1230" accel="100000" fill="hold">
                                          <p:stCondLst>
                                            <p:cond delay="770"/>
                                          </p:stCondLst>
                                        </p:cTn>
                                        <p:tgtEl>
                                          <p:spTgt spid="17424"/>
                                        </p:tgtEl>
                                        <p:attrNameLst>
                                          <p:attrName>ppt_x</p:attrName>
                                        </p:attrNameLst>
                                      </p:cBhvr>
                                    </p:anim>
                                    <p:set>
                                      <p:cBhvr>
                                        <p:cTn id="92" dur="770" fill="hold"/>
                                        <p:tgtEl>
                                          <p:spTgt spid="17424"/>
                                        </p:tgtEl>
                                        <p:attrNameLst>
                                          <p:attrName>ppt_y</p:attrName>
                                        </p:attrNameLst>
                                      </p:cBhvr>
                                      <p:to>
                                        <p:strVal val="(#ppt_y+0.4)"/>
                                      </p:to>
                                    </p:set>
                                    <p:anim from="(#ppt_y+0.4)" to="(#ppt_y)" calcmode="lin" valueType="num">
                                      <p:cBhvr>
                                        <p:cTn id="93" dur="1230" accel="100000" fill="hold">
                                          <p:stCondLst>
                                            <p:cond delay="770"/>
                                          </p:stCondLst>
                                        </p:cTn>
                                        <p:tgtEl>
                                          <p:spTgt spid="17424"/>
                                        </p:tgtEl>
                                        <p:attrNameLst>
                                          <p:attrName>ppt_y</p:attrName>
                                        </p:attrNameLst>
                                      </p:cBhvr>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51"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770" decel="100000"/>
                                        <p:tgtEl>
                                          <p:spTgt spid="15"/>
                                        </p:tgtEl>
                                      </p:cBhvr>
                                    </p:animEffect>
                                    <p:animScale>
                                      <p:cBhvr>
                                        <p:cTn id="99" dur="770" decel="100000"/>
                                        <p:tgtEl>
                                          <p:spTgt spid="15"/>
                                        </p:tgtEl>
                                      </p:cBhvr>
                                      <p:from x="10000" y="10000"/>
                                      <p:to x="200000" y="450000"/>
                                    </p:animScale>
                                    <p:animScale>
                                      <p:cBhvr>
                                        <p:cTn id="100" dur="1230" accel="100000" fill="hold">
                                          <p:stCondLst>
                                            <p:cond delay="770"/>
                                          </p:stCondLst>
                                        </p:cTn>
                                        <p:tgtEl>
                                          <p:spTgt spid="15"/>
                                        </p:tgtEl>
                                      </p:cBhvr>
                                      <p:from x="200000" y="450000"/>
                                      <p:to x="100000" y="100000"/>
                                    </p:animScale>
                                    <p:set>
                                      <p:cBhvr>
                                        <p:cTn id="101" dur="770" fill="hold"/>
                                        <p:tgtEl>
                                          <p:spTgt spid="15"/>
                                        </p:tgtEl>
                                        <p:attrNameLst>
                                          <p:attrName>ppt_x</p:attrName>
                                        </p:attrNameLst>
                                      </p:cBhvr>
                                      <p:to>
                                        <p:strVal val="(0.5)"/>
                                      </p:to>
                                    </p:set>
                                    <p:anim from="(0.5)" to="(#ppt_x)" calcmode="lin" valueType="num">
                                      <p:cBhvr>
                                        <p:cTn id="102" dur="1230" accel="100000" fill="hold">
                                          <p:stCondLst>
                                            <p:cond delay="770"/>
                                          </p:stCondLst>
                                        </p:cTn>
                                        <p:tgtEl>
                                          <p:spTgt spid="15"/>
                                        </p:tgtEl>
                                        <p:attrNameLst>
                                          <p:attrName>ppt_x</p:attrName>
                                        </p:attrNameLst>
                                      </p:cBhvr>
                                    </p:anim>
                                    <p:set>
                                      <p:cBhvr>
                                        <p:cTn id="103" dur="770" fill="hold"/>
                                        <p:tgtEl>
                                          <p:spTgt spid="15"/>
                                        </p:tgtEl>
                                        <p:attrNameLst>
                                          <p:attrName>ppt_y</p:attrName>
                                        </p:attrNameLst>
                                      </p:cBhvr>
                                      <p:to>
                                        <p:strVal val="(#ppt_y+0.4)"/>
                                      </p:to>
                                    </p:set>
                                    <p:anim from="(#ppt_y+0.4)" to="(#ppt_y)" calcmode="lin" valueType="num">
                                      <p:cBhvr>
                                        <p:cTn id="104" dur="1230" accel="100000" fill="hold">
                                          <p:stCondLst>
                                            <p:cond delay="770"/>
                                          </p:stCondLst>
                                        </p:cTn>
                                        <p:tgtEl>
                                          <p:spTgt spid="15"/>
                                        </p:tgtEl>
                                        <p:attrNameLst>
                                          <p:attrName>ppt_y</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5" presetClass="entr" presetSubtype="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1000" fill="hold"/>
                                        <p:tgtEl>
                                          <p:spTgt spid="16"/>
                                        </p:tgtEl>
                                        <p:attrNameLst>
                                          <p:attrName>ppt_w</p:attrName>
                                        </p:attrNameLst>
                                      </p:cBhvr>
                                      <p:tavLst>
                                        <p:tav tm="0">
                                          <p:val>
                                            <p:fltVal val="0"/>
                                          </p:val>
                                        </p:tav>
                                        <p:tav tm="100000">
                                          <p:val>
                                            <p:strVal val="#ppt_w"/>
                                          </p:val>
                                        </p:tav>
                                      </p:tavLst>
                                    </p:anim>
                                    <p:anim calcmode="lin" valueType="num">
                                      <p:cBhvr>
                                        <p:cTn id="110" dur="1000" fill="hold"/>
                                        <p:tgtEl>
                                          <p:spTgt spid="16"/>
                                        </p:tgtEl>
                                        <p:attrNameLst>
                                          <p:attrName>ppt_h</p:attrName>
                                        </p:attrNameLst>
                                      </p:cBhvr>
                                      <p:tavLst>
                                        <p:tav tm="0">
                                          <p:val>
                                            <p:fltVal val="0"/>
                                          </p:val>
                                        </p:tav>
                                        <p:tav tm="100000">
                                          <p:val>
                                            <p:strVal val="#ppt_h"/>
                                          </p:val>
                                        </p:tav>
                                      </p:tavLst>
                                    </p:anim>
                                    <p:anim calcmode="lin" valueType="num">
                                      <p:cBhvr>
                                        <p:cTn id="11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down)">
                                      <p:cBhvr>
                                        <p:cTn id="117" dur="580">
                                          <p:stCondLst>
                                            <p:cond delay="0"/>
                                          </p:stCondLst>
                                        </p:cTn>
                                        <p:tgtEl>
                                          <p:spTgt spid="17"/>
                                        </p:tgtEl>
                                      </p:cBhvr>
                                    </p:animEffect>
                                    <p:anim calcmode="lin" valueType="num">
                                      <p:cBhvr>
                                        <p:cTn id="1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3" dur="26">
                                          <p:stCondLst>
                                            <p:cond delay="650"/>
                                          </p:stCondLst>
                                        </p:cTn>
                                        <p:tgtEl>
                                          <p:spTgt spid="17"/>
                                        </p:tgtEl>
                                      </p:cBhvr>
                                      <p:to x="100000" y="60000"/>
                                    </p:animScale>
                                    <p:animScale>
                                      <p:cBhvr>
                                        <p:cTn id="124" dur="166" decel="50000">
                                          <p:stCondLst>
                                            <p:cond delay="676"/>
                                          </p:stCondLst>
                                        </p:cTn>
                                        <p:tgtEl>
                                          <p:spTgt spid="17"/>
                                        </p:tgtEl>
                                      </p:cBhvr>
                                      <p:to x="100000" y="100000"/>
                                    </p:animScale>
                                    <p:animScale>
                                      <p:cBhvr>
                                        <p:cTn id="125" dur="26">
                                          <p:stCondLst>
                                            <p:cond delay="1312"/>
                                          </p:stCondLst>
                                        </p:cTn>
                                        <p:tgtEl>
                                          <p:spTgt spid="17"/>
                                        </p:tgtEl>
                                      </p:cBhvr>
                                      <p:to x="100000" y="80000"/>
                                    </p:animScale>
                                    <p:animScale>
                                      <p:cBhvr>
                                        <p:cTn id="126" dur="166" decel="50000">
                                          <p:stCondLst>
                                            <p:cond delay="1338"/>
                                          </p:stCondLst>
                                        </p:cTn>
                                        <p:tgtEl>
                                          <p:spTgt spid="17"/>
                                        </p:tgtEl>
                                      </p:cBhvr>
                                      <p:to x="100000" y="100000"/>
                                    </p:animScale>
                                    <p:animScale>
                                      <p:cBhvr>
                                        <p:cTn id="127" dur="26">
                                          <p:stCondLst>
                                            <p:cond delay="1642"/>
                                          </p:stCondLst>
                                        </p:cTn>
                                        <p:tgtEl>
                                          <p:spTgt spid="17"/>
                                        </p:tgtEl>
                                      </p:cBhvr>
                                      <p:to x="100000" y="90000"/>
                                    </p:animScale>
                                    <p:animScale>
                                      <p:cBhvr>
                                        <p:cTn id="128" dur="166" decel="50000">
                                          <p:stCondLst>
                                            <p:cond delay="1668"/>
                                          </p:stCondLst>
                                        </p:cTn>
                                        <p:tgtEl>
                                          <p:spTgt spid="17"/>
                                        </p:tgtEl>
                                      </p:cBhvr>
                                      <p:to x="100000" y="100000"/>
                                    </p:animScale>
                                    <p:animScale>
                                      <p:cBhvr>
                                        <p:cTn id="129" dur="26">
                                          <p:stCondLst>
                                            <p:cond delay="1808"/>
                                          </p:stCondLst>
                                        </p:cTn>
                                        <p:tgtEl>
                                          <p:spTgt spid="17"/>
                                        </p:tgtEl>
                                      </p:cBhvr>
                                      <p:to x="100000" y="95000"/>
                                    </p:animScale>
                                    <p:animScale>
                                      <p:cBhvr>
                                        <p:cTn id="130" dur="166" decel="50000">
                                          <p:stCondLst>
                                            <p:cond delay="1834"/>
                                          </p:stCondLst>
                                        </p:cTn>
                                        <p:tgtEl>
                                          <p:spTgt spid="17"/>
                                        </p:tgtEl>
                                      </p:cBhvr>
                                      <p:to x="100000" y="100000"/>
                                    </p:animScale>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1" presetClass="entr" presetSubtype="0" fill="hold" grpId="0"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770" decel="100000"/>
                                        <p:tgtEl>
                                          <p:spTgt spid="18"/>
                                        </p:tgtEl>
                                      </p:cBhvr>
                                    </p:animEffect>
                                    <p:animScale>
                                      <p:cBhvr>
                                        <p:cTn id="136" dur="770" decel="100000"/>
                                        <p:tgtEl>
                                          <p:spTgt spid="18"/>
                                        </p:tgtEl>
                                      </p:cBhvr>
                                      <p:from x="10000" y="10000"/>
                                      <p:to x="200000" y="450000"/>
                                    </p:animScale>
                                    <p:animScale>
                                      <p:cBhvr>
                                        <p:cTn id="137" dur="1230" accel="100000" fill="hold">
                                          <p:stCondLst>
                                            <p:cond delay="770"/>
                                          </p:stCondLst>
                                        </p:cTn>
                                        <p:tgtEl>
                                          <p:spTgt spid="18"/>
                                        </p:tgtEl>
                                      </p:cBhvr>
                                      <p:from x="200000" y="450000"/>
                                      <p:to x="100000" y="100000"/>
                                    </p:animScale>
                                    <p:set>
                                      <p:cBhvr>
                                        <p:cTn id="138" dur="770" fill="hold"/>
                                        <p:tgtEl>
                                          <p:spTgt spid="18"/>
                                        </p:tgtEl>
                                        <p:attrNameLst>
                                          <p:attrName>ppt_x</p:attrName>
                                        </p:attrNameLst>
                                      </p:cBhvr>
                                      <p:to>
                                        <p:strVal val="(0.5)"/>
                                      </p:to>
                                    </p:set>
                                    <p:anim from="(0.5)" to="(#ppt_x)" calcmode="lin" valueType="num">
                                      <p:cBhvr>
                                        <p:cTn id="139" dur="1230" accel="100000" fill="hold">
                                          <p:stCondLst>
                                            <p:cond delay="770"/>
                                          </p:stCondLst>
                                        </p:cTn>
                                        <p:tgtEl>
                                          <p:spTgt spid="18"/>
                                        </p:tgtEl>
                                        <p:attrNameLst>
                                          <p:attrName>ppt_x</p:attrName>
                                        </p:attrNameLst>
                                      </p:cBhvr>
                                    </p:anim>
                                    <p:set>
                                      <p:cBhvr>
                                        <p:cTn id="140" dur="770" fill="hold"/>
                                        <p:tgtEl>
                                          <p:spTgt spid="18"/>
                                        </p:tgtEl>
                                        <p:attrNameLst>
                                          <p:attrName>ppt_y</p:attrName>
                                        </p:attrNameLst>
                                      </p:cBhvr>
                                      <p:to>
                                        <p:strVal val="(#ppt_y+0.4)"/>
                                      </p:to>
                                    </p:set>
                                    <p:anim from="(#ppt_y+0.4)" to="(#ppt_y)" calcmode="lin" valueType="num">
                                      <p:cBhvr>
                                        <p:cTn id="141" dur="1230" accel="100000" fill="hold">
                                          <p:stCondLst>
                                            <p:cond delay="770"/>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8" grpId="0"/>
      <p:bldP spid="17419" grpId="0"/>
      <p:bldP spid="17420" grpId="0"/>
      <p:bldP spid="17422" grpId="0"/>
      <p:bldP spid="17423" grpId="0"/>
      <p:bldP spid="17424" grpId="0"/>
      <p:bldP spid="17427" grpId="0"/>
      <p:bldP spid="17428"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2">
            <a:extLst>
              <a:ext uri="{FF2B5EF4-FFF2-40B4-BE49-F238E27FC236}">
                <a16:creationId xmlns:a16="http://schemas.microsoft.com/office/drawing/2014/main" id="{A79042D1-ACC2-4C19-8C01-63496978F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828800"/>
            <a:ext cx="7969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3" name="Group 27">
            <a:extLst>
              <a:ext uri="{FF2B5EF4-FFF2-40B4-BE49-F238E27FC236}">
                <a16:creationId xmlns:a16="http://schemas.microsoft.com/office/drawing/2014/main" id="{5D6ADE5B-C07D-4B2F-96E0-DABEAAFC0AD5}"/>
              </a:ext>
            </a:extLst>
          </p:cNvPr>
          <p:cNvGrpSpPr>
            <a:grpSpLocks/>
          </p:cNvGrpSpPr>
          <p:nvPr/>
        </p:nvGrpSpPr>
        <p:grpSpPr bwMode="auto">
          <a:xfrm>
            <a:off x="2590800" y="304800"/>
            <a:ext cx="7467600" cy="1219200"/>
            <a:chOff x="672" y="192"/>
            <a:chExt cx="4704" cy="768"/>
          </a:xfrm>
        </p:grpSpPr>
        <p:pic>
          <p:nvPicPr>
            <p:cNvPr id="9228" name="Picture 7" descr="phu thuy1">
              <a:extLst>
                <a:ext uri="{FF2B5EF4-FFF2-40B4-BE49-F238E27FC236}">
                  <a16:creationId xmlns:a16="http://schemas.microsoft.com/office/drawing/2014/main" id="{D8A65F54-E8D0-4956-AC04-BFA95774B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19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WordArt 10">
              <a:extLst>
                <a:ext uri="{FF2B5EF4-FFF2-40B4-BE49-F238E27FC236}">
                  <a16:creationId xmlns:a16="http://schemas.microsoft.com/office/drawing/2014/main" id="{ABED778F-E62C-4105-A520-6C3488350BEA}"/>
                </a:ext>
              </a:extLst>
            </p:cNvPr>
            <p:cNvSpPr>
              <a:spLocks noChangeArrowheads="1" noChangeShapeType="1" noTextEdit="1"/>
            </p:cNvSpPr>
            <p:nvPr/>
          </p:nvSpPr>
          <p:spPr bwMode="auto">
            <a:xfrm>
              <a:off x="1584" y="384"/>
              <a:ext cx="2844" cy="408"/>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Ai nhanh - Ai đúng</a:t>
              </a:r>
            </a:p>
          </p:txBody>
        </p:sp>
        <p:pic>
          <p:nvPicPr>
            <p:cNvPr id="9230" name="Picture 11" descr="phu thuy1">
              <a:extLst>
                <a:ext uri="{FF2B5EF4-FFF2-40B4-BE49-F238E27FC236}">
                  <a16:creationId xmlns:a16="http://schemas.microsoft.com/office/drawing/2014/main" id="{06F381B0-4F67-466C-B970-BE9E72624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 y="19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Text Box 12">
            <a:extLst>
              <a:ext uri="{FF2B5EF4-FFF2-40B4-BE49-F238E27FC236}">
                <a16:creationId xmlns:a16="http://schemas.microsoft.com/office/drawing/2014/main" id="{945D0FEA-3D52-4848-A551-D9C093128891}"/>
              </a:ext>
            </a:extLst>
          </p:cNvPr>
          <p:cNvSpPr txBox="1">
            <a:spLocks noChangeArrowheads="1"/>
          </p:cNvSpPr>
          <p:nvPr/>
        </p:nvSpPr>
        <p:spPr bwMode="auto">
          <a:xfrm>
            <a:off x="3124201" y="1905001"/>
            <a:ext cx="6613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Những cơ quan nào tham gia vào quá trình trao đổi chất ở người?</a:t>
            </a:r>
          </a:p>
        </p:txBody>
      </p:sp>
      <p:pic>
        <p:nvPicPr>
          <p:cNvPr id="4110" name="Picture 14" descr="A">
            <a:extLst>
              <a:ext uri="{FF2B5EF4-FFF2-40B4-BE49-F238E27FC236}">
                <a16:creationId xmlns:a16="http://schemas.microsoft.com/office/drawing/2014/main" id="{51D5705A-98D5-47D7-A26F-C74B29AF9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70238"/>
            <a:ext cx="685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a:extLst>
              <a:ext uri="{FF2B5EF4-FFF2-40B4-BE49-F238E27FC236}">
                <a16:creationId xmlns:a16="http://schemas.microsoft.com/office/drawing/2014/main" id="{2F5EE8B9-2B78-4450-87E8-64CD1533DC2F}"/>
              </a:ext>
            </a:extLst>
          </p:cNvPr>
          <p:cNvSpPr txBox="1">
            <a:spLocks noChangeArrowheads="1"/>
          </p:cNvSpPr>
          <p:nvPr/>
        </p:nvSpPr>
        <p:spPr bwMode="auto">
          <a:xfrm>
            <a:off x="3124200" y="3200400"/>
            <a:ext cx="71961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cơ quan tiêu hoá, cơ quan tuần hoàn, phổi, cơ quan bài tiết</a:t>
            </a:r>
          </a:p>
        </p:txBody>
      </p:sp>
      <p:pic>
        <p:nvPicPr>
          <p:cNvPr id="4113" name="Picture 17" descr="B">
            <a:extLst>
              <a:ext uri="{FF2B5EF4-FFF2-40B4-BE49-F238E27FC236}">
                <a16:creationId xmlns:a16="http://schemas.microsoft.com/office/drawing/2014/main" id="{7D844290-D2C6-436E-A07E-DAFFAD61F4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14801"/>
            <a:ext cx="685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a:extLst>
              <a:ext uri="{FF2B5EF4-FFF2-40B4-BE49-F238E27FC236}">
                <a16:creationId xmlns:a16="http://schemas.microsoft.com/office/drawing/2014/main" id="{78792437-DB96-4D57-ABF5-155F99AF9547}"/>
              </a:ext>
            </a:extLst>
          </p:cNvPr>
          <p:cNvSpPr txBox="1">
            <a:spLocks noChangeArrowheads="1"/>
          </p:cNvSpPr>
          <p:nvPr/>
        </p:nvSpPr>
        <p:spPr bwMode="auto">
          <a:xfrm>
            <a:off x="3124201" y="4191000"/>
            <a:ext cx="61388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cơ quan tiêu hoá, cơ quan bài tiết, cơ quan hô hấp</a:t>
            </a:r>
          </a:p>
        </p:txBody>
      </p:sp>
      <p:pic>
        <p:nvPicPr>
          <p:cNvPr id="4119" name="Picture 23" descr="C">
            <a:extLst>
              <a:ext uri="{FF2B5EF4-FFF2-40B4-BE49-F238E27FC236}">
                <a16:creationId xmlns:a16="http://schemas.microsoft.com/office/drawing/2014/main" id="{BE4B4768-EA88-4172-A3D8-65FFA3839B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105401"/>
            <a:ext cx="685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Text Box 25">
            <a:extLst>
              <a:ext uri="{FF2B5EF4-FFF2-40B4-BE49-F238E27FC236}">
                <a16:creationId xmlns:a16="http://schemas.microsoft.com/office/drawing/2014/main" id="{A26968E8-563F-44E9-A2C2-55226F77B588}"/>
              </a:ext>
            </a:extLst>
          </p:cNvPr>
          <p:cNvSpPr txBox="1">
            <a:spLocks noChangeArrowheads="1"/>
          </p:cNvSpPr>
          <p:nvPr/>
        </p:nvSpPr>
        <p:spPr bwMode="auto">
          <a:xfrm>
            <a:off x="3124200" y="5105400"/>
            <a:ext cx="670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cơ quan tiêu hoá, cơ quan tuần hoàn, cơ quan hô hấp, cơ quan bài tiết</a:t>
            </a:r>
          </a:p>
        </p:txBody>
      </p:sp>
      <p:pic>
        <p:nvPicPr>
          <p:cNvPr id="4122" name="Picture 26" descr="4">
            <a:extLst>
              <a:ext uri="{FF2B5EF4-FFF2-40B4-BE49-F238E27FC236}">
                <a16:creationId xmlns:a16="http://schemas.microsoft.com/office/drawing/2014/main" id="{5598B426-5858-4B78-B4EC-AB68B4114D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953001"/>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23"/>
                                        </p:tgtEl>
                                        <p:attrNameLst>
                                          <p:attrName>style.visibility</p:attrName>
                                        </p:attrNameLst>
                                      </p:cBhvr>
                                      <p:to>
                                        <p:strVal val="visible"/>
                                      </p:to>
                                    </p:set>
                                    <p:anim calcmode="lin" valueType="num">
                                      <p:cBhvr additive="base">
                                        <p:cTn id="7" dur="1000" fill="hold"/>
                                        <p:tgtEl>
                                          <p:spTgt spid="4123"/>
                                        </p:tgtEl>
                                        <p:attrNameLst>
                                          <p:attrName>ppt_x</p:attrName>
                                        </p:attrNameLst>
                                      </p:cBhvr>
                                      <p:tavLst>
                                        <p:tav tm="0">
                                          <p:val>
                                            <p:strVal val="0-#ppt_w/2"/>
                                          </p:val>
                                        </p:tav>
                                        <p:tav tm="100000">
                                          <p:val>
                                            <p:strVal val="#ppt_x"/>
                                          </p:val>
                                        </p:tav>
                                      </p:tavLst>
                                    </p:anim>
                                    <p:anim calcmode="lin" valueType="num">
                                      <p:cBhvr additive="base">
                                        <p:cTn id="8" dur="1000" fill="hold"/>
                                        <p:tgtEl>
                                          <p:spTgt spid="41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anim calcmode="lin" valueType="num">
                                      <p:cBhvr>
                                        <p:cTn id="13" dur="500" fill="hold"/>
                                        <p:tgtEl>
                                          <p:spTgt spid="4104"/>
                                        </p:tgtEl>
                                        <p:attrNameLst>
                                          <p:attrName>ppt_w</p:attrName>
                                        </p:attrNameLst>
                                      </p:cBhvr>
                                      <p:tavLst>
                                        <p:tav tm="0">
                                          <p:val>
                                            <p:fltVal val="0"/>
                                          </p:val>
                                        </p:tav>
                                        <p:tav tm="100000">
                                          <p:val>
                                            <p:strVal val="#ppt_w"/>
                                          </p:val>
                                        </p:tav>
                                      </p:tavLst>
                                    </p:anim>
                                    <p:anim calcmode="lin" valueType="num">
                                      <p:cBhvr>
                                        <p:cTn id="14" dur="500" fill="hold"/>
                                        <p:tgtEl>
                                          <p:spTgt spid="4104"/>
                                        </p:tgtEl>
                                        <p:attrNameLst>
                                          <p:attrName>ppt_h</p:attrName>
                                        </p:attrNameLst>
                                      </p:cBhvr>
                                      <p:tavLst>
                                        <p:tav tm="0">
                                          <p:val>
                                            <p:fltVal val="0"/>
                                          </p:val>
                                        </p:tav>
                                        <p:tav tm="100000">
                                          <p:val>
                                            <p:strVal val="#ppt_h"/>
                                          </p:val>
                                        </p:tav>
                                      </p:tavLst>
                                    </p:anim>
                                    <p:animEffect transition="in" filter="fade">
                                      <p:cBhvr>
                                        <p:cTn id="15" dur="500"/>
                                        <p:tgtEl>
                                          <p:spTgt spid="4104"/>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4108"/>
                                        </p:tgtEl>
                                        <p:attrNameLst>
                                          <p:attrName>style.visibility</p:attrName>
                                        </p:attrNameLst>
                                      </p:cBhvr>
                                      <p:to>
                                        <p:strVal val="visible"/>
                                      </p:to>
                                    </p:set>
                                    <p:anim calcmode="lin" valueType="num">
                                      <p:cBhvr>
                                        <p:cTn id="18" dur="500" fill="hold"/>
                                        <p:tgtEl>
                                          <p:spTgt spid="4108"/>
                                        </p:tgtEl>
                                        <p:attrNameLst>
                                          <p:attrName>ppt_w</p:attrName>
                                        </p:attrNameLst>
                                      </p:cBhvr>
                                      <p:tavLst>
                                        <p:tav tm="0">
                                          <p:val>
                                            <p:fltVal val="0"/>
                                          </p:val>
                                        </p:tav>
                                        <p:tav tm="100000">
                                          <p:val>
                                            <p:strVal val="#ppt_w"/>
                                          </p:val>
                                        </p:tav>
                                      </p:tavLst>
                                    </p:anim>
                                    <p:anim calcmode="lin" valueType="num">
                                      <p:cBhvr>
                                        <p:cTn id="19" dur="500" fill="hold"/>
                                        <p:tgtEl>
                                          <p:spTgt spid="4108"/>
                                        </p:tgtEl>
                                        <p:attrNameLst>
                                          <p:attrName>ppt_h</p:attrName>
                                        </p:attrNameLst>
                                      </p:cBhvr>
                                      <p:tavLst>
                                        <p:tav tm="0">
                                          <p:val>
                                            <p:fltVal val="0"/>
                                          </p:val>
                                        </p:tav>
                                        <p:tav tm="100000">
                                          <p:val>
                                            <p:strVal val="#ppt_h"/>
                                          </p:val>
                                        </p:tav>
                                      </p:tavLst>
                                    </p:anim>
                                    <p:animEffect transition="in" filter="fade">
                                      <p:cBhvr>
                                        <p:cTn id="20" dur="500"/>
                                        <p:tgtEl>
                                          <p:spTgt spid="41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4110"/>
                                        </p:tgtEl>
                                        <p:attrNameLst>
                                          <p:attrName>style.visibility</p:attrName>
                                        </p:attrNameLst>
                                      </p:cBhvr>
                                      <p:to>
                                        <p:strVal val="visible"/>
                                      </p:to>
                                    </p:set>
                                    <p:anim calcmode="lin" valueType="num">
                                      <p:cBhvr>
                                        <p:cTn id="25" dur="500" fill="hold"/>
                                        <p:tgtEl>
                                          <p:spTgt spid="4110"/>
                                        </p:tgtEl>
                                        <p:attrNameLst>
                                          <p:attrName>ppt_w</p:attrName>
                                        </p:attrNameLst>
                                      </p:cBhvr>
                                      <p:tavLst>
                                        <p:tav tm="0">
                                          <p:val>
                                            <p:fltVal val="0"/>
                                          </p:val>
                                        </p:tav>
                                        <p:tav tm="100000">
                                          <p:val>
                                            <p:strVal val="#ppt_w"/>
                                          </p:val>
                                        </p:tav>
                                      </p:tavLst>
                                    </p:anim>
                                    <p:anim calcmode="lin" valueType="num">
                                      <p:cBhvr>
                                        <p:cTn id="26" dur="500" fill="hold"/>
                                        <p:tgtEl>
                                          <p:spTgt spid="4110"/>
                                        </p:tgtEl>
                                        <p:attrNameLst>
                                          <p:attrName>ppt_h</p:attrName>
                                        </p:attrNameLst>
                                      </p:cBhvr>
                                      <p:tavLst>
                                        <p:tav tm="0">
                                          <p:val>
                                            <p:fltVal val="0"/>
                                          </p:val>
                                        </p:tav>
                                        <p:tav tm="100000">
                                          <p:val>
                                            <p:strVal val="#ppt_h"/>
                                          </p:val>
                                        </p:tav>
                                      </p:tavLst>
                                    </p:anim>
                                    <p:animEffect transition="in" filter="fade">
                                      <p:cBhvr>
                                        <p:cTn id="27" dur="500"/>
                                        <p:tgtEl>
                                          <p:spTgt spid="4110"/>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4111"/>
                                        </p:tgtEl>
                                        <p:attrNameLst>
                                          <p:attrName>style.visibility</p:attrName>
                                        </p:attrNameLst>
                                      </p:cBhvr>
                                      <p:to>
                                        <p:strVal val="visible"/>
                                      </p:to>
                                    </p:set>
                                    <p:anim calcmode="lin" valueType="num">
                                      <p:cBhvr>
                                        <p:cTn id="30" dur="500" fill="hold"/>
                                        <p:tgtEl>
                                          <p:spTgt spid="4111"/>
                                        </p:tgtEl>
                                        <p:attrNameLst>
                                          <p:attrName>ppt_w</p:attrName>
                                        </p:attrNameLst>
                                      </p:cBhvr>
                                      <p:tavLst>
                                        <p:tav tm="0">
                                          <p:val>
                                            <p:fltVal val="0"/>
                                          </p:val>
                                        </p:tav>
                                        <p:tav tm="100000">
                                          <p:val>
                                            <p:strVal val="#ppt_w"/>
                                          </p:val>
                                        </p:tav>
                                      </p:tavLst>
                                    </p:anim>
                                    <p:anim calcmode="lin" valueType="num">
                                      <p:cBhvr>
                                        <p:cTn id="31" dur="500" fill="hold"/>
                                        <p:tgtEl>
                                          <p:spTgt spid="4111"/>
                                        </p:tgtEl>
                                        <p:attrNameLst>
                                          <p:attrName>ppt_h</p:attrName>
                                        </p:attrNameLst>
                                      </p:cBhvr>
                                      <p:tavLst>
                                        <p:tav tm="0">
                                          <p:val>
                                            <p:fltVal val="0"/>
                                          </p:val>
                                        </p:tav>
                                        <p:tav tm="100000">
                                          <p:val>
                                            <p:strVal val="#ppt_h"/>
                                          </p:val>
                                        </p:tav>
                                      </p:tavLst>
                                    </p:anim>
                                    <p:animEffect transition="in" filter="fade">
                                      <p:cBhvr>
                                        <p:cTn id="32" dur="500"/>
                                        <p:tgtEl>
                                          <p:spTgt spid="41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4113"/>
                                        </p:tgtEl>
                                        <p:attrNameLst>
                                          <p:attrName>style.visibility</p:attrName>
                                        </p:attrNameLst>
                                      </p:cBhvr>
                                      <p:to>
                                        <p:strVal val="visible"/>
                                      </p:to>
                                    </p:set>
                                    <p:anim calcmode="lin" valueType="num">
                                      <p:cBhvr>
                                        <p:cTn id="37" dur="500" fill="hold"/>
                                        <p:tgtEl>
                                          <p:spTgt spid="4113"/>
                                        </p:tgtEl>
                                        <p:attrNameLst>
                                          <p:attrName>ppt_w</p:attrName>
                                        </p:attrNameLst>
                                      </p:cBhvr>
                                      <p:tavLst>
                                        <p:tav tm="0">
                                          <p:val>
                                            <p:fltVal val="0"/>
                                          </p:val>
                                        </p:tav>
                                        <p:tav tm="100000">
                                          <p:val>
                                            <p:strVal val="#ppt_w"/>
                                          </p:val>
                                        </p:tav>
                                      </p:tavLst>
                                    </p:anim>
                                    <p:anim calcmode="lin" valueType="num">
                                      <p:cBhvr>
                                        <p:cTn id="38" dur="500" fill="hold"/>
                                        <p:tgtEl>
                                          <p:spTgt spid="4113"/>
                                        </p:tgtEl>
                                        <p:attrNameLst>
                                          <p:attrName>ppt_h</p:attrName>
                                        </p:attrNameLst>
                                      </p:cBhvr>
                                      <p:tavLst>
                                        <p:tav tm="0">
                                          <p:val>
                                            <p:fltVal val="0"/>
                                          </p:val>
                                        </p:tav>
                                        <p:tav tm="100000">
                                          <p:val>
                                            <p:strVal val="#ppt_h"/>
                                          </p:val>
                                        </p:tav>
                                      </p:tavLst>
                                    </p:anim>
                                    <p:animEffect transition="in" filter="fade">
                                      <p:cBhvr>
                                        <p:cTn id="39" dur="500"/>
                                        <p:tgtEl>
                                          <p:spTgt spid="411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4114"/>
                                        </p:tgtEl>
                                        <p:attrNameLst>
                                          <p:attrName>style.visibility</p:attrName>
                                        </p:attrNameLst>
                                      </p:cBhvr>
                                      <p:to>
                                        <p:strVal val="visible"/>
                                      </p:to>
                                    </p:set>
                                    <p:anim calcmode="lin" valueType="num">
                                      <p:cBhvr>
                                        <p:cTn id="42" dur="500" fill="hold"/>
                                        <p:tgtEl>
                                          <p:spTgt spid="4114"/>
                                        </p:tgtEl>
                                        <p:attrNameLst>
                                          <p:attrName>ppt_w</p:attrName>
                                        </p:attrNameLst>
                                      </p:cBhvr>
                                      <p:tavLst>
                                        <p:tav tm="0">
                                          <p:val>
                                            <p:fltVal val="0"/>
                                          </p:val>
                                        </p:tav>
                                        <p:tav tm="100000">
                                          <p:val>
                                            <p:strVal val="#ppt_w"/>
                                          </p:val>
                                        </p:tav>
                                      </p:tavLst>
                                    </p:anim>
                                    <p:anim calcmode="lin" valueType="num">
                                      <p:cBhvr>
                                        <p:cTn id="43" dur="500" fill="hold"/>
                                        <p:tgtEl>
                                          <p:spTgt spid="4114"/>
                                        </p:tgtEl>
                                        <p:attrNameLst>
                                          <p:attrName>ppt_h</p:attrName>
                                        </p:attrNameLst>
                                      </p:cBhvr>
                                      <p:tavLst>
                                        <p:tav tm="0">
                                          <p:val>
                                            <p:fltVal val="0"/>
                                          </p:val>
                                        </p:tav>
                                        <p:tav tm="100000">
                                          <p:val>
                                            <p:strVal val="#ppt_h"/>
                                          </p:val>
                                        </p:tav>
                                      </p:tavLst>
                                    </p:anim>
                                    <p:animEffect transition="in" filter="fade">
                                      <p:cBhvr>
                                        <p:cTn id="44" dur="500"/>
                                        <p:tgtEl>
                                          <p:spTgt spid="41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4119"/>
                                        </p:tgtEl>
                                        <p:attrNameLst>
                                          <p:attrName>style.visibility</p:attrName>
                                        </p:attrNameLst>
                                      </p:cBhvr>
                                      <p:to>
                                        <p:strVal val="visible"/>
                                      </p:to>
                                    </p:set>
                                    <p:anim calcmode="lin" valueType="num">
                                      <p:cBhvr>
                                        <p:cTn id="49" dur="500" fill="hold"/>
                                        <p:tgtEl>
                                          <p:spTgt spid="4119"/>
                                        </p:tgtEl>
                                        <p:attrNameLst>
                                          <p:attrName>ppt_w</p:attrName>
                                        </p:attrNameLst>
                                      </p:cBhvr>
                                      <p:tavLst>
                                        <p:tav tm="0">
                                          <p:val>
                                            <p:fltVal val="0"/>
                                          </p:val>
                                        </p:tav>
                                        <p:tav tm="100000">
                                          <p:val>
                                            <p:strVal val="#ppt_w"/>
                                          </p:val>
                                        </p:tav>
                                      </p:tavLst>
                                    </p:anim>
                                    <p:anim calcmode="lin" valueType="num">
                                      <p:cBhvr>
                                        <p:cTn id="50" dur="500" fill="hold"/>
                                        <p:tgtEl>
                                          <p:spTgt spid="4119"/>
                                        </p:tgtEl>
                                        <p:attrNameLst>
                                          <p:attrName>ppt_h</p:attrName>
                                        </p:attrNameLst>
                                      </p:cBhvr>
                                      <p:tavLst>
                                        <p:tav tm="0">
                                          <p:val>
                                            <p:fltVal val="0"/>
                                          </p:val>
                                        </p:tav>
                                        <p:tav tm="100000">
                                          <p:val>
                                            <p:strVal val="#ppt_h"/>
                                          </p:val>
                                        </p:tav>
                                      </p:tavLst>
                                    </p:anim>
                                    <p:animEffect transition="in" filter="fade">
                                      <p:cBhvr>
                                        <p:cTn id="51" dur="500"/>
                                        <p:tgtEl>
                                          <p:spTgt spid="4119"/>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4121"/>
                                        </p:tgtEl>
                                        <p:attrNameLst>
                                          <p:attrName>style.visibility</p:attrName>
                                        </p:attrNameLst>
                                      </p:cBhvr>
                                      <p:to>
                                        <p:strVal val="visible"/>
                                      </p:to>
                                    </p:set>
                                    <p:anim calcmode="lin" valueType="num">
                                      <p:cBhvr>
                                        <p:cTn id="54" dur="500" fill="hold"/>
                                        <p:tgtEl>
                                          <p:spTgt spid="4121"/>
                                        </p:tgtEl>
                                        <p:attrNameLst>
                                          <p:attrName>ppt_w</p:attrName>
                                        </p:attrNameLst>
                                      </p:cBhvr>
                                      <p:tavLst>
                                        <p:tav tm="0">
                                          <p:val>
                                            <p:fltVal val="0"/>
                                          </p:val>
                                        </p:tav>
                                        <p:tav tm="100000">
                                          <p:val>
                                            <p:strVal val="#ppt_w"/>
                                          </p:val>
                                        </p:tav>
                                      </p:tavLst>
                                    </p:anim>
                                    <p:anim calcmode="lin" valueType="num">
                                      <p:cBhvr>
                                        <p:cTn id="55" dur="500" fill="hold"/>
                                        <p:tgtEl>
                                          <p:spTgt spid="4121"/>
                                        </p:tgtEl>
                                        <p:attrNameLst>
                                          <p:attrName>ppt_h</p:attrName>
                                        </p:attrNameLst>
                                      </p:cBhvr>
                                      <p:tavLst>
                                        <p:tav tm="0">
                                          <p:val>
                                            <p:fltVal val="0"/>
                                          </p:val>
                                        </p:tav>
                                        <p:tav tm="100000">
                                          <p:val>
                                            <p:strVal val="#ppt_h"/>
                                          </p:val>
                                        </p:tav>
                                      </p:tavLst>
                                    </p:anim>
                                    <p:animEffect transition="in" filter="fade">
                                      <p:cBhvr>
                                        <p:cTn id="56" dur="500"/>
                                        <p:tgtEl>
                                          <p:spTgt spid="412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4122"/>
                                        </p:tgtEl>
                                        <p:attrNameLst>
                                          <p:attrName>style.visibility</p:attrName>
                                        </p:attrNameLst>
                                      </p:cBhvr>
                                      <p:to>
                                        <p:strVal val="visible"/>
                                      </p:to>
                                    </p:set>
                                    <p:anim calcmode="lin" valueType="num">
                                      <p:cBhvr>
                                        <p:cTn id="61" dur="500" fill="hold"/>
                                        <p:tgtEl>
                                          <p:spTgt spid="4122"/>
                                        </p:tgtEl>
                                        <p:attrNameLst>
                                          <p:attrName>ppt_w</p:attrName>
                                        </p:attrNameLst>
                                      </p:cBhvr>
                                      <p:tavLst>
                                        <p:tav tm="0">
                                          <p:val>
                                            <p:fltVal val="0"/>
                                          </p:val>
                                        </p:tav>
                                        <p:tav tm="100000">
                                          <p:val>
                                            <p:strVal val="#ppt_w"/>
                                          </p:val>
                                        </p:tav>
                                      </p:tavLst>
                                    </p:anim>
                                    <p:anim calcmode="lin" valueType="num">
                                      <p:cBhvr>
                                        <p:cTn id="62" dur="500" fill="hold"/>
                                        <p:tgtEl>
                                          <p:spTgt spid="4122"/>
                                        </p:tgtEl>
                                        <p:attrNameLst>
                                          <p:attrName>ppt_h</p:attrName>
                                        </p:attrNameLst>
                                      </p:cBhvr>
                                      <p:tavLst>
                                        <p:tav tm="0">
                                          <p:val>
                                            <p:fltVal val="0"/>
                                          </p:val>
                                        </p:tav>
                                        <p:tav tm="100000">
                                          <p:val>
                                            <p:strVal val="#ppt_h"/>
                                          </p:val>
                                        </p:tav>
                                      </p:tavLst>
                                    </p:anim>
                                    <p:animEffect transition="in" filter="fade">
                                      <p:cBhvr>
                                        <p:cTn id="63" dur="500"/>
                                        <p:tgtEl>
                                          <p:spTgt spid="4122"/>
                                        </p:tgtEl>
                                      </p:cBhvr>
                                    </p:animEffect>
                                  </p:childTnLst>
                                </p:cTn>
                              </p:par>
                              <p:par>
                                <p:cTn id="64" presetID="9" presetClass="emph" presetSubtype="0" nodeType="withEffect">
                                  <p:stCondLst>
                                    <p:cond delay="0"/>
                                  </p:stCondLst>
                                  <p:childTnLst>
                                    <p:set>
                                      <p:cBhvr rctx="PPT">
                                        <p:cTn id="65" dur="indefinite"/>
                                        <p:tgtEl>
                                          <p:spTgt spid="4110"/>
                                        </p:tgtEl>
                                        <p:attrNameLst>
                                          <p:attrName>style.opacity</p:attrName>
                                        </p:attrNameLst>
                                      </p:cBhvr>
                                      <p:to>
                                        <p:strVal val="0.5"/>
                                      </p:to>
                                    </p:set>
                                    <p:animEffect filter="image" prLst="opacity: 0.5">
                                      <p:cBhvr rctx="IE">
                                        <p:cTn id="66" dur="indefinite"/>
                                        <p:tgtEl>
                                          <p:spTgt spid="4110"/>
                                        </p:tgtEl>
                                      </p:cBhvr>
                                    </p:animEffect>
                                  </p:childTnLst>
                                </p:cTn>
                              </p:par>
                              <p:par>
                                <p:cTn id="67" presetID="9" presetClass="emph" presetSubtype="0" grpId="1" nodeType="withEffect">
                                  <p:stCondLst>
                                    <p:cond delay="0"/>
                                  </p:stCondLst>
                                  <p:childTnLst>
                                    <p:set>
                                      <p:cBhvr rctx="PPT">
                                        <p:cTn id="68" dur="indefinite"/>
                                        <p:tgtEl>
                                          <p:spTgt spid="4111"/>
                                        </p:tgtEl>
                                        <p:attrNameLst>
                                          <p:attrName>style.opacity</p:attrName>
                                        </p:attrNameLst>
                                      </p:cBhvr>
                                      <p:to>
                                        <p:strVal val="0.5"/>
                                      </p:to>
                                    </p:set>
                                    <p:animEffect filter="image" prLst="opacity: 0.5">
                                      <p:cBhvr rctx="IE">
                                        <p:cTn id="69" dur="indefinite"/>
                                        <p:tgtEl>
                                          <p:spTgt spid="4111"/>
                                        </p:tgtEl>
                                      </p:cBhvr>
                                    </p:animEffect>
                                  </p:childTnLst>
                                </p:cTn>
                              </p:par>
                              <p:par>
                                <p:cTn id="70" presetID="9" presetClass="emph" presetSubtype="0" nodeType="withEffect">
                                  <p:stCondLst>
                                    <p:cond delay="0"/>
                                  </p:stCondLst>
                                  <p:childTnLst>
                                    <p:set>
                                      <p:cBhvr rctx="PPT">
                                        <p:cTn id="71" dur="indefinite"/>
                                        <p:tgtEl>
                                          <p:spTgt spid="4113"/>
                                        </p:tgtEl>
                                        <p:attrNameLst>
                                          <p:attrName>style.opacity</p:attrName>
                                        </p:attrNameLst>
                                      </p:cBhvr>
                                      <p:to>
                                        <p:strVal val="0.5"/>
                                      </p:to>
                                    </p:set>
                                    <p:animEffect filter="image" prLst="opacity: 0.5">
                                      <p:cBhvr rctx="IE">
                                        <p:cTn id="72" dur="indefinite"/>
                                        <p:tgtEl>
                                          <p:spTgt spid="4113"/>
                                        </p:tgtEl>
                                      </p:cBhvr>
                                    </p:animEffect>
                                  </p:childTnLst>
                                </p:cTn>
                              </p:par>
                              <p:par>
                                <p:cTn id="73" presetID="9" presetClass="emph" presetSubtype="0" grpId="1" nodeType="withEffect">
                                  <p:stCondLst>
                                    <p:cond delay="0"/>
                                  </p:stCondLst>
                                  <p:childTnLst>
                                    <p:set>
                                      <p:cBhvr rctx="PPT">
                                        <p:cTn id="74" dur="indefinite"/>
                                        <p:tgtEl>
                                          <p:spTgt spid="4114"/>
                                        </p:tgtEl>
                                        <p:attrNameLst>
                                          <p:attrName>style.opacity</p:attrName>
                                        </p:attrNameLst>
                                      </p:cBhvr>
                                      <p:to>
                                        <p:strVal val="0.5"/>
                                      </p:to>
                                    </p:set>
                                    <p:animEffect filter="image" prLst="opacity: 0.5">
                                      <p:cBhvr rctx="IE">
                                        <p:cTn id="75" dur="indefinite"/>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p:bldP spid="4111" grpId="0"/>
      <p:bldP spid="4111" grpId="1"/>
      <p:bldP spid="4114" grpId="0"/>
      <p:bldP spid="4114" grpId="1"/>
      <p:bldP spid="41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
            <a:extLst>
              <a:ext uri="{FF2B5EF4-FFF2-40B4-BE49-F238E27FC236}">
                <a16:creationId xmlns:a16="http://schemas.microsoft.com/office/drawing/2014/main" id="{A9B4C047-F7F7-40B8-B90C-A70A57EEF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828800"/>
            <a:ext cx="7969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3">
            <a:extLst>
              <a:ext uri="{FF2B5EF4-FFF2-40B4-BE49-F238E27FC236}">
                <a16:creationId xmlns:a16="http://schemas.microsoft.com/office/drawing/2014/main" id="{464DF8ED-5E0D-43BB-8845-2CC2AC9A5E0C}"/>
              </a:ext>
            </a:extLst>
          </p:cNvPr>
          <p:cNvGrpSpPr>
            <a:grpSpLocks/>
          </p:cNvGrpSpPr>
          <p:nvPr/>
        </p:nvGrpSpPr>
        <p:grpSpPr bwMode="auto">
          <a:xfrm>
            <a:off x="2590800" y="304800"/>
            <a:ext cx="7467600" cy="1219200"/>
            <a:chOff x="672" y="192"/>
            <a:chExt cx="4704" cy="768"/>
          </a:xfrm>
        </p:grpSpPr>
        <p:pic>
          <p:nvPicPr>
            <p:cNvPr id="10252" name="Picture 4" descr="phu thuy1">
              <a:extLst>
                <a:ext uri="{FF2B5EF4-FFF2-40B4-BE49-F238E27FC236}">
                  <a16:creationId xmlns:a16="http://schemas.microsoft.com/office/drawing/2014/main" id="{9E349773-2332-47AA-8B48-A2F32F0FB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19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WordArt 5">
              <a:extLst>
                <a:ext uri="{FF2B5EF4-FFF2-40B4-BE49-F238E27FC236}">
                  <a16:creationId xmlns:a16="http://schemas.microsoft.com/office/drawing/2014/main" id="{3B6589CB-3F83-4CFD-B9FA-0E8C6C6786CF}"/>
                </a:ext>
              </a:extLst>
            </p:cNvPr>
            <p:cNvSpPr>
              <a:spLocks noChangeArrowheads="1" noChangeShapeType="1" noTextEdit="1"/>
            </p:cNvSpPr>
            <p:nvPr/>
          </p:nvSpPr>
          <p:spPr bwMode="auto">
            <a:xfrm>
              <a:off x="1584" y="384"/>
              <a:ext cx="2844" cy="408"/>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Ai nhanh - Ai đúng</a:t>
              </a:r>
            </a:p>
          </p:txBody>
        </p:sp>
        <p:pic>
          <p:nvPicPr>
            <p:cNvPr id="10254" name="Picture 6" descr="phu thuy1">
              <a:extLst>
                <a:ext uri="{FF2B5EF4-FFF2-40B4-BE49-F238E27FC236}">
                  <a16:creationId xmlns:a16="http://schemas.microsoft.com/office/drawing/2014/main" id="{1E50C0E2-EDB8-4EE4-B502-A9B40D881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 y="19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1" name="Text Box 7">
            <a:extLst>
              <a:ext uri="{FF2B5EF4-FFF2-40B4-BE49-F238E27FC236}">
                <a16:creationId xmlns:a16="http://schemas.microsoft.com/office/drawing/2014/main" id="{A24FF9DE-739A-4D77-B533-7EAB7DE5B6F1}"/>
              </a:ext>
            </a:extLst>
          </p:cNvPr>
          <p:cNvSpPr txBox="1">
            <a:spLocks noChangeArrowheads="1"/>
          </p:cNvSpPr>
          <p:nvPr/>
        </p:nvSpPr>
        <p:spPr bwMode="auto">
          <a:xfrm>
            <a:off x="3124200" y="19050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Điều</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gì</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sẽ</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xảy</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ra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nếu</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một</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trong</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các</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cơ</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quan</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tiêu</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hoá</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tuần</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hoàn</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hô</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hấp</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và</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bài</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tiết</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ngừng</a:t>
            </a:r>
            <a:r>
              <a:rPr kumimoji="0" lang="en-US" altLang="vi-VN" sz="22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hoạt</a:t>
            </a:r>
            <a:r>
              <a:rPr kumimoji="0" lang="en-US" altLang="vi-VN" sz="22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vi-VN" sz="22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động</a:t>
            </a:r>
            <a:r>
              <a:rPr kumimoji="0" lang="en-US" altLang="vi-VN"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pic>
        <p:nvPicPr>
          <p:cNvPr id="6152" name="Picture 8" descr="A">
            <a:extLst>
              <a:ext uri="{FF2B5EF4-FFF2-40B4-BE49-F238E27FC236}">
                <a16:creationId xmlns:a16="http://schemas.microsoft.com/office/drawing/2014/main" id="{EB60715C-E2B4-4ABE-9EF1-A2784956E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70238"/>
            <a:ext cx="685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a:extLst>
              <a:ext uri="{FF2B5EF4-FFF2-40B4-BE49-F238E27FC236}">
                <a16:creationId xmlns:a16="http://schemas.microsoft.com/office/drawing/2014/main" id="{48907CEE-A8F4-4931-87F0-ED4C5C27B34B}"/>
              </a:ext>
            </a:extLst>
          </p:cNvPr>
          <p:cNvSpPr txBox="1">
            <a:spLocks noChangeArrowheads="1"/>
          </p:cNvSpPr>
          <p:nvPr/>
        </p:nvSpPr>
        <p:spPr bwMode="auto">
          <a:xfrm>
            <a:off x="3124200" y="3200400"/>
            <a:ext cx="30178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Không có điều gì xảy ra</a:t>
            </a:r>
          </a:p>
        </p:txBody>
      </p:sp>
      <p:pic>
        <p:nvPicPr>
          <p:cNvPr id="6154" name="Picture 10" descr="B">
            <a:extLst>
              <a:ext uri="{FF2B5EF4-FFF2-40B4-BE49-F238E27FC236}">
                <a16:creationId xmlns:a16="http://schemas.microsoft.com/office/drawing/2014/main" id="{6A47234A-3D29-480E-BA43-B190FF239E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14801"/>
            <a:ext cx="685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1">
            <a:extLst>
              <a:ext uri="{FF2B5EF4-FFF2-40B4-BE49-F238E27FC236}">
                <a16:creationId xmlns:a16="http://schemas.microsoft.com/office/drawing/2014/main" id="{2717D232-9236-4807-BEE4-F0E9D84239F2}"/>
              </a:ext>
            </a:extLst>
          </p:cNvPr>
          <p:cNvSpPr txBox="1">
            <a:spLocks noChangeArrowheads="1"/>
          </p:cNvSpPr>
          <p:nvPr/>
        </p:nvSpPr>
        <p:spPr bwMode="auto">
          <a:xfrm>
            <a:off x="3124200" y="4191000"/>
            <a:ext cx="52387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Sự trao đổi chất sẽ ngừng và cơ thể sẽ chết</a:t>
            </a:r>
          </a:p>
        </p:txBody>
      </p:sp>
      <p:pic>
        <p:nvPicPr>
          <p:cNvPr id="6156" name="Picture 12" descr="C">
            <a:extLst>
              <a:ext uri="{FF2B5EF4-FFF2-40B4-BE49-F238E27FC236}">
                <a16:creationId xmlns:a16="http://schemas.microsoft.com/office/drawing/2014/main" id="{4DE740D1-64A7-43B0-BC41-78CF6B56C9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105401"/>
            <a:ext cx="685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13">
            <a:extLst>
              <a:ext uri="{FF2B5EF4-FFF2-40B4-BE49-F238E27FC236}">
                <a16:creationId xmlns:a16="http://schemas.microsoft.com/office/drawing/2014/main" id="{C6A58FF1-DF75-42F9-B9CC-C9ABAA1AA1B2}"/>
              </a:ext>
            </a:extLst>
          </p:cNvPr>
          <p:cNvSpPr txBox="1">
            <a:spLocks noChangeArrowheads="1"/>
          </p:cNvSpPr>
          <p:nvPr/>
        </p:nvSpPr>
        <p:spPr bwMode="auto">
          <a:xfrm>
            <a:off x="3124200" y="5257800"/>
            <a:ext cx="670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Cơ thể sẽ chết ngay lập tức</a:t>
            </a:r>
          </a:p>
        </p:txBody>
      </p:sp>
      <p:pic>
        <p:nvPicPr>
          <p:cNvPr id="6158" name="Picture 14" descr="4">
            <a:extLst>
              <a:ext uri="{FF2B5EF4-FFF2-40B4-BE49-F238E27FC236}">
                <a16:creationId xmlns:a16="http://schemas.microsoft.com/office/drawing/2014/main" id="{C016A798-0EAF-4BB6-83F1-B630134C78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3962401"/>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p:cTn id="12" dur="500" fill="hold"/>
                                        <p:tgtEl>
                                          <p:spTgt spid="6151"/>
                                        </p:tgtEl>
                                        <p:attrNameLst>
                                          <p:attrName>ppt_w</p:attrName>
                                        </p:attrNameLst>
                                      </p:cBhvr>
                                      <p:tavLst>
                                        <p:tav tm="0">
                                          <p:val>
                                            <p:fltVal val="0"/>
                                          </p:val>
                                        </p:tav>
                                        <p:tav tm="100000">
                                          <p:val>
                                            <p:strVal val="#ppt_w"/>
                                          </p:val>
                                        </p:tav>
                                      </p:tavLst>
                                    </p:anim>
                                    <p:anim calcmode="lin" valueType="num">
                                      <p:cBhvr>
                                        <p:cTn id="13" dur="500" fill="hold"/>
                                        <p:tgtEl>
                                          <p:spTgt spid="6151"/>
                                        </p:tgtEl>
                                        <p:attrNameLst>
                                          <p:attrName>ppt_h</p:attrName>
                                        </p:attrNameLst>
                                      </p:cBhvr>
                                      <p:tavLst>
                                        <p:tav tm="0">
                                          <p:val>
                                            <p:fltVal val="0"/>
                                          </p:val>
                                        </p:tav>
                                        <p:tav tm="100000">
                                          <p:val>
                                            <p:strVal val="#ppt_h"/>
                                          </p:val>
                                        </p:tav>
                                      </p:tavLst>
                                    </p:anim>
                                    <p:animEffect transition="in" filter="fade">
                                      <p:cBhvr>
                                        <p:cTn id="14" dur="500"/>
                                        <p:tgtEl>
                                          <p:spTgt spid="61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500" fill="hold"/>
                                        <p:tgtEl>
                                          <p:spTgt spid="6152"/>
                                        </p:tgtEl>
                                        <p:attrNameLst>
                                          <p:attrName>ppt_w</p:attrName>
                                        </p:attrNameLst>
                                      </p:cBhvr>
                                      <p:tavLst>
                                        <p:tav tm="0">
                                          <p:val>
                                            <p:fltVal val="0"/>
                                          </p:val>
                                        </p:tav>
                                        <p:tav tm="100000">
                                          <p:val>
                                            <p:strVal val="#ppt_w"/>
                                          </p:val>
                                        </p:tav>
                                      </p:tavLst>
                                    </p:anim>
                                    <p:anim calcmode="lin" valueType="num">
                                      <p:cBhvr>
                                        <p:cTn id="20" dur="500" fill="hold"/>
                                        <p:tgtEl>
                                          <p:spTgt spid="6152"/>
                                        </p:tgtEl>
                                        <p:attrNameLst>
                                          <p:attrName>ppt_h</p:attrName>
                                        </p:attrNameLst>
                                      </p:cBhvr>
                                      <p:tavLst>
                                        <p:tav tm="0">
                                          <p:val>
                                            <p:fltVal val="0"/>
                                          </p:val>
                                        </p:tav>
                                        <p:tav tm="100000">
                                          <p:val>
                                            <p:strVal val="#ppt_h"/>
                                          </p:val>
                                        </p:tav>
                                      </p:tavLst>
                                    </p:anim>
                                    <p:animEffect transition="in" filter="fade">
                                      <p:cBhvr>
                                        <p:cTn id="21" dur="500"/>
                                        <p:tgtEl>
                                          <p:spTgt spid="6152"/>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153"/>
                                        </p:tgtEl>
                                        <p:attrNameLst>
                                          <p:attrName>style.visibility</p:attrName>
                                        </p:attrNameLst>
                                      </p:cBhvr>
                                      <p:to>
                                        <p:strVal val="visible"/>
                                      </p:to>
                                    </p:set>
                                    <p:anim calcmode="lin" valueType="num">
                                      <p:cBhvr>
                                        <p:cTn id="24" dur="500" fill="hold"/>
                                        <p:tgtEl>
                                          <p:spTgt spid="6153"/>
                                        </p:tgtEl>
                                        <p:attrNameLst>
                                          <p:attrName>ppt_w</p:attrName>
                                        </p:attrNameLst>
                                      </p:cBhvr>
                                      <p:tavLst>
                                        <p:tav tm="0">
                                          <p:val>
                                            <p:fltVal val="0"/>
                                          </p:val>
                                        </p:tav>
                                        <p:tav tm="100000">
                                          <p:val>
                                            <p:strVal val="#ppt_w"/>
                                          </p:val>
                                        </p:tav>
                                      </p:tavLst>
                                    </p:anim>
                                    <p:anim calcmode="lin" valueType="num">
                                      <p:cBhvr>
                                        <p:cTn id="25" dur="500" fill="hold"/>
                                        <p:tgtEl>
                                          <p:spTgt spid="6153"/>
                                        </p:tgtEl>
                                        <p:attrNameLst>
                                          <p:attrName>ppt_h</p:attrName>
                                        </p:attrNameLst>
                                      </p:cBhvr>
                                      <p:tavLst>
                                        <p:tav tm="0">
                                          <p:val>
                                            <p:fltVal val="0"/>
                                          </p:val>
                                        </p:tav>
                                        <p:tav tm="100000">
                                          <p:val>
                                            <p:strVal val="#ppt_h"/>
                                          </p:val>
                                        </p:tav>
                                      </p:tavLst>
                                    </p:anim>
                                    <p:animEffect transition="in" filter="fade">
                                      <p:cBhvr>
                                        <p:cTn id="26" dur="500"/>
                                        <p:tgtEl>
                                          <p:spTgt spid="61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6154"/>
                                        </p:tgtEl>
                                        <p:attrNameLst>
                                          <p:attrName>style.visibility</p:attrName>
                                        </p:attrNameLst>
                                      </p:cBhvr>
                                      <p:to>
                                        <p:strVal val="visible"/>
                                      </p:to>
                                    </p:set>
                                    <p:anim calcmode="lin" valueType="num">
                                      <p:cBhvr>
                                        <p:cTn id="31" dur="500" fill="hold"/>
                                        <p:tgtEl>
                                          <p:spTgt spid="6154"/>
                                        </p:tgtEl>
                                        <p:attrNameLst>
                                          <p:attrName>ppt_w</p:attrName>
                                        </p:attrNameLst>
                                      </p:cBhvr>
                                      <p:tavLst>
                                        <p:tav tm="0">
                                          <p:val>
                                            <p:fltVal val="0"/>
                                          </p:val>
                                        </p:tav>
                                        <p:tav tm="100000">
                                          <p:val>
                                            <p:strVal val="#ppt_w"/>
                                          </p:val>
                                        </p:tav>
                                      </p:tavLst>
                                    </p:anim>
                                    <p:anim calcmode="lin" valueType="num">
                                      <p:cBhvr>
                                        <p:cTn id="32" dur="500" fill="hold"/>
                                        <p:tgtEl>
                                          <p:spTgt spid="6154"/>
                                        </p:tgtEl>
                                        <p:attrNameLst>
                                          <p:attrName>ppt_h</p:attrName>
                                        </p:attrNameLst>
                                      </p:cBhvr>
                                      <p:tavLst>
                                        <p:tav tm="0">
                                          <p:val>
                                            <p:fltVal val="0"/>
                                          </p:val>
                                        </p:tav>
                                        <p:tav tm="100000">
                                          <p:val>
                                            <p:strVal val="#ppt_h"/>
                                          </p:val>
                                        </p:tav>
                                      </p:tavLst>
                                    </p:anim>
                                    <p:animEffect transition="in" filter="fade">
                                      <p:cBhvr>
                                        <p:cTn id="33" dur="500"/>
                                        <p:tgtEl>
                                          <p:spTgt spid="615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6155"/>
                                        </p:tgtEl>
                                        <p:attrNameLst>
                                          <p:attrName>style.visibility</p:attrName>
                                        </p:attrNameLst>
                                      </p:cBhvr>
                                      <p:to>
                                        <p:strVal val="visible"/>
                                      </p:to>
                                    </p:set>
                                    <p:anim calcmode="lin" valueType="num">
                                      <p:cBhvr>
                                        <p:cTn id="36" dur="500" fill="hold"/>
                                        <p:tgtEl>
                                          <p:spTgt spid="6155"/>
                                        </p:tgtEl>
                                        <p:attrNameLst>
                                          <p:attrName>ppt_w</p:attrName>
                                        </p:attrNameLst>
                                      </p:cBhvr>
                                      <p:tavLst>
                                        <p:tav tm="0">
                                          <p:val>
                                            <p:fltVal val="0"/>
                                          </p:val>
                                        </p:tav>
                                        <p:tav tm="100000">
                                          <p:val>
                                            <p:strVal val="#ppt_w"/>
                                          </p:val>
                                        </p:tav>
                                      </p:tavLst>
                                    </p:anim>
                                    <p:anim calcmode="lin" valueType="num">
                                      <p:cBhvr>
                                        <p:cTn id="37" dur="500" fill="hold"/>
                                        <p:tgtEl>
                                          <p:spTgt spid="6155"/>
                                        </p:tgtEl>
                                        <p:attrNameLst>
                                          <p:attrName>ppt_h</p:attrName>
                                        </p:attrNameLst>
                                      </p:cBhvr>
                                      <p:tavLst>
                                        <p:tav tm="0">
                                          <p:val>
                                            <p:fltVal val="0"/>
                                          </p:val>
                                        </p:tav>
                                        <p:tav tm="100000">
                                          <p:val>
                                            <p:strVal val="#ppt_h"/>
                                          </p:val>
                                        </p:tav>
                                      </p:tavLst>
                                    </p:anim>
                                    <p:animEffect transition="in" filter="fade">
                                      <p:cBhvr>
                                        <p:cTn id="38" dur="500"/>
                                        <p:tgtEl>
                                          <p:spTgt spid="615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6156"/>
                                        </p:tgtEl>
                                        <p:attrNameLst>
                                          <p:attrName>style.visibility</p:attrName>
                                        </p:attrNameLst>
                                      </p:cBhvr>
                                      <p:to>
                                        <p:strVal val="visible"/>
                                      </p:to>
                                    </p:set>
                                    <p:anim calcmode="lin" valueType="num">
                                      <p:cBhvr>
                                        <p:cTn id="43" dur="500" fill="hold"/>
                                        <p:tgtEl>
                                          <p:spTgt spid="6156"/>
                                        </p:tgtEl>
                                        <p:attrNameLst>
                                          <p:attrName>ppt_w</p:attrName>
                                        </p:attrNameLst>
                                      </p:cBhvr>
                                      <p:tavLst>
                                        <p:tav tm="0">
                                          <p:val>
                                            <p:fltVal val="0"/>
                                          </p:val>
                                        </p:tav>
                                        <p:tav tm="100000">
                                          <p:val>
                                            <p:strVal val="#ppt_w"/>
                                          </p:val>
                                        </p:tav>
                                      </p:tavLst>
                                    </p:anim>
                                    <p:anim calcmode="lin" valueType="num">
                                      <p:cBhvr>
                                        <p:cTn id="44" dur="500" fill="hold"/>
                                        <p:tgtEl>
                                          <p:spTgt spid="6156"/>
                                        </p:tgtEl>
                                        <p:attrNameLst>
                                          <p:attrName>ppt_h</p:attrName>
                                        </p:attrNameLst>
                                      </p:cBhvr>
                                      <p:tavLst>
                                        <p:tav tm="0">
                                          <p:val>
                                            <p:fltVal val="0"/>
                                          </p:val>
                                        </p:tav>
                                        <p:tav tm="100000">
                                          <p:val>
                                            <p:strVal val="#ppt_h"/>
                                          </p:val>
                                        </p:tav>
                                      </p:tavLst>
                                    </p:anim>
                                    <p:animEffect transition="in" filter="fade">
                                      <p:cBhvr>
                                        <p:cTn id="45" dur="500"/>
                                        <p:tgtEl>
                                          <p:spTgt spid="6156"/>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p:cTn id="48" dur="500" fill="hold"/>
                                        <p:tgtEl>
                                          <p:spTgt spid="6157"/>
                                        </p:tgtEl>
                                        <p:attrNameLst>
                                          <p:attrName>ppt_w</p:attrName>
                                        </p:attrNameLst>
                                      </p:cBhvr>
                                      <p:tavLst>
                                        <p:tav tm="0">
                                          <p:val>
                                            <p:fltVal val="0"/>
                                          </p:val>
                                        </p:tav>
                                        <p:tav tm="100000">
                                          <p:val>
                                            <p:strVal val="#ppt_w"/>
                                          </p:val>
                                        </p:tav>
                                      </p:tavLst>
                                    </p:anim>
                                    <p:anim calcmode="lin" valueType="num">
                                      <p:cBhvr>
                                        <p:cTn id="49" dur="500" fill="hold"/>
                                        <p:tgtEl>
                                          <p:spTgt spid="6157"/>
                                        </p:tgtEl>
                                        <p:attrNameLst>
                                          <p:attrName>ppt_h</p:attrName>
                                        </p:attrNameLst>
                                      </p:cBhvr>
                                      <p:tavLst>
                                        <p:tav tm="0">
                                          <p:val>
                                            <p:fltVal val="0"/>
                                          </p:val>
                                        </p:tav>
                                        <p:tav tm="100000">
                                          <p:val>
                                            <p:strVal val="#ppt_h"/>
                                          </p:val>
                                        </p:tav>
                                      </p:tavLst>
                                    </p:anim>
                                    <p:animEffect transition="in" filter="fade">
                                      <p:cBhvr>
                                        <p:cTn id="50" dur="500"/>
                                        <p:tgtEl>
                                          <p:spTgt spid="615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6158"/>
                                        </p:tgtEl>
                                        <p:attrNameLst>
                                          <p:attrName>style.visibility</p:attrName>
                                        </p:attrNameLst>
                                      </p:cBhvr>
                                      <p:to>
                                        <p:strVal val="visible"/>
                                      </p:to>
                                    </p:set>
                                    <p:anim calcmode="lin" valueType="num">
                                      <p:cBhvr>
                                        <p:cTn id="55" dur="500" fill="hold"/>
                                        <p:tgtEl>
                                          <p:spTgt spid="6158"/>
                                        </p:tgtEl>
                                        <p:attrNameLst>
                                          <p:attrName>ppt_w</p:attrName>
                                        </p:attrNameLst>
                                      </p:cBhvr>
                                      <p:tavLst>
                                        <p:tav tm="0">
                                          <p:val>
                                            <p:fltVal val="0"/>
                                          </p:val>
                                        </p:tav>
                                        <p:tav tm="100000">
                                          <p:val>
                                            <p:strVal val="#ppt_w"/>
                                          </p:val>
                                        </p:tav>
                                      </p:tavLst>
                                    </p:anim>
                                    <p:anim calcmode="lin" valueType="num">
                                      <p:cBhvr>
                                        <p:cTn id="56" dur="500" fill="hold"/>
                                        <p:tgtEl>
                                          <p:spTgt spid="6158"/>
                                        </p:tgtEl>
                                        <p:attrNameLst>
                                          <p:attrName>ppt_h</p:attrName>
                                        </p:attrNameLst>
                                      </p:cBhvr>
                                      <p:tavLst>
                                        <p:tav tm="0">
                                          <p:val>
                                            <p:fltVal val="0"/>
                                          </p:val>
                                        </p:tav>
                                        <p:tav tm="100000">
                                          <p:val>
                                            <p:strVal val="#ppt_h"/>
                                          </p:val>
                                        </p:tav>
                                      </p:tavLst>
                                    </p:anim>
                                    <p:animEffect transition="in" filter="fade">
                                      <p:cBhvr>
                                        <p:cTn id="57" dur="500"/>
                                        <p:tgtEl>
                                          <p:spTgt spid="6158"/>
                                        </p:tgtEl>
                                      </p:cBhvr>
                                    </p:animEffect>
                                  </p:childTnLst>
                                </p:cTn>
                              </p:par>
                              <p:par>
                                <p:cTn id="58" presetID="9" presetClass="emph" presetSubtype="0" nodeType="withEffect">
                                  <p:stCondLst>
                                    <p:cond delay="0"/>
                                  </p:stCondLst>
                                  <p:childTnLst>
                                    <p:set>
                                      <p:cBhvr rctx="PPT">
                                        <p:cTn id="59" dur="indefinite"/>
                                        <p:tgtEl>
                                          <p:spTgt spid="6152"/>
                                        </p:tgtEl>
                                        <p:attrNameLst>
                                          <p:attrName>style.opacity</p:attrName>
                                        </p:attrNameLst>
                                      </p:cBhvr>
                                      <p:to>
                                        <p:strVal val="0.5"/>
                                      </p:to>
                                    </p:set>
                                    <p:animEffect filter="image" prLst="opacity: 0.5">
                                      <p:cBhvr rctx="IE">
                                        <p:cTn id="60" dur="indefinite"/>
                                        <p:tgtEl>
                                          <p:spTgt spid="6152"/>
                                        </p:tgtEl>
                                      </p:cBhvr>
                                    </p:animEffect>
                                  </p:childTnLst>
                                </p:cTn>
                              </p:par>
                              <p:par>
                                <p:cTn id="61" presetID="9" presetClass="emph" presetSubtype="0" grpId="1" nodeType="withEffect">
                                  <p:stCondLst>
                                    <p:cond delay="0"/>
                                  </p:stCondLst>
                                  <p:childTnLst>
                                    <p:set>
                                      <p:cBhvr rctx="PPT">
                                        <p:cTn id="62" dur="indefinite"/>
                                        <p:tgtEl>
                                          <p:spTgt spid="6153"/>
                                        </p:tgtEl>
                                        <p:attrNameLst>
                                          <p:attrName>style.opacity</p:attrName>
                                        </p:attrNameLst>
                                      </p:cBhvr>
                                      <p:to>
                                        <p:strVal val="0.5"/>
                                      </p:to>
                                    </p:set>
                                    <p:animEffect filter="image" prLst="opacity: 0.5">
                                      <p:cBhvr rctx="IE">
                                        <p:cTn id="63" dur="indefinite"/>
                                        <p:tgtEl>
                                          <p:spTgt spid="6153"/>
                                        </p:tgtEl>
                                      </p:cBhvr>
                                    </p:animEffect>
                                  </p:childTnLst>
                                </p:cTn>
                              </p:par>
                              <p:par>
                                <p:cTn id="64" presetID="9" presetClass="emph" presetSubtype="0" nodeType="withEffect">
                                  <p:stCondLst>
                                    <p:cond delay="0"/>
                                  </p:stCondLst>
                                  <p:childTnLst>
                                    <p:set>
                                      <p:cBhvr rctx="PPT">
                                        <p:cTn id="65" dur="indefinite"/>
                                        <p:tgtEl>
                                          <p:spTgt spid="6156"/>
                                        </p:tgtEl>
                                        <p:attrNameLst>
                                          <p:attrName>style.opacity</p:attrName>
                                        </p:attrNameLst>
                                      </p:cBhvr>
                                      <p:to>
                                        <p:strVal val="0.5"/>
                                      </p:to>
                                    </p:set>
                                    <p:animEffect filter="image" prLst="opacity: 0.5">
                                      <p:cBhvr rctx="IE">
                                        <p:cTn id="66" dur="indefinite"/>
                                        <p:tgtEl>
                                          <p:spTgt spid="6156"/>
                                        </p:tgtEl>
                                      </p:cBhvr>
                                    </p:animEffect>
                                  </p:childTnLst>
                                </p:cTn>
                              </p:par>
                              <p:par>
                                <p:cTn id="67" presetID="9" presetClass="emph" presetSubtype="0" grpId="1" nodeType="withEffect">
                                  <p:stCondLst>
                                    <p:cond delay="0"/>
                                  </p:stCondLst>
                                  <p:childTnLst>
                                    <p:set>
                                      <p:cBhvr rctx="PPT">
                                        <p:cTn id="68" dur="indefinite"/>
                                        <p:tgtEl>
                                          <p:spTgt spid="6157"/>
                                        </p:tgtEl>
                                        <p:attrNameLst>
                                          <p:attrName>style.opacity</p:attrName>
                                        </p:attrNameLst>
                                      </p:cBhvr>
                                      <p:to>
                                        <p:strVal val="0.5"/>
                                      </p:to>
                                    </p:set>
                                    <p:animEffect filter="image" prLst="opacity: 0.5">
                                      <p:cBhvr rctx="IE">
                                        <p:cTn id="69" dur="indefinite"/>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3" grpId="0"/>
      <p:bldP spid="6153" grpId="1"/>
      <p:bldP spid="6155" grpId="0"/>
      <p:bldP spid="6157" grpId="0"/>
      <p:bldP spid="615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
            <a:extLst>
              <a:ext uri="{FF2B5EF4-FFF2-40B4-BE49-F238E27FC236}">
                <a16:creationId xmlns:a16="http://schemas.microsoft.com/office/drawing/2014/main" id="{20EFF38E-2CF6-4B8F-8AFC-49BBE6662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828800"/>
            <a:ext cx="7969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oup 3">
            <a:extLst>
              <a:ext uri="{FF2B5EF4-FFF2-40B4-BE49-F238E27FC236}">
                <a16:creationId xmlns:a16="http://schemas.microsoft.com/office/drawing/2014/main" id="{4C0CD552-05AD-4919-85D5-B4323259E92A}"/>
              </a:ext>
            </a:extLst>
          </p:cNvPr>
          <p:cNvGrpSpPr>
            <a:grpSpLocks/>
          </p:cNvGrpSpPr>
          <p:nvPr/>
        </p:nvGrpSpPr>
        <p:grpSpPr bwMode="auto">
          <a:xfrm>
            <a:off x="2590800" y="304800"/>
            <a:ext cx="7467600" cy="1219200"/>
            <a:chOff x="672" y="192"/>
            <a:chExt cx="4704" cy="768"/>
          </a:xfrm>
        </p:grpSpPr>
        <p:pic>
          <p:nvPicPr>
            <p:cNvPr id="11277" name="Picture 4" descr="phu thuy1">
              <a:extLst>
                <a:ext uri="{FF2B5EF4-FFF2-40B4-BE49-F238E27FC236}">
                  <a16:creationId xmlns:a16="http://schemas.microsoft.com/office/drawing/2014/main" id="{5AC88155-4D20-45E6-A0E3-C92C4E750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19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WordArt 5">
              <a:extLst>
                <a:ext uri="{FF2B5EF4-FFF2-40B4-BE49-F238E27FC236}">
                  <a16:creationId xmlns:a16="http://schemas.microsoft.com/office/drawing/2014/main" id="{5BE9DF3D-3F3E-4421-BED7-396BFAE99E6A}"/>
                </a:ext>
              </a:extLst>
            </p:cNvPr>
            <p:cNvSpPr>
              <a:spLocks noChangeArrowheads="1" noChangeShapeType="1" noTextEdit="1"/>
            </p:cNvSpPr>
            <p:nvPr/>
          </p:nvSpPr>
          <p:spPr bwMode="auto">
            <a:xfrm>
              <a:off x="1584" y="384"/>
              <a:ext cx="2844" cy="408"/>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Ai nhanh - Ai đúng</a:t>
              </a:r>
            </a:p>
          </p:txBody>
        </p:sp>
        <p:pic>
          <p:nvPicPr>
            <p:cNvPr id="11279" name="Picture 6" descr="phu thuy1">
              <a:extLst>
                <a:ext uri="{FF2B5EF4-FFF2-40B4-BE49-F238E27FC236}">
                  <a16:creationId xmlns:a16="http://schemas.microsoft.com/office/drawing/2014/main" id="{552A999C-CF3C-4BE8-89DE-CE2C1D496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 y="19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7" name="Text Box 7">
            <a:extLst>
              <a:ext uri="{FF2B5EF4-FFF2-40B4-BE49-F238E27FC236}">
                <a16:creationId xmlns:a16="http://schemas.microsoft.com/office/drawing/2014/main" id="{FB7EF8BB-A089-47BB-A422-235B91D5A1DE}"/>
              </a:ext>
            </a:extLst>
          </p:cNvPr>
          <p:cNvSpPr txBox="1">
            <a:spLocks noChangeArrowheads="1"/>
          </p:cNvSpPr>
          <p:nvPr/>
        </p:nvSpPr>
        <p:spPr bwMode="auto">
          <a:xfrm>
            <a:off x="3124200" y="1905001"/>
            <a:ext cx="723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Trong quá trình trao đổi chất ở người, những cơ quan nào trực tiếp trao đổi với môi trường?</a:t>
            </a:r>
          </a:p>
        </p:txBody>
      </p:sp>
      <p:pic>
        <p:nvPicPr>
          <p:cNvPr id="5128" name="Picture 8" descr="A">
            <a:extLst>
              <a:ext uri="{FF2B5EF4-FFF2-40B4-BE49-F238E27FC236}">
                <a16:creationId xmlns:a16="http://schemas.microsoft.com/office/drawing/2014/main" id="{A7AB228A-D3D8-4E26-9D03-2BCB1AA55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70238"/>
            <a:ext cx="685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9">
            <a:extLst>
              <a:ext uri="{FF2B5EF4-FFF2-40B4-BE49-F238E27FC236}">
                <a16:creationId xmlns:a16="http://schemas.microsoft.com/office/drawing/2014/main" id="{2AE295F9-FB83-4E36-8A44-F2D95C4DA81C}"/>
              </a:ext>
            </a:extLst>
          </p:cNvPr>
          <p:cNvSpPr txBox="1">
            <a:spLocks noChangeArrowheads="1"/>
          </p:cNvSpPr>
          <p:nvPr/>
        </p:nvSpPr>
        <p:spPr bwMode="auto">
          <a:xfrm>
            <a:off x="3124200" y="3200400"/>
            <a:ext cx="241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cơ quan tuần hoàn</a:t>
            </a:r>
          </a:p>
        </p:txBody>
      </p:sp>
      <p:pic>
        <p:nvPicPr>
          <p:cNvPr id="5130" name="Picture 10" descr="B">
            <a:extLst>
              <a:ext uri="{FF2B5EF4-FFF2-40B4-BE49-F238E27FC236}">
                <a16:creationId xmlns:a16="http://schemas.microsoft.com/office/drawing/2014/main" id="{1192AABA-9C18-47CF-8786-011C8A871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14801"/>
            <a:ext cx="685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a:extLst>
              <a:ext uri="{FF2B5EF4-FFF2-40B4-BE49-F238E27FC236}">
                <a16:creationId xmlns:a16="http://schemas.microsoft.com/office/drawing/2014/main" id="{8F19B374-5D1A-4E19-81C9-739016E34DA2}"/>
              </a:ext>
            </a:extLst>
          </p:cNvPr>
          <p:cNvSpPr txBox="1">
            <a:spLocks noChangeArrowheads="1"/>
          </p:cNvSpPr>
          <p:nvPr/>
        </p:nvSpPr>
        <p:spPr bwMode="auto">
          <a:xfrm>
            <a:off x="3124201" y="4191000"/>
            <a:ext cx="61388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cơ quan tiêu hoá, cơ quan bài tiết, cơ quan hô hấp</a:t>
            </a:r>
          </a:p>
        </p:txBody>
      </p:sp>
      <p:pic>
        <p:nvPicPr>
          <p:cNvPr id="5132" name="Picture 12" descr="C">
            <a:extLst>
              <a:ext uri="{FF2B5EF4-FFF2-40B4-BE49-F238E27FC236}">
                <a16:creationId xmlns:a16="http://schemas.microsoft.com/office/drawing/2014/main" id="{E96F4D1B-AC0C-47AB-B5C3-371BB0701F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105401"/>
            <a:ext cx="685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3">
            <a:extLst>
              <a:ext uri="{FF2B5EF4-FFF2-40B4-BE49-F238E27FC236}">
                <a16:creationId xmlns:a16="http://schemas.microsoft.com/office/drawing/2014/main" id="{07F6BBEE-0054-48E9-94FC-4AF77D11A5C5}"/>
              </a:ext>
            </a:extLst>
          </p:cNvPr>
          <p:cNvSpPr txBox="1">
            <a:spLocks noChangeArrowheads="1"/>
          </p:cNvSpPr>
          <p:nvPr/>
        </p:nvSpPr>
        <p:spPr bwMode="auto">
          <a:xfrm>
            <a:off x="3124200" y="5105400"/>
            <a:ext cx="670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cơ quan tiêu hoá, cơ quan tuần hoàn, cơ quan hô hấp, cơ quan bài tiết</a:t>
            </a:r>
          </a:p>
        </p:txBody>
      </p:sp>
      <p:sp>
        <p:nvSpPr>
          <p:cNvPr id="11275" name="AutoShape 15">
            <a:hlinkClick r:id="rId8" action="ppaction://hlinkfile"/>
            <a:extLst>
              <a:ext uri="{FF2B5EF4-FFF2-40B4-BE49-F238E27FC236}">
                <a16:creationId xmlns:a16="http://schemas.microsoft.com/office/drawing/2014/main" id="{BDC6D083-B5B8-4B35-9C50-757F94FF222D}"/>
              </a:ext>
            </a:extLst>
          </p:cNvPr>
          <p:cNvSpPr>
            <a:spLocks noChangeArrowheads="1"/>
          </p:cNvSpPr>
          <p:nvPr/>
        </p:nvSpPr>
        <p:spPr bwMode="auto">
          <a:xfrm>
            <a:off x="9220200" y="61722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134" name="Picture 14" descr="4">
            <a:extLst>
              <a:ext uri="{FF2B5EF4-FFF2-40B4-BE49-F238E27FC236}">
                <a16:creationId xmlns:a16="http://schemas.microsoft.com/office/drawing/2014/main" id="{381EA01E-228E-4DA4-80EE-C1B9CB2B2A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962401"/>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p:cTn id="12" dur="500" fill="hold"/>
                                        <p:tgtEl>
                                          <p:spTgt spid="5127"/>
                                        </p:tgtEl>
                                        <p:attrNameLst>
                                          <p:attrName>ppt_w</p:attrName>
                                        </p:attrNameLst>
                                      </p:cBhvr>
                                      <p:tavLst>
                                        <p:tav tm="0">
                                          <p:val>
                                            <p:fltVal val="0"/>
                                          </p:val>
                                        </p:tav>
                                        <p:tav tm="100000">
                                          <p:val>
                                            <p:strVal val="#ppt_w"/>
                                          </p:val>
                                        </p:tav>
                                      </p:tavLst>
                                    </p:anim>
                                    <p:anim calcmode="lin" valueType="num">
                                      <p:cBhvr>
                                        <p:cTn id="13" dur="500" fill="hold"/>
                                        <p:tgtEl>
                                          <p:spTgt spid="5127"/>
                                        </p:tgtEl>
                                        <p:attrNameLst>
                                          <p:attrName>ppt_h</p:attrName>
                                        </p:attrNameLst>
                                      </p:cBhvr>
                                      <p:tavLst>
                                        <p:tav tm="0">
                                          <p:val>
                                            <p:fltVal val="0"/>
                                          </p:val>
                                        </p:tav>
                                        <p:tav tm="100000">
                                          <p:val>
                                            <p:strVal val="#ppt_h"/>
                                          </p:val>
                                        </p:tav>
                                      </p:tavLst>
                                    </p:anim>
                                    <p:animEffect transition="in" filter="fade">
                                      <p:cBhvr>
                                        <p:cTn id="14" dur="500"/>
                                        <p:tgtEl>
                                          <p:spTgt spid="51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p:cTn id="19" dur="500" fill="hold"/>
                                        <p:tgtEl>
                                          <p:spTgt spid="5128"/>
                                        </p:tgtEl>
                                        <p:attrNameLst>
                                          <p:attrName>ppt_w</p:attrName>
                                        </p:attrNameLst>
                                      </p:cBhvr>
                                      <p:tavLst>
                                        <p:tav tm="0">
                                          <p:val>
                                            <p:fltVal val="0"/>
                                          </p:val>
                                        </p:tav>
                                        <p:tav tm="100000">
                                          <p:val>
                                            <p:strVal val="#ppt_w"/>
                                          </p:val>
                                        </p:tav>
                                      </p:tavLst>
                                    </p:anim>
                                    <p:anim calcmode="lin" valueType="num">
                                      <p:cBhvr>
                                        <p:cTn id="20" dur="500" fill="hold"/>
                                        <p:tgtEl>
                                          <p:spTgt spid="5128"/>
                                        </p:tgtEl>
                                        <p:attrNameLst>
                                          <p:attrName>ppt_h</p:attrName>
                                        </p:attrNameLst>
                                      </p:cBhvr>
                                      <p:tavLst>
                                        <p:tav tm="0">
                                          <p:val>
                                            <p:fltVal val="0"/>
                                          </p:val>
                                        </p:tav>
                                        <p:tav tm="100000">
                                          <p:val>
                                            <p:strVal val="#ppt_h"/>
                                          </p:val>
                                        </p:tav>
                                      </p:tavLst>
                                    </p:anim>
                                    <p:animEffect transition="in" filter="fade">
                                      <p:cBhvr>
                                        <p:cTn id="21" dur="500"/>
                                        <p:tgtEl>
                                          <p:spTgt spid="512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5129"/>
                                        </p:tgtEl>
                                        <p:attrNameLst>
                                          <p:attrName>style.visibility</p:attrName>
                                        </p:attrNameLst>
                                      </p:cBhvr>
                                      <p:to>
                                        <p:strVal val="visible"/>
                                      </p:to>
                                    </p:set>
                                    <p:anim calcmode="lin" valueType="num">
                                      <p:cBhvr>
                                        <p:cTn id="24" dur="500" fill="hold"/>
                                        <p:tgtEl>
                                          <p:spTgt spid="5129"/>
                                        </p:tgtEl>
                                        <p:attrNameLst>
                                          <p:attrName>ppt_w</p:attrName>
                                        </p:attrNameLst>
                                      </p:cBhvr>
                                      <p:tavLst>
                                        <p:tav tm="0">
                                          <p:val>
                                            <p:fltVal val="0"/>
                                          </p:val>
                                        </p:tav>
                                        <p:tav tm="100000">
                                          <p:val>
                                            <p:strVal val="#ppt_w"/>
                                          </p:val>
                                        </p:tav>
                                      </p:tavLst>
                                    </p:anim>
                                    <p:anim calcmode="lin" valueType="num">
                                      <p:cBhvr>
                                        <p:cTn id="25" dur="500" fill="hold"/>
                                        <p:tgtEl>
                                          <p:spTgt spid="5129"/>
                                        </p:tgtEl>
                                        <p:attrNameLst>
                                          <p:attrName>ppt_h</p:attrName>
                                        </p:attrNameLst>
                                      </p:cBhvr>
                                      <p:tavLst>
                                        <p:tav tm="0">
                                          <p:val>
                                            <p:fltVal val="0"/>
                                          </p:val>
                                        </p:tav>
                                        <p:tav tm="100000">
                                          <p:val>
                                            <p:strVal val="#ppt_h"/>
                                          </p:val>
                                        </p:tav>
                                      </p:tavLst>
                                    </p:anim>
                                    <p:animEffect transition="in" filter="fade">
                                      <p:cBhvr>
                                        <p:cTn id="26" dur="500"/>
                                        <p:tgtEl>
                                          <p:spTgt spid="51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p:cTn id="31" dur="500" fill="hold"/>
                                        <p:tgtEl>
                                          <p:spTgt spid="5130"/>
                                        </p:tgtEl>
                                        <p:attrNameLst>
                                          <p:attrName>ppt_w</p:attrName>
                                        </p:attrNameLst>
                                      </p:cBhvr>
                                      <p:tavLst>
                                        <p:tav tm="0">
                                          <p:val>
                                            <p:fltVal val="0"/>
                                          </p:val>
                                        </p:tav>
                                        <p:tav tm="100000">
                                          <p:val>
                                            <p:strVal val="#ppt_w"/>
                                          </p:val>
                                        </p:tav>
                                      </p:tavLst>
                                    </p:anim>
                                    <p:anim calcmode="lin" valueType="num">
                                      <p:cBhvr>
                                        <p:cTn id="32" dur="500" fill="hold"/>
                                        <p:tgtEl>
                                          <p:spTgt spid="5130"/>
                                        </p:tgtEl>
                                        <p:attrNameLst>
                                          <p:attrName>ppt_h</p:attrName>
                                        </p:attrNameLst>
                                      </p:cBhvr>
                                      <p:tavLst>
                                        <p:tav tm="0">
                                          <p:val>
                                            <p:fltVal val="0"/>
                                          </p:val>
                                        </p:tav>
                                        <p:tav tm="100000">
                                          <p:val>
                                            <p:strVal val="#ppt_h"/>
                                          </p:val>
                                        </p:tav>
                                      </p:tavLst>
                                    </p:anim>
                                    <p:animEffect transition="in" filter="fade">
                                      <p:cBhvr>
                                        <p:cTn id="33" dur="500"/>
                                        <p:tgtEl>
                                          <p:spTgt spid="513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131"/>
                                        </p:tgtEl>
                                        <p:attrNameLst>
                                          <p:attrName>style.visibility</p:attrName>
                                        </p:attrNameLst>
                                      </p:cBhvr>
                                      <p:to>
                                        <p:strVal val="visible"/>
                                      </p:to>
                                    </p:set>
                                    <p:anim calcmode="lin" valueType="num">
                                      <p:cBhvr>
                                        <p:cTn id="36" dur="500" fill="hold"/>
                                        <p:tgtEl>
                                          <p:spTgt spid="5131"/>
                                        </p:tgtEl>
                                        <p:attrNameLst>
                                          <p:attrName>ppt_w</p:attrName>
                                        </p:attrNameLst>
                                      </p:cBhvr>
                                      <p:tavLst>
                                        <p:tav tm="0">
                                          <p:val>
                                            <p:fltVal val="0"/>
                                          </p:val>
                                        </p:tav>
                                        <p:tav tm="100000">
                                          <p:val>
                                            <p:strVal val="#ppt_w"/>
                                          </p:val>
                                        </p:tav>
                                      </p:tavLst>
                                    </p:anim>
                                    <p:anim calcmode="lin" valueType="num">
                                      <p:cBhvr>
                                        <p:cTn id="37" dur="500" fill="hold"/>
                                        <p:tgtEl>
                                          <p:spTgt spid="5131"/>
                                        </p:tgtEl>
                                        <p:attrNameLst>
                                          <p:attrName>ppt_h</p:attrName>
                                        </p:attrNameLst>
                                      </p:cBhvr>
                                      <p:tavLst>
                                        <p:tav tm="0">
                                          <p:val>
                                            <p:fltVal val="0"/>
                                          </p:val>
                                        </p:tav>
                                        <p:tav tm="100000">
                                          <p:val>
                                            <p:strVal val="#ppt_h"/>
                                          </p:val>
                                        </p:tav>
                                      </p:tavLst>
                                    </p:anim>
                                    <p:animEffect transition="in" filter="fade">
                                      <p:cBhvr>
                                        <p:cTn id="38" dur="500"/>
                                        <p:tgtEl>
                                          <p:spTgt spid="513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5132"/>
                                        </p:tgtEl>
                                        <p:attrNameLst>
                                          <p:attrName>style.visibility</p:attrName>
                                        </p:attrNameLst>
                                      </p:cBhvr>
                                      <p:to>
                                        <p:strVal val="visible"/>
                                      </p:to>
                                    </p:set>
                                    <p:anim calcmode="lin" valueType="num">
                                      <p:cBhvr>
                                        <p:cTn id="43" dur="500" fill="hold"/>
                                        <p:tgtEl>
                                          <p:spTgt spid="5132"/>
                                        </p:tgtEl>
                                        <p:attrNameLst>
                                          <p:attrName>ppt_w</p:attrName>
                                        </p:attrNameLst>
                                      </p:cBhvr>
                                      <p:tavLst>
                                        <p:tav tm="0">
                                          <p:val>
                                            <p:fltVal val="0"/>
                                          </p:val>
                                        </p:tav>
                                        <p:tav tm="100000">
                                          <p:val>
                                            <p:strVal val="#ppt_w"/>
                                          </p:val>
                                        </p:tav>
                                      </p:tavLst>
                                    </p:anim>
                                    <p:anim calcmode="lin" valueType="num">
                                      <p:cBhvr>
                                        <p:cTn id="44" dur="500" fill="hold"/>
                                        <p:tgtEl>
                                          <p:spTgt spid="5132"/>
                                        </p:tgtEl>
                                        <p:attrNameLst>
                                          <p:attrName>ppt_h</p:attrName>
                                        </p:attrNameLst>
                                      </p:cBhvr>
                                      <p:tavLst>
                                        <p:tav tm="0">
                                          <p:val>
                                            <p:fltVal val="0"/>
                                          </p:val>
                                        </p:tav>
                                        <p:tav tm="100000">
                                          <p:val>
                                            <p:strVal val="#ppt_h"/>
                                          </p:val>
                                        </p:tav>
                                      </p:tavLst>
                                    </p:anim>
                                    <p:animEffect transition="in" filter="fade">
                                      <p:cBhvr>
                                        <p:cTn id="45" dur="500"/>
                                        <p:tgtEl>
                                          <p:spTgt spid="5132"/>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5133"/>
                                        </p:tgtEl>
                                        <p:attrNameLst>
                                          <p:attrName>style.visibility</p:attrName>
                                        </p:attrNameLst>
                                      </p:cBhvr>
                                      <p:to>
                                        <p:strVal val="visible"/>
                                      </p:to>
                                    </p:set>
                                    <p:anim calcmode="lin" valueType="num">
                                      <p:cBhvr>
                                        <p:cTn id="48" dur="500" fill="hold"/>
                                        <p:tgtEl>
                                          <p:spTgt spid="5133"/>
                                        </p:tgtEl>
                                        <p:attrNameLst>
                                          <p:attrName>ppt_w</p:attrName>
                                        </p:attrNameLst>
                                      </p:cBhvr>
                                      <p:tavLst>
                                        <p:tav tm="0">
                                          <p:val>
                                            <p:fltVal val="0"/>
                                          </p:val>
                                        </p:tav>
                                        <p:tav tm="100000">
                                          <p:val>
                                            <p:strVal val="#ppt_w"/>
                                          </p:val>
                                        </p:tav>
                                      </p:tavLst>
                                    </p:anim>
                                    <p:anim calcmode="lin" valueType="num">
                                      <p:cBhvr>
                                        <p:cTn id="49" dur="500" fill="hold"/>
                                        <p:tgtEl>
                                          <p:spTgt spid="5133"/>
                                        </p:tgtEl>
                                        <p:attrNameLst>
                                          <p:attrName>ppt_h</p:attrName>
                                        </p:attrNameLst>
                                      </p:cBhvr>
                                      <p:tavLst>
                                        <p:tav tm="0">
                                          <p:val>
                                            <p:fltVal val="0"/>
                                          </p:val>
                                        </p:tav>
                                        <p:tav tm="100000">
                                          <p:val>
                                            <p:strVal val="#ppt_h"/>
                                          </p:val>
                                        </p:tav>
                                      </p:tavLst>
                                    </p:anim>
                                    <p:animEffect transition="in" filter="fade">
                                      <p:cBhvr>
                                        <p:cTn id="50" dur="500"/>
                                        <p:tgtEl>
                                          <p:spTgt spid="513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5134"/>
                                        </p:tgtEl>
                                        <p:attrNameLst>
                                          <p:attrName>style.visibility</p:attrName>
                                        </p:attrNameLst>
                                      </p:cBhvr>
                                      <p:to>
                                        <p:strVal val="visible"/>
                                      </p:to>
                                    </p:set>
                                    <p:anim calcmode="lin" valueType="num">
                                      <p:cBhvr>
                                        <p:cTn id="55" dur="500" fill="hold"/>
                                        <p:tgtEl>
                                          <p:spTgt spid="5134"/>
                                        </p:tgtEl>
                                        <p:attrNameLst>
                                          <p:attrName>ppt_w</p:attrName>
                                        </p:attrNameLst>
                                      </p:cBhvr>
                                      <p:tavLst>
                                        <p:tav tm="0">
                                          <p:val>
                                            <p:fltVal val="0"/>
                                          </p:val>
                                        </p:tav>
                                        <p:tav tm="100000">
                                          <p:val>
                                            <p:strVal val="#ppt_w"/>
                                          </p:val>
                                        </p:tav>
                                      </p:tavLst>
                                    </p:anim>
                                    <p:anim calcmode="lin" valueType="num">
                                      <p:cBhvr>
                                        <p:cTn id="56" dur="500" fill="hold"/>
                                        <p:tgtEl>
                                          <p:spTgt spid="5134"/>
                                        </p:tgtEl>
                                        <p:attrNameLst>
                                          <p:attrName>ppt_h</p:attrName>
                                        </p:attrNameLst>
                                      </p:cBhvr>
                                      <p:tavLst>
                                        <p:tav tm="0">
                                          <p:val>
                                            <p:fltVal val="0"/>
                                          </p:val>
                                        </p:tav>
                                        <p:tav tm="100000">
                                          <p:val>
                                            <p:strVal val="#ppt_h"/>
                                          </p:val>
                                        </p:tav>
                                      </p:tavLst>
                                    </p:anim>
                                    <p:animEffect transition="in" filter="fade">
                                      <p:cBhvr>
                                        <p:cTn id="57" dur="500"/>
                                        <p:tgtEl>
                                          <p:spTgt spid="5134"/>
                                        </p:tgtEl>
                                      </p:cBhvr>
                                    </p:animEffect>
                                  </p:childTnLst>
                                </p:cTn>
                              </p:par>
                              <p:par>
                                <p:cTn id="58" presetID="9" presetClass="emph" presetSubtype="0" nodeType="withEffect">
                                  <p:stCondLst>
                                    <p:cond delay="0"/>
                                  </p:stCondLst>
                                  <p:childTnLst>
                                    <p:set>
                                      <p:cBhvr rctx="PPT">
                                        <p:cTn id="59" dur="indefinite"/>
                                        <p:tgtEl>
                                          <p:spTgt spid="5128"/>
                                        </p:tgtEl>
                                        <p:attrNameLst>
                                          <p:attrName>style.opacity</p:attrName>
                                        </p:attrNameLst>
                                      </p:cBhvr>
                                      <p:to>
                                        <p:strVal val="0.5"/>
                                      </p:to>
                                    </p:set>
                                    <p:animEffect filter="image" prLst="opacity: 0.5">
                                      <p:cBhvr rctx="IE">
                                        <p:cTn id="60" dur="indefinite"/>
                                        <p:tgtEl>
                                          <p:spTgt spid="5128"/>
                                        </p:tgtEl>
                                      </p:cBhvr>
                                    </p:animEffect>
                                  </p:childTnLst>
                                </p:cTn>
                              </p:par>
                              <p:par>
                                <p:cTn id="61" presetID="9" presetClass="emph" presetSubtype="0" grpId="1" nodeType="withEffect">
                                  <p:stCondLst>
                                    <p:cond delay="0"/>
                                  </p:stCondLst>
                                  <p:childTnLst>
                                    <p:set>
                                      <p:cBhvr rctx="PPT">
                                        <p:cTn id="62" dur="indefinite"/>
                                        <p:tgtEl>
                                          <p:spTgt spid="5129"/>
                                        </p:tgtEl>
                                        <p:attrNameLst>
                                          <p:attrName>style.opacity</p:attrName>
                                        </p:attrNameLst>
                                      </p:cBhvr>
                                      <p:to>
                                        <p:strVal val="0.5"/>
                                      </p:to>
                                    </p:set>
                                    <p:animEffect filter="image" prLst="opacity: 0.5">
                                      <p:cBhvr rctx="IE">
                                        <p:cTn id="63" dur="indefinite"/>
                                        <p:tgtEl>
                                          <p:spTgt spid="5129"/>
                                        </p:tgtEl>
                                      </p:cBhvr>
                                    </p:animEffect>
                                  </p:childTnLst>
                                </p:cTn>
                              </p:par>
                              <p:par>
                                <p:cTn id="64" presetID="9" presetClass="emph" presetSubtype="0" nodeType="withEffect">
                                  <p:stCondLst>
                                    <p:cond delay="0"/>
                                  </p:stCondLst>
                                  <p:childTnLst>
                                    <p:set>
                                      <p:cBhvr rctx="PPT">
                                        <p:cTn id="65" dur="indefinite"/>
                                        <p:tgtEl>
                                          <p:spTgt spid="5132"/>
                                        </p:tgtEl>
                                        <p:attrNameLst>
                                          <p:attrName>style.opacity</p:attrName>
                                        </p:attrNameLst>
                                      </p:cBhvr>
                                      <p:to>
                                        <p:strVal val="0.5"/>
                                      </p:to>
                                    </p:set>
                                    <p:animEffect filter="image" prLst="opacity: 0.5">
                                      <p:cBhvr rctx="IE">
                                        <p:cTn id="66" dur="indefinite"/>
                                        <p:tgtEl>
                                          <p:spTgt spid="5132"/>
                                        </p:tgtEl>
                                      </p:cBhvr>
                                    </p:animEffect>
                                  </p:childTnLst>
                                </p:cTn>
                              </p:par>
                              <p:par>
                                <p:cTn id="67" presetID="9" presetClass="emph" presetSubtype="0" grpId="1" nodeType="withEffect">
                                  <p:stCondLst>
                                    <p:cond delay="0"/>
                                  </p:stCondLst>
                                  <p:childTnLst>
                                    <p:set>
                                      <p:cBhvr rctx="PPT">
                                        <p:cTn id="68" dur="indefinite"/>
                                        <p:tgtEl>
                                          <p:spTgt spid="5133"/>
                                        </p:tgtEl>
                                        <p:attrNameLst>
                                          <p:attrName>style.opacity</p:attrName>
                                        </p:attrNameLst>
                                      </p:cBhvr>
                                      <p:to>
                                        <p:strVal val="0.5"/>
                                      </p:to>
                                    </p:set>
                                    <p:animEffect filter="image" prLst="opacity: 0.5">
                                      <p:cBhvr rctx="IE">
                                        <p:cTn id="69" dur="indefinite"/>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9" grpId="0"/>
      <p:bldP spid="5129" grpId="1"/>
      <p:bldP spid="5131" grpId="0"/>
      <p:bldP spid="5133" grpId="0"/>
      <p:bldP spid="513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4445163" y="3244334"/>
            <a:ext cx="184731" cy="646331"/>
          </a:xfrm>
          <a:prstGeom prst="rect">
            <a:avLst/>
          </a:prstGeom>
        </p:spPr>
        <p:txBody>
          <a:bodyPr wrap="none">
            <a:spAutoFit/>
          </a:bodyPr>
          <a:lstStyle/>
          <a:p>
            <a:endParaRPr lang="vi-V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5" y="65657"/>
            <a:ext cx="1877559" cy="15035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6916">
            <a:off x="9665469" y="-91990"/>
            <a:ext cx="2606295" cy="30098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54" y="704454"/>
            <a:ext cx="2104571" cy="11098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260" y="510797"/>
            <a:ext cx="2104571" cy="1109832"/>
          </a:xfrm>
          <a:prstGeom prst="rect">
            <a:avLst/>
          </a:prstGeom>
        </p:spPr>
      </p:pic>
      <p:sp>
        <p:nvSpPr>
          <p:cNvPr id="9" name="TextBox 8"/>
          <p:cNvSpPr txBox="1"/>
          <p:nvPr/>
        </p:nvSpPr>
        <p:spPr>
          <a:xfrm>
            <a:off x="698514" y="2666810"/>
            <a:ext cx="10610461" cy="3847207"/>
          </a:xfrm>
          <a:prstGeom prst="rect">
            <a:avLst/>
          </a:prstGeom>
          <a:noFill/>
        </p:spPr>
        <p:txBody>
          <a:bodyPr wrap="square" rtlCol="0">
            <a:spAutoFit/>
          </a:bodyPr>
          <a:lstStyle/>
          <a:p>
            <a:r>
              <a:rPr lang="vi-VN" sz="2400" dirty="0"/>
              <a:t>Thông qua trò chơi hình ảnh minh họa về 4 cơ quan trong cơ thể, chúng ta thấy các cơ quan liên hệ mật thiết với nhau. Nếu bất kỳ cơ quan nào ngưng hoạt động thì đều dẫn đến cơ thể chết đi. Các cơ quan làm việc nhịp nhàng, cùng nhau để giúp cơ thể của mỗi chúng ta học tập, lao động, vui chơi khỏe mạnh.</a:t>
            </a:r>
          </a:p>
          <a:p>
            <a:endParaRPr lang="vi-VN" sz="2400" dirty="0"/>
          </a:p>
          <a:p>
            <a:r>
              <a:rPr lang="vi-VN" sz="2400" dirty="0"/>
              <a:t>Tôi đã trình bày xong phần thuyết trình của nhóm 1 với chủ đề “</a:t>
            </a:r>
            <a:r>
              <a:rPr lang="vi-VN" sz="2400" b="1" dirty="0"/>
              <a:t>Trao đổi chất ở người</a:t>
            </a:r>
            <a:r>
              <a:rPr lang="vi-VN" sz="2400" dirty="0"/>
              <a:t>”.</a:t>
            </a:r>
          </a:p>
          <a:p>
            <a:endParaRPr lang="vi-VN" sz="2400" dirty="0"/>
          </a:p>
          <a:p>
            <a:pPr algn="ctr"/>
            <a:r>
              <a:rPr lang="vi-VN" sz="2800" b="1" dirty="0">
                <a:solidFill>
                  <a:srgbClr val="FF0000"/>
                </a:solidFill>
              </a:rPr>
              <a:t>Cảm ơn các bạn đã lắng nghe!</a:t>
            </a:r>
            <a:endParaRPr lang="en-US" sz="2800" b="1" dirty="0">
              <a:solidFill>
                <a:srgbClr val="FF0000"/>
              </a:solidFill>
            </a:endParaRPr>
          </a:p>
        </p:txBody>
      </p:sp>
    </p:spTree>
    <p:extLst>
      <p:ext uri="{BB962C8B-B14F-4D97-AF65-F5344CB8AC3E}">
        <p14:creationId xmlns:p14="http://schemas.microsoft.com/office/powerpoint/2010/main" val="27210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2" presetClass="entr" presetSubtype="2" repeatCount="indefinite"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1+#ppt_w/2"/>
                                          </p:val>
                                        </p:tav>
                                        <p:tav tm="100000">
                                          <p:val>
                                            <p:strVal val="#ppt_x"/>
                                          </p:val>
                                        </p:tav>
                                      </p:tavLst>
                                    </p:anim>
                                    <p:anim calcmode="lin" valueType="num">
                                      <p:cBhvr additive="base">
                                        <p:cTn id="14" dur="3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0-#ppt_w/2"/>
                                          </p:val>
                                        </p:tav>
                                        <p:tav tm="100000">
                                          <p:val>
                                            <p:strVal val="#ppt_x"/>
                                          </p:val>
                                        </p:tav>
                                      </p:tavLst>
                                    </p:anim>
                                    <p:anim calcmode="lin" valueType="num">
                                      <p:cBhvr additive="base">
                                        <p:cTn id="18" dur="3000" fill="hold"/>
                                        <p:tgtEl>
                                          <p:spTgt spid="8"/>
                                        </p:tgtEl>
                                        <p:attrNameLst>
                                          <p:attrName>ppt_y</p:attrName>
                                        </p:attrNameLst>
                                      </p:cBhvr>
                                      <p:tavLst>
                                        <p:tav tm="0">
                                          <p:val>
                                            <p:strVal val="#ppt_y"/>
                                          </p:val>
                                        </p:tav>
                                        <p:tav tm="100000">
                                          <p:val>
                                            <p:strVal val="#ppt_y"/>
                                          </p:val>
                                        </p:tav>
                                      </p:tavLst>
                                    </p:anim>
                                  </p:childTnLst>
                                </p:cTn>
                              </p:par>
                              <p:par>
                                <p:cTn id="19" presetID="8" presetClass="emph" presetSubtype="0" repeatCount="indefinite" fill="hold" nodeType="withEffect">
                                  <p:stCondLst>
                                    <p:cond delay="0"/>
                                  </p:stCondLst>
                                  <p:childTnLst>
                                    <p:animRot by="21600000">
                                      <p:cBhvr>
                                        <p:cTn id="2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5" y="65657"/>
            <a:ext cx="1877559" cy="15035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5743" y="0"/>
            <a:ext cx="2316006" cy="26746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54" y="704454"/>
            <a:ext cx="2104571" cy="11098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260" y="510797"/>
            <a:ext cx="2104571" cy="1109832"/>
          </a:xfrm>
          <a:prstGeom prst="rect">
            <a:avLst/>
          </a:prstGeom>
        </p:spPr>
      </p:pic>
    </p:spTree>
    <p:extLst>
      <p:ext uri="{BB962C8B-B14F-4D97-AF65-F5344CB8AC3E}">
        <p14:creationId xmlns:p14="http://schemas.microsoft.com/office/powerpoint/2010/main" val="194227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2" presetClass="entr" presetSubtype="2" repeatCount="indefinite"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1+#ppt_w/2"/>
                                          </p:val>
                                        </p:tav>
                                        <p:tav tm="100000">
                                          <p:val>
                                            <p:strVal val="#ppt_x"/>
                                          </p:val>
                                        </p:tav>
                                      </p:tavLst>
                                    </p:anim>
                                    <p:anim calcmode="lin" valueType="num">
                                      <p:cBhvr additive="base">
                                        <p:cTn id="14" dur="3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0-#ppt_w/2"/>
                                          </p:val>
                                        </p:tav>
                                        <p:tav tm="100000">
                                          <p:val>
                                            <p:strVal val="#ppt_x"/>
                                          </p:val>
                                        </p:tav>
                                      </p:tavLst>
                                    </p:anim>
                                    <p:anim calcmode="lin" valueType="num">
                                      <p:cBhvr additive="base">
                                        <p:cTn id="18" dur="3000" fill="hold"/>
                                        <p:tgtEl>
                                          <p:spTgt spid="8"/>
                                        </p:tgtEl>
                                        <p:attrNameLst>
                                          <p:attrName>ppt_y</p:attrName>
                                        </p:attrNameLst>
                                      </p:cBhvr>
                                      <p:tavLst>
                                        <p:tav tm="0">
                                          <p:val>
                                            <p:strVal val="#ppt_y"/>
                                          </p:val>
                                        </p:tav>
                                        <p:tav tm="100000">
                                          <p:val>
                                            <p:strVal val="#ppt_y"/>
                                          </p:val>
                                        </p:tav>
                                      </p:tavLst>
                                    </p:anim>
                                  </p:childTnLst>
                                </p:cTn>
                              </p:par>
                              <p:par>
                                <p:cTn id="19" presetID="8" presetClass="emph" presetSubtype="0" repeatCount="indefinite" fill="hold" nodeType="withEffect">
                                  <p:stCondLst>
                                    <p:cond delay="0"/>
                                  </p:stCondLst>
                                  <p:childTnLst>
                                    <p:animRot by="21600000">
                                      <p:cBhvr>
                                        <p:cTn id="2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07770" y="696686"/>
            <a:ext cx="7024915" cy="523220"/>
          </a:xfrm>
          <a:prstGeom prst="rect">
            <a:avLst/>
          </a:prstGeom>
          <a:noFill/>
        </p:spPr>
        <p:txBody>
          <a:bodyPr wrap="square" rtlCol="0">
            <a:spAutoFit/>
          </a:bodyPr>
          <a:lstStyle/>
          <a:p>
            <a:r>
              <a:rPr lang="vi-VN" sz="2800" b="1" dirty="0"/>
              <a:t>        </a:t>
            </a:r>
            <a:endParaRPr lang="en-US" sz="2800" b="1" dirty="0"/>
          </a:p>
        </p:txBody>
      </p:sp>
      <p:sp>
        <p:nvSpPr>
          <p:cNvPr id="6" name="TextBox 5"/>
          <p:cNvSpPr txBox="1"/>
          <p:nvPr/>
        </p:nvSpPr>
        <p:spPr>
          <a:xfrm>
            <a:off x="3618113" y="1539067"/>
            <a:ext cx="825867" cy="369332"/>
          </a:xfrm>
          <a:prstGeom prst="rect">
            <a:avLst/>
          </a:prstGeom>
          <a:noFill/>
        </p:spPr>
        <p:txBody>
          <a:bodyPr wrap="none" rtlCol="0">
            <a:spAutoFit/>
          </a:bodyPr>
          <a:lstStyle/>
          <a:p>
            <a:r>
              <a:rPr lang="vi-VN" i="1" dirty="0"/>
              <a:t>          </a:t>
            </a:r>
            <a:endParaRPr lang="en-US" i="1" dirty="0"/>
          </a:p>
        </p:txBody>
      </p:sp>
      <p:sp>
        <p:nvSpPr>
          <p:cNvPr id="8" name="TextBox 7"/>
          <p:cNvSpPr txBox="1"/>
          <p:nvPr/>
        </p:nvSpPr>
        <p:spPr>
          <a:xfrm>
            <a:off x="2269706" y="4463894"/>
            <a:ext cx="441146" cy="369332"/>
          </a:xfrm>
          <a:prstGeom prst="rect">
            <a:avLst/>
          </a:prstGeom>
          <a:noFill/>
        </p:spPr>
        <p:txBody>
          <a:bodyPr wrap="none" rtlCol="0">
            <a:spAutoFit/>
          </a:bodyPr>
          <a:lstStyle/>
          <a:p>
            <a:r>
              <a:rPr lang="vi-VN" dirty="0"/>
              <a:t>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94" y="-16481"/>
            <a:ext cx="1752414" cy="139596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6916">
            <a:off x="9997467" y="-102458"/>
            <a:ext cx="2290127" cy="264472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5" y="334384"/>
            <a:ext cx="2104571" cy="1109832"/>
          </a:xfrm>
          <a:prstGeom prst="rect">
            <a:avLst/>
          </a:prstGeom>
        </p:spPr>
      </p:pic>
      <p:pic>
        <p:nvPicPr>
          <p:cNvPr id="2050" name="Picture 2" descr="198226d3-6e90-4846-b171-ba3539be6787@apcprd06"/>
          <p:cNvPicPr>
            <a:picLocks noChangeAspect="1" noChangeArrowheads="1"/>
          </p:cNvPicPr>
          <p:nvPr/>
        </p:nvPicPr>
        <p:blipFill rotWithShape="1">
          <a:blip r:embed="rId5">
            <a:extLst>
              <a:ext uri="{28A0092B-C50C-407E-A947-70E740481C1C}">
                <a14:useLocalDpi xmlns:a14="http://schemas.microsoft.com/office/drawing/2010/main" val="0"/>
              </a:ext>
            </a:extLst>
          </a:blip>
          <a:srcRect l="4428" t="7291" r="6896" b="3150"/>
          <a:stretch/>
        </p:blipFill>
        <p:spPr bwMode="auto">
          <a:xfrm>
            <a:off x="525705" y="1875012"/>
            <a:ext cx="4370294" cy="393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8260" y="5974043"/>
            <a:ext cx="4370293" cy="646331"/>
          </a:xfrm>
          <a:prstGeom prst="rect">
            <a:avLst/>
          </a:prstGeom>
          <a:noFill/>
        </p:spPr>
        <p:txBody>
          <a:bodyPr wrap="square" rtlCol="0">
            <a:spAutoFit/>
          </a:bodyPr>
          <a:lstStyle/>
          <a:p>
            <a:pPr algn="ctr"/>
            <a:r>
              <a:rPr lang="vi-VN" dirty="0"/>
              <a:t>Bạn Nam đang uống nước -&gt; đây là quá trình đưa nước vào cơ thể</a:t>
            </a:r>
          </a:p>
        </p:txBody>
      </p:sp>
      <p:sp>
        <p:nvSpPr>
          <p:cNvPr id="3" name="TextBox 2"/>
          <p:cNvSpPr txBox="1"/>
          <p:nvPr/>
        </p:nvSpPr>
        <p:spPr>
          <a:xfrm>
            <a:off x="1590127" y="1379486"/>
            <a:ext cx="1390124" cy="369332"/>
          </a:xfrm>
          <a:prstGeom prst="rect">
            <a:avLst/>
          </a:prstGeom>
          <a:noFill/>
        </p:spPr>
        <p:txBody>
          <a:bodyPr wrap="none" rtlCol="0">
            <a:spAutoFit/>
          </a:bodyPr>
          <a:lstStyle/>
          <a:p>
            <a:r>
              <a:rPr lang="vi-VN" dirty="0">
                <a:solidFill>
                  <a:srgbClr val="FF0000"/>
                </a:solidFill>
              </a:rPr>
              <a:t>Bức tranh 1</a:t>
            </a:r>
            <a:endParaRPr lang="en-US" dirty="0"/>
          </a:p>
        </p:txBody>
      </p:sp>
      <p:pic>
        <p:nvPicPr>
          <p:cNvPr id="2051" name="Picture 3" descr="a371a40e-02a9-4dd6-9eb6-7d186420bef5@apcprd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2066" y="1908399"/>
            <a:ext cx="4652681" cy="392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270347" y="1433138"/>
            <a:ext cx="1390124" cy="369332"/>
          </a:xfrm>
          <a:prstGeom prst="rect">
            <a:avLst/>
          </a:prstGeom>
          <a:noFill/>
        </p:spPr>
        <p:txBody>
          <a:bodyPr wrap="none" rtlCol="0">
            <a:spAutoFit/>
          </a:bodyPr>
          <a:lstStyle/>
          <a:p>
            <a:r>
              <a:rPr lang="vi-VN" dirty="0">
                <a:solidFill>
                  <a:srgbClr val="FF0000"/>
                </a:solidFill>
              </a:rPr>
              <a:t>Bức tranh 2</a:t>
            </a:r>
            <a:endParaRPr lang="en-US" dirty="0"/>
          </a:p>
        </p:txBody>
      </p:sp>
      <p:sp>
        <p:nvSpPr>
          <p:cNvPr id="12" name="TextBox 11"/>
          <p:cNvSpPr txBox="1"/>
          <p:nvPr/>
        </p:nvSpPr>
        <p:spPr>
          <a:xfrm>
            <a:off x="5257800" y="5980863"/>
            <a:ext cx="4652681" cy="923330"/>
          </a:xfrm>
          <a:prstGeom prst="rect">
            <a:avLst/>
          </a:prstGeom>
          <a:noFill/>
        </p:spPr>
        <p:txBody>
          <a:bodyPr wrap="square" rtlCol="0">
            <a:spAutoFit/>
          </a:bodyPr>
          <a:lstStyle/>
          <a:p>
            <a:pPr algn="ctr"/>
            <a:r>
              <a:rPr lang="vi-VN" dirty="0"/>
              <a:t>Bạn Minh đang ăn thức ăn -&gt; đây là quá trình đưa thức ăn vào cơ thể.</a:t>
            </a:r>
          </a:p>
          <a:p>
            <a:pPr algn="ctr"/>
            <a:endParaRPr lang="en-US" dirty="0"/>
          </a:p>
        </p:txBody>
      </p:sp>
    </p:spTree>
    <p:extLst>
      <p:ext uri="{BB962C8B-B14F-4D97-AF65-F5344CB8AC3E}">
        <p14:creationId xmlns:p14="http://schemas.microsoft.com/office/powerpoint/2010/main" val="231012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07770" y="696686"/>
            <a:ext cx="7024915" cy="523220"/>
          </a:xfrm>
          <a:prstGeom prst="rect">
            <a:avLst/>
          </a:prstGeom>
          <a:noFill/>
        </p:spPr>
        <p:txBody>
          <a:bodyPr wrap="square" rtlCol="0">
            <a:spAutoFit/>
          </a:bodyPr>
          <a:lstStyle/>
          <a:p>
            <a:r>
              <a:rPr lang="vi-VN" sz="2800" b="1" dirty="0"/>
              <a:t>        </a:t>
            </a:r>
            <a:endParaRPr lang="en-US" sz="2800" b="1" dirty="0"/>
          </a:p>
        </p:txBody>
      </p:sp>
      <p:sp>
        <p:nvSpPr>
          <p:cNvPr id="6" name="TextBox 5"/>
          <p:cNvSpPr txBox="1"/>
          <p:nvPr/>
        </p:nvSpPr>
        <p:spPr>
          <a:xfrm>
            <a:off x="3618113" y="1539067"/>
            <a:ext cx="825867" cy="369332"/>
          </a:xfrm>
          <a:prstGeom prst="rect">
            <a:avLst/>
          </a:prstGeom>
          <a:noFill/>
        </p:spPr>
        <p:txBody>
          <a:bodyPr wrap="none" rtlCol="0">
            <a:spAutoFit/>
          </a:bodyPr>
          <a:lstStyle/>
          <a:p>
            <a:r>
              <a:rPr lang="vi-VN" i="1" dirty="0"/>
              <a:t>          </a:t>
            </a:r>
            <a:endParaRPr lang="en-US" i="1" dirty="0"/>
          </a:p>
        </p:txBody>
      </p:sp>
      <p:sp>
        <p:nvSpPr>
          <p:cNvPr id="8" name="TextBox 7"/>
          <p:cNvSpPr txBox="1"/>
          <p:nvPr/>
        </p:nvSpPr>
        <p:spPr>
          <a:xfrm>
            <a:off x="1704356" y="2560258"/>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85" y="26193"/>
            <a:ext cx="1877559" cy="150354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6916">
            <a:off x="9816170" y="-183272"/>
            <a:ext cx="2290127" cy="264472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54" y="664990"/>
            <a:ext cx="2104571" cy="1109832"/>
          </a:xfrm>
          <a:prstGeom prst="rect">
            <a:avLst/>
          </a:prstGeom>
        </p:spPr>
      </p:pic>
      <p:pic>
        <p:nvPicPr>
          <p:cNvPr id="3074" name="Picture 2" descr="ed7af775-69ae-452f-8a4b-2b046bc47141@apcprd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54" y="2413619"/>
            <a:ext cx="4762500" cy="3328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054" y="5888533"/>
            <a:ext cx="4762500" cy="923330"/>
          </a:xfrm>
          <a:prstGeom prst="rect">
            <a:avLst/>
          </a:prstGeom>
          <a:noFill/>
        </p:spPr>
        <p:txBody>
          <a:bodyPr wrap="square" rtlCol="0">
            <a:spAutoFit/>
          </a:bodyPr>
          <a:lstStyle/>
          <a:p>
            <a:r>
              <a:rPr lang="vi-VN" dirty="0"/>
              <a:t>Bạn Lan đang hít thở -&gt; đây là quá trình lấy ô-xy và thải ra khí các-bô-níc.</a:t>
            </a:r>
          </a:p>
          <a:p>
            <a:endParaRPr lang="en-US" dirty="0"/>
          </a:p>
        </p:txBody>
      </p:sp>
      <p:sp>
        <p:nvSpPr>
          <p:cNvPr id="12" name="TextBox 11"/>
          <p:cNvSpPr txBox="1"/>
          <p:nvPr/>
        </p:nvSpPr>
        <p:spPr>
          <a:xfrm>
            <a:off x="1889087" y="2003047"/>
            <a:ext cx="1390124" cy="369332"/>
          </a:xfrm>
          <a:prstGeom prst="rect">
            <a:avLst/>
          </a:prstGeom>
          <a:noFill/>
        </p:spPr>
        <p:txBody>
          <a:bodyPr wrap="none" rtlCol="0">
            <a:spAutoFit/>
          </a:bodyPr>
          <a:lstStyle/>
          <a:p>
            <a:r>
              <a:rPr lang="vi-VN" dirty="0">
                <a:solidFill>
                  <a:srgbClr val="FF0000"/>
                </a:solidFill>
              </a:rPr>
              <a:t>Bức tranh 3</a:t>
            </a:r>
            <a:endParaRPr lang="en-US" dirty="0"/>
          </a:p>
        </p:txBody>
      </p:sp>
      <p:pic>
        <p:nvPicPr>
          <p:cNvPr id="3075" name="Picture 3" descr="32841d87-3c9a-45c5-8f94-e7f15e774f77@apcprd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2676" y="2413619"/>
            <a:ext cx="5101865" cy="33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82676" y="5934699"/>
            <a:ext cx="5101865" cy="1200329"/>
          </a:xfrm>
          <a:prstGeom prst="rect">
            <a:avLst/>
          </a:prstGeom>
          <a:noFill/>
        </p:spPr>
        <p:txBody>
          <a:bodyPr wrap="square" rtlCol="0">
            <a:spAutoFit/>
          </a:bodyPr>
          <a:lstStyle/>
          <a:p>
            <a:r>
              <a:rPr lang="vi-VN" dirty="0"/>
              <a:t>     Bạn Nam đang bài tiết chất thải (thải phân,</a:t>
            </a:r>
          </a:p>
          <a:p>
            <a:r>
              <a:rPr lang="vi-VN" dirty="0"/>
              <a:t>          nước tiểu, mồ hôi, khí các-bô-níc) -&gt; đây là quá trình thải ra ngoài cơ thể.</a:t>
            </a:r>
          </a:p>
          <a:p>
            <a:endParaRPr lang="en-US" dirty="0"/>
          </a:p>
        </p:txBody>
      </p:sp>
      <p:sp>
        <p:nvSpPr>
          <p:cNvPr id="7" name="TextBox 6"/>
          <p:cNvSpPr txBox="1"/>
          <p:nvPr/>
        </p:nvSpPr>
        <p:spPr>
          <a:xfrm>
            <a:off x="7315200" y="1908399"/>
            <a:ext cx="1390124" cy="646331"/>
          </a:xfrm>
          <a:prstGeom prst="rect">
            <a:avLst/>
          </a:prstGeom>
          <a:noFill/>
        </p:spPr>
        <p:txBody>
          <a:bodyPr wrap="none" rtlCol="0">
            <a:spAutoFit/>
          </a:bodyPr>
          <a:lstStyle/>
          <a:p>
            <a:r>
              <a:rPr lang="vi-VN" dirty="0">
                <a:solidFill>
                  <a:srgbClr val="FF0000"/>
                </a:solidFill>
              </a:rPr>
              <a:t>Bức tranh 4</a:t>
            </a:r>
            <a:endParaRPr lang="en-US" dirty="0"/>
          </a:p>
          <a:p>
            <a:endParaRPr lang="en-US" dirty="0"/>
          </a:p>
        </p:txBody>
      </p:sp>
    </p:spTree>
    <p:extLst>
      <p:ext uri="{BB962C8B-B14F-4D97-AF65-F5344CB8AC3E}">
        <p14:creationId xmlns:p14="http://schemas.microsoft.com/office/powerpoint/2010/main" val="40532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16310" y="1200513"/>
            <a:ext cx="7024915" cy="523220"/>
          </a:xfrm>
          <a:prstGeom prst="rect">
            <a:avLst/>
          </a:prstGeom>
          <a:noFill/>
        </p:spPr>
        <p:txBody>
          <a:bodyPr wrap="square" rtlCol="0">
            <a:spAutoFit/>
          </a:bodyPr>
          <a:lstStyle/>
          <a:p>
            <a:r>
              <a:rPr lang="vi-VN" sz="2800" b="1" dirty="0"/>
              <a:t>       </a:t>
            </a:r>
            <a:r>
              <a:rPr lang="vi-VN" sz="2400" b="1" dirty="0"/>
              <a:t>Ta có </a:t>
            </a:r>
            <a:endParaRPr lang="en-US" sz="28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85" y="26193"/>
            <a:ext cx="1877559" cy="150354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6916">
            <a:off x="9816170" y="-183272"/>
            <a:ext cx="2290127" cy="264472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54" y="664990"/>
            <a:ext cx="2104571" cy="1109832"/>
          </a:xfrm>
          <a:prstGeom prst="rect">
            <a:avLst/>
          </a:prstGeom>
        </p:spPr>
      </p:pic>
      <p:pic>
        <p:nvPicPr>
          <p:cNvPr id="4098" name="Picture 2" descr="3d206d69-a087-481e-b658-d874d5822442@apcprd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625" y="1806518"/>
            <a:ext cx="7103364" cy="46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1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3351266" y="1068155"/>
            <a:ext cx="5244170" cy="4753041"/>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79" y="3508316"/>
            <a:ext cx="1352432" cy="213109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705" y="1084282"/>
            <a:ext cx="1190791" cy="2209992"/>
          </a:xfrm>
          <a:prstGeom prst="rect">
            <a:avLst/>
          </a:prstGeom>
        </p:spPr>
      </p:pic>
      <p:sp>
        <p:nvSpPr>
          <p:cNvPr id="28" name="Rectangle 27">
            <a:hlinkClick r:id="rId4" action="ppaction://hlinksldjump"/>
          </p:cNvPr>
          <p:cNvSpPr/>
          <p:nvPr/>
        </p:nvSpPr>
        <p:spPr>
          <a:xfrm>
            <a:off x="5964170" y="3419910"/>
            <a:ext cx="2612904" cy="238838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rPr>
              <a:t>4</a:t>
            </a:r>
            <a:endParaRPr lang="en-US" sz="4800" b="1" dirty="0">
              <a:solidFill>
                <a:schemeClr val="tx1"/>
              </a:solidFill>
            </a:endParaRPr>
          </a:p>
        </p:txBody>
      </p:sp>
      <p:sp>
        <p:nvSpPr>
          <p:cNvPr id="32" name="Rectangle 31">
            <a:hlinkClick r:id="rId5" action="ppaction://hlinksldjump"/>
          </p:cNvPr>
          <p:cNvSpPr/>
          <p:nvPr/>
        </p:nvSpPr>
        <p:spPr>
          <a:xfrm>
            <a:off x="3351266" y="1068155"/>
            <a:ext cx="2612904" cy="2372299"/>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rPr>
              <a:t>1</a:t>
            </a:r>
            <a:endParaRPr lang="en-US" sz="4800" b="1" dirty="0">
              <a:solidFill>
                <a:schemeClr val="tx1"/>
              </a:solidFill>
            </a:endParaRP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8621" b="96552" l="0" r="77273"/>
                    </a14:imgEffect>
                  </a14:imgLayer>
                </a14:imgProps>
              </a:ext>
            </a:extLst>
          </a:blip>
          <a:srcRect t="13073" r="21807"/>
          <a:stretch/>
        </p:blipFill>
        <p:spPr>
          <a:xfrm>
            <a:off x="6770844" y="1356187"/>
            <a:ext cx="1145902" cy="1666181"/>
          </a:xfrm>
          <a:prstGeom prst="rect">
            <a:avLst/>
          </a:prstGeom>
          <a:ln>
            <a:solidFill>
              <a:schemeClr val="accent1">
                <a:lumMod val="20000"/>
                <a:lumOff val="80000"/>
              </a:schemeClr>
            </a:solidFill>
          </a:ln>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9674" y="3508316"/>
            <a:ext cx="1102967" cy="2341067"/>
          </a:xfrm>
          <a:prstGeom prst="rect">
            <a:avLst/>
          </a:prstGeom>
        </p:spPr>
      </p:pic>
      <p:sp>
        <p:nvSpPr>
          <p:cNvPr id="30" name="Rectangle 29">
            <a:hlinkClick r:id="rId9" action="ppaction://hlinksldjump"/>
          </p:cNvPr>
          <p:cNvSpPr/>
          <p:nvPr/>
        </p:nvSpPr>
        <p:spPr>
          <a:xfrm>
            <a:off x="5964170" y="1068155"/>
            <a:ext cx="2612904" cy="235175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rPr>
              <a:t>2</a:t>
            </a:r>
            <a:endParaRPr lang="en-US" sz="4800" b="1" dirty="0">
              <a:solidFill>
                <a:schemeClr val="tx1"/>
              </a:solidFill>
            </a:endParaRPr>
          </a:p>
        </p:txBody>
      </p:sp>
      <p:sp>
        <p:nvSpPr>
          <p:cNvPr id="17" name="Rectangle 16">
            <a:hlinkClick r:id="rId10" action="ppaction://hlinksldjump"/>
          </p:cNvPr>
          <p:cNvSpPr/>
          <p:nvPr/>
        </p:nvSpPr>
        <p:spPr>
          <a:xfrm>
            <a:off x="3351266" y="3419910"/>
            <a:ext cx="2612904" cy="238838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rPr>
              <a:t>3</a:t>
            </a:r>
            <a:endParaRPr lang="en-US" sz="4800" b="1" dirty="0">
              <a:solidFill>
                <a:schemeClr val="tx1"/>
              </a:solidFill>
            </a:endParaRPr>
          </a:p>
        </p:txBody>
      </p:sp>
      <p:sp>
        <p:nvSpPr>
          <p:cNvPr id="37" name="TextBox 36"/>
          <p:cNvSpPr txBox="1"/>
          <p:nvPr/>
        </p:nvSpPr>
        <p:spPr>
          <a:xfrm>
            <a:off x="1340839" y="372368"/>
            <a:ext cx="8780930" cy="400110"/>
          </a:xfrm>
          <a:prstGeom prst="rect">
            <a:avLst/>
          </a:prstGeom>
          <a:noFill/>
        </p:spPr>
        <p:txBody>
          <a:bodyPr wrap="square" rtlCol="0">
            <a:spAutoFit/>
          </a:bodyPr>
          <a:lstStyle/>
          <a:p>
            <a:pPr algn="ctr"/>
            <a:r>
              <a:rPr lang="vi-VN" sz="2000" b="1" dirty="0">
                <a:solidFill>
                  <a:schemeClr val="accent2">
                    <a:lumMod val="75000"/>
                  </a:schemeClr>
                </a:solidFill>
              </a:rPr>
              <a:t>       Mời các bạn tham gia trò chơi cùng nhóm 1 nhé</a:t>
            </a:r>
            <a:endParaRPr lang="en-US" sz="2000" b="1" dirty="0">
              <a:solidFill>
                <a:schemeClr val="accent2">
                  <a:lumMod val="75000"/>
                </a:schemeClr>
              </a:solidFill>
            </a:endParaRPr>
          </a:p>
        </p:txBody>
      </p:sp>
      <p:pic>
        <p:nvPicPr>
          <p:cNvPr id="39" name="Picture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5943" y="116329"/>
            <a:ext cx="1877559" cy="1503543"/>
          </a:xfrm>
          <a:prstGeom prst="rect">
            <a:avLst/>
          </a:prstGeom>
        </p:spPr>
      </p:pic>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16916">
            <a:off x="9426928" y="-93136"/>
            <a:ext cx="2290127" cy="2644728"/>
          </a:xfrm>
          <a:prstGeom prst="rect">
            <a:avLst/>
          </a:prstGeom>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812" y="755126"/>
            <a:ext cx="2104571" cy="1109832"/>
          </a:xfrm>
          <a:prstGeom prst="rect">
            <a:avLst/>
          </a:prstGeom>
        </p:spPr>
      </p:pic>
      <p:sp>
        <p:nvSpPr>
          <p:cNvPr id="38" name="Oval 37">
            <a:hlinkClick r:id="rId14" action="ppaction://hlinksldjump"/>
          </p:cNvPr>
          <p:cNvSpPr/>
          <p:nvPr/>
        </p:nvSpPr>
        <p:spPr>
          <a:xfrm>
            <a:off x="11208340" y="5628299"/>
            <a:ext cx="880567" cy="79518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End</a:t>
            </a:r>
            <a:endParaRPr lang="en-US" dirty="0">
              <a:solidFill>
                <a:srgbClr val="FF0000"/>
              </a:solidFill>
            </a:endParaRPr>
          </a:p>
        </p:txBody>
      </p:sp>
      <p:sp>
        <p:nvSpPr>
          <p:cNvPr id="4" name="Oval Callout 3"/>
          <p:cNvSpPr/>
          <p:nvPr/>
        </p:nvSpPr>
        <p:spPr>
          <a:xfrm>
            <a:off x="934063" y="1908219"/>
            <a:ext cx="1610529" cy="1104997"/>
          </a:xfrm>
          <a:prstGeom prst="wedgeEllipseCallout">
            <a:avLst>
              <a:gd name="adj1" fmla="val 96925"/>
              <a:gd name="adj2" fmla="val -5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Cơ quan tiêu hóa</a:t>
            </a:r>
            <a:endParaRPr lang="en-US" dirty="0"/>
          </a:p>
        </p:txBody>
      </p:sp>
      <p:sp>
        <p:nvSpPr>
          <p:cNvPr id="20" name="Oval Callout 19"/>
          <p:cNvSpPr/>
          <p:nvPr/>
        </p:nvSpPr>
        <p:spPr>
          <a:xfrm>
            <a:off x="655439" y="4126350"/>
            <a:ext cx="1807008" cy="1104997"/>
          </a:xfrm>
          <a:prstGeom prst="wedgeEllipseCallout">
            <a:avLst>
              <a:gd name="adj1" fmla="val 96925"/>
              <a:gd name="adj2" fmla="val -5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Cơ quan tuần hoàn</a:t>
            </a:r>
            <a:endParaRPr lang="en-US" dirty="0"/>
          </a:p>
        </p:txBody>
      </p:sp>
      <p:sp>
        <p:nvSpPr>
          <p:cNvPr id="21" name="Oval Callout 20"/>
          <p:cNvSpPr/>
          <p:nvPr/>
        </p:nvSpPr>
        <p:spPr>
          <a:xfrm flipH="1">
            <a:off x="9496741" y="2413957"/>
            <a:ext cx="1610529" cy="1104997"/>
          </a:xfrm>
          <a:prstGeom prst="wedgeEllipseCallout">
            <a:avLst>
              <a:gd name="adj1" fmla="val 99837"/>
              <a:gd name="adj2" fmla="val -22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Cơ quan hô hấp</a:t>
            </a:r>
            <a:endParaRPr lang="en-US" dirty="0"/>
          </a:p>
        </p:txBody>
      </p:sp>
      <p:sp>
        <p:nvSpPr>
          <p:cNvPr id="22" name="Oval Callout 21"/>
          <p:cNvSpPr/>
          <p:nvPr/>
        </p:nvSpPr>
        <p:spPr>
          <a:xfrm flipH="1">
            <a:off x="9517254" y="4259226"/>
            <a:ext cx="1610529" cy="1104997"/>
          </a:xfrm>
          <a:prstGeom prst="wedgeEllipseCallout">
            <a:avLst>
              <a:gd name="adj1" fmla="val 97653"/>
              <a:gd name="adj2" fmla="val -18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Cơ quan bài tiết</a:t>
            </a:r>
            <a:endParaRPr lang="en-US" dirty="0"/>
          </a:p>
        </p:txBody>
      </p:sp>
    </p:spTree>
    <p:extLst>
      <p:ext uri="{BB962C8B-B14F-4D97-AF65-F5344CB8AC3E}">
        <p14:creationId xmlns:p14="http://schemas.microsoft.com/office/powerpoint/2010/main" val="19449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0"/>
                                        </p:tgtEl>
                                        <p:attrNameLst>
                                          <p:attrName>r</p:attrName>
                                        </p:attrNameLst>
                                      </p:cBhvr>
                                    </p:animRot>
                                    <p:animRot by="-240000">
                                      <p:cBhvr>
                                        <p:cTn id="7" dur="200" fill="hold">
                                          <p:stCondLst>
                                            <p:cond delay="200"/>
                                          </p:stCondLst>
                                        </p:cTn>
                                        <p:tgtEl>
                                          <p:spTgt spid="40"/>
                                        </p:tgtEl>
                                        <p:attrNameLst>
                                          <p:attrName>r</p:attrName>
                                        </p:attrNameLst>
                                      </p:cBhvr>
                                    </p:animRot>
                                    <p:animRot by="240000">
                                      <p:cBhvr>
                                        <p:cTn id="8" dur="200" fill="hold">
                                          <p:stCondLst>
                                            <p:cond delay="400"/>
                                          </p:stCondLst>
                                        </p:cTn>
                                        <p:tgtEl>
                                          <p:spTgt spid="40"/>
                                        </p:tgtEl>
                                        <p:attrNameLst>
                                          <p:attrName>r</p:attrName>
                                        </p:attrNameLst>
                                      </p:cBhvr>
                                    </p:animRot>
                                    <p:animRot by="-240000">
                                      <p:cBhvr>
                                        <p:cTn id="9" dur="200" fill="hold">
                                          <p:stCondLst>
                                            <p:cond delay="600"/>
                                          </p:stCondLst>
                                        </p:cTn>
                                        <p:tgtEl>
                                          <p:spTgt spid="40"/>
                                        </p:tgtEl>
                                        <p:attrNameLst>
                                          <p:attrName>r</p:attrName>
                                        </p:attrNameLst>
                                      </p:cBhvr>
                                    </p:animRot>
                                    <p:animRot by="120000">
                                      <p:cBhvr>
                                        <p:cTn id="10" dur="200" fill="hold">
                                          <p:stCondLst>
                                            <p:cond delay="800"/>
                                          </p:stCondLst>
                                        </p:cTn>
                                        <p:tgtEl>
                                          <p:spTgt spid="40"/>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2"/>
                    </p:tgtEl>
                  </p:cond>
                </p:stCondLst>
                <p:endSync evt="end" delay="0">
                  <p:rtn val="all"/>
                </p:endSync>
                <p:childTnLst>
                  <p:par>
                    <p:cTn id="14" fill="hold">
                      <p:stCondLst>
                        <p:cond delay="0"/>
                      </p:stCondLst>
                      <p:childTnLst>
                        <p:par>
                          <p:cTn id="15" fill="hold">
                            <p:stCondLst>
                              <p:cond delay="0"/>
                            </p:stCondLst>
                            <p:childTnLst>
                              <p:par>
                                <p:cTn id="16" presetID="22" presetClass="exit" presetSubtype="4" fill="hold" grpId="0" nodeType="clickEffect">
                                  <p:stCondLst>
                                    <p:cond delay="0"/>
                                  </p:stCondLst>
                                  <p:childTnLst>
                                    <p:animEffect transition="out" filter="wipe(down)">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9" restart="whenNotActive" fill="hold" evtFilter="cancelBubble" nodeType="interactiveSeq">
                <p:stCondLst>
                  <p:cond evt="onClick" delay="0">
                    <p:tgtEl>
                      <p:spTgt spid="30"/>
                    </p:tgtEl>
                  </p:cond>
                </p:stCondLst>
                <p:endSync evt="end" delay="0">
                  <p:rtn val="all"/>
                </p:endSync>
                <p:childTnLst>
                  <p:par>
                    <p:cTn id="20" fill="hold">
                      <p:stCondLst>
                        <p:cond delay="0"/>
                      </p:stCondLst>
                      <p:childTnLst>
                        <p:par>
                          <p:cTn id="21" fill="hold">
                            <p:stCondLst>
                              <p:cond delay="0"/>
                            </p:stCondLst>
                            <p:childTnLst>
                              <p:par>
                                <p:cTn id="22" presetID="22" presetClass="exit" presetSubtype="4" fill="hold" grpId="0" nodeType="clickEffect">
                                  <p:stCondLst>
                                    <p:cond delay="0"/>
                                  </p:stCondLst>
                                  <p:childTnLst>
                                    <p:animEffect transition="out" filter="wipe(down)">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22" presetClass="exit" presetSubtype="4" fill="hold" grpId="0" nodeType="clickEffect">
                                  <p:stCondLst>
                                    <p:cond delay="0"/>
                                  </p:stCondLst>
                                  <p:childTnLst>
                                    <p:animEffect transition="out" filter="wipe(down)">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1" restart="whenNotActive" fill="hold" evtFilter="cancelBubble" nodeType="interactiveSeq">
                <p:stCondLst>
                  <p:cond evt="onClick" delay="0">
                    <p:tgtEl>
                      <p:spTgt spid="28"/>
                    </p:tgtEl>
                  </p:cond>
                </p:stCondLst>
                <p:endSync evt="end" delay="0">
                  <p:rtn val="all"/>
                </p:endSync>
                <p:childTnLst>
                  <p:par>
                    <p:cTn id="32" fill="hold">
                      <p:stCondLst>
                        <p:cond delay="0"/>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7" restart="whenNotActive" fill="hold" evtFilter="cancelBubble" nodeType="interactiveSeq">
                <p:stCondLst>
                  <p:cond evt="onClick" delay="0">
                    <p:tgtEl>
                      <p:spTgt spid="40"/>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40"/>
                                        </p:tgtEl>
                                      </p:cBhvr>
                                    </p:animEffect>
                                    <p:animScale>
                                      <p:cBhvr>
                                        <p:cTn id="42" dur="250" autoRev="1" fill="hold"/>
                                        <p:tgtEl>
                                          <p:spTgt spid="40"/>
                                        </p:tgtEl>
                                      </p:cBhvr>
                                      <p:by x="105000" y="105000"/>
                                    </p:animScale>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nextCondLst>
                <p:cond evt="onClick" delay="0">
                  <p:tgtEl>
                    <p:spTgt spid="40"/>
                  </p:tgtEl>
                </p:cond>
              </p:nextCondLst>
            </p:seq>
          </p:childTnLst>
        </p:cTn>
      </p:par>
    </p:tnLst>
    <p:bldLst>
      <p:bldP spid="28" grpId="0" animBg="1"/>
      <p:bldP spid="32" grpId="0" animBg="1"/>
      <p:bldP spid="30" grpId="0" animBg="1"/>
      <p:bldP spid="17" grpId="0" animBg="1"/>
      <p:bldP spid="4"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5" y="65657"/>
            <a:ext cx="1877559" cy="1503543"/>
          </a:xfrm>
          <a:prstGeom prst="rect">
            <a:avLst/>
          </a:prstGeom>
        </p:spPr>
      </p:pic>
      <p:sp>
        <p:nvSpPr>
          <p:cNvPr id="5" name="Rectangle 4"/>
          <p:cNvSpPr/>
          <p:nvPr/>
        </p:nvSpPr>
        <p:spPr>
          <a:xfrm>
            <a:off x="1146630" y="1843314"/>
            <a:ext cx="2670628" cy="4470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hlinkClick r:id="rId3" action="ppaction://hlinksldjump"/>
          </p:cNvPr>
          <p:cNvSpPr/>
          <p:nvPr/>
        </p:nvSpPr>
        <p:spPr>
          <a:xfrm flipH="1">
            <a:off x="9765101" y="5962650"/>
            <a:ext cx="1598224" cy="472656"/>
          </a:xfrm>
          <a:prstGeom prst="homePlate">
            <a:avLst/>
          </a:prstGeom>
          <a:solidFill>
            <a:srgbClr val="7030A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HOME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700" y="-74106"/>
            <a:ext cx="1810838" cy="20912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54" y="704454"/>
            <a:ext cx="2104571" cy="110983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258" y="4247096"/>
            <a:ext cx="1990725" cy="22955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5994" y="4234801"/>
            <a:ext cx="1990725" cy="22955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198" y="4262702"/>
            <a:ext cx="1990725" cy="2295525"/>
          </a:xfrm>
          <a:prstGeom prst="rect">
            <a:avLst/>
          </a:prstGeom>
        </p:spPr>
      </p:pic>
      <p:sp>
        <p:nvSpPr>
          <p:cNvPr id="15" name="Rectangle 14"/>
          <p:cNvSpPr/>
          <p:nvPr/>
        </p:nvSpPr>
        <p:spPr>
          <a:xfrm>
            <a:off x="3817258" y="6397912"/>
            <a:ext cx="6115050" cy="15844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783" y="704454"/>
            <a:ext cx="2104571" cy="1109832"/>
          </a:xfrm>
          <a:prstGeom prst="rect">
            <a:avLst/>
          </a:prstGeom>
        </p:spPr>
      </p:pic>
      <p:sp>
        <p:nvSpPr>
          <p:cNvPr id="17" name="TextBox 16"/>
          <p:cNvSpPr txBox="1"/>
          <p:nvPr/>
        </p:nvSpPr>
        <p:spPr>
          <a:xfrm>
            <a:off x="1139857" y="6299494"/>
            <a:ext cx="2811914" cy="461665"/>
          </a:xfrm>
          <a:prstGeom prst="rect">
            <a:avLst/>
          </a:prstGeom>
          <a:noFill/>
        </p:spPr>
        <p:txBody>
          <a:bodyPr wrap="square" rtlCol="0">
            <a:spAutoFit/>
          </a:bodyPr>
          <a:lstStyle/>
          <a:p>
            <a:r>
              <a:rPr lang="vi-VN" sz="2400" b="1" dirty="0">
                <a:solidFill>
                  <a:srgbClr val="FF0000"/>
                </a:solidFill>
              </a:rPr>
              <a:t>Cơ quan tiêu hóa</a:t>
            </a:r>
            <a:endParaRPr lang="en-US" sz="2400" b="1" dirty="0">
              <a:solidFill>
                <a:srgbClr val="FF0000"/>
              </a:solidFill>
            </a:endParaRPr>
          </a:p>
        </p:txBody>
      </p:sp>
      <p:sp>
        <p:nvSpPr>
          <p:cNvPr id="18" name="Text Box 10">
            <a:extLst>
              <a:ext uri="{FF2B5EF4-FFF2-40B4-BE49-F238E27FC236}">
                <a16:creationId xmlns:a16="http://schemas.microsoft.com/office/drawing/2014/main" id="{14273432-EB2E-4336-8A27-1824D287CAFA}"/>
              </a:ext>
            </a:extLst>
          </p:cNvPr>
          <p:cNvSpPr txBox="1">
            <a:spLocks noChangeArrowheads="1"/>
          </p:cNvSpPr>
          <p:nvPr/>
        </p:nvSpPr>
        <p:spPr bwMode="auto">
          <a:xfrm>
            <a:off x="4272410" y="3218448"/>
            <a:ext cx="78271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fontAlgn="base">
              <a:spcBef>
                <a:spcPct val="50000"/>
              </a:spcBef>
              <a:spcAft>
                <a:spcPct val="0"/>
              </a:spcAft>
            </a:pP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Dấu</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hiệu</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bên</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ngoài</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của</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quá</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trình</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trao</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đổi</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chất</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a:t>
            </a:r>
          </a:p>
          <a:p>
            <a:pPr fontAlgn="base">
              <a:spcBef>
                <a:spcPct val="50000"/>
              </a:spcBef>
              <a:spcAft>
                <a:spcPct val="0"/>
              </a:spcAft>
            </a:pPr>
            <a:r>
              <a:rPr lang="en-US" altLang="vi-VN" sz="2400" dirty="0">
                <a:solidFill>
                  <a:srgbClr val="EBF3FF"/>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Lấy</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vào</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thức</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ăn</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nước</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uống</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a:t>
            </a:r>
          </a:p>
          <a:p>
            <a:pPr fontAlgn="base">
              <a:spcBef>
                <a:spcPct val="50000"/>
              </a:spcBef>
              <a:spcAft>
                <a:spcPct val="0"/>
              </a:spcAft>
            </a:pPr>
            <a:r>
              <a:rPr lang="en-US" altLang="vi-VN" sz="2400" dirty="0">
                <a:solidFill>
                  <a:srgbClr val="EBF3FF"/>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Thải</a:t>
            </a:r>
            <a:r>
              <a:rPr lang="en-US" altLang="vi-VN" sz="2400" dirty="0">
                <a:solidFill>
                  <a:srgbClr val="EBF3FF"/>
                </a:solidFill>
                <a:latin typeface="#9Slide03 Arima Madurai Black" panose="00000A00000000000000" pitchFamily="2" charset="0"/>
                <a:cs typeface="#9Slide03 Arima Madurai Black" panose="00000A00000000000000" pitchFamily="2" charset="0"/>
              </a:rPr>
              <a:t> ra: </a:t>
            </a:r>
            <a:r>
              <a:rPr lang="en-US" altLang="vi-VN" sz="2400" dirty="0" err="1">
                <a:solidFill>
                  <a:srgbClr val="EBF3FF"/>
                </a:solidFill>
                <a:latin typeface="#9Slide03 Arima Madurai Black" panose="00000A00000000000000" pitchFamily="2" charset="0"/>
                <a:cs typeface="#9Slide03 Arima Madurai Black" panose="00000A00000000000000" pitchFamily="2" charset="0"/>
              </a:rPr>
              <a:t>phân</a:t>
            </a:r>
            <a:endParaRPr lang="en-US" altLang="vi-VN" sz="2400" dirty="0">
              <a:solidFill>
                <a:srgbClr val="EBF3FF"/>
              </a:solidFill>
              <a:latin typeface="#9Slide03 Arima Madurai Black" panose="00000A00000000000000" pitchFamily="2" charset="0"/>
              <a:cs typeface="#9Slide03 Arima Madurai Black" panose="00000A00000000000000" pitchFamily="2" charset="0"/>
            </a:endParaRPr>
          </a:p>
        </p:txBody>
      </p:sp>
      <p:pic>
        <p:nvPicPr>
          <p:cNvPr id="19" name="Picture 7" descr="he tieu hoa">
            <a:extLst>
              <a:ext uri="{FF2B5EF4-FFF2-40B4-BE49-F238E27FC236}">
                <a16:creationId xmlns:a16="http://schemas.microsoft.com/office/drawing/2014/main" id="{3C2F917F-1EF9-45C1-A2FD-C504BE4C3927}"/>
              </a:ext>
            </a:extLst>
          </p:cNvPr>
          <p:cNvPicPr>
            <a:picLocks noChangeAspect="1" noChangeArrowheads="1"/>
          </p:cNvPicPr>
          <p:nvPr/>
        </p:nvPicPr>
        <p:blipFill>
          <a:blip r:embed="rId7">
            <a:lum bright="-20000" contrast="60000"/>
            <a:extLst>
              <a:ext uri="{28A0092B-C50C-407E-A947-70E740481C1C}">
                <a14:useLocalDpi xmlns:a14="http://schemas.microsoft.com/office/drawing/2010/main" val="0"/>
              </a:ext>
            </a:extLst>
          </a:blip>
          <a:srcRect/>
          <a:stretch>
            <a:fillRect/>
          </a:stretch>
        </p:blipFill>
        <p:spPr bwMode="auto">
          <a:xfrm>
            <a:off x="1228725" y="1912703"/>
            <a:ext cx="2475138" cy="430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E26AF5CC-410A-421F-ABD5-BFDC2210BFBA}"/>
              </a:ext>
            </a:extLst>
          </p:cNvPr>
          <p:cNvSpPr txBox="1"/>
          <p:nvPr/>
        </p:nvSpPr>
        <p:spPr>
          <a:xfrm>
            <a:off x="4306486" y="1912051"/>
            <a:ext cx="765691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Chức năng:</a:t>
            </a:r>
            <a:r>
              <a:rPr kumimoji="0" lang="vi-VN" sz="2800" b="0" i="0" u="none" strike="noStrike" kern="1200" cap="none" spc="0" normalizeH="0" baseline="0" noProof="0" dirty="0">
                <a:ln>
                  <a:noFill/>
                </a:ln>
                <a:solidFill>
                  <a:prstClr val="white"/>
                </a:solidFill>
                <a:effectLst/>
                <a:uLnTx/>
                <a:uFillTx/>
                <a:latin typeface="#9Slide03 Arima Madurai Black" panose="00000A00000000000000" pitchFamily="2" charset="0"/>
                <a:ea typeface="+mn-ea"/>
                <a:cs typeface="#9Slide03 Arima Madurai Black" panose="00000A00000000000000" pitchFamily="2" charset="0"/>
              </a:rPr>
              <a:t> </a:t>
            </a:r>
            <a:r>
              <a:rPr kumimoji="0" lang="vi-VN" sz="2800" b="0" i="0" u="none" strike="noStrike" kern="1200" cap="none" spc="0" normalizeH="0" baseline="0" noProof="0" dirty="0">
                <a:ln>
                  <a:noFill/>
                </a:ln>
                <a:solidFill>
                  <a:srgbClr val="E7F0FF"/>
                </a:solidFill>
                <a:effectLst/>
                <a:uLnTx/>
                <a:uFillTx/>
                <a:latin typeface="#9Slide03 Arima Madurai Black" panose="00000A00000000000000" pitchFamily="2" charset="0"/>
                <a:ea typeface="+mn-ea"/>
                <a:cs typeface="#9Slide03 Arima Madurai Black" panose="00000A00000000000000" pitchFamily="2" charset="0"/>
              </a:rPr>
              <a:t>Biến đổi thức ăn, nước uống thành các chất dinh dưỡng, ngấm vào máu đi nuôi cơ thể. Thải ra phân.</a:t>
            </a:r>
            <a:endParaRPr kumimoji="0" lang="en-US" sz="2400" b="0" i="0" u="none" strike="noStrike" kern="1200" cap="none" spc="0" normalizeH="0" baseline="0" noProof="0" dirty="0">
              <a:ln>
                <a:noFill/>
              </a:ln>
              <a:solidFill>
                <a:srgbClr val="E7F0FF"/>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146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2" presetClass="entr" presetSubtype="2"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1+#ppt_w/2"/>
                                          </p:val>
                                        </p:tav>
                                        <p:tav tm="100000">
                                          <p:val>
                                            <p:strVal val="#ppt_x"/>
                                          </p:val>
                                        </p:tav>
                                      </p:tavLst>
                                    </p:anim>
                                    <p:anim calcmode="lin" valueType="num">
                                      <p:cBhvr additive="base">
                                        <p:cTn id="14" dur="3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0" fill="hold"/>
                                        <p:tgtEl>
                                          <p:spTgt spid="16"/>
                                        </p:tgtEl>
                                        <p:attrNameLst>
                                          <p:attrName>ppt_x</p:attrName>
                                        </p:attrNameLst>
                                      </p:cBhvr>
                                      <p:tavLst>
                                        <p:tav tm="0">
                                          <p:val>
                                            <p:strVal val="0-#ppt_w/2"/>
                                          </p:val>
                                        </p:tav>
                                        <p:tav tm="100000">
                                          <p:val>
                                            <p:strVal val="#ppt_x"/>
                                          </p:val>
                                        </p:tav>
                                      </p:tavLst>
                                    </p:anim>
                                    <p:anim calcmode="lin" valueType="num">
                                      <p:cBhvr additive="base">
                                        <p:cTn id="18" dur="3000" fill="hold"/>
                                        <p:tgtEl>
                                          <p:spTgt spid="16"/>
                                        </p:tgtEl>
                                        <p:attrNameLst>
                                          <p:attrName>ppt_y</p:attrName>
                                        </p:attrNameLst>
                                      </p:cBhvr>
                                      <p:tavLst>
                                        <p:tav tm="0">
                                          <p:val>
                                            <p:strVal val="#ppt_y"/>
                                          </p:val>
                                        </p:tav>
                                        <p:tav tm="100000">
                                          <p:val>
                                            <p:strVal val="#ppt_y"/>
                                          </p:val>
                                        </p:tav>
                                      </p:tavLst>
                                    </p:anim>
                                  </p:childTnLst>
                                </p:cTn>
                              </p:par>
                              <p:par>
                                <p:cTn id="19" presetID="8" presetClass="emph" presetSubtype="0" repeatCount="indefinite" fill="hold" nodeType="withEffect">
                                  <p:stCondLst>
                                    <p:cond delay="0"/>
                                  </p:stCondLst>
                                  <p:childTnLst>
                                    <p:animRot by="21600000">
                                      <p:cBhvr>
                                        <p:cTn id="20" dur="2000" fill="hold"/>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07" y="-56380"/>
            <a:ext cx="1877559" cy="1503543"/>
          </a:xfrm>
          <a:prstGeom prst="rect">
            <a:avLst/>
          </a:prstGeom>
        </p:spPr>
      </p:pic>
      <p:sp>
        <p:nvSpPr>
          <p:cNvPr id="5" name="Rectangle 4"/>
          <p:cNvSpPr/>
          <p:nvPr/>
        </p:nvSpPr>
        <p:spPr>
          <a:xfrm>
            <a:off x="609600" y="2085960"/>
            <a:ext cx="2651105" cy="39180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hlinkClick r:id="rId3" action="ppaction://hlinksldjump"/>
          </p:cNvPr>
          <p:cNvSpPr/>
          <p:nvPr/>
        </p:nvSpPr>
        <p:spPr>
          <a:xfrm flipH="1">
            <a:off x="10266587" y="5800725"/>
            <a:ext cx="1413577" cy="634581"/>
          </a:xfrm>
          <a:prstGeom prst="homePlate">
            <a:avLst/>
          </a:prstGeom>
          <a:solidFill>
            <a:srgbClr val="7030A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HOME</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5648" y="0"/>
            <a:ext cx="2093120" cy="24172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76" y="582417"/>
            <a:ext cx="2104571" cy="11098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7737" y="582417"/>
            <a:ext cx="2104571" cy="110983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258" y="4247096"/>
            <a:ext cx="1990725" cy="22955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4923" y="4258745"/>
            <a:ext cx="1990725" cy="22955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198" y="4262702"/>
            <a:ext cx="1990725" cy="2295525"/>
          </a:xfrm>
          <a:prstGeom prst="rect">
            <a:avLst/>
          </a:prstGeom>
        </p:spPr>
      </p:pic>
      <p:sp>
        <p:nvSpPr>
          <p:cNvPr id="15" name="Rectangle 14"/>
          <p:cNvSpPr/>
          <p:nvPr/>
        </p:nvSpPr>
        <p:spPr>
          <a:xfrm>
            <a:off x="3817258" y="6397912"/>
            <a:ext cx="6115050" cy="15844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883" y="6092605"/>
            <a:ext cx="2811914" cy="461665"/>
          </a:xfrm>
          <a:prstGeom prst="rect">
            <a:avLst/>
          </a:prstGeom>
          <a:noFill/>
        </p:spPr>
        <p:txBody>
          <a:bodyPr wrap="square" rtlCol="0">
            <a:spAutoFit/>
          </a:bodyPr>
          <a:lstStyle/>
          <a:p>
            <a:r>
              <a:rPr lang="vi-VN" sz="2400" b="1" dirty="0">
                <a:solidFill>
                  <a:srgbClr val="FF0000"/>
                </a:solidFill>
              </a:rPr>
              <a:t>Cơ quan hô hấp</a:t>
            </a:r>
            <a:endParaRPr lang="en-US" sz="2400" b="1" dirty="0">
              <a:solidFill>
                <a:srgbClr val="FF0000"/>
              </a:solidFill>
            </a:endParaRPr>
          </a:p>
        </p:txBody>
      </p:sp>
      <p:pic>
        <p:nvPicPr>
          <p:cNvPr id="17" name="Picture 6" descr="he ho hap 2">
            <a:extLst>
              <a:ext uri="{FF2B5EF4-FFF2-40B4-BE49-F238E27FC236}">
                <a16:creationId xmlns:a16="http://schemas.microsoft.com/office/drawing/2014/main" id="{B641FA19-A45D-473B-880B-BCB7E87CE3F2}"/>
              </a:ext>
            </a:extLst>
          </p:cNvPr>
          <p:cNvPicPr>
            <a:picLocks noChangeAspect="1" noChangeArrowheads="1"/>
          </p:cNvPicPr>
          <p:nvPr/>
        </p:nvPicPr>
        <p:blipFill>
          <a:blip r:embed="rId7">
            <a:lum bright="-20000" contrast="60000"/>
            <a:extLst>
              <a:ext uri="{28A0092B-C50C-407E-A947-70E740481C1C}">
                <a14:useLocalDpi xmlns:a14="http://schemas.microsoft.com/office/drawing/2010/main" val="0"/>
              </a:ext>
            </a:extLst>
          </a:blip>
          <a:srcRect/>
          <a:stretch>
            <a:fillRect/>
          </a:stretch>
        </p:blipFill>
        <p:spPr bwMode="auto">
          <a:xfrm>
            <a:off x="681610" y="2395845"/>
            <a:ext cx="2433280" cy="353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1">
            <a:extLst>
              <a:ext uri="{FF2B5EF4-FFF2-40B4-BE49-F238E27FC236}">
                <a16:creationId xmlns:a16="http://schemas.microsoft.com/office/drawing/2014/main" id="{9467F6C0-D6F0-4A6C-A047-05ABD01DF9CF}"/>
              </a:ext>
            </a:extLst>
          </p:cNvPr>
          <p:cNvSpPr txBox="1">
            <a:spLocks noChangeArrowheads="1"/>
          </p:cNvSpPr>
          <p:nvPr/>
        </p:nvSpPr>
        <p:spPr bwMode="auto">
          <a:xfrm>
            <a:off x="3841088" y="2913046"/>
            <a:ext cx="78390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fontAlgn="base">
              <a:spcBef>
                <a:spcPct val="50000"/>
              </a:spcBef>
              <a:spcAft>
                <a:spcPct val="0"/>
              </a:spcAft>
            </a:pP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Dấu</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hiệu</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bên</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ngoài</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của</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quá</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trình</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trao</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đổi</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chất</a:t>
            </a:r>
            <a:r>
              <a:rPr lang="en-US" altLang="vi-VN" sz="2800" dirty="0">
                <a:solidFill>
                  <a:schemeClr val="bg1"/>
                </a:solidFill>
                <a:latin typeface="#9Slide03 Arima Madurai Black" panose="00000A00000000000000" pitchFamily="2" charset="0"/>
                <a:cs typeface="#9Slide03 Arima Madurai Black" panose="00000A00000000000000" pitchFamily="2" charset="0"/>
              </a:rPr>
              <a:t>:</a:t>
            </a:r>
          </a:p>
          <a:p>
            <a:pPr fontAlgn="base">
              <a:spcBef>
                <a:spcPct val="0"/>
              </a:spcBef>
              <a:spcAft>
                <a:spcPct val="0"/>
              </a:spcAft>
            </a:pPr>
            <a:r>
              <a:rPr lang="en-US" altLang="vi-VN" sz="2800" dirty="0">
                <a:solidFill>
                  <a:schemeClr val="bg1"/>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Lấy</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vào</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khí</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ô-xi.</a:t>
            </a:r>
          </a:p>
          <a:p>
            <a:pPr fontAlgn="base">
              <a:spcBef>
                <a:spcPct val="0"/>
              </a:spcBef>
              <a:spcAft>
                <a:spcPct val="0"/>
              </a:spcAft>
            </a:pPr>
            <a:r>
              <a:rPr lang="en-US" altLang="vi-VN" sz="2800" dirty="0">
                <a:solidFill>
                  <a:schemeClr val="bg1"/>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Thải</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ra: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khí</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các-bô-níc</a:t>
            </a:r>
            <a:r>
              <a:rPr lang="en-US" altLang="vi-VN" sz="2800" dirty="0">
                <a:solidFill>
                  <a:schemeClr val="bg1"/>
                </a:solidFill>
                <a:latin typeface="#9Slide03 Arima Madurai Black" panose="00000A00000000000000" pitchFamily="2" charset="0"/>
                <a:cs typeface="#9Slide03 Arima Madurai Black" panose="00000A00000000000000" pitchFamily="2" charset="0"/>
              </a:rPr>
              <a:t>.</a:t>
            </a:r>
          </a:p>
        </p:txBody>
      </p:sp>
      <p:sp>
        <p:nvSpPr>
          <p:cNvPr id="19" name="TextBox 18">
            <a:extLst>
              <a:ext uri="{FF2B5EF4-FFF2-40B4-BE49-F238E27FC236}">
                <a16:creationId xmlns:a16="http://schemas.microsoft.com/office/drawing/2014/main" id="{93E1544E-191C-4601-B1D0-B18114AE3EF8}"/>
              </a:ext>
            </a:extLst>
          </p:cNvPr>
          <p:cNvSpPr txBox="1"/>
          <p:nvPr/>
        </p:nvSpPr>
        <p:spPr>
          <a:xfrm>
            <a:off x="3650797" y="1918791"/>
            <a:ext cx="6812642"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bg1"/>
                </a:solidFill>
                <a:effectLst/>
                <a:uLnTx/>
                <a:uFillTx/>
                <a:latin typeface="#9Slide03 Arima Madurai Black" panose="00000A00000000000000" pitchFamily="2" charset="0"/>
                <a:ea typeface="+mn-ea"/>
                <a:cs typeface="#9Slide03 Arima Madurai Black" panose="00000A00000000000000" pitchFamily="2" charset="0"/>
              </a:rPr>
              <a:t>Chức năng: Hấp thụ khí ô-xy và thải ra khí các-bô-níc. </a:t>
            </a:r>
            <a:endParaRPr kumimoji="0" lang="en-US" sz="2800" b="0" i="0" u="none" strike="noStrike" kern="1200" cap="none" spc="0" normalizeH="0" baseline="0" noProof="0" dirty="0">
              <a:ln>
                <a:noFill/>
              </a:ln>
              <a:solidFill>
                <a:schemeClr val="bg1"/>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90732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2" presetClass="entr" presetSubtype="2"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1+#ppt_w/2"/>
                                          </p:val>
                                        </p:tav>
                                        <p:tav tm="100000">
                                          <p:val>
                                            <p:strVal val="#ppt_x"/>
                                          </p:val>
                                        </p:tav>
                                      </p:tavLst>
                                    </p:anim>
                                    <p:anim calcmode="lin" valueType="num">
                                      <p:cBhvr additive="base">
                                        <p:cTn id="14" dur="3000" fill="hold"/>
                                        <p:tgtEl>
                                          <p:spTgt spid="8"/>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nodeType="withEffect">
                                  <p:stCondLst>
                                    <p:cond delay="0"/>
                                  </p:stCondLst>
                                  <p:childTnLst>
                                    <p:animRot by="21600000">
                                      <p:cBhvr>
                                        <p:cTn id="16" dur="2000" fill="hold"/>
                                        <p:tgtEl>
                                          <p:spTgt spid="9"/>
                                        </p:tgtEl>
                                        <p:attrNameLst>
                                          <p:attrName>r</p:attrName>
                                        </p:attrNameLst>
                                      </p:cBhvr>
                                    </p:animRot>
                                  </p:childTnLst>
                                </p:cTn>
                              </p:par>
                              <p:par>
                                <p:cTn id="17" presetID="2" presetClass="entr" presetSubtype="8" repeatCount="indefinite"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0" fill="hold"/>
                                        <p:tgtEl>
                                          <p:spTgt spid="10"/>
                                        </p:tgtEl>
                                        <p:attrNameLst>
                                          <p:attrName>ppt_x</p:attrName>
                                        </p:attrNameLst>
                                      </p:cBhvr>
                                      <p:tavLst>
                                        <p:tav tm="0">
                                          <p:val>
                                            <p:strVal val="0-#ppt_w/2"/>
                                          </p:val>
                                        </p:tav>
                                        <p:tav tm="100000">
                                          <p:val>
                                            <p:strVal val="#ppt_x"/>
                                          </p:val>
                                        </p:tav>
                                      </p:tavLst>
                                    </p:anim>
                                    <p:anim calcmode="lin" valueType="num">
                                      <p:cBhvr additive="base">
                                        <p:cTn id="20"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8" presetClass="entr" presetSubtype="0" accel="50000" fill="hold" grpId="0" nodeType="clickEffect">
                                  <p:stCondLst>
                                    <p:cond delay="0"/>
                                  </p:stCondLst>
                                  <p:iterate type="lt">
                                    <p:tmPct val="50000"/>
                                  </p:iterate>
                                  <p:childTnLst>
                                    <p:set>
                                      <p:cBhvr>
                                        <p:cTn id="31" dur="1" fill="hold">
                                          <p:stCondLst>
                                            <p:cond delay="0"/>
                                          </p:stCondLst>
                                        </p:cTn>
                                        <p:tgtEl>
                                          <p:spTgt spid="18"/>
                                        </p:tgtEl>
                                        <p:attrNameLst>
                                          <p:attrName>style.visibility</p:attrName>
                                        </p:attrNameLst>
                                      </p:cBhvr>
                                      <p:to>
                                        <p:strVal val="visible"/>
                                      </p:to>
                                    </p:set>
                                    <p:set>
                                      <p:cBhvr>
                                        <p:cTn id="32" dur="455" fill="hold">
                                          <p:stCondLst>
                                            <p:cond delay="0"/>
                                          </p:stCondLst>
                                        </p:cTn>
                                        <p:tgtEl>
                                          <p:spTgt spid="18"/>
                                        </p:tgtEl>
                                        <p:attrNameLst>
                                          <p:attrName>style.rotation</p:attrName>
                                        </p:attrNameLst>
                                      </p:cBhvr>
                                      <p:to>
                                        <p:strVal val="-45.0"/>
                                      </p:to>
                                    </p:set>
                                    <p:anim calcmode="lin" valueType="num">
                                      <p:cBhvr>
                                        <p:cTn id="33"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iterate type="lt">
                                    <p:tmPct val="0"/>
                                  </p:iterate>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10" y="-49396"/>
            <a:ext cx="1877559" cy="1503543"/>
          </a:xfrm>
          <a:prstGeom prst="rect">
            <a:avLst/>
          </a:prstGeom>
        </p:spPr>
      </p:pic>
      <p:sp>
        <p:nvSpPr>
          <p:cNvPr id="5" name="Rectangle 4"/>
          <p:cNvSpPr/>
          <p:nvPr/>
        </p:nvSpPr>
        <p:spPr>
          <a:xfrm>
            <a:off x="732532" y="1770457"/>
            <a:ext cx="2670628" cy="449814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hlinkClick r:id="rId3" action="ppaction://hlinksldjump"/>
          </p:cNvPr>
          <p:cNvSpPr/>
          <p:nvPr/>
        </p:nvSpPr>
        <p:spPr>
          <a:xfrm flipH="1">
            <a:off x="10175646" y="5857874"/>
            <a:ext cx="1504517" cy="577431"/>
          </a:xfrm>
          <a:prstGeom prst="homePlate">
            <a:avLst/>
          </a:prstGeom>
          <a:solidFill>
            <a:srgbClr val="7030A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HOME</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9092" y="1273"/>
            <a:ext cx="1952908" cy="22552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79" y="589401"/>
            <a:ext cx="2104571" cy="110983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258" y="4247096"/>
            <a:ext cx="1990725" cy="22955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4923" y="4258745"/>
            <a:ext cx="1990725" cy="22955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198" y="4262702"/>
            <a:ext cx="1990725" cy="2295525"/>
          </a:xfrm>
          <a:prstGeom prst="rect">
            <a:avLst/>
          </a:prstGeom>
        </p:spPr>
      </p:pic>
      <p:sp>
        <p:nvSpPr>
          <p:cNvPr id="15" name="Rectangle 14"/>
          <p:cNvSpPr/>
          <p:nvPr/>
        </p:nvSpPr>
        <p:spPr>
          <a:xfrm>
            <a:off x="3817258" y="6397912"/>
            <a:ext cx="6115050" cy="15844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5760" y="589401"/>
            <a:ext cx="2104571" cy="1109832"/>
          </a:xfrm>
          <a:prstGeom prst="rect">
            <a:avLst/>
          </a:prstGeom>
        </p:spPr>
      </p:pic>
      <p:sp>
        <p:nvSpPr>
          <p:cNvPr id="17" name="TextBox 16"/>
          <p:cNvSpPr txBox="1"/>
          <p:nvPr/>
        </p:nvSpPr>
        <p:spPr>
          <a:xfrm>
            <a:off x="594718" y="6268599"/>
            <a:ext cx="3100871" cy="461665"/>
          </a:xfrm>
          <a:prstGeom prst="rect">
            <a:avLst/>
          </a:prstGeom>
          <a:noFill/>
        </p:spPr>
        <p:txBody>
          <a:bodyPr wrap="square" rtlCol="0">
            <a:spAutoFit/>
          </a:bodyPr>
          <a:lstStyle/>
          <a:p>
            <a:r>
              <a:rPr lang="vi-VN" sz="2400" b="1" dirty="0">
                <a:solidFill>
                  <a:srgbClr val="FF0000"/>
                </a:solidFill>
              </a:rPr>
              <a:t>Cơ quan tuần hoàn</a:t>
            </a:r>
            <a:endParaRPr lang="en-US" sz="2400" b="1" dirty="0">
              <a:solidFill>
                <a:srgbClr val="FF0000"/>
              </a:solidFill>
            </a:endParaRPr>
          </a:p>
        </p:txBody>
      </p:sp>
      <p:sp>
        <p:nvSpPr>
          <p:cNvPr id="18" name="Text Box 9">
            <a:extLst>
              <a:ext uri="{FF2B5EF4-FFF2-40B4-BE49-F238E27FC236}">
                <a16:creationId xmlns:a16="http://schemas.microsoft.com/office/drawing/2014/main" id="{1E0AF03B-D113-4471-957B-F3C92E0F7DB3}"/>
              </a:ext>
            </a:extLst>
          </p:cNvPr>
          <p:cNvSpPr txBox="1">
            <a:spLocks noChangeArrowheads="1"/>
          </p:cNvSpPr>
          <p:nvPr/>
        </p:nvSpPr>
        <p:spPr bwMode="auto">
          <a:xfrm>
            <a:off x="3908198" y="1936686"/>
            <a:ext cx="77719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fontAlgn="base">
              <a:spcBef>
                <a:spcPct val="50000"/>
              </a:spcBef>
              <a:spcAft>
                <a:spcPct val="0"/>
              </a:spcAft>
            </a:pP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Chức</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năng</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diễn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biến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Khí</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ô-xi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đươc</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ngấm</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qua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mao</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mạch</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phổi</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vào</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máu</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và</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theo</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vòng</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tuần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hoàn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lớn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đi</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nuôi</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tất</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cả</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các</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cơ</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quan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trong</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cơ</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thể</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Các</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cơ</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quan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trong</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cơ</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thể</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sử</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dụng</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ô-xi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và</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thải</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ra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khí</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các-bô-níc</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ngấm</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vào</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máu</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và</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theo</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vòng</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tuần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hoàn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nhỏ</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đi</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đến</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phổi</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để</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thải</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ra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khí</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các-bô-níc</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và</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hấp</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a:t>
            </a:r>
            <a:r>
              <a:rPr lang="en-US" altLang="vi-VN" sz="2400" dirty="0" err="1">
                <a:solidFill>
                  <a:srgbClr val="E7F0FF"/>
                </a:solidFill>
                <a:latin typeface="#9Slide03 Arima Madurai Black" panose="00000A00000000000000" pitchFamily="2" charset="0"/>
                <a:cs typeface="#9Slide03 Arima Madurai Black" panose="00000A00000000000000" pitchFamily="2" charset="0"/>
              </a:rPr>
              <a:t>thu</a:t>
            </a:r>
            <a:r>
              <a:rPr lang="en-US" altLang="vi-VN" sz="2400" dirty="0">
                <a:solidFill>
                  <a:srgbClr val="E7F0FF"/>
                </a:solidFill>
                <a:latin typeface="#9Slide03 Arima Madurai Black" panose="00000A00000000000000" pitchFamily="2" charset="0"/>
                <a:cs typeface="#9Slide03 Arima Madurai Black" panose="00000A00000000000000" pitchFamily="2" charset="0"/>
              </a:rPr>
              <a:t> ô-xi</a:t>
            </a:r>
          </a:p>
        </p:txBody>
      </p:sp>
      <p:pic>
        <p:nvPicPr>
          <p:cNvPr id="19" name="Picture 4" descr="he tuan hoan">
            <a:extLst>
              <a:ext uri="{FF2B5EF4-FFF2-40B4-BE49-F238E27FC236}">
                <a16:creationId xmlns:a16="http://schemas.microsoft.com/office/drawing/2014/main" id="{2CB0E6A7-8666-4B8F-A304-EDCF18AB502C}"/>
              </a:ext>
            </a:extLst>
          </p:cNvPr>
          <p:cNvPicPr>
            <a:picLocks noChangeAspect="1" noChangeArrowheads="1"/>
          </p:cNvPicPr>
          <p:nvPr/>
        </p:nvPicPr>
        <p:blipFill>
          <a:blip r:embed="rId7" cstate="print">
            <a:lum bright="-20000" contrast="60000"/>
            <a:extLst>
              <a:ext uri="{28A0092B-C50C-407E-A947-70E740481C1C}">
                <a14:useLocalDpi xmlns:a14="http://schemas.microsoft.com/office/drawing/2010/main" val="0"/>
              </a:ext>
            </a:extLst>
          </a:blip>
          <a:srcRect/>
          <a:stretch>
            <a:fillRect/>
          </a:stretch>
        </p:blipFill>
        <p:spPr bwMode="auto">
          <a:xfrm>
            <a:off x="1076101" y="1770458"/>
            <a:ext cx="2041525" cy="437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1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2" presetClass="entr" presetSubtype="2"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1+#ppt_w/2"/>
                                          </p:val>
                                        </p:tav>
                                        <p:tav tm="100000">
                                          <p:val>
                                            <p:strVal val="#ppt_x"/>
                                          </p:val>
                                        </p:tav>
                                      </p:tavLst>
                                    </p:anim>
                                    <p:anim calcmode="lin" valueType="num">
                                      <p:cBhvr additive="base">
                                        <p:cTn id="14" dur="3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0" fill="hold"/>
                                        <p:tgtEl>
                                          <p:spTgt spid="16"/>
                                        </p:tgtEl>
                                        <p:attrNameLst>
                                          <p:attrName>ppt_x</p:attrName>
                                        </p:attrNameLst>
                                      </p:cBhvr>
                                      <p:tavLst>
                                        <p:tav tm="0">
                                          <p:val>
                                            <p:strVal val="0-#ppt_w/2"/>
                                          </p:val>
                                        </p:tav>
                                        <p:tav tm="100000">
                                          <p:val>
                                            <p:strVal val="#ppt_x"/>
                                          </p:val>
                                        </p:tav>
                                      </p:tavLst>
                                    </p:anim>
                                    <p:anim calcmode="lin" valueType="num">
                                      <p:cBhvr additive="base">
                                        <p:cTn id="18" dur="3000" fill="hold"/>
                                        <p:tgtEl>
                                          <p:spTgt spid="16"/>
                                        </p:tgtEl>
                                        <p:attrNameLst>
                                          <p:attrName>ppt_y</p:attrName>
                                        </p:attrNameLst>
                                      </p:cBhvr>
                                      <p:tavLst>
                                        <p:tav tm="0">
                                          <p:val>
                                            <p:strVal val="#ppt_y"/>
                                          </p:val>
                                        </p:tav>
                                        <p:tav tm="100000">
                                          <p:val>
                                            <p:strVal val="#ppt_y"/>
                                          </p:val>
                                        </p:tav>
                                      </p:tavLst>
                                    </p:anim>
                                  </p:childTnLst>
                                </p:cTn>
                              </p:par>
                              <p:par>
                                <p:cTn id="19" presetID="8" presetClass="emph" presetSubtype="0" repeatCount="indefinite" fill="hold" nodeType="withEffect">
                                  <p:stCondLst>
                                    <p:cond delay="0"/>
                                  </p:stCondLst>
                                  <p:childTnLst>
                                    <p:animRot by="21600000">
                                      <p:cBhvr>
                                        <p:cTn id="20" dur="2000" fill="hold"/>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58" y="4247096"/>
            <a:ext cx="1990725" cy="229552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963" y="4258745"/>
            <a:ext cx="1990725" cy="229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85" y="65657"/>
            <a:ext cx="1877559" cy="1503543"/>
          </a:xfrm>
          <a:prstGeom prst="rect">
            <a:avLst/>
          </a:prstGeom>
        </p:spPr>
      </p:pic>
      <p:sp>
        <p:nvSpPr>
          <p:cNvPr id="5" name="Rectangle 4"/>
          <p:cNvSpPr/>
          <p:nvPr/>
        </p:nvSpPr>
        <p:spPr>
          <a:xfrm>
            <a:off x="1146630" y="1843314"/>
            <a:ext cx="2670628" cy="4470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a:hlinkClick r:id="rId4" action="ppaction://hlinksldjump"/>
          </p:cNvPr>
          <p:cNvSpPr/>
          <p:nvPr/>
        </p:nvSpPr>
        <p:spPr>
          <a:xfrm flipH="1">
            <a:off x="10379983" y="5852140"/>
            <a:ext cx="1492477" cy="596481"/>
          </a:xfrm>
          <a:prstGeom prst="homePlate">
            <a:avLst/>
          </a:prstGeom>
          <a:solidFill>
            <a:srgbClr val="7030A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HOME</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995" y="65657"/>
            <a:ext cx="2268847" cy="262015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54" y="704454"/>
            <a:ext cx="2104571" cy="110983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198" y="4262702"/>
            <a:ext cx="1990725" cy="2295525"/>
          </a:xfrm>
          <a:prstGeom prst="rect">
            <a:avLst/>
          </a:prstGeom>
        </p:spPr>
      </p:pic>
      <p:sp>
        <p:nvSpPr>
          <p:cNvPr id="10" name="Rectangle 9"/>
          <p:cNvSpPr/>
          <p:nvPr/>
        </p:nvSpPr>
        <p:spPr>
          <a:xfrm>
            <a:off x="4546600" y="6397912"/>
            <a:ext cx="5385708" cy="15635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2260" y="510797"/>
            <a:ext cx="2104571" cy="1109832"/>
          </a:xfrm>
          <a:prstGeom prst="rect">
            <a:avLst/>
          </a:prstGeom>
        </p:spPr>
      </p:pic>
      <p:sp>
        <p:nvSpPr>
          <p:cNvPr id="15" name="TextBox 14"/>
          <p:cNvSpPr txBox="1"/>
          <p:nvPr/>
        </p:nvSpPr>
        <p:spPr>
          <a:xfrm>
            <a:off x="604385" y="6387514"/>
            <a:ext cx="4140200" cy="461665"/>
          </a:xfrm>
          <a:prstGeom prst="rect">
            <a:avLst/>
          </a:prstGeom>
          <a:noFill/>
        </p:spPr>
        <p:txBody>
          <a:bodyPr wrap="square" rtlCol="0">
            <a:spAutoFit/>
          </a:bodyPr>
          <a:lstStyle/>
          <a:p>
            <a:r>
              <a:rPr lang="vi-VN" sz="2400" b="1" dirty="0">
                <a:solidFill>
                  <a:srgbClr val="FF0000"/>
                </a:solidFill>
              </a:rPr>
              <a:t>Cơ quan bài tiết nước tiểu</a:t>
            </a:r>
            <a:endParaRPr lang="en-US" sz="2400" b="1" dirty="0">
              <a:solidFill>
                <a:srgbClr val="FF0000"/>
              </a:solidFill>
            </a:endParaRPr>
          </a:p>
        </p:txBody>
      </p:sp>
      <p:pic>
        <p:nvPicPr>
          <p:cNvPr id="16" name="Picture 5" descr="he bai tiet">
            <a:extLst>
              <a:ext uri="{FF2B5EF4-FFF2-40B4-BE49-F238E27FC236}">
                <a16:creationId xmlns:a16="http://schemas.microsoft.com/office/drawing/2014/main" id="{ABB7E323-398D-431D-BF26-FBE932A35991}"/>
              </a:ext>
            </a:extLst>
          </p:cNvPr>
          <p:cNvPicPr>
            <a:picLocks noChangeAspect="1" noChangeArrowheads="1"/>
          </p:cNvPicPr>
          <p:nvPr/>
        </p:nvPicPr>
        <p:blipFill>
          <a:blip r:embed="rId7">
            <a:lum bright="-20000" contrast="60000"/>
            <a:extLst>
              <a:ext uri="{28A0092B-C50C-407E-A947-70E740481C1C}">
                <a14:useLocalDpi xmlns:a14="http://schemas.microsoft.com/office/drawing/2010/main" val="0"/>
              </a:ext>
            </a:extLst>
          </a:blip>
          <a:srcRect/>
          <a:stretch>
            <a:fillRect/>
          </a:stretch>
        </p:blipFill>
        <p:spPr bwMode="auto">
          <a:xfrm>
            <a:off x="1408354" y="1968985"/>
            <a:ext cx="2147179" cy="421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9">
            <a:extLst>
              <a:ext uri="{FF2B5EF4-FFF2-40B4-BE49-F238E27FC236}">
                <a16:creationId xmlns:a16="http://schemas.microsoft.com/office/drawing/2014/main" id="{FCEFFD9E-F4C6-47F8-99A5-8FE628B99CEC}"/>
              </a:ext>
            </a:extLst>
          </p:cNvPr>
          <p:cNvSpPr txBox="1">
            <a:spLocks noChangeArrowheads="1"/>
          </p:cNvSpPr>
          <p:nvPr/>
        </p:nvSpPr>
        <p:spPr bwMode="auto">
          <a:xfrm>
            <a:off x="4251948" y="1905000"/>
            <a:ext cx="5923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Chức</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năng</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Lọc</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máu</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tạo</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thành</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nước</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tiểu</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và</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thải</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nước</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tiểu</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ra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ngoài</a:t>
            </a:r>
            <a:endParaRPr lang="en-US" altLang="vi-VN" sz="2800" dirty="0">
              <a:solidFill>
                <a:schemeClr val="bg1"/>
              </a:solidFill>
              <a:latin typeface="#9Slide03 Arima Madurai Black" panose="00000A00000000000000" pitchFamily="2" charset="0"/>
              <a:cs typeface="#9Slide03 Arima Madurai Black" panose="00000A00000000000000" pitchFamily="2" charset="0"/>
            </a:endParaRPr>
          </a:p>
        </p:txBody>
      </p:sp>
      <p:sp>
        <p:nvSpPr>
          <p:cNvPr id="18" name="Text Box 10">
            <a:extLst>
              <a:ext uri="{FF2B5EF4-FFF2-40B4-BE49-F238E27FC236}">
                <a16:creationId xmlns:a16="http://schemas.microsoft.com/office/drawing/2014/main" id="{67DE62E3-2CD7-4FAF-88D8-C6AEFCCE4851}"/>
              </a:ext>
            </a:extLst>
          </p:cNvPr>
          <p:cNvSpPr txBox="1">
            <a:spLocks noChangeArrowheads="1"/>
          </p:cNvSpPr>
          <p:nvPr/>
        </p:nvSpPr>
        <p:spPr bwMode="auto">
          <a:xfrm>
            <a:off x="4243129" y="3084909"/>
            <a:ext cx="77017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Dấu</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hiệu</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bên</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ngoài</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của</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quá</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trình</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trao</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đổi</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chất</a:t>
            </a:r>
            <a:r>
              <a:rPr lang="en-US" altLang="vi-VN" sz="2800" dirty="0">
                <a:solidFill>
                  <a:schemeClr val="bg1"/>
                </a:solidFill>
                <a:latin typeface="#9Slide03 Arima Madurai Black" panose="00000A00000000000000" pitchFamily="2" charset="0"/>
                <a:cs typeface="#9Slide03 Arima Madurai Black" panose="00000A00000000000000" pitchFamily="2" charset="0"/>
              </a:rPr>
              <a:t>:</a:t>
            </a:r>
          </a:p>
          <a:p>
            <a:pPr eaLnBrk="1" hangingPunct="1"/>
            <a:r>
              <a:rPr lang="en-US" altLang="vi-VN" sz="2800" dirty="0">
                <a:solidFill>
                  <a:schemeClr val="bg1"/>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Thải</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ra: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nước</a:t>
            </a:r>
            <a:r>
              <a:rPr lang="en-US" altLang="vi-VN" sz="2800" dirty="0">
                <a:solidFill>
                  <a:schemeClr val="bg1"/>
                </a:solidFill>
                <a:latin typeface="#9Slide03 Arima Madurai Black" panose="00000A00000000000000" pitchFamily="2" charset="0"/>
                <a:cs typeface="#9Slide03 Arima Madurai Black" panose="00000A00000000000000" pitchFamily="2" charset="0"/>
              </a:rPr>
              <a:t> </a:t>
            </a:r>
            <a:r>
              <a:rPr lang="en-US" altLang="vi-VN" sz="2800" dirty="0" err="1">
                <a:solidFill>
                  <a:schemeClr val="bg1"/>
                </a:solidFill>
                <a:latin typeface="#9Slide03 Arima Madurai Black" panose="00000A00000000000000" pitchFamily="2" charset="0"/>
                <a:cs typeface="#9Slide03 Arima Madurai Black" panose="00000A00000000000000" pitchFamily="2" charset="0"/>
              </a:rPr>
              <a:t>tiểu</a:t>
            </a:r>
            <a:r>
              <a:rPr lang="en-US" altLang="vi-VN" sz="2800" dirty="0">
                <a:solidFill>
                  <a:schemeClr val="bg1"/>
                </a:solidFill>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364318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2" presetClass="entr" presetSubtype="2"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1+#ppt_w/2"/>
                                          </p:val>
                                        </p:tav>
                                        <p:tav tm="100000">
                                          <p:val>
                                            <p:strVal val="#ppt_x"/>
                                          </p:val>
                                        </p:tav>
                                      </p:tavLst>
                                    </p:anim>
                                    <p:anim calcmode="lin" valueType="num">
                                      <p:cBhvr additive="base">
                                        <p:cTn id="14" dur="3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3000" fill="hold"/>
                                        <p:tgtEl>
                                          <p:spTgt spid="14"/>
                                        </p:tgtEl>
                                        <p:attrNameLst>
                                          <p:attrName>ppt_x</p:attrName>
                                        </p:attrNameLst>
                                      </p:cBhvr>
                                      <p:tavLst>
                                        <p:tav tm="0">
                                          <p:val>
                                            <p:strVal val="0-#ppt_w/2"/>
                                          </p:val>
                                        </p:tav>
                                        <p:tav tm="100000">
                                          <p:val>
                                            <p:strVal val="#ppt_x"/>
                                          </p:val>
                                        </p:tav>
                                      </p:tavLst>
                                    </p:anim>
                                    <p:anim calcmode="lin" valueType="num">
                                      <p:cBhvr additive="base">
                                        <p:cTn id="18" dur="3000" fill="hold"/>
                                        <p:tgtEl>
                                          <p:spTgt spid="14"/>
                                        </p:tgtEl>
                                        <p:attrNameLst>
                                          <p:attrName>ppt_y</p:attrName>
                                        </p:attrNameLst>
                                      </p:cBhvr>
                                      <p:tavLst>
                                        <p:tav tm="0">
                                          <p:val>
                                            <p:strVal val="#ppt_y"/>
                                          </p:val>
                                        </p:tav>
                                        <p:tav tm="100000">
                                          <p:val>
                                            <p:strVal val="#ppt_y"/>
                                          </p:val>
                                        </p:tav>
                                      </p:tavLst>
                                    </p:anim>
                                  </p:childTnLst>
                                </p:cTn>
                              </p:par>
                              <p:par>
                                <p:cTn id="19" presetID="8" presetClass="emph" presetSubtype="0" repeatCount="indefinite" fill="hold" nodeType="withEffect">
                                  <p:stCondLst>
                                    <p:cond delay="0"/>
                                  </p:stCondLst>
                                  <p:childTnLst>
                                    <p:animRot by="21600000">
                                      <p:cBhvr>
                                        <p:cTn id="20" dur="2000" fill="hold"/>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iterate type="lt">
                                    <p:tmPct val="0"/>
                                  </p:iterate>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161831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1320</Words>
  <Application>Microsoft Office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#9Slide03 Arima Madurai Black</vt:lpstr>
      <vt:lpstr>.VnTime</vt:lpstr>
      <vt:lpstr>Arial</vt:lpstr>
      <vt:lpstr>Calibri</vt:lpstr>
      <vt:lpstr>Calibri Light</vt:lpstr>
      <vt:lpstr>Times New Roman</vt:lpstr>
      <vt:lpstr>Wingdings</vt:lpstr>
      <vt:lpstr>Office Theme</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trang93dtvh@gmail.com</cp:lastModifiedBy>
  <cp:revision>67</cp:revision>
  <dcterms:created xsi:type="dcterms:W3CDTF">2021-11-09T14:40:21Z</dcterms:created>
  <dcterms:modified xsi:type="dcterms:W3CDTF">2022-09-14T03:57:22Z</dcterms:modified>
</cp:coreProperties>
</file>