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0" r:id="rId3"/>
  </p:sldMasterIdLst>
  <p:notesMasterIdLst>
    <p:notesMasterId r:id="rId34"/>
  </p:notesMasterIdLst>
  <p:sldIdLst>
    <p:sldId id="256" r:id="rId4"/>
    <p:sldId id="465" r:id="rId5"/>
    <p:sldId id="466" r:id="rId6"/>
    <p:sldId id="260" r:id="rId7"/>
    <p:sldId id="323" r:id="rId8"/>
    <p:sldId id="294" r:id="rId9"/>
    <p:sldId id="261" r:id="rId10"/>
    <p:sldId id="275" r:id="rId11"/>
    <p:sldId id="276" r:id="rId12"/>
    <p:sldId id="262" r:id="rId13"/>
    <p:sldId id="277" r:id="rId14"/>
    <p:sldId id="278" r:id="rId15"/>
    <p:sldId id="263" r:id="rId16"/>
    <p:sldId id="279" r:id="rId17"/>
    <p:sldId id="280" r:id="rId18"/>
    <p:sldId id="264" r:id="rId19"/>
    <p:sldId id="352" r:id="rId20"/>
    <p:sldId id="336" r:id="rId21"/>
    <p:sldId id="464" r:id="rId22"/>
    <p:sldId id="461" r:id="rId23"/>
    <p:sldId id="265" r:id="rId24"/>
    <p:sldId id="285" r:id="rId25"/>
    <p:sldId id="286" r:id="rId26"/>
    <p:sldId id="316" r:id="rId27"/>
    <p:sldId id="287" r:id="rId28"/>
    <p:sldId id="283" r:id="rId29"/>
    <p:sldId id="284" r:id="rId30"/>
    <p:sldId id="318" r:id="rId31"/>
    <p:sldId id="317" r:id="rId32"/>
    <p:sldId id="347" r:id="rId33"/>
  </p:sldIdLst>
  <p:sldSz cx="9144000" cy="5143500" type="screen16x9"/>
  <p:notesSz cx="6858000" cy="9144000"/>
  <p:custDataLst>
    <p:tags r:id="rId35"/>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38D142-0AC6-438D-B8BE-723D1F7317D3}" v="7" dt="2021-09-14T15:12:16.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878" autoAdjust="0"/>
  </p:normalViewPr>
  <p:slideViewPr>
    <p:cSldViewPr snapToGrid="0">
      <p:cViewPr varScale="1">
        <p:scale>
          <a:sx n="107" d="100"/>
          <a:sy n="107" d="100"/>
        </p:scale>
        <p:origin x="782"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Le Hong" userId="0acb0f2b-bad6-40ee-ad82-940a3c11b991" providerId="ADAL" clId="{9738D142-0AC6-438D-B8BE-723D1F7317D3}"/>
    <pc:docChg chg="modSld">
      <pc:chgData name="Linh Le Hong" userId="0acb0f2b-bad6-40ee-ad82-940a3c11b991" providerId="ADAL" clId="{9738D142-0AC6-438D-B8BE-723D1F7317D3}" dt="2021-09-14T15:12:23.292" v="7" actId="1076"/>
      <pc:docMkLst>
        <pc:docMk/>
      </pc:docMkLst>
      <pc:sldChg chg="modSp">
        <pc:chgData name="Linh Le Hong" userId="0acb0f2b-bad6-40ee-ad82-940a3c11b991" providerId="ADAL" clId="{9738D142-0AC6-438D-B8BE-723D1F7317D3}" dt="2021-09-14T15:12:16.367" v="6" actId="207"/>
        <pc:sldMkLst>
          <pc:docMk/>
          <pc:sldMk cId="3952353079" sldId="265"/>
        </pc:sldMkLst>
        <pc:spChg chg="mod">
          <ac:chgData name="Linh Le Hong" userId="0acb0f2b-bad6-40ee-ad82-940a3c11b991" providerId="ADAL" clId="{9738D142-0AC6-438D-B8BE-723D1F7317D3}" dt="2021-09-14T15:12:12.621" v="5" actId="207"/>
          <ac:spMkLst>
            <pc:docMk/>
            <pc:sldMk cId="3952353079" sldId="265"/>
            <ac:spMk id="6" creationId="{00000000-0000-0000-0000-000000000000}"/>
          </ac:spMkLst>
        </pc:spChg>
        <pc:spChg chg="mod">
          <ac:chgData name="Linh Le Hong" userId="0acb0f2b-bad6-40ee-ad82-940a3c11b991" providerId="ADAL" clId="{9738D142-0AC6-438D-B8BE-723D1F7317D3}" dt="2021-09-14T15:12:16.367" v="6" actId="207"/>
          <ac:spMkLst>
            <pc:docMk/>
            <pc:sldMk cId="3952353079" sldId="265"/>
            <ac:spMk id="8" creationId="{00000000-0000-0000-0000-000000000000}"/>
          </ac:spMkLst>
        </pc:spChg>
      </pc:sldChg>
      <pc:sldChg chg="modSp">
        <pc:chgData name="Linh Le Hong" userId="0acb0f2b-bad6-40ee-ad82-940a3c11b991" providerId="ADAL" clId="{9738D142-0AC6-438D-B8BE-723D1F7317D3}" dt="2021-09-14T15:11:22.635" v="4" actId="14100"/>
        <pc:sldMkLst>
          <pc:docMk/>
          <pc:sldMk cId="2011693136" sldId="294"/>
        </pc:sldMkLst>
        <pc:picChg chg="mod">
          <ac:chgData name="Linh Le Hong" userId="0acb0f2b-bad6-40ee-ad82-940a3c11b991" providerId="ADAL" clId="{9738D142-0AC6-438D-B8BE-723D1F7317D3}" dt="2021-09-14T15:11:22.635" v="4" actId="14100"/>
          <ac:picMkLst>
            <pc:docMk/>
            <pc:sldMk cId="2011693136" sldId="294"/>
            <ac:picMk id="1026" creationId="{00000000-0000-0000-0000-000000000000}"/>
          </ac:picMkLst>
        </pc:picChg>
      </pc:sldChg>
      <pc:sldChg chg="modSp mod">
        <pc:chgData name="Linh Le Hong" userId="0acb0f2b-bad6-40ee-ad82-940a3c11b991" providerId="ADAL" clId="{9738D142-0AC6-438D-B8BE-723D1F7317D3}" dt="2021-09-14T15:12:23.292" v="7" actId="1076"/>
        <pc:sldMkLst>
          <pc:docMk/>
          <pc:sldMk cId="1933746939" sldId="316"/>
        </pc:sldMkLst>
        <pc:spChg chg="mod">
          <ac:chgData name="Linh Le Hong" userId="0acb0f2b-bad6-40ee-ad82-940a3c11b991" providerId="ADAL" clId="{9738D142-0AC6-438D-B8BE-723D1F7317D3}" dt="2021-09-14T15:12:23.292" v="7" actId="1076"/>
          <ac:spMkLst>
            <pc:docMk/>
            <pc:sldMk cId="1933746939" sldId="316"/>
            <ac:spMk id="9" creationId="{00000000-0000-0000-0000-000000000000}"/>
          </ac:spMkLst>
        </pc:spChg>
      </pc:sldChg>
    </pc:docChg>
  </pc:docChgLst>
</pc:chgInfo>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2-28T10:07:07.631"/>
    </inkml:context>
    <inkml:brush xml:id="br0">
      <inkml:brushProperty name="width" value="0.05292" units="cm"/>
      <inkml:brushProperty name="height" value="0.05292" units="cm"/>
      <inkml:brushProperty name="color" value="#FF0000"/>
    </inkml:brush>
  </inkml:definitions>
  <inkml:trace contextRef="#ctx0" brushRef="#br0">15450 9465 0</inkml:trace>
  <inkml:trace contextRef="#ctx0" brushRef="#br0" timeOffset="3261.61">7284 328 0</inkml:trace>
  <inkml:trace contextRef="#ctx0" brushRef="#br0" timeOffset="4232.05">7056 0 0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1-02-28T10:07:07.631"/>
    </inkml:context>
    <inkml:brush xml:id="br0">
      <inkml:brushProperty name="width" value="0.05292" units="cm"/>
      <inkml:brushProperty name="height" value="0.05292" units="cm"/>
      <inkml:brushProperty name="color" value="#FF0000"/>
    </inkml:brush>
  </inkml:definitions>
  <inkml:trace contextRef="#ctx0" brushRef="#br0">15450 9465 0</inkml:trace>
  <inkml:trace contextRef="#ctx0" brushRef="#br0" timeOffset="3261.61">7284 328 0</inkml:trace>
  <inkml:trace contextRef="#ctx0" brushRef="#br0" timeOffset="4232.05">7056 0 0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11EC7-79AC-4114-9FE5-0D5CB4625A65}"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20AE79-8FEE-4E8F-A51D-0AD1D2C7D4E5}" type="slidenum">
              <a:rPr lang="en-US" smtClean="0"/>
              <a:t>‹#›</a:t>
            </a:fld>
            <a:endParaRPr lang="en-US"/>
          </a:p>
        </p:txBody>
      </p:sp>
    </p:spTree>
    <p:extLst>
      <p:ext uri="{BB962C8B-B14F-4D97-AF65-F5344CB8AC3E}">
        <p14:creationId xmlns:p14="http://schemas.microsoft.com/office/powerpoint/2010/main" val="94471503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1</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Cô</a:t>
            </a:r>
            <a:r>
              <a:rPr lang="en-US" baseline="0" dirty="0"/>
              <a:t> </a:t>
            </a:r>
            <a:r>
              <a:rPr lang="en-US" baseline="0" dirty="0" err="1"/>
              <a:t>rút</a:t>
            </a:r>
            <a:r>
              <a:rPr lang="en-US" baseline="0" dirty="0"/>
              <a:t> </a:t>
            </a:r>
            <a:r>
              <a:rPr lang="en-US" baseline="0" dirty="0" err="1"/>
              <a:t>ra</a:t>
            </a:r>
            <a:r>
              <a:rPr lang="en-US" baseline="0" dirty="0"/>
              <a:t> </a:t>
            </a:r>
            <a:r>
              <a:rPr lang="en-US" baseline="0" dirty="0" err="1"/>
              <a:t>ghi</a:t>
            </a:r>
            <a:r>
              <a:rPr lang="en-US" baseline="0" dirty="0"/>
              <a:t> </a:t>
            </a:r>
            <a:r>
              <a:rPr lang="en-US" baseline="0" dirty="0" err="1"/>
              <a:t>nhớ</a:t>
            </a:r>
            <a:r>
              <a:rPr lang="en-US" baseline="0" dirty="0"/>
              <a:t> </a:t>
            </a:r>
            <a:r>
              <a:rPr lang="en-US" baseline="0" dirty="0" err="1"/>
              <a:t>sau</a:t>
            </a:r>
            <a:r>
              <a:rPr lang="en-US" baseline="0" dirty="0"/>
              <a:t> : </a:t>
            </a:r>
            <a:r>
              <a:rPr lang="en-US" baseline="0" dirty="0" err="1"/>
              <a:t>Cô</a:t>
            </a:r>
            <a:r>
              <a:rPr lang="en-US" baseline="0" dirty="0"/>
              <a:t> </a:t>
            </a:r>
            <a:r>
              <a:rPr lang="en-US" baseline="0" dirty="0" err="1"/>
              <a:t>mời</a:t>
            </a:r>
            <a:r>
              <a:rPr lang="en-US" baseline="0" dirty="0"/>
              <a:t> 1 </a:t>
            </a:r>
            <a:r>
              <a:rPr lang="en-US" baseline="0" dirty="0" err="1"/>
              <a:t>bạn</a:t>
            </a:r>
            <a:r>
              <a:rPr lang="en-US" baseline="0" dirty="0"/>
              <a:t> </a:t>
            </a:r>
            <a:r>
              <a:rPr lang="en-US" baseline="0" dirty="0" err="1"/>
              <a:t>đọc</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AF84B0-D8F8-4962-974D-7F4254878796}"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771712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a:extLst>
              <a:ext uri="{FF2B5EF4-FFF2-40B4-BE49-F238E27FC236}">
                <a16:creationId xmlns:a16="http://schemas.microsoft.com/office/drawing/2014/main" id="{43489189-6FC0-4474-9B45-48216EA78C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a:extLst>
              <a:ext uri="{FF2B5EF4-FFF2-40B4-BE49-F238E27FC236}">
                <a16:creationId xmlns:a16="http://schemas.microsoft.com/office/drawing/2014/main" id="{72FCE9E9-D4B0-4837-993A-B09B78D0A5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124" name="灯片编号占位符 3">
            <a:extLst>
              <a:ext uri="{FF2B5EF4-FFF2-40B4-BE49-F238E27FC236}">
                <a16:creationId xmlns:a16="http://schemas.microsoft.com/office/drawing/2014/main" id="{E60DB35B-1961-4128-AB17-CBF132A68F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899184-40D6-44F7-8BAF-8CB563B05115}" type="slidenum">
              <a:rPr lang="zh-CN" altLang="en-US"/>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3</a:t>
            </a:fld>
            <a:endParaRPr lang="zh-CN" altLang="en-US"/>
          </a:p>
        </p:txBody>
      </p:sp>
    </p:spTree>
    <p:extLst>
      <p:ext uri="{BB962C8B-B14F-4D97-AF65-F5344CB8AC3E}">
        <p14:creationId xmlns:p14="http://schemas.microsoft.com/office/powerpoint/2010/main" val="173650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4</a:t>
            </a:fld>
            <a:endParaRPr lang="zh-CN" altLang="en-US"/>
          </a:p>
        </p:txBody>
      </p:sp>
    </p:spTree>
    <p:extLst>
      <p:ext uri="{BB962C8B-B14F-4D97-AF65-F5344CB8AC3E}">
        <p14:creationId xmlns:p14="http://schemas.microsoft.com/office/powerpoint/2010/main" val="48099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Sau</a:t>
            </a:r>
            <a:r>
              <a:rPr lang="en-US" dirty="0"/>
              <a:t> </a:t>
            </a:r>
            <a:r>
              <a:rPr lang="en-US" dirty="0" err="1"/>
              <a:t>khi</a:t>
            </a:r>
            <a:r>
              <a:rPr lang="en-US" dirty="0"/>
              <a:t> </a:t>
            </a:r>
            <a:r>
              <a:rPr lang="en-US" dirty="0" err="1"/>
              <a:t>học</a:t>
            </a:r>
            <a:r>
              <a:rPr lang="en-US" baseline="0" dirty="0"/>
              <a:t> </a:t>
            </a:r>
            <a:r>
              <a:rPr lang="en-US" baseline="0" dirty="0" err="1"/>
              <a:t>xong</a:t>
            </a:r>
            <a:r>
              <a:rPr lang="en-US" baseline="0" dirty="0"/>
              <a:t> </a:t>
            </a:r>
            <a:r>
              <a:rPr lang="en-US" baseline="0" dirty="0" err="1"/>
              <a:t>tiết</a:t>
            </a:r>
            <a:r>
              <a:rPr lang="en-US" baseline="0" dirty="0"/>
              <a:t> hoc </a:t>
            </a:r>
            <a:r>
              <a:rPr lang="en-US" baseline="0" dirty="0" err="1"/>
              <a:t>này</a:t>
            </a:r>
            <a:r>
              <a:rPr lang="en-US" baseline="0" dirty="0"/>
              <a:t> </a:t>
            </a:r>
            <a:r>
              <a:rPr lang="en-US" baseline="0" dirty="0" err="1"/>
              <a:t>các</a:t>
            </a:r>
            <a:r>
              <a:rPr lang="en-US" baseline="0" dirty="0"/>
              <a:t> con </a:t>
            </a:r>
            <a:r>
              <a:rPr lang="en-US" baseline="0" dirty="0" err="1"/>
              <a:t>cần</a:t>
            </a:r>
            <a:r>
              <a:rPr lang="en-US" baseline="0" dirty="0"/>
              <a:t> </a:t>
            </a:r>
            <a:r>
              <a:rPr lang="en-US" baseline="0" dirty="0" err="1"/>
              <a:t>đạt</a:t>
            </a:r>
            <a:r>
              <a:rPr lang="en-US" baseline="0" dirty="0"/>
              <a:t> </a:t>
            </a:r>
            <a:r>
              <a:rPr lang="en-US" baseline="0" dirty="0" err="1"/>
              <a:t>những</a:t>
            </a:r>
            <a:r>
              <a:rPr lang="en-US" baseline="0" dirty="0"/>
              <a:t> </a:t>
            </a:r>
            <a:r>
              <a:rPr lang="vi-VN" baseline="0" dirty="0"/>
              <a:t>mục tiêu</a:t>
            </a:r>
            <a:r>
              <a:rPr lang="en-US" baseline="0" dirty="0"/>
              <a:t> </a:t>
            </a:r>
            <a:r>
              <a:rPr lang="en-US" baseline="0" dirty="0" err="1"/>
              <a:t>sau</a:t>
            </a:r>
            <a:r>
              <a:rPr lang="en-US" baseline="0" dirty="0"/>
              <a:t> :……………………….</a:t>
            </a:r>
            <a:r>
              <a:rPr lang="vi-VN" baseline="0" dirty="0"/>
              <a:t> Các con mở trang 23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137817-D393-4CD0-A41E-C6DBD00792E7}" type="slidenum">
              <a:rPr kumimoji="0" lang="vi-VN"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vi-VN"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66823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0DB4F8-01F2-46C4-97AA-7288CF8E2933}" type="slidenum">
              <a:rPr lang="en-US" smtClean="0"/>
              <a:t>16</a:t>
            </a:fld>
            <a:endParaRPr lang="en-US"/>
          </a:p>
        </p:txBody>
      </p:sp>
    </p:spTree>
    <p:extLst>
      <p:ext uri="{BB962C8B-B14F-4D97-AF65-F5344CB8AC3E}">
        <p14:creationId xmlns:p14="http://schemas.microsoft.com/office/powerpoint/2010/main" val="3582490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a:t>
            </a:r>
            <a:r>
              <a:rPr lang="en-US" baseline="0" dirty="0"/>
              <a:t> Y/C </a:t>
            </a:r>
            <a:r>
              <a:rPr lang="en-US" baseline="0" dirty="0" err="1"/>
              <a:t>hs</a:t>
            </a:r>
            <a:r>
              <a:rPr lang="en-US" baseline="0" dirty="0"/>
              <a:t> </a:t>
            </a:r>
            <a:r>
              <a:rPr lang="en-US" baseline="0" dirty="0" err="1"/>
              <a:t>có</a:t>
            </a:r>
            <a:r>
              <a:rPr lang="en-US" baseline="0" dirty="0"/>
              <a:t> </a:t>
            </a:r>
            <a:r>
              <a:rPr lang="en-US" baseline="0" dirty="0" err="1"/>
              <a:t>thể</a:t>
            </a:r>
            <a:r>
              <a:rPr lang="en-US" baseline="0" dirty="0"/>
              <a:t> </a:t>
            </a:r>
            <a:r>
              <a:rPr lang="en-US" baseline="0" dirty="0" err="1"/>
              <a:t>chup</a:t>
            </a:r>
            <a:r>
              <a:rPr lang="en-US" baseline="0" dirty="0"/>
              <a:t> </a:t>
            </a:r>
            <a:r>
              <a:rPr lang="en-US" baseline="0" dirty="0" err="1"/>
              <a:t>bài</a:t>
            </a:r>
            <a:r>
              <a:rPr lang="en-US" baseline="0" dirty="0"/>
              <a:t> </a:t>
            </a:r>
            <a:r>
              <a:rPr lang="en-US" baseline="0" dirty="0" err="1"/>
              <a:t>gửi</a:t>
            </a:r>
            <a:r>
              <a:rPr lang="en-US" baseline="0" dirty="0"/>
              <a:t> </a:t>
            </a:r>
            <a:r>
              <a:rPr lang="en-US" baseline="0" dirty="0" err="1"/>
              <a:t>zalo</a:t>
            </a:r>
            <a:r>
              <a:rPr lang="en-US" baseline="0" dirty="0"/>
              <a:t> </a:t>
            </a:r>
            <a:r>
              <a:rPr lang="en-US" baseline="0" dirty="0" err="1"/>
              <a:t>gv</a:t>
            </a:r>
            <a:r>
              <a:rPr lang="en-US" baseline="0" dirty="0"/>
              <a:t> </a:t>
            </a:r>
            <a:r>
              <a:rPr lang="en-US" baseline="0" dirty="0" err="1"/>
              <a:t>để</a:t>
            </a:r>
            <a:r>
              <a:rPr lang="en-US" baseline="0" dirty="0"/>
              <a:t> </a:t>
            </a:r>
            <a:r>
              <a:rPr lang="en-US" baseline="0" dirty="0" err="1"/>
              <a:t>chữa</a:t>
            </a:r>
            <a:r>
              <a:rPr lang="en-US" baseline="0" dirty="0"/>
              <a:t>. </a:t>
            </a:r>
          </a:p>
          <a:p>
            <a:r>
              <a:rPr lang="en-US" baseline="0" dirty="0" err="1"/>
              <a:t>Gv</a:t>
            </a:r>
            <a:r>
              <a:rPr lang="en-US" baseline="0" dirty="0"/>
              <a:t> </a:t>
            </a:r>
            <a:r>
              <a:rPr lang="en-US" baseline="0" dirty="0" err="1"/>
              <a:t>chốt</a:t>
            </a:r>
            <a:r>
              <a:rPr lang="en-US" baseline="0" dirty="0"/>
              <a:t>. </a:t>
            </a:r>
            <a:r>
              <a:rPr lang="en-US" baseline="0" dirty="0" err="1"/>
              <a:t>Nêu</a:t>
            </a:r>
            <a:r>
              <a:rPr lang="en-US" baseline="0" dirty="0"/>
              <a:t> </a:t>
            </a:r>
            <a:r>
              <a:rPr lang="en-US" baseline="0" dirty="0" err="1"/>
              <a:t>tác</a:t>
            </a:r>
            <a:r>
              <a:rPr lang="en-US" baseline="0" dirty="0"/>
              <a:t> </a:t>
            </a:r>
            <a:r>
              <a:rPr lang="en-US" baseline="0" dirty="0" err="1"/>
              <a:t>dụng</a:t>
            </a:r>
            <a:r>
              <a:rPr lang="en-US" baseline="0" dirty="0"/>
              <a:t> </a:t>
            </a:r>
            <a:r>
              <a:rPr lang="en-US" baseline="0" dirty="0" err="1"/>
              <a:t>của</a:t>
            </a:r>
            <a:r>
              <a:rPr lang="en-US" baseline="0" dirty="0"/>
              <a:t> </a:t>
            </a:r>
            <a:r>
              <a:rPr lang="en-US" baseline="0" dirty="0" err="1"/>
              <a:t>dấu</a:t>
            </a:r>
            <a:r>
              <a:rPr lang="en-US" baseline="0" dirty="0"/>
              <a:t> </a:t>
            </a:r>
            <a:r>
              <a:rPr lang="en-US" baseline="0" dirty="0" err="1"/>
              <a:t>hai</a:t>
            </a:r>
            <a:r>
              <a:rPr lang="en-US" baseline="0" dirty="0"/>
              <a:t> </a:t>
            </a:r>
            <a:r>
              <a:rPr lang="en-US" baseline="0" dirty="0" err="1"/>
              <a:t>chấm</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AF84B0-D8F8-4962-974D-7F4254878796}"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142513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nêu</a:t>
            </a:r>
            <a:r>
              <a:rPr lang="en-US" baseline="0" dirty="0"/>
              <a:t> </a:t>
            </a:r>
            <a:r>
              <a:rPr lang="en-US" baseline="0" dirty="0" err="1"/>
              <a:t>lại</a:t>
            </a:r>
            <a:r>
              <a:rPr lang="en-US" baseline="0" dirty="0"/>
              <a:t> </a:t>
            </a:r>
            <a:r>
              <a:rPr lang="en-US" baseline="0" dirty="0" err="1"/>
              <a:t>tác</a:t>
            </a:r>
            <a:r>
              <a:rPr lang="en-US" baseline="0" dirty="0"/>
              <a:t> </a:t>
            </a:r>
            <a:r>
              <a:rPr lang="en-US" baseline="0" dirty="0" err="1"/>
              <a:t>dụng</a:t>
            </a:r>
            <a:r>
              <a:rPr lang="en-US" baseline="0" dirty="0"/>
              <a:t> </a:t>
            </a:r>
            <a:r>
              <a:rPr lang="en-US" baseline="0" dirty="0" err="1"/>
              <a:t>của</a:t>
            </a:r>
            <a:r>
              <a:rPr lang="en-US" baseline="0" dirty="0"/>
              <a:t> </a:t>
            </a:r>
            <a:r>
              <a:rPr lang="en-US" baseline="0" dirty="0" err="1"/>
              <a:t>dấu</a:t>
            </a:r>
            <a:r>
              <a:rPr lang="en-US" baseline="0" dirty="0"/>
              <a:t> </a:t>
            </a:r>
            <a:r>
              <a:rPr lang="en-US" baseline="0" dirty="0" err="1"/>
              <a:t>hai</a:t>
            </a:r>
            <a:r>
              <a:rPr lang="en-US" baseline="0" dirty="0"/>
              <a:t> </a:t>
            </a:r>
            <a:r>
              <a:rPr lang="en-US" baseline="0" dirty="0" err="1"/>
              <a:t>chấm</a:t>
            </a:r>
            <a:r>
              <a:rPr lang="en-US" baseline="0" dirty="0"/>
              <a:t> qua </a:t>
            </a:r>
            <a:r>
              <a:rPr lang="en-US" baseline="0" dirty="0" err="1"/>
              <a:t>sơ</a:t>
            </a:r>
            <a:r>
              <a:rPr lang="en-US" baseline="0" dirty="0"/>
              <a:t> </a:t>
            </a:r>
            <a:r>
              <a:rPr lang="en-US" baseline="0" dirty="0" err="1"/>
              <a:t>đồ</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AF84B0-D8F8-4962-974D-7F4254878796}"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992383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97DEA-6438-456F-8C36-8D27512EE6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498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89027E6-072F-4B38-B380-035981A59633}"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440189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489027E6-072F-4B38-B380-035981A59633}"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957528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489027E6-072F-4B38-B380-035981A59633}"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99539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08831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717365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1597820"/>
            <a:ext cx="7772400" cy="1102519"/>
          </a:xfrm>
        </p:spPr>
        <p:txBody>
          <a:bodyPr/>
          <a:lstStyle/>
          <a:p>
            <a:r>
              <a:rPr lang="vi-VN"/>
              <a:t>Bấm &amp; sửa kiểu tiêu đề</a:t>
            </a:r>
            <a:endParaRPr lang="en-US"/>
          </a:p>
        </p:txBody>
      </p:sp>
      <p:sp>
        <p:nvSpPr>
          <p:cNvPr id="3" name="Tiêu đề phụ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9FF57282-0DE2-4D14-9EF8-2E13EFA6A361}"/>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D3BAC78B-C773-4C0A-A629-40DC8157025B}"/>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B6515C8A-C8D3-47E9-ABED-7E036565FFCF}"/>
              </a:ext>
            </a:extLst>
          </p:cNvPr>
          <p:cNvSpPr>
            <a:spLocks noGrp="1"/>
          </p:cNvSpPr>
          <p:nvPr>
            <p:ph type="sldNum" sz="quarter" idx="12"/>
          </p:nvPr>
        </p:nvSpPr>
        <p:spPr/>
        <p:txBody>
          <a:bodyPr/>
          <a:lstStyle>
            <a:lvl1pPr>
              <a:defRPr/>
            </a:lvl1pPr>
          </a:lstStyle>
          <a:p>
            <a:fld id="{1C5A2CF4-5D9D-40EE-A62F-1C1DE8559F2C}" type="slidenum">
              <a:rPr lang="en-US" altLang="vi-VN"/>
              <a:pPr/>
              <a:t>‹#›</a:t>
            </a:fld>
            <a:endParaRPr lang="en-US" altLang="vi-VN"/>
          </a:p>
        </p:txBody>
      </p:sp>
    </p:spTree>
    <p:extLst>
      <p:ext uri="{BB962C8B-B14F-4D97-AF65-F5344CB8AC3E}">
        <p14:creationId xmlns:p14="http://schemas.microsoft.com/office/powerpoint/2010/main" val="4184061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1806189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193722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0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1737615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9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1858894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8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667885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27E6-072F-4B38-B380-035981A59633}"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716449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7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2334389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6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3073185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3453637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380381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248316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240377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F02248DC-104E-4A4D-B900-622166FA5C8A}"/>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AB2D9274-E96D-4E44-A8ED-B91C116872CF}"/>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E1AD871-E947-4D01-8FF8-3FAFD17583B2}"/>
              </a:ext>
            </a:extLst>
          </p:cNvPr>
          <p:cNvSpPr>
            <a:spLocks noGrp="1"/>
          </p:cNvSpPr>
          <p:nvPr>
            <p:ph type="sldNum" sz="quarter" idx="12"/>
          </p:nvPr>
        </p:nvSpPr>
        <p:spPr/>
        <p:txBody>
          <a:bodyPr/>
          <a:lstStyle>
            <a:lvl1pPr>
              <a:defRPr/>
            </a:lvl1pPr>
          </a:lstStyle>
          <a:p>
            <a:fld id="{61BB27AC-FF94-45D7-9D75-0D5FB35D90EA}" type="slidenum">
              <a:rPr lang="en-US" altLang="vi-VN"/>
              <a:pPr/>
              <a:t>‹#›</a:t>
            </a:fld>
            <a:endParaRPr lang="en-US" altLang="vi-VN"/>
          </a:p>
        </p:txBody>
      </p:sp>
    </p:spTree>
    <p:extLst>
      <p:ext uri="{BB962C8B-B14F-4D97-AF65-F5344CB8AC3E}">
        <p14:creationId xmlns:p14="http://schemas.microsoft.com/office/powerpoint/2010/main" val="3957119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3305176"/>
            <a:ext cx="7772400" cy="1021556"/>
          </a:xfrm>
        </p:spPr>
        <p:txBody>
          <a:bodyPr anchor="t"/>
          <a:lstStyle>
            <a:lvl1pPr algn="l">
              <a:defRPr sz="3000" b="1" cap="all"/>
            </a:lvl1pPr>
          </a:lstStyle>
          <a:p>
            <a:r>
              <a:rPr lang="vi-VN"/>
              <a:t>Bấm &amp; sửa kiểu tiêu đề</a:t>
            </a:r>
            <a:endParaRPr lang="en-US"/>
          </a:p>
        </p:txBody>
      </p:sp>
      <p:sp>
        <p:nvSpPr>
          <p:cNvPr id="3" name="Nơi giữ chỗ cho Văn bản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60CAE52F-ACB7-4CA1-AA3F-B4016EA0F0AB}"/>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F0D9773C-9846-465D-8764-142C29A47AD8}"/>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D208C7BA-15E7-41EF-8CF8-ABAF351B3189}"/>
              </a:ext>
            </a:extLst>
          </p:cNvPr>
          <p:cNvSpPr>
            <a:spLocks noGrp="1"/>
          </p:cNvSpPr>
          <p:nvPr>
            <p:ph type="sldNum" sz="quarter" idx="12"/>
          </p:nvPr>
        </p:nvSpPr>
        <p:spPr/>
        <p:txBody>
          <a:bodyPr/>
          <a:lstStyle>
            <a:lvl1pPr>
              <a:defRPr/>
            </a:lvl1pPr>
          </a:lstStyle>
          <a:p>
            <a:fld id="{82AB868F-BE2C-4C41-B9E3-354D7A23D49D}" type="slidenum">
              <a:rPr lang="en-US" altLang="vi-VN"/>
              <a:pPr/>
              <a:t>‹#›</a:t>
            </a:fld>
            <a:endParaRPr lang="en-US" altLang="vi-VN"/>
          </a:p>
        </p:txBody>
      </p:sp>
    </p:spTree>
    <p:extLst>
      <p:ext uri="{BB962C8B-B14F-4D97-AF65-F5344CB8AC3E}">
        <p14:creationId xmlns:p14="http://schemas.microsoft.com/office/powerpoint/2010/main" val="3208660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BD7EC478-C6B4-4F52-8FF6-DB7EA705EF11}"/>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E5BBA9F1-EB98-4996-94A0-55E106C14A5F}"/>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D61936E0-D3E1-4815-9C0E-A7D1AEB649C2}"/>
              </a:ext>
            </a:extLst>
          </p:cNvPr>
          <p:cNvSpPr>
            <a:spLocks noGrp="1"/>
          </p:cNvSpPr>
          <p:nvPr>
            <p:ph type="sldNum" sz="quarter" idx="12"/>
          </p:nvPr>
        </p:nvSpPr>
        <p:spPr/>
        <p:txBody>
          <a:bodyPr/>
          <a:lstStyle>
            <a:lvl1pPr>
              <a:defRPr/>
            </a:lvl1pPr>
          </a:lstStyle>
          <a:p>
            <a:fld id="{F559EA9A-E506-4476-AB95-1FF41FA49652}" type="slidenum">
              <a:rPr lang="en-US" altLang="vi-VN"/>
              <a:pPr/>
              <a:t>‹#›</a:t>
            </a:fld>
            <a:endParaRPr lang="en-US" altLang="vi-VN"/>
          </a:p>
        </p:txBody>
      </p:sp>
    </p:spTree>
    <p:extLst>
      <p:ext uri="{BB962C8B-B14F-4D97-AF65-F5344CB8AC3E}">
        <p14:creationId xmlns:p14="http://schemas.microsoft.com/office/powerpoint/2010/main" val="1606942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&amp; sửa kiểu tiêu đề</a:t>
            </a:r>
          </a:p>
        </p:txBody>
      </p:sp>
      <p:sp>
        <p:nvSpPr>
          <p:cNvPr id="4" name="Nơi giữ chỗ cho Nội dung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&amp; sửa kiểu tiêu đề</a:t>
            </a:r>
          </a:p>
        </p:txBody>
      </p:sp>
      <p:sp>
        <p:nvSpPr>
          <p:cNvPr id="6" name="Nơi giữ chỗ cho Nội dung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DB2B81CD-5F00-408C-A5E0-BF019F61826D}"/>
              </a:ext>
            </a:extLst>
          </p:cNvPr>
          <p:cNvSpPr>
            <a:spLocks noGrp="1"/>
          </p:cNvSpPr>
          <p:nvPr>
            <p:ph type="dt" sz="half" idx="10"/>
          </p:nvPr>
        </p:nvSpPr>
        <p:spPr/>
        <p:txBody>
          <a:bodyPr/>
          <a:lstStyle>
            <a:lvl1pPr>
              <a:defRPr/>
            </a:lvl1pPr>
          </a:lstStyle>
          <a:p>
            <a:pPr>
              <a:defRPr/>
            </a:pPr>
            <a:endParaRPr lang="en-US"/>
          </a:p>
        </p:txBody>
      </p:sp>
      <p:sp>
        <p:nvSpPr>
          <p:cNvPr id="8" name="Nơi giữ chỗ cho Chân trang 4">
            <a:extLst>
              <a:ext uri="{FF2B5EF4-FFF2-40B4-BE49-F238E27FC236}">
                <a16:creationId xmlns:a16="http://schemas.microsoft.com/office/drawing/2014/main" id="{1E639A97-CD51-462D-8F14-08763B180EF9}"/>
              </a:ext>
            </a:extLst>
          </p:cNvPr>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5">
            <a:extLst>
              <a:ext uri="{FF2B5EF4-FFF2-40B4-BE49-F238E27FC236}">
                <a16:creationId xmlns:a16="http://schemas.microsoft.com/office/drawing/2014/main" id="{C94366EA-DF68-4BED-B505-BE83BECD295E}"/>
              </a:ext>
            </a:extLst>
          </p:cNvPr>
          <p:cNvSpPr>
            <a:spLocks noGrp="1"/>
          </p:cNvSpPr>
          <p:nvPr>
            <p:ph type="sldNum" sz="quarter" idx="12"/>
          </p:nvPr>
        </p:nvSpPr>
        <p:spPr/>
        <p:txBody>
          <a:bodyPr/>
          <a:lstStyle>
            <a:lvl1pPr>
              <a:defRPr/>
            </a:lvl1pPr>
          </a:lstStyle>
          <a:p>
            <a:fld id="{5F98A2CE-7C20-4BFD-B8D5-5D231FC20B8E}" type="slidenum">
              <a:rPr lang="en-US" altLang="vi-VN"/>
              <a:pPr/>
              <a:t>‹#›</a:t>
            </a:fld>
            <a:endParaRPr lang="en-US" altLang="vi-VN"/>
          </a:p>
        </p:txBody>
      </p:sp>
    </p:spTree>
    <p:extLst>
      <p:ext uri="{BB962C8B-B14F-4D97-AF65-F5344CB8AC3E}">
        <p14:creationId xmlns:p14="http://schemas.microsoft.com/office/powerpoint/2010/main" val="124287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9027E6-072F-4B38-B380-035981A59633}"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90007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419BDF97-A86D-4665-9BF7-6ECECB904EB4}"/>
              </a:ext>
            </a:extLst>
          </p:cNvPr>
          <p:cNvSpPr>
            <a:spLocks noGrp="1"/>
          </p:cNvSpPr>
          <p:nvPr>
            <p:ph type="dt" sz="half" idx="10"/>
          </p:nvPr>
        </p:nvSpPr>
        <p:spPr/>
        <p:txBody>
          <a:bodyPr/>
          <a:lstStyle>
            <a:lvl1pPr>
              <a:defRPr/>
            </a:lvl1pPr>
          </a:lstStyle>
          <a:p>
            <a:pPr>
              <a:defRPr/>
            </a:pPr>
            <a:endParaRPr lang="en-US"/>
          </a:p>
        </p:txBody>
      </p:sp>
      <p:sp>
        <p:nvSpPr>
          <p:cNvPr id="4" name="Nơi giữ chỗ cho Chân trang 4">
            <a:extLst>
              <a:ext uri="{FF2B5EF4-FFF2-40B4-BE49-F238E27FC236}">
                <a16:creationId xmlns:a16="http://schemas.microsoft.com/office/drawing/2014/main" id="{45B5C315-2878-4176-A33E-B95EE94B6CBF}"/>
              </a:ext>
            </a:extLst>
          </p:cNvPr>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a:extLst>
              <a:ext uri="{FF2B5EF4-FFF2-40B4-BE49-F238E27FC236}">
                <a16:creationId xmlns:a16="http://schemas.microsoft.com/office/drawing/2014/main" id="{C1DE7AC6-4413-4632-A7E7-CB323850E401}"/>
              </a:ext>
            </a:extLst>
          </p:cNvPr>
          <p:cNvSpPr>
            <a:spLocks noGrp="1"/>
          </p:cNvSpPr>
          <p:nvPr>
            <p:ph type="sldNum" sz="quarter" idx="12"/>
          </p:nvPr>
        </p:nvSpPr>
        <p:spPr/>
        <p:txBody>
          <a:bodyPr/>
          <a:lstStyle>
            <a:lvl1pPr>
              <a:defRPr/>
            </a:lvl1pPr>
          </a:lstStyle>
          <a:p>
            <a:fld id="{C4EC0E1A-1FAE-4B01-8BCB-87C72D14E1FA}" type="slidenum">
              <a:rPr lang="en-US" altLang="vi-VN"/>
              <a:pPr/>
              <a:t>‹#›</a:t>
            </a:fld>
            <a:endParaRPr lang="en-US" altLang="vi-VN"/>
          </a:p>
        </p:txBody>
      </p:sp>
    </p:spTree>
    <p:extLst>
      <p:ext uri="{BB962C8B-B14F-4D97-AF65-F5344CB8AC3E}">
        <p14:creationId xmlns:p14="http://schemas.microsoft.com/office/powerpoint/2010/main" val="3487733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4293028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4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605190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3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607966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2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457673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1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3479573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0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16319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9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738317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8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443013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7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804860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9027E6-072F-4B38-B380-035981A59633}"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8033594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6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3869393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5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467029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4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3435642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3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387300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2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940403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1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368660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0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655156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9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962770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8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5541179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7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779611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9027E6-072F-4B38-B380-035981A59633}" type="datetimeFigureOut">
              <a:rPr lang="en-US" smtClean="0"/>
              <a:t>9/14/2022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20810763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6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545056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5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39258601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15782944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3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863877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533805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9AB84E86-B653-423C-BDAE-4C0B1A2A421B}"/>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C5AE52DD-69FF-4313-9977-481E2849259C}"/>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E253B68-2FAD-41B5-B5F5-AB93D09B0546}"/>
              </a:ext>
            </a:extLst>
          </p:cNvPr>
          <p:cNvSpPr>
            <a:spLocks noGrp="1"/>
          </p:cNvSpPr>
          <p:nvPr>
            <p:ph type="sldNum" sz="quarter" idx="12"/>
          </p:nvPr>
        </p:nvSpPr>
        <p:spPr/>
        <p:txBody>
          <a:bodyPr/>
          <a:lstStyle>
            <a:lvl1pPr>
              <a:defRPr/>
            </a:lvl1pPr>
          </a:lstStyle>
          <a:p>
            <a:fld id="{3EB57129-B4A6-403E-BA6C-22255BAA349E}" type="slidenum">
              <a:rPr lang="en-US" altLang="vi-VN"/>
              <a:pPr/>
              <a:t>‹#›</a:t>
            </a:fld>
            <a:endParaRPr lang="en-US" altLang="vi-VN"/>
          </a:p>
        </p:txBody>
      </p:sp>
    </p:spTree>
    <p:extLst>
      <p:ext uri="{BB962C8B-B14F-4D97-AF65-F5344CB8AC3E}">
        <p14:creationId xmlns:p14="http://schemas.microsoft.com/office/powerpoint/2010/main" val="2993461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1" y="204787"/>
            <a:ext cx="3008313" cy="871538"/>
          </a:xfrm>
        </p:spPr>
        <p:txBody>
          <a:bodyPr anchor="b"/>
          <a:lstStyle>
            <a:lvl1pPr algn="l">
              <a:defRPr sz="1500" b="1"/>
            </a:lvl1pPr>
          </a:lstStyle>
          <a:p>
            <a:r>
              <a:rPr lang="vi-VN"/>
              <a:t>Bấm &amp; sửa kiểu tiêu đề</a:t>
            </a:r>
            <a:endParaRPr lang="en-US"/>
          </a:p>
        </p:txBody>
      </p:sp>
      <p:sp>
        <p:nvSpPr>
          <p:cNvPr id="3" name="Nơi giữ chỗ cho Nội dung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6811E71D-1BA4-4D86-A277-04F57E281EA8}"/>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E5A4DA30-0376-48CD-95A9-860CC2B76D2B}"/>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1FE03EA7-9B8F-4CBA-B339-4E444639D96D}"/>
              </a:ext>
            </a:extLst>
          </p:cNvPr>
          <p:cNvSpPr>
            <a:spLocks noGrp="1"/>
          </p:cNvSpPr>
          <p:nvPr>
            <p:ph type="sldNum" sz="quarter" idx="12"/>
          </p:nvPr>
        </p:nvSpPr>
        <p:spPr/>
        <p:txBody>
          <a:bodyPr/>
          <a:lstStyle>
            <a:lvl1pPr>
              <a:defRPr/>
            </a:lvl1pPr>
          </a:lstStyle>
          <a:p>
            <a:fld id="{AD6076FC-12E2-4991-BC1F-773CB17C569E}" type="slidenum">
              <a:rPr lang="en-US" altLang="vi-VN"/>
              <a:pPr/>
              <a:t>‹#›</a:t>
            </a:fld>
            <a:endParaRPr lang="en-US" altLang="vi-VN"/>
          </a:p>
        </p:txBody>
      </p:sp>
    </p:spTree>
    <p:extLst>
      <p:ext uri="{BB962C8B-B14F-4D97-AF65-F5344CB8AC3E}">
        <p14:creationId xmlns:p14="http://schemas.microsoft.com/office/powerpoint/2010/main" val="491180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3600450"/>
            <a:ext cx="5486400" cy="425054"/>
          </a:xfrm>
        </p:spPr>
        <p:txBody>
          <a:bodyPr anchor="b"/>
          <a:lstStyle>
            <a:lvl1pPr algn="l">
              <a:defRPr sz="1500" b="1"/>
            </a:lvl1pPr>
          </a:lstStyle>
          <a:p>
            <a:r>
              <a:rPr lang="vi-VN"/>
              <a:t>Bấm &amp; sửa kiểu tiêu đề</a:t>
            </a:r>
            <a:endParaRPr lang="en-US"/>
          </a:p>
        </p:txBody>
      </p:sp>
      <p:sp>
        <p:nvSpPr>
          <p:cNvPr id="3" name="Nơi giữ chỗ cho Hình ảnh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Nơi giữ chỗ cho Văn bản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AB505985-7EA8-4232-B130-E651895494C7}"/>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B1C99900-44A4-48BD-BCB3-4F1849AB72B5}"/>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0E218867-86EC-4D04-882A-A48C37C5C553}"/>
              </a:ext>
            </a:extLst>
          </p:cNvPr>
          <p:cNvSpPr>
            <a:spLocks noGrp="1"/>
          </p:cNvSpPr>
          <p:nvPr>
            <p:ph type="sldNum" sz="quarter" idx="12"/>
          </p:nvPr>
        </p:nvSpPr>
        <p:spPr/>
        <p:txBody>
          <a:bodyPr/>
          <a:lstStyle>
            <a:lvl1pPr>
              <a:defRPr/>
            </a:lvl1pPr>
          </a:lstStyle>
          <a:p>
            <a:fld id="{64A8E07D-0EAC-4692-8BEB-5CD21ADAC8B5}" type="slidenum">
              <a:rPr lang="en-US" altLang="vi-VN"/>
              <a:pPr/>
              <a:t>‹#›</a:t>
            </a:fld>
            <a:endParaRPr lang="en-US" altLang="vi-VN"/>
          </a:p>
        </p:txBody>
      </p:sp>
    </p:spTree>
    <p:extLst>
      <p:ext uri="{BB962C8B-B14F-4D97-AF65-F5344CB8AC3E}">
        <p14:creationId xmlns:p14="http://schemas.microsoft.com/office/powerpoint/2010/main" val="1751675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8412024D-B2AE-4504-B839-B2A66DFE0C08}"/>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948867E4-A661-4CDC-B734-D28150492321}"/>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4C52CF2D-F5E3-48BC-84D5-A5A58BE7032F}"/>
              </a:ext>
            </a:extLst>
          </p:cNvPr>
          <p:cNvSpPr>
            <a:spLocks noGrp="1"/>
          </p:cNvSpPr>
          <p:nvPr>
            <p:ph type="sldNum" sz="quarter" idx="12"/>
          </p:nvPr>
        </p:nvSpPr>
        <p:spPr/>
        <p:txBody>
          <a:bodyPr/>
          <a:lstStyle>
            <a:lvl1pPr>
              <a:defRPr/>
            </a:lvl1pPr>
          </a:lstStyle>
          <a:p>
            <a:fld id="{037161EC-479A-4B92-B8C2-C1C22AFD07EE}" type="slidenum">
              <a:rPr lang="en-US" altLang="vi-VN"/>
              <a:pPr/>
              <a:t>‹#›</a:t>
            </a:fld>
            <a:endParaRPr lang="en-US" altLang="vi-VN"/>
          </a:p>
        </p:txBody>
      </p:sp>
    </p:spTree>
    <p:extLst>
      <p:ext uri="{BB962C8B-B14F-4D97-AF65-F5344CB8AC3E}">
        <p14:creationId xmlns:p14="http://schemas.microsoft.com/office/powerpoint/2010/main" val="5209308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05980"/>
            <a:ext cx="2057400" cy="4388644"/>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457200" y="205980"/>
            <a:ext cx="6019800" cy="4388644"/>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5BA8E582-7754-48EC-B1D4-D390E8E717DE}"/>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0D0383C2-809E-4307-9AA4-CED3762C432E}"/>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F5B954D9-9BD1-4C68-9FD7-24DAC9AF963B}"/>
              </a:ext>
            </a:extLst>
          </p:cNvPr>
          <p:cNvSpPr>
            <a:spLocks noGrp="1"/>
          </p:cNvSpPr>
          <p:nvPr>
            <p:ph type="sldNum" sz="quarter" idx="12"/>
          </p:nvPr>
        </p:nvSpPr>
        <p:spPr/>
        <p:txBody>
          <a:bodyPr/>
          <a:lstStyle>
            <a:lvl1pPr>
              <a:defRPr/>
            </a:lvl1pPr>
          </a:lstStyle>
          <a:p>
            <a:fld id="{982C3953-6CB5-428F-B711-6838BEA09F03}" type="slidenum">
              <a:rPr lang="en-US" altLang="vi-VN"/>
              <a:pPr/>
              <a:t>‹#›</a:t>
            </a:fld>
            <a:endParaRPr lang="en-US" altLang="vi-VN"/>
          </a:p>
        </p:txBody>
      </p:sp>
    </p:spTree>
    <p:extLst>
      <p:ext uri="{BB962C8B-B14F-4D97-AF65-F5344CB8AC3E}">
        <p14:creationId xmlns:p14="http://schemas.microsoft.com/office/powerpoint/2010/main" val="1063689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9027E6-072F-4B38-B380-035981A59633}" type="datetimeFigureOut">
              <a:rPr lang="en-US" smtClean="0"/>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5740536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63D58F-F6A0-4EA3-BFB5-4642485F75D9}"/>
              </a:ext>
            </a:extLst>
          </p:cNvPr>
          <p:cNvPicPr>
            <a:picLocks noChangeAspect="1"/>
          </p:cNvPicPr>
          <p:nvPr userDrawn="1"/>
        </p:nvPicPr>
        <p:blipFill>
          <a:blip r:embed="rId3"/>
          <a:stretch>
            <a:fillRect/>
          </a:stretch>
        </p:blipFill>
        <p:spPr>
          <a:xfrm>
            <a:off x="-396" y="-223"/>
            <a:ext cx="9144793" cy="5143946"/>
          </a:xfrm>
          <a:prstGeom prst="rect">
            <a:avLst/>
          </a:prstGeom>
        </p:spPr>
      </p:pic>
      <p:pic>
        <p:nvPicPr>
          <p:cNvPr id="3" name="图片 2">
            <a:extLst>
              <a:ext uri="{FF2B5EF4-FFF2-40B4-BE49-F238E27FC236}">
                <a16:creationId xmlns:a16="http://schemas.microsoft.com/office/drawing/2014/main" id="{98CD8127-072B-44C9-ABE8-9BC4AB287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1559675" y="-3274175"/>
            <a:ext cx="6886575" cy="11910924"/>
          </a:xfrm>
          <a:prstGeom prst="rect">
            <a:avLst/>
          </a:prstGeom>
        </p:spPr>
      </p:pic>
      <p:pic>
        <p:nvPicPr>
          <p:cNvPr id="4" name="图片 3">
            <a:extLst>
              <a:ext uri="{FF2B5EF4-FFF2-40B4-BE49-F238E27FC236}">
                <a16:creationId xmlns:a16="http://schemas.microsoft.com/office/drawing/2014/main" id="{931AE1AF-6B20-4CE0-B6FA-B23D537947C3}"/>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080772" y="73708"/>
            <a:ext cx="787004" cy="741380"/>
          </a:xfrm>
          <a:prstGeom prst="rect">
            <a:avLst/>
          </a:prstGeom>
        </p:spPr>
      </p:pic>
      <p:pic>
        <p:nvPicPr>
          <p:cNvPr id="5" name="图片 4">
            <a:extLst>
              <a:ext uri="{FF2B5EF4-FFF2-40B4-BE49-F238E27FC236}">
                <a16:creationId xmlns:a16="http://schemas.microsoft.com/office/drawing/2014/main" id="{99B37BB5-2650-4467-ABB7-31E9CA48D4D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547" y="0"/>
            <a:ext cx="885825" cy="1235869"/>
          </a:xfrm>
          <a:prstGeom prst="rect">
            <a:avLst/>
          </a:prstGeom>
        </p:spPr>
      </p:pic>
      <p:pic>
        <p:nvPicPr>
          <p:cNvPr id="6" name="图片 5">
            <a:extLst>
              <a:ext uri="{FF2B5EF4-FFF2-40B4-BE49-F238E27FC236}">
                <a16:creationId xmlns:a16="http://schemas.microsoft.com/office/drawing/2014/main" id="{5F048B97-1CDA-4F65-837F-F768C8EAF4C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0" y="4147148"/>
            <a:ext cx="1857375" cy="996575"/>
          </a:xfrm>
          <a:prstGeom prst="rect">
            <a:avLst/>
          </a:prstGeom>
        </p:spPr>
      </p:pic>
      <p:pic>
        <p:nvPicPr>
          <p:cNvPr id="7" name="图片 6">
            <a:extLst>
              <a:ext uri="{FF2B5EF4-FFF2-40B4-BE49-F238E27FC236}">
                <a16:creationId xmlns:a16="http://schemas.microsoft.com/office/drawing/2014/main" id="{4E9B10E7-A5D5-4AAF-9A24-86B84EF4F8F5}"/>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7248525" y="4061016"/>
            <a:ext cx="1895475" cy="1096973"/>
          </a:xfrm>
          <a:prstGeom prst="rect">
            <a:avLst/>
          </a:prstGeom>
        </p:spPr>
      </p:pic>
      <p:cxnSp>
        <p:nvCxnSpPr>
          <p:cNvPr id="8" name="直接连接符 7">
            <a:extLst>
              <a:ext uri="{FF2B5EF4-FFF2-40B4-BE49-F238E27FC236}">
                <a16:creationId xmlns:a16="http://schemas.microsoft.com/office/drawing/2014/main" id="{9D467883-BBB8-4AA8-9569-B77F3D2BD526}"/>
              </a:ext>
            </a:extLst>
          </p:cNvPr>
          <p:cNvCxnSpPr>
            <a:cxnSpLocks/>
          </p:cNvCxnSpPr>
          <p:nvPr userDrawn="1"/>
        </p:nvCxnSpPr>
        <p:spPr>
          <a:xfrm>
            <a:off x="0" y="783771"/>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A-文本框 10">
            <a:extLst>
              <a:ext uri="{FF2B5EF4-FFF2-40B4-BE49-F238E27FC236}">
                <a16:creationId xmlns:a16="http://schemas.microsoft.com/office/drawing/2014/main" id="{7030A9C3-FAF0-45B7-A03D-DF86ACD0FEDF}"/>
              </a:ext>
            </a:extLst>
          </p:cNvPr>
          <p:cNvSpPr txBox="1"/>
          <p:nvPr userDrawn="1">
            <p:custDataLst>
              <p:tags r:id="rId1"/>
            </p:custDataLst>
          </p:nvPr>
        </p:nvSpPr>
        <p:spPr>
          <a:xfrm>
            <a:off x="2468479" y="116689"/>
            <a:ext cx="4207043" cy="555858"/>
          </a:xfrm>
          <a:prstGeom prst="rect">
            <a:avLst/>
          </a:prstGeom>
          <a:noFill/>
        </p:spPr>
        <p:txBody>
          <a:bodyPr wrap="square" rtlCol="0">
            <a:spAutoFit/>
          </a:bodyPr>
          <a:lstStyle/>
          <a:p>
            <a:pPr algn="ctr">
              <a:lnSpc>
                <a:spcPct val="130000"/>
              </a:lnSpc>
            </a:pPr>
            <a:r>
              <a:rPr lang="zh-CN" altLang="en-US" sz="2700" b="1" dirty="0">
                <a:solidFill>
                  <a:schemeClr val="accent1"/>
                </a:solidFill>
                <a:latin typeface="+mn-ea"/>
              </a:rPr>
              <a:t>教学工作回顾</a:t>
            </a:r>
          </a:p>
        </p:txBody>
      </p:sp>
    </p:spTree>
    <p:extLst>
      <p:ext uri="{BB962C8B-B14F-4D97-AF65-F5344CB8AC3E}">
        <p14:creationId xmlns:p14="http://schemas.microsoft.com/office/powerpoint/2010/main" val="119998766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47013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A3F1E06-FE6D-487D-B516-C60CD89CB3B5}"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DC2CF-0C05-4F94-80CE-F8277D548706}" type="slidenum">
              <a:rPr lang="en-US"/>
              <a:pPr>
                <a:defRPr/>
              </a:pPr>
              <a:t>‹#›</a:t>
            </a:fld>
            <a:endParaRPr lang="en-US"/>
          </a:p>
        </p:txBody>
      </p:sp>
    </p:spTree>
    <p:extLst>
      <p:ext uri="{BB962C8B-B14F-4D97-AF65-F5344CB8AC3E}">
        <p14:creationId xmlns:p14="http://schemas.microsoft.com/office/powerpoint/2010/main" val="294379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A3F1E06-FE6D-487D-B516-C60CD89CB3B5}"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DC2CF-0C05-4F94-80CE-F8277D548706}" type="slidenum">
              <a:rPr lang="en-US"/>
              <a:pPr>
                <a:defRPr/>
              </a:pPr>
              <a:t>‹#›</a:t>
            </a:fld>
            <a:endParaRPr lang="en-US"/>
          </a:p>
        </p:txBody>
      </p:sp>
    </p:spTree>
    <p:extLst>
      <p:ext uri="{BB962C8B-B14F-4D97-AF65-F5344CB8AC3E}">
        <p14:creationId xmlns:p14="http://schemas.microsoft.com/office/powerpoint/2010/main" val="3849932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A3F1E06-FE6D-487D-B516-C60CD89CB3B5}"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DC2CF-0C05-4F94-80CE-F8277D548706}" type="slidenum">
              <a:rPr lang="en-US"/>
              <a:pPr>
                <a:defRPr/>
              </a:pPr>
              <a:t>‹#›</a:t>
            </a:fld>
            <a:endParaRPr lang="en-US"/>
          </a:p>
        </p:txBody>
      </p:sp>
    </p:spTree>
    <p:extLst>
      <p:ext uri="{BB962C8B-B14F-4D97-AF65-F5344CB8AC3E}">
        <p14:creationId xmlns:p14="http://schemas.microsoft.com/office/powerpoint/2010/main" val="17211968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12188A-5313-423F-A11F-315BFE1D6E63}"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EB58B-1378-41C3-B46C-62072262AE20}" type="slidenum">
              <a:rPr lang="en-US"/>
              <a:pPr>
                <a:defRPr/>
              </a:pPr>
              <a:t>‹#›</a:t>
            </a:fld>
            <a:endParaRPr lang="en-US"/>
          </a:p>
        </p:txBody>
      </p:sp>
    </p:spTree>
    <p:extLst>
      <p:ext uri="{BB962C8B-B14F-4D97-AF65-F5344CB8AC3E}">
        <p14:creationId xmlns:p14="http://schemas.microsoft.com/office/powerpoint/2010/main" val="25681968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12188A-5313-423F-A11F-315BFE1D6E63}"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EB58B-1378-41C3-B46C-62072262AE20}" type="slidenum">
              <a:rPr lang="en-US"/>
              <a:pPr>
                <a:defRPr/>
              </a:pPr>
              <a:t>‹#›</a:t>
            </a:fld>
            <a:endParaRPr lang="en-US"/>
          </a:p>
        </p:txBody>
      </p:sp>
    </p:spTree>
    <p:extLst>
      <p:ext uri="{BB962C8B-B14F-4D97-AF65-F5344CB8AC3E}">
        <p14:creationId xmlns:p14="http://schemas.microsoft.com/office/powerpoint/2010/main" val="1537885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12188A-5313-423F-A11F-315BFE1D6E63}"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EB58B-1378-41C3-B46C-62072262AE20}" type="slidenum">
              <a:rPr lang="en-US"/>
              <a:pPr>
                <a:defRPr/>
              </a:pPr>
              <a:t>‹#›</a:t>
            </a:fld>
            <a:endParaRPr lang="en-US"/>
          </a:p>
        </p:txBody>
      </p:sp>
    </p:spTree>
    <p:extLst>
      <p:ext uri="{BB962C8B-B14F-4D97-AF65-F5344CB8AC3E}">
        <p14:creationId xmlns:p14="http://schemas.microsoft.com/office/powerpoint/2010/main" val="2759405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12188A-5313-423F-A11F-315BFE1D6E63}"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EB58B-1378-41C3-B46C-62072262AE20}" type="slidenum">
              <a:rPr lang="en-US"/>
              <a:pPr>
                <a:defRPr/>
              </a:pPr>
              <a:t>‹#›</a:t>
            </a:fld>
            <a:endParaRPr lang="en-US"/>
          </a:p>
        </p:txBody>
      </p:sp>
    </p:spTree>
    <p:extLst>
      <p:ext uri="{BB962C8B-B14F-4D97-AF65-F5344CB8AC3E}">
        <p14:creationId xmlns:p14="http://schemas.microsoft.com/office/powerpoint/2010/main" val="7978246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12188A-5313-423F-A11F-315BFE1D6E63}"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EB58B-1378-41C3-B46C-62072262AE20}" type="slidenum">
              <a:rPr lang="en-US"/>
              <a:pPr>
                <a:defRPr/>
              </a:pPr>
              <a:t>‹#›</a:t>
            </a:fld>
            <a:endParaRPr lang="en-US"/>
          </a:p>
        </p:txBody>
      </p:sp>
    </p:spTree>
    <p:extLst>
      <p:ext uri="{BB962C8B-B14F-4D97-AF65-F5344CB8AC3E}">
        <p14:creationId xmlns:p14="http://schemas.microsoft.com/office/powerpoint/2010/main" val="340467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027E6-072F-4B38-B380-035981A59633}" type="datetimeFigureOut">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1898863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12188A-5313-423F-A11F-315BFE1D6E63}"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EB58B-1378-41C3-B46C-62072262AE20}" type="slidenum">
              <a:rPr lang="en-US"/>
              <a:pPr>
                <a:defRPr/>
              </a:pPr>
              <a:t>‹#›</a:t>
            </a:fld>
            <a:endParaRPr lang="en-US"/>
          </a:p>
        </p:txBody>
      </p:sp>
    </p:spTree>
    <p:extLst>
      <p:ext uri="{BB962C8B-B14F-4D97-AF65-F5344CB8AC3E}">
        <p14:creationId xmlns:p14="http://schemas.microsoft.com/office/powerpoint/2010/main" val="23754346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12188A-5313-423F-A11F-315BFE1D6E63}"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EB58B-1378-41C3-B46C-62072262AE20}" type="slidenum">
              <a:rPr lang="en-US"/>
              <a:pPr>
                <a:defRPr/>
              </a:pPr>
              <a:t>‹#›</a:t>
            </a:fld>
            <a:endParaRPr lang="en-US"/>
          </a:p>
        </p:txBody>
      </p:sp>
    </p:spTree>
    <p:extLst>
      <p:ext uri="{BB962C8B-B14F-4D97-AF65-F5344CB8AC3E}">
        <p14:creationId xmlns:p14="http://schemas.microsoft.com/office/powerpoint/2010/main" val="1149301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12188A-5313-423F-A11F-315BFE1D6E63}"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EB58B-1378-41C3-B46C-62072262AE20}" type="slidenum">
              <a:rPr lang="en-US"/>
              <a:pPr>
                <a:defRPr/>
              </a:pPr>
              <a:t>‹#›</a:t>
            </a:fld>
            <a:endParaRPr lang="en-US"/>
          </a:p>
        </p:txBody>
      </p:sp>
    </p:spTree>
    <p:extLst>
      <p:ext uri="{BB962C8B-B14F-4D97-AF65-F5344CB8AC3E}">
        <p14:creationId xmlns:p14="http://schemas.microsoft.com/office/powerpoint/2010/main" val="20166654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12188A-5313-423F-A11F-315BFE1D6E63}"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EB58B-1378-41C3-B46C-62072262AE20}" type="slidenum">
              <a:rPr lang="en-US"/>
              <a:pPr>
                <a:defRPr/>
              </a:pPr>
              <a:t>‹#›</a:t>
            </a:fld>
            <a:endParaRPr lang="en-US"/>
          </a:p>
        </p:txBody>
      </p:sp>
    </p:spTree>
    <p:extLst>
      <p:ext uri="{BB962C8B-B14F-4D97-AF65-F5344CB8AC3E}">
        <p14:creationId xmlns:p14="http://schemas.microsoft.com/office/powerpoint/2010/main" val="29994918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12188A-5313-423F-A11F-315BFE1D6E63}"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EB58B-1378-41C3-B46C-62072262AE20}" type="slidenum">
              <a:rPr lang="en-US"/>
              <a:pPr>
                <a:defRPr/>
              </a:pPr>
              <a:t>‹#›</a:t>
            </a:fld>
            <a:endParaRPr lang="en-US"/>
          </a:p>
        </p:txBody>
      </p:sp>
    </p:spTree>
    <p:extLst>
      <p:ext uri="{BB962C8B-B14F-4D97-AF65-F5344CB8AC3E}">
        <p14:creationId xmlns:p14="http://schemas.microsoft.com/office/powerpoint/2010/main" val="27367354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12188A-5313-423F-A11F-315BFE1D6E63}"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EB58B-1378-41C3-B46C-62072262AE20}" type="slidenum">
              <a:rPr lang="en-US"/>
              <a:pPr>
                <a:defRPr/>
              </a:pPr>
              <a:t>‹#›</a:t>
            </a:fld>
            <a:endParaRPr lang="en-US"/>
          </a:p>
        </p:txBody>
      </p:sp>
    </p:spTree>
    <p:extLst>
      <p:ext uri="{BB962C8B-B14F-4D97-AF65-F5344CB8AC3E}">
        <p14:creationId xmlns:p14="http://schemas.microsoft.com/office/powerpoint/2010/main" val="4118366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12188A-5313-423F-A11F-315BFE1D6E63}"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EB58B-1378-41C3-B46C-62072262AE20}" type="slidenum">
              <a:rPr lang="en-US"/>
              <a:pPr>
                <a:defRPr/>
              </a:pPr>
              <a:t>‹#›</a:t>
            </a:fld>
            <a:endParaRPr lang="en-US"/>
          </a:p>
        </p:txBody>
      </p:sp>
    </p:spTree>
    <p:extLst>
      <p:ext uri="{BB962C8B-B14F-4D97-AF65-F5344CB8AC3E}">
        <p14:creationId xmlns:p14="http://schemas.microsoft.com/office/powerpoint/2010/main" val="37977822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12188A-5313-423F-A11F-315BFE1D6E63}"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7EB58B-1378-41C3-B46C-62072262AE20}" type="slidenum">
              <a:rPr lang="en-US"/>
              <a:pPr>
                <a:defRPr/>
              </a:pPr>
              <a:t>‹#›</a:t>
            </a:fld>
            <a:endParaRPr lang="en-US"/>
          </a:p>
        </p:txBody>
      </p:sp>
    </p:spTree>
    <p:extLst>
      <p:ext uri="{BB962C8B-B14F-4D97-AF65-F5344CB8AC3E}">
        <p14:creationId xmlns:p14="http://schemas.microsoft.com/office/powerpoint/2010/main" val="7524461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FFD1B55-7703-4C3F-83AD-C784E28F7134}"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AFB01D-E190-4FA2-BCDD-1C64274443ED}" type="slidenum">
              <a:rPr lang="en-US"/>
              <a:pPr>
                <a:defRPr/>
              </a:pPr>
              <a:t>‹#›</a:t>
            </a:fld>
            <a:endParaRPr lang="en-US"/>
          </a:p>
        </p:txBody>
      </p:sp>
    </p:spTree>
    <p:extLst>
      <p:ext uri="{BB962C8B-B14F-4D97-AF65-F5344CB8AC3E}">
        <p14:creationId xmlns:p14="http://schemas.microsoft.com/office/powerpoint/2010/main" val="2879027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E4427CC-AB1F-4670-AC79-E185EDF70472}" type="datetimeFigureOut">
              <a:rPr lang="en-US"/>
              <a:pPr>
                <a:defRPr/>
              </a:pPr>
              <a:t>9/14/2022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9AA4E2-2363-4A5E-AD48-29DFCD497490}" type="slidenum">
              <a:rPr lang="en-US"/>
              <a:pPr>
                <a:defRPr/>
              </a:pPr>
              <a:t>‹#›</a:t>
            </a:fld>
            <a:endParaRPr lang="en-US"/>
          </a:p>
        </p:txBody>
      </p:sp>
    </p:spTree>
    <p:extLst>
      <p:ext uri="{BB962C8B-B14F-4D97-AF65-F5344CB8AC3E}">
        <p14:creationId xmlns:p14="http://schemas.microsoft.com/office/powerpoint/2010/main" val="862045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027E6-072F-4B38-B380-035981A59633}" type="datetimeFigureOut">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17358732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3B2BE7F-6FB5-404C-A63A-EB4E412D614F}" type="datetimeFigureOut">
              <a:rPr lang="en-US"/>
              <a:pPr>
                <a:defRPr/>
              </a:pPr>
              <a:t>9/14/2022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94EE88-EDD9-4F9A-BA1B-536B43CC86D0}" type="slidenum">
              <a:rPr lang="en-US"/>
              <a:pPr>
                <a:defRPr/>
              </a:pPr>
              <a:t>‹#›</a:t>
            </a:fld>
            <a:endParaRPr lang="en-US"/>
          </a:p>
        </p:txBody>
      </p:sp>
    </p:spTree>
    <p:extLst>
      <p:ext uri="{BB962C8B-B14F-4D97-AF65-F5344CB8AC3E}">
        <p14:creationId xmlns:p14="http://schemas.microsoft.com/office/powerpoint/2010/main" val="18765195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8C4EF10-92FC-4DE4-A796-F82234460084}" type="datetimeFigureOut">
              <a:rPr lang="en-US"/>
              <a:pPr>
                <a:defRPr/>
              </a:pPr>
              <a:t>9/14/2022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4C7284-B15E-4959-9589-F28228B5B393}" type="slidenum">
              <a:rPr lang="en-US"/>
              <a:pPr>
                <a:defRPr/>
              </a:pPr>
              <a:t>‹#›</a:t>
            </a:fld>
            <a:endParaRPr lang="en-US"/>
          </a:p>
        </p:txBody>
      </p:sp>
    </p:spTree>
    <p:extLst>
      <p:ext uri="{BB962C8B-B14F-4D97-AF65-F5344CB8AC3E}">
        <p14:creationId xmlns:p14="http://schemas.microsoft.com/office/powerpoint/2010/main" val="41428145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BE4821D-5CDE-4D9C-9121-21E9EF699D41}" type="datetimeFigureOut">
              <a:rPr lang="en-US"/>
              <a:pPr>
                <a:defRPr/>
              </a:pPr>
              <a:t>9/14/2022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4C4EE19-39BB-4FA7-8540-1B4EF2C59E7A}" type="slidenum">
              <a:rPr lang="en-US"/>
              <a:pPr>
                <a:defRPr/>
              </a:pPr>
              <a:t>‹#›</a:t>
            </a:fld>
            <a:endParaRPr lang="en-US"/>
          </a:p>
        </p:txBody>
      </p:sp>
    </p:spTree>
    <p:extLst>
      <p:ext uri="{BB962C8B-B14F-4D97-AF65-F5344CB8AC3E}">
        <p14:creationId xmlns:p14="http://schemas.microsoft.com/office/powerpoint/2010/main" val="30976798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BE4821D-5CDE-4D9C-9121-21E9EF699D41}" type="datetimeFigureOut">
              <a:rPr lang="en-US"/>
              <a:pPr>
                <a:defRPr/>
              </a:pPr>
              <a:t>9/14/2022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4C4EE19-39BB-4FA7-8540-1B4EF2C59E7A}" type="slidenum">
              <a:rPr lang="en-US"/>
              <a:pPr>
                <a:defRPr/>
              </a:pPr>
              <a:t>‹#›</a:t>
            </a:fld>
            <a:endParaRPr lang="en-US"/>
          </a:p>
        </p:txBody>
      </p:sp>
    </p:spTree>
    <p:extLst>
      <p:ext uri="{BB962C8B-B14F-4D97-AF65-F5344CB8AC3E}">
        <p14:creationId xmlns:p14="http://schemas.microsoft.com/office/powerpoint/2010/main" val="18802807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BE4821D-5CDE-4D9C-9121-21E9EF699D41}" type="datetimeFigureOut">
              <a:rPr lang="en-US"/>
              <a:pPr>
                <a:defRPr/>
              </a:pPr>
              <a:t>9/14/2022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4C4EE19-39BB-4FA7-8540-1B4EF2C59E7A}" type="slidenum">
              <a:rPr lang="en-US"/>
              <a:pPr>
                <a:defRPr/>
              </a:pPr>
              <a:t>‹#›</a:t>
            </a:fld>
            <a:endParaRPr lang="en-US"/>
          </a:p>
        </p:txBody>
      </p:sp>
    </p:spTree>
    <p:extLst>
      <p:ext uri="{BB962C8B-B14F-4D97-AF65-F5344CB8AC3E}">
        <p14:creationId xmlns:p14="http://schemas.microsoft.com/office/powerpoint/2010/main" val="32572038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BE4821D-5CDE-4D9C-9121-21E9EF699D41}" type="datetimeFigureOut">
              <a:rPr lang="en-US"/>
              <a:pPr>
                <a:defRPr/>
              </a:pPr>
              <a:t>9/14/2022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4C4EE19-39BB-4FA7-8540-1B4EF2C59E7A}" type="slidenum">
              <a:rPr lang="en-US"/>
              <a:pPr>
                <a:defRPr/>
              </a:pPr>
              <a:t>‹#›</a:t>
            </a:fld>
            <a:endParaRPr lang="en-US"/>
          </a:p>
        </p:txBody>
      </p:sp>
    </p:spTree>
    <p:extLst>
      <p:ext uri="{BB962C8B-B14F-4D97-AF65-F5344CB8AC3E}">
        <p14:creationId xmlns:p14="http://schemas.microsoft.com/office/powerpoint/2010/main" val="36893825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BE4821D-5CDE-4D9C-9121-21E9EF699D41}" type="datetimeFigureOut">
              <a:rPr lang="en-US"/>
              <a:pPr>
                <a:defRPr/>
              </a:pPr>
              <a:t>9/14/2022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4C4EE19-39BB-4FA7-8540-1B4EF2C59E7A}" type="slidenum">
              <a:rPr lang="en-US"/>
              <a:pPr>
                <a:defRPr/>
              </a:pPr>
              <a:t>‹#›</a:t>
            </a:fld>
            <a:endParaRPr lang="en-US"/>
          </a:p>
        </p:txBody>
      </p:sp>
    </p:spTree>
    <p:extLst>
      <p:ext uri="{BB962C8B-B14F-4D97-AF65-F5344CB8AC3E}">
        <p14:creationId xmlns:p14="http://schemas.microsoft.com/office/powerpoint/2010/main" val="19949985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BE4821D-5CDE-4D9C-9121-21E9EF699D41}" type="datetimeFigureOut">
              <a:rPr lang="en-US"/>
              <a:pPr>
                <a:defRPr/>
              </a:pPr>
              <a:t>9/14/2022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4C4EE19-39BB-4FA7-8540-1B4EF2C59E7A}" type="slidenum">
              <a:rPr lang="en-US"/>
              <a:pPr>
                <a:defRPr/>
              </a:pPr>
              <a:t>‹#›</a:t>
            </a:fld>
            <a:endParaRPr lang="en-US"/>
          </a:p>
        </p:txBody>
      </p:sp>
    </p:spTree>
    <p:extLst>
      <p:ext uri="{BB962C8B-B14F-4D97-AF65-F5344CB8AC3E}">
        <p14:creationId xmlns:p14="http://schemas.microsoft.com/office/powerpoint/2010/main" val="541325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215B74-488E-4C1B-A120-D17FA011A11F}" type="datetimeFigureOut">
              <a:rPr lang="en-US"/>
              <a:pPr>
                <a:defRPr/>
              </a:pPr>
              <a:t>9/14/2022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0DCB40-E980-4753-8E62-C43C563051A2}" type="slidenum">
              <a:rPr lang="en-US"/>
              <a:pPr>
                <a:defRPr/>
              </a:pPr>
              <a:t>‹#›</a:t>
            </a:fld>
            <a:endParaRPr lang="en-US"/>
          </a:p>
        </p:txBody>
      </p:sp>
    </p:spTree>
    <p:extLst>
      <p:ext uri="{BB962C8B-B14F-4D97-AF65-F5344CB8AC3E}">
        <p14:creationId xmlns:p14="http://schemas.microsoft.com/office/powerpoint/2010/main" val="10028258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56A47B7-89DB-4022-91F7-8A38AE5683E5}" type="datetimeFigureOut">
              <a:rPr lang="en-US"/>
              <a:pPr>
                <a:defRPr/>
              </a:pPr>
              <a:t>9/14/2022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7A8D75-365C-496C-942E-E572332DAF98}" type="slidenum">
              <a:rPr lang="en-US"/>
              <a:pPr>
                <a:defRPr/>
              </a:pPr>
              <a:t>‹#›</a:t>
            </a:fld>
            <a:endParaRPr lang="en-US"/>
          </a:p>
        </p:txBody>
      </p:sp>
    </p:spTree>
    <p:extLst>
      <p:ext uri="{BB962C8B-B14F-4D97-AF65-F5344CB8AC3E}">
        <p14:creationId xmlns:p14="http://schemas.microsoft.com/office/powerpoint/2010/main" val="2897661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027E6-072F-4B38-B380-035981A59633}" type="datetimeFigureOut">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EEBC-EB5B-44FF-9B3D-D0F5F18507B2}" type="slidenum">
              <a:rPr lang="en-US" smtClean="0"/>
              <a:t>‹#›</a:t>
            </a:fld>
            <a:endParaRPr lang="en-US"/>
          </a:p>
        </p:txBody>
      </p:sp>
    </p:spTree>
    <p:extLst>
      <p:ext uri="{BB962C8B-B14F-4D97-AF65-F5344CB8AC3E}">
        <p14:creationId xmlns:p14="http://schemas.microsoft.com/office/powerpoint/2010/main" val="36505034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A9F886-A3E7-403D-8B67-295C83DA7891}"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726B74-8E5E-45FA-9423-9D22FECC4AF5}" type="slidenum">
              <a:rPr lang="en-US"/>
              <a:pPr>
                <a:defRPr/>
              </a:pPr>
              <a:t>‹#›</a:t>
            </a:fld>
            <a:endParaRPr lang="en-US"/>
          </a:p>
        </p:txBody>
      </p:sp>
    </p:spTree>
    <p:extLst>
      <p:ext uri="{BB962C8B-B14F-4D97-AF65-F5344CB8AC3E}">
        <p14:creationId xmlns:p14="http://schemas.microsoft.com/office/powerpoint/2010/main" val="21398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CB3A5EA-FEAE-4D21-A2EF-8EA0F06B0B79}" type="datetimeFigureOut">
              <a:rPr lang="en-US"/>
              <a:pPr>
                <a:defRPr/>
              </a:pPr>
              <a:t>9/14/2022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359C09-2400-4C31-8FB9-9AE9D299B09F}" type="slidenum">
              <a:rPr lang="en-US"/>
              <a:pPr>
                <a:defRPr/>
              </a:pPr>
              <a:t>‹#›</a:t>
            </a:fld>
            <a:endParaRPr lang="en-US"/>
          </a:p>
        </p:txBody>
      </p:sp>
    </p:spTree>
    <p:extLst>
      <p:ext uri="{BB962C8B-B14F-4D97-AF65-F5344CB8AC3E}">
        <p14:creationId xmlns:p14="http://schemas.microsoft.com/office/powerpoint/2010/main" val="28672463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19075"/>
            <a:ext cx="8229600" cy="4295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pPr>
              <a:defRPr/>
            </a:pPr>
            <a:fld id="{0A930D19-9E7F-4B0D-B015-82A5B3ABFE0B}" type="slidenum">
              <a:rPr lang="en-US"/>
              <a:pPr>
                <a:defRPr/>
              </a:pPr>
              <a:t>‹#›</a:t>
            </a:fld>
            <a:endParaRPr lang="en-US"/>
          </a:p>
        </p:txBody>
      </p:sp>
    </p:spTree>
    <p:extLst>
      <p:ext uri="{BB962C8B-B14F-4D97-AF65-F5344CB8AC3E}">
        <p14:creationId xmlns:p14="http://schemas.microsoft.com/office/powerpoint/2010/main" val="15548669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19075"/>
            <a:ext cx="8229600" cy="4295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pPr>
              <a:defRPr/>
            </a:pPr>
            <a:fld id="{0A930D19-9E7F-4B0D-B015-82A5B3ABFE0B}" type="slidenum">
              <a:rPr lang="en-US"/>
              <a:pPr>
                <a:defRPr/>
              </a:pPr>
              <a:t>‹#›</a:t>
            </a:fld>
            <a:endParaRPr lang="en-US"/>
          </a:p>
        </p:txBody>
      </p:sp>
    </p:spTree>
    <p:extLst>
      <p:ext uri="{BB962C8B-B14F-4D97-AF65-F5344CB8AC3E}">
        <p14:creationId xmlns:p14="http://schemas.microsoft.com/office/powerpoint/2010/main" val="3751892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theme" Target="../theme/theme3.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8"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489027E6-072F-4B38-B380-035981A59633}" type="datetimeFigureOut">
              <a:rPr lang="en-US" smtClean="0"/>
              <a:t>9/14/2022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DADAEEBC-EB5B-44FF-9B3D-D0F5F18507B2}" type="slidenum">
              <a:rPr lang="en-US" smtClean="0"/>
              <a:t>‹#›</a:t>
            </a:fld>
            <a:endParaRPr lang="en-US"/>
          </a:p>
        </p:txBody>
      </p:sp>
    </p:spTree>
    <p:extLst>
      <p:ext uri="{BB962C8B-B14F-4D97-AF65-F5344CB8AC3E}">
        <p14:creationId xmlns:p14="http://schemas.microsoft.com/office/powerpoint/2010/main" val="1291014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43" r:id="rId8"/>
    <p:sldLayoutId id="2147483709" r:id="rId9"/>
    <p:sldLayoutId id="2147483656" r:id="rId10"/>
    <p:sldLayoutId id="2147483657" r:id="rId11"/>
    <p:sldLayoutId id="2147483658" r:id="rId12"/>
    <p:sldLayoutId id="214748365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a:extLst>
              <a:ext uri="{FF2B5EF4-FFF2-40B4-BE49-F238E27FC236}">
                <a16:creationId xmlns:a16="http://schemas.microsoft.com/office/drawing/2014/main" id="{0C3B4A76-392B-4283-9181-6021271F47C1}"/>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027" name="Nơi giữ chỗ cho Văn bản 2">
            <a:extLst>
              <a:ext uri="{FF2B5EF4-FFF2-40B4-BE49-F238E27FC236}">
                <a16:creationId xmlns:a16="http://schemas.microsoft.com/office/drawing/2014/main" id="{FEB844A5-1C4E-4CE6-A516-CBE982A43FEF}"/>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21969168-B7D7-429E-B1B8-E1DCB61BA679}"/>
              </a:ext>
            </a:extLst>
          </p:cNvPr>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Nơi giữ chỗ cho Chân trang 4">
            <a:extLst>
              <a:ext uri="{FF2B5EF4-FFF2-40B4-BE49-F238E27FC236}">
                <a16:creationId xmlns:a16="http://schemas.microsoft.com/office/drawing/2014/main" id="{9405BAD9-081D-4545-A527-1992EE55E408}"/>
              </a:ext>
            </a:extLst>
          </p:cNvPr>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Nơi giữ chỗ cho Số hiệu Bản chiếu 5">
            <a:extLst>
              <a:ext uri="{FF2B5EF4-FFF2-40B4-BE49-F238E27FC236}">
                <a16:creationId xmlns:a16="http://schemas.microsoft.com/office/drawing/2014/main" id="{FC3B0DCE-5BA0-46AF-9CD3-F14FFCDA77F8}"/>
              </a:ext>
            </a:extLst>
          </p:cNvPr>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AE1C6714-8BBB-49E2-B599-3627E8BF4EC3}" type="slidenum">
              <a:rPr lang="en-US" altLang="vi-VN"/>
              <a:pPr/>
              <a:t>‹#›</a:t>
            </a:fld>
            <a:endParaRPr lang="en-US" altLang="vi-VN"/>
          </a:p>
        </p:txBody>
      </p:sp>
    </p:spTree>
    <p:extLst>
      <p:ext uri="{BB962C8B-B14F-4D97-AF65-F5344CB8AC3E}">
        <p14:creationId xmlns:p14="http://schemas.microsoft.com/office/powerpoint/2010/main" val="1331960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defRPr>
            </a:lvl1pPr>
          </a:lstStyle>
          <a:p>
            <a:pPr>
              <a:defRPr/>
            </a:pPr>
            <a:fld id="{0359F52D-EE20-4D83-B0EA-E799EEDF201E}" type="datetimeFigureOut">
              <a:rPr lang="en-US"/>
              <a:pPr>
                <a:defRPr/>
              </a:pPr>
              <a:t>9/14/2022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defRPr>
            </a:lvl1pPr>
          </a:lstStyle>
          <a:p>
            <a:pPr>
              <a:defRPr/>
            </a:pPr>
            <a:fld id="{0A11DACF-39C6-42FC-AF05-E5408EE7A05A}" type="slidenum">
              <a:rPr lang="en-US"/>
              <a:pPr>
                <a:defRPr/>
              </a:pPr>
              <a:t>‹#›</a:t>
            </a:fld>
            <a:endParaRPr lang="en-US"/>
          </a:p>
        </p:txBody>
      </p:sp>
    </p:spTree>
    <p:extLst>
      <p:ext uri="{BB962C8B-B14F-4D97-AF65-F5344CB8AC3E}">
        <p14:creationId xmlns:p14="http://schemas.microsoft.com/office/powerpoint/2010/main" val="193724267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fontAlgn="base">
        <a:spcBef>
          <a:spcPct val="20000"/>
        </a:spcBef>
        <a:spcAft>
          <a:spcPct val="0"/>
        </a:spcAft>
        <a:buFont typeface="Arial" pitchFamily="34"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pitchFamily="34"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pitchFamily="34"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pitchFamily="34"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9.jpg"/><Relationship Id="rId4" Type="http://schemas.openxmlformats.org/officeDocument/2006/relationships/image" Target="../media/image200.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customXml" Target="../ink/ink2.xml"/><Relationship Id="rId1" Type="http://schemas.openxmlformats.org/officeDocument/2006/relationships/slideLayout" Target="../slideLayouts/slideLayout14.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7.pn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6686550" y="987575"/>
            <a:ext cx="2457450" cy="1419225"/>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915003" y="24887"/>
            <a:ext cx="7734300" cy="5038725"/>
          </a:xfrm>
          <a:prstGeom prst="rect">
            <a:avLst/>
          </a:prstGeom>
        </p:spPr>
      </p:pic>
      <p:pic>
        <p:nvPicPr>
          <p:cNvPr id="7" name="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7753350" y="2752725"/>
            <a:ext cx="1390650" cy="2057401"/>
          </a:xfrm>
          <a:prstGeom prst="rect">
            <a:avLst/>
          </a:prstGeom>
        </p:spPr>
      </p:pic>
      <p:pic>
        <p:nvPicPr>
          <p:cNvPr id="8" name="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3686175"/>
            <a:ext cx="1581150" cy="66675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179512" y="38323"/>
            <a:ext cx="2457450" cy="1419225"/>
          </a:xfrm>
          <a:prstGeom prst="rect">
            <a:avLst/>
          </a:prstGeom>
        </p:spPr>
      </p:pic>
      <p:sp>
        <p:nvSpPr>
          <p:cNvPr id="13" name="TextBox 12"/>
          <p:cNvSpPr txBox="1"/>
          <p:nvPr/>
        </p:nvSpPr>
        <p:spPr>
          <a:xfrm>
            <a:off x="2573827" y="2420236"/>
            <a:ext cx="4541870" cy="1754326"/>
          </a:xfrm>
          <a:prstGeom prst="rect">
            <a:avLst/>
          </a:prstGeom>
          <a:noFill/>
        </p:spPr>
        <p:txBody>
          <a:bodyPr wrap="square" rtlCol="0">
            <a:spAutoFit/>
          </a:bodyPr>
          <a:lstStyle/>
          <a:p>
            <a:pPr algn="ctr"/>
            <a:r>
              <a:rPr lang="en-US" altLang="zh-CN" sz="36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anose="02020603050405020304" pitchFamily="18" charset="0"/>
                <a:ea typeface="Segoe UI Black" panose="020B0A02040204020203" pitchFamily="34" charset="0"/>
                <a:cs typeface="Times New Roman" panose="02020603050405020304" pitchFamily="18" charset="0"/>
              </a:rPr>
              <a:t>CHÀO MỪNG CÁC CON ĐẾN VỚI TIẾT LUYỆN TỪVÀCÂU </a:t>
            </a:r>
            <a:endParaRPr lang="zh-CN" altLang="en-US" sz="36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anose="02020603050405020304" pitchFamily="18" charset="0"/>
              <a:ea typeface="华文琥珀" pitchFamily="2" charset="-122"/>
              <a:cs typeface="Times New Roman" panose="02020603050405020304" pitchFamily="18" charset="0"/>
            </a:endParaRPr>
          </a:p>
        </p:txBody>
      </p:sp>
      <p:pic>
        <p:nvPicPr>
          <p:cNvPr id="17" name="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2924871" y="1409897"/>
            <a:ext cx="809242" cy="786606"/>
          </a:xfrm>
          <a:prstGeom prst="rect">
            <a:avLst/>
          </a:prstGeom>
        </p:spPr>
      </p:pic>
      <p:pic>
        <p:nvPicPr>
          <p:cNvPr id="18" name="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74375" y="1444968"/>
            <a:ext cx="861135" cy="716464"/>
          </a:xfrm>
          <a:prstGeom prst="rect">
            <a:avLst/>
          </a:prstGeom>
        </p:spPr>
      </p:pic>
      <p:pic>
        <p:nvPicPr>
          <p:cNvPr id="19" name="18"/>
          <p:cNvPicPr>
            <a:picLocks noChangeAspect="1"/>
          </p:cNvPicPr>
          <p:nvPr/>
        </p:nvPicPr>
        <p:blipFill rotWithShape="1">
          <a:blip r:embed="rId12">
            <a:extLst>
              <a:ext uri="{28A0092B-C50C-407E-A947-70E740481C1C}">
                <a14:useLocalDpi xmlns:a14="http://schemas.microsoft.com/office/drawing/2010/main" val="0"/>
              </a:ext>
            </a:extLst>
          </a:blip>
          <a:srcRect t="80593"/>
          <a:stretch/>
        </p:blipFill>
        <p:spPr>
          <a:xfrm>
            <a:off x="0" y="4145280"/>
            <a:ext cx="9144000" cy="998220"/>
          </a:xfrm>
          <a:prstGeom prst="rect">
            <a:avLst/>
          </a:prstGeom>
        </p:spPr>
      </p:pic>
      <p:pic>
        <p:nvPicPr>
          <p:cNvPr id="20" name="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80728" y="2499742"/>
            <a:ext cx="2340768" cy="2382674"/>
          </a:xfrm>
          <a:prstGeom prst="rect">
            <a:avLst/>
          </a:prstGeom>
        </p:spPr>
      </p:pic>
      <p:grpSp>
        <p:nvGrpSpPr>
          <p:cNvPr id="3" name="2 2"/>
          <p:cNvGrpSpPr/>
          <p:nvPr/>
        </p:nvGrpSpPr>
        <p:grpSpPr>
          <a:xfrm>
            <a:off x="-4212976" y="2200859"/>
            <a:ext cx="4086225" cy="2609267"/>
            <a:chOff x="-4212976" y="2200858"/>
            <a:chExt cx="4086225" cy="2609267"/>
          </a:xfrm>
        </p:grpSpPr>
        <p:pic>
          <p:nvPicPr>
            <p:cNvPr id="16" name="图片 15"/>
            <p:cNvPicPr>
              <a:picLocks noChangeAspect="1"/>
            </p:cNvPicPr>
            <p:nvPr/>
          </p:nvPicPr>
          <p:blipFill rotWithShape="1">
            <a:blip r:embed="rId14">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2765513" y="3660531"/>
              <a:ext cx="1048223" cy="507831"/>
            </a:xfrm>
            <a:prstGeom prst="rect">
              <a:avLst/>
            </a:prstGeom>
            <a:noFill/>
          </p:spPr>
          <p:txBody>
            <a:bodyPr wrap="square" rtlCol="0">
              <a:spAutoFit/>
            </a:bodyPr>
            <a:lstStyle/>
            <a:p>
              <a:r>
                <a:rPr lang="en-US" altLang="zh-CN" sz="2700"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4A4</a:t>
              </a:r>
              <a:endParaRPr lang="zh-CN" altLang="en-US" sz="2700"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endParaRPr>
            </a:p>
          </p:txBody>
        </p:sp>
      </p:grpSp>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267200" y="-956642"/>
            <a:ext cx="609600" cy="609600"/>
          </a:xfrm>
          <a:prstGeom prst="rect">
            <a:avLst/>
          </a:prstGeom>
        </p:spPr>
      </p:pic>
    </p:spTree>
    <p:extLst>
      <p:ext uri="{BB962C8B-B14F-4D97-AF65-F5344CB8AC3E}">
        <p14:creationId xmlns:p14="http://schemas.microsoft.com/office/powerpoint/2010/main" val="1968199679"/>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4000" fill="hold"/>
                                        <p:tgtEl>
                                          <p:spTgt spid="3"/>
                                        </p:tgtEl>
                                        <p:attrNameLst>
                                          <p:attrName>ppt_x</p:attrName>
                                        </p:attrNameLst>
                                      </p:cBhvr>
                                      <p:tavLst>
                                        <p:tav tm="0">
                                          <p:val>
                                            <p:strVal val="1+#ppt_w/2"/>
                                          </p:val>
                                        </p:tav>
                                        <p:tav tm="100000">
                                          <p:val>
                                            <p:strVal val="#ppt_x"/>
                                          </p:val>
                                        </p:tav>
                                      </p:tavLst>
                                    </p:anim>
                                    <p:anim calcmode="lin" valueType="num">
                                      <p:cBhvr additive="base">
                                        <p:cTn id="46" dur="400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2" fill="hold" grpId="0" nodeType="withEffect">
                                  <p:stCondLst>
                                    <p:cond delay="125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75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nodeType="clickEffect">
                                  <p:stCondLst>
                                    <p:cond delay="750"/>
                                  </p:stCondLst>
                                  <p:childTnLst>
                                    <p:animRot by="120000">
                                      <p:cBhvr>
                                        <p:cTn id="75" dur="100" fill="hold">
                                          <p:stCondLst>
                                            <p:cond delay="0"/>
                                          </p:stCondLst>
                                        </p:cTn>
                                        <p:tgtEl>
                                          <p:spTgt spid="17"/>
                                        </p:tgtEl>
                                        <p:attrNameLst>
                                          <p:attrName>r</p:attrName>
                                        </p:attrNameLst>
                                      </p:cBhvr>
                                    </p:animRot>
                                    <p:animRot by="-240000">
                                      <p:cBhvr>
                                        <p:cTn id="76" dur="200" fill="hold">
                                          <p:stCondLst>
                                            <p:cond delay="200"/>
                                          </p:stCondLst>
                                        </p:cTn>
                                        <p:tgtEl>
                                          <p:spTgt spid="17"/>
                                        </p:tgtEl>
                                        <p:attrNameLst>
                                          <p:attrName>r</p:attrName>
                                        </p:attrNameLst>
                                      </p:cBhvr>
                                    </p:animRot>
                                    <p:animRot by="240000">
                                      <p:cBhvr>
                                        <p:cTn id="77" dur="200" fill="hold">
                                          <p:stCondLst>
                                            <p:cond delay="400"/>
                                          </p:stCondLst>
                                        </p:cTn>
                                        <p:tgtEl>
                                          <p:spTgt spid="17"/>
                                        </p:tgtEl>
                                        <p:attrNameLst>
                                          <p:attrName>r</p:attrName>
                                        </p:attrNameLst>
                                      </p:cBhvr>
                                    </p:animRot>
                                    <p:animRot by="-240000">
                                      <p:cBhvr>
                                        <p:cTn id="78" dur="200" fill="hold">
                                          <p:stCondLst>
                                            <p:cond delay="600"/>
                                          </p:stCondLst>
                                        </p:cTn>
                                        <p:tgtEl>
                                          <p:spTgt spid="17"/>
                                        </p:tgtEl>
                                        <p:attrNameLst>
                                          <p:attrName>r</p:attrName>
                                        </p:attrNameLst>
                                      </p:cBhvr>
                                    </p:animRot>
                                    <p:animRot by="120000">
                                      <p:cBhvr>
                                        <p:cTn id="79" dur="200" fill="hold">
                                          <p:stCondLst>
                                            <p:cond delay="800"/>
                                          </p:stCondLst>
                                        </p:cTn>
                                        <p:tgtEl>
                                          <p:spTgt spid="17"/>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2750" fill="hold"/>
                                        <p:tgtEl>
                                          <p:spTgt spid="20"/>
                                        </p:tgtEl>
                                        <p:attrNameLst>
                                          <p:attrName>ppt_x</p:attrName>
                                        </p:attrNameLst>
                                      </p:cBhvr>
                                      <p:tavLst>
                                        <p:tav tm="0">
                                          <p:val>
                                            <p:strVal val="1+#ppt_w/2"/>
                                          </p:val>
                                        </p:tav>
                                        <p:tav tm="100000">
                                          <p:val>
                                            <p:strVal val="#ppt_x"/>
                                          </p:val>
                                        </p:tav>
                                      </p:tavLst>
                                    </p:anim>
                                    <p:anim calcmode="lin" valueType="num">
                                      <p:cBhvr additive="base">
                                        <p:cTn id="85" dur="2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86"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_0001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977" y="2024399"/>
            <a:ext cx="6858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1116279" y="611340"/>
            <a:ext cx="7635832" cy="2146742"/>
          </a:xfrm>
          <a:prstGeom prst="rect">
            <a:avLst/>
          </a:prstGeom>
          <a:noFill/>
          <a:ln w="9525">
            <a:noFill/>
            <a:miter lim="800000"/>
            <a:headEnd/>
            <a:tailEnd/>
          </a:ln>
        </p:spPr>
        <p:txBody>
          <a:bodyPr wrap="square" lIns="68580" tIns="34290" rIns="68580" bIns="34290">
            <a:spAutoFit/>
          </a:bodyPr>
          <a:lstStyle/>
          <a:p>
            <a:pPr algn="just">
              <a:lnSpc>
                <a:spcPct val="150000"/>
              </a:lnSpc>
              <a:defRPr/>
            </a:pPr>
            <a:r>
              <a:rPr lang="en-US" sz="3000" b="1" dirty="0">
                <a:latin typeface="Times New Roman" pitchFamily="18" charset="0"/>
                <a:cs typeface="Times New Roman" pitchFamily="18" charset="0"/>
              </a:rPr>
              <a:t>b) </a:t>
            </a:r>
            <a:r>
              <a:rPr lang="en-US" sz="3000" b="1" dirty="0" err="1">
                <a:latin typeface="Times New Roman" pitchFamily="18" charset="0"/>
                <a:cs typeface="Times New Roman" pitchFamily="18" charset="0"/>
              </a:rPr>
              <a:t>Tôi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xoè</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cả</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hai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càng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ra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bảo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Trò</a:t>
            </a:r>
            <a:r>
              <a:rPr lang="en-US" sz="3000" b="1" dirty="0">
                <a:latin typeface="Times New Roman" pitchFamily="18" charset="0"/>
                <a:cs typeface="Times New Roman" pitchFamily="18" charset="0"/>
              </a:rPr>
              <a:t>  : </a:t>
            </a:r>
          </a:p>
          <a:p>
            <a:pPr algn="just">
              <a:lnSpc>
                <a:spcPct val="150000"/>
              </a:lnSpc>
              <a:defRPr/>
            </a:pPr>
            <a:r>
              <a:rPr lang="vi-VN" sz="3000" b="1" dirty="0">
                <a:latin typeface="Times New Roman" pitchFamily="18" charset="0"/>
                <a:cs typeface="Times New Roman" pitchFamily="18" charset="0"/>
              </a:rPr>
              <a:t>- Em đừng sợ. Hãy trở về cùng với tôi đây. </a:t>
            </a:r>
          </a:p>
          <a:p>
            <a:pPr>
              <a:lnSpc>
                <a:spcPct val="150000"/>
              </a:lnSpc>
              <a:defRPr/>
            </a:pPr>
            <a:r>
              <a:rPr lang="en-US" sz="3000" dirty="0">
                <a:latin typeface="Times New Roman" pitchFamily="18" charset="0"/>
                <a:cs typeface="Times New Roman" pitchFamily="18" charset="0"/>
              </a:rPr>
              <a:t>                                                            </a:t>
            </a:r>
            <a:r>
              <a:rPr lang="en-US" sz="3000" i="1" dirty="0" err="1">
                <a:solidFill>
                  <a:srgbClr val="C00000"/>
                </a:solidFill>
                <a:latin typeface="Times New Roman" pitchFamily="18" charset="0"/>
                <a:cs typeface="Times New Roman" pitchFamily="18" charset="0"/>
              </a:rPr>
              <a:t>Tô</a:t>
            </a:r>
            <a:r>
              <a:rPr lang="en-US" sz="3000" i="1" dirty="0">
                <a:solidFill>
                  <a:srgbClr val="C00000"/>
                </a:solidFill>
                <a:latin typeface="Times New Roman" pitchFamily="18" charset="0"/>
                <a:cs typeface="Times New Roman" pitchFamily="18" charset="0"/>
              </a:rPr>
              <a:t> </a:t>
            </a:r>
            <a:r>
              <a:rPr lang="en-US" sz="3000" i="1" dirty="0" err="1">
                <a:solidFill>
                  <a:srgbClr val="C00000"/>
                </a:solidFill>
                <a:latin typeface="Times New Roman" pitchFamily="18" charset="0"/>
                <a:cs typeface="Times New Roman" pitchFamily="18" charset="0"/>
              </a:rPr>
              <a:t>Hoài</a:t>
            </a:r>
            <a:r>
              <a:rPr lang="en-US" sz="3000" i="1" dirty="0">
                <a:solidFill>
                  <a:srgbClr val="C00000"/>
                </a:solidFill>
                <a:latin typeface="Times New Roman" pitchFamily="18" charset="0"/>
                <a:cs typeface="Times New Roman" pitchFamily="18" charset="0"/>
              </a:rPr>
              <a:t> </a:t>
            </a:r>
          </a:p>
        </p:txBody>
      </p:sp>
      <p:sp>
        <p:nvSpPr>
          <p:cNvPr id="10244" name="AutoShape 4">
            <a:hlinkClick r:id="rId3" action="ppaction://hlinksldjump" highlightClick="1"/>
          </p:cNvPr>
          <p:cNvSpPr>
            <a:spLocks noChangeArrowheads="1"/>
          </p:cNvSpPr>
          <p:nvPr/>
        </p:nvSpPr>
        <p:spPr bwMode="auto">
          <a:xfrm>
            <a:off x="1286277" y="4424699"/>
            <a:ext cx="457200" cy="3429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VNI-Bodon" pitchFamily="2" charset="0"/>
            </a:endParaRPr>
          </a:p>
        </p:txBody>
      </p:sp>
      <p:sp>
        <p:nvSpPr>
          <p:cNvPr id="10245" name="AutoShape 5">
            <a:hlinkClick r:id="rId4" action="ppaction://hlinksldjump" highlightClick="1"/>
          </p:cNvPr>
          <p:cNvSpPr>
            <a:spLocks noChangeArrowheads="1"/>
          </p:cNvSpPr>
          <p:nvPr/>
        </p:nvSpPr>
        <p:spPr bwMode="auto">
          <a:xfrm>
            <a:off x="7515627" y="4367549"/>
            <a:ext cx="400050" cy="28575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VNI-Bodon" pitchFamily="2" charset="0"/>
            </a:endParaRPr>
          </a:p>
        </p:txBody>
      </p:sp>
      <p:sp>
        <p:nvSpPr>
          <p:cNvPr id="6" name="Oval 5"/>
          <p:cNvSpPr/>
          <p:nvPr/>
        </p:nvSpPr>
        <p:spPr>
          <a:xfrm>
            <a:off x="7490422" y="718568"/>
            <a:ext cx="296883" cy="694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769450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1116279" y="611340"/>
            <a:ext cx="7635832" cy="2146742"/>
          </a:xfrm>
          <a:prstGeom prst="rect">
            <a:avLst/>
          </a:prstGeom>
          <a:noFill/>
          <a:ln w="9525">
            <a:noFill/>
            <a:miter lim="800000"/>
            <a:headEnd/>
            <a:tailEnd/>
          </a:ln>
        </p:spPr>
        <p:txBody>
          <a:bodyPr wrap="square" lIns="68580" tIns="34290" rIns="68580" bIns="34290">
            <a:spAutoFit/>
          </a:bodyPr>
          <a:lstStyle/>
          <a:p>
            <a:pPr algn="just">
              <a:lnSpc>
                <a:spcPct val="150000"/>
              </a:lnSpc>
              <a:defRPr/>
            </a:pPr>
            <a:r>
              <a:rPr lang="en-US" sz="3000" b="1" dirty="0">
                <a:latin typeface="Times New Roman" pitchFamily="18" charset="0"/>
                <a:cs typeface="Times New Roman" pitchFamily="18" charset="0"/>
              </a:rPr>
              <a:t>b) </a:t>
            </a:r>
            <a:r>
              <a:rPr lang="en-US" sz="3000" b="1" dirty="0" err="1">
                <a:latin typeface="Times New Roman" pitchFamily="18" charset="0"/>
                <a:cs typeface="Times New Roman" pitchFamily="18" charset="0"/>
              </a:rPr>
              <a:t>Tôi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xoè</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cả</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hai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càng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ra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bảo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Trò</a:t>
            </a:r>
            <a:r>
              <a:rPr lang="en-US" sz="3000" b="1" dirty="0">
                <a:latin typeface="Times New Roman" pitchFamily="18" charset="0"/>
                <a:cs typeface="Times New Roman" pitchFamily="18" charset="0"/>
              </a:rPr>
              <a:t>  : </a:t>
            </a:r>
          </a:p>
          <a:p>
            <a:pPr algn="just">
              <a:lnSpc>
                <a:spcPct val="150000"/>
              </a:lnSpc>
              <a:defRPr/>
            </a:pPr>
            <a:r>
              <a:rPr lang="vi-VN" sz="3000" b="1" dirty="0">
                <a:latin typeface="Times New Roman" pitchFamily="18" charset="0"/>
                <a:cs typeface="Times New Roman" pitchFamily="18" charset="0"/>
              </a:rPr>
              <a:t>- Em đừng sợ. Hãy trở về cùng với tôi đây. </a:t>
            </a:r>
          </a:p>
          <a:p>
            <a:pPr>
              <a:lnSpc>
                <a:spcPct val="150000"/>
              </a:lnSpc>
              <a:defRPr/>
            </a:pPr>
            <a:r>
              <a:rPr lang="en-US" sz="3000" dirty="0">
                <a:latin typeface="Times New Roman" pitchFamily="18" charset="0"/>
                <a:cs typeface="Times New Roman" pitchFamily="18" charset="0"/>
              </a:rPr>
              <a:t>                                                            </a:t>
            </a:r>
            <a:r>
              <a:rPr lang="en-US" sz="3000" i="1" dirty="0" err="1">
                <a:solidFill>
                  <a:srgbClr val="C00000"/>
                </a:solidFill>
                <a:latin typeface="Times New Roman" pitchFamily="18" charset="0"/>
                <a:cs typeface="Times New Roman" pitchFamily="18" charset="0"/>
              </a:rPr>
              <a:t>Tô</a:t>
            </a:r>
            <a:r>
              <a:rPr lang="en-US" sz="3000" i="1" dirty="0">
                <a:solidFill>
                  <a:srgbClr val="C00000"/>
                </a:solidFill>
                <a:latin typeface="Times New Roman" pitchFamily="18" charset="0"/>
                <a:cs typeface="Times New Roman" pitchFamily="18" charset="0"/>
              </a:rPr>
              <a:t> </a:t>
            </a:r>
            <a:r>
              <a:rPr lang="en-US" sz="3000" i="1" dirty="0" err="1">
                <a:solidFill>
                  <a:srgbClr val="C00000"/>
                </a:solidFill>
                <a:latin typeface="Times New Roman" pitchFamily="18" charset="0"/>
                <a:cs typeface="Times New Roman" pitchFamily="18" charset="0"/>
              </a:rPr>
              <a:t>Hoài</a:t>
            </a:r>
            <a:r>
              <a:rPr lang="en-US" sz="3000" i="1" dirty="0">
                <a:solidFill>
                  <a:srgbClr val="C00000"/>
                </a:solidFill>
                <a:latin typeface="Times New Roman" pitchFamily="18" charset="0"/>
                <a:cs typeface="Times New Roman" pitchFamily="18" charset="0"/>
              </a:rPr>
              <a:t> </a:t>
            </a:r>
          </a:p>
        </p:txBody>
      </p:sp>
      <p:sp>
        <p:nvSpPr>
          <p:cNvPr id="6" name="Oval 5"/>
          <p:cNvSpPr/>
          <p:nvPr/>
        </p:nvSpPr>
        <p:spPr>
          <a:xfrm>
            <a:off x="7490422" y="718568"/>
            <a:ext cx="296883" cy="694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798692" y="3060891"/>
            <a:ext cx="4135503" cy="1131848"/>
          </a:xfrm>
          <a:prstGeom prst="rect">
            <a:avLst/>
          </a:prstGeom>
          <a:ln>
            <a:solidFill>
              <a:schemeClr val="tx1"/>
            </a:solidFill>
          </a:ln>
        </p:spPr>
        <p:txBody>
          <a:bodyPr wrap="square">
            <a:spAutoFit/>
          </a:bodyPr>
          <a:lstStyle/>
          <a:p>
            <a:pPr algn="ctr">
              <a:lnSpc>
                <a:spcPct val="150000"/>
              </a:lnSpc>
            </a:pPr>
            <a:r>
              <a:rPr lang="vi-VN" sz="2400" dirty="0"/>
              <a:t>Câu được trích phía sau dấu hai chấm mang ý nghĩa gì?</a:t>
            </a:r>
            <a:r>
              <a:rPr lang="vi-VN" sz="2400" dirty="0">
                <a:solidFill>
                  <a:srgbClr val="7030A0"/>
                </a:solidFill>
                <a:latin typeface="Arial" panose="020B0604020202020204" pitchFamily="34" charset="0"/>
                <a:cs typeface="Arial" panose="020B0604020202020204" pitchFamily="34" charset="0"/>
              </a:rPr>
              <a:t> </a:t>
            </a:r>
          </a:p>
        </p:txBody>
      </p:sp>
      <p:sp>
        <p:nvSpPr>
          <p:cNvPr id="8" name="Rounded Rectangle 31">
            <a:extLst>
              <a:ext uri="{FF2B5EF4-FFF2-40B4-BE49-F238E27FC236}">
                <a16:creationId xmlns:a16="http://schemas.microsoft.com/office/drawing/2014/main" id="{E56232A7-4CFC-424D-9066-2B5CA8E5CFA8}"/>
              </a:ext>
            </a:extLst>
          </p:cNvPr>
          <p:cNvSpPr/>
          <p:nvPr/>
        </p:nvSpPr>
        <p:spPr>
          <a:xfrm>
            <a:off x="42853" y="3072766"/>
            <a:ext cx="717176" cy="1131848"/>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a:t>
            </a:r>
          </a:p>
        </p:txBody>
      </p:sp>
      <p:sp>
        <p:nvSpPr>
          <p:cNvPr id="9" name="Rectangle 8"/>
          <p:cNvSpPr/>
          <p:nvPr/>
        </p:nvSpPr>
        <p:spPr>
          <a:xfrm>
            <a:off x="5876302" y="2754242"/>
            <a:ext cx="3053934" cy="646331"/>
          </a:xfrm>
          <a:prstGeom prst="rect">
            <a:avLst/>
          </a:prstGeom>
          <a:ln>
            <a:solidFill>
              <a:schemeClr val="tx1"/>
            </a:solidFill>
          </a:ln>
        </p:spPr>
        <p:txBody>
          <a:bodyPr wrap="square">
            <a:spAutoFit/>
          </a:bodyPr>
          <a:lstStyle/>
          <a:p>
            <a:pPr algn="ctr">
              <a:lnSpc>
                <a:spcPct val="150000"/>
              </a:lnSpc>
            </a:pPr>
            <a:r>
              <a:rPr lang="vi-VN" sz="2400" dirty="0"/>
              <a:t>Lời nói của Nhà Trò</a:t>
            </a:r>
            <a:endParaRPr lang="vi-VN" sz="2400" dirty="0">
              <a:solidFill>
                <a:srgbClr val="7030A0"/>
              </a:solidFill>
              <a:latin typeface="Arial" panose="020B0604020202020204" pitchFamily="34" charset="0"/>
              <a:cs typeface="Arial" panose="020B0604020202020204" pitchFamily="34" charset="0"/>
            </a:endParaRPr>
          </a:p>
        </p:txBody>
      </p:sp>
      <p:sp>
        <p:nvSpPr>
          <p:cNvPr id="10" name="Rectangle 9"/>
          <p:cNvSpPr/>
          <p:nvPr/>
        </p:nvSpPr>
        <p:spPr>
          <a:xfrm>
            <a:off x="5876301" y="3832918"/>
            <a:ext cx="3053934" cy="646331"/>
          </a:xfrm>
          <a:prstGeom prst="rect">
            <a:avLst/>
          </a:prstGeom>
          <a:ln>
            <a:solidFill>
              <a:schemeClr val="tx1"/>
            </a:solidFill>
          </a:ln>
        </p:spPr>
        <p:txBody>
          <a:bodyPr wrap="square">
            <a:spAutoFit/>
          </a:bodyPr>
          <a:lstStyle/>
          <a:p>
            <a:pPr algn="ctr">
              <a:lnSpc>
                <a:spcPct val="150000"/>
              </a:lnSpc>
            </a:pPr>
            <a:r>
              <a:rPr lang="vi-VN" sz="2400" dirty="0"/>
              <a:t>Lời nói của Dế Mèn</a:t>
            </a:r>
            <a:endParaRPr lang="vi-VN" sz="2400" dirty="0">
              <a:solidFill>
                <a:srgbClr val="7030A0"/>
              </a:solidFill>
              <a:latin typeface="Arial" panose="020B0604020202020204" pitchFamily="34" charset="0"/>
              <a:cs typeface="Arial" panose="020B0604020202020204" pitchFamily="34" charset="0"/>
            </a:endParaRPr>
          </a:p>
        </p:txBody>
      </p:sp>
      <p:cxnSp>
        <p:nvCxnSpPr>
          <p:cNvPr id="4" name="Straight Arrow Connector 3"/>
          <p:cNvCxnSpPr>
            <a:stCxn id="7" idx="3"/>
          </p:cNvCxnSpPr>
          <p:nvPr/>
        </p:nvCxnSpPr>
        <p:spPr>
          <a:xfrm>
            <a:off x="4934195" y="3626815"/>
            <a:ext cx="942107"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845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999"/>
                                          </p:stCondLst>
                                        </p:cTn>
                                        <p:tgtEl>
                                          <p:spTgt spid="4"/>
                                        </p:tgtEl>
                                        <p:attrNameLst>
                                          <p:attrName>style.visibility</p:attrName>
                                        </p:attrNameLst>
                                      </p:cBhvr>
                                      <p:to>
                                        <p:strVal val="visible"/>
                                      </p:to>
                                    </p:set>
                                  </p:childTnLst>
                                </p:cTn>
                              </p:par>
                              <p:par>
                                <p:cTn id="33" presetID="64" presetClass="path" presetSubtype="0" accel="50000" decel="50000" fill="hold" grpId="1" nodeType="withEffect">
                                  <p:stCondLst>
                                    <p:cond delay="0"/>
                                  </p:stCondLst>
                                  <p:childTnLst>
                                    <p:animMotion origin="layout" path="M 1.38889E-6 0.00433 L 0.00017 -0.1096 " pathEditMode="relative" rAng="0" ptsTypes="AA">
                                      <p:cBhvr>
                                        <p:cTn id="34" dur="2000" fill="hold"/>
                                        <p:tgtEl>
                                          <p:spTgt spid="10"/>
                                        </p:tgtEl>
                                        <p:attrNameLst>
                                          <p:attrName>ppt_x</p:attrName>
                                          <p:attrName>ppt_y</p:attrName>
                                        </p:attrNameLst>
                                      </p:cBhvr>
                                      <p:rCtr x="0" y="-57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1116279" y="611340"/>
            <a:ext cx="7635832" cy="2146742"/>
          </a:xfrm>
          <a:prstGeom prst="rect">
            <a:avLst/>
          </a:prstGeom>
          <a:noFill/>
          <a:ln w="9525">
            <a:noFill/>
            <a:miter lim="800000"/>
            <a:headEnd/>
            <a:tailEnd/>
          </a:ln>
        </p:spPr>
        <p:txBody>
          <a:bodyPr wrap="square" lIns="68580" tIns="34290" rIns="68580" bIns="34290">
            <a:spAutoFit/>
          </a:bodyPr>
          <a:lstStyle/>
          <a:p>
            <a:pPr algn="just">
              <a:lnSpc>
                <a:spcPct val="150000"/>
              </a:lnSpc>
              <a:defRPr/>
            </a:pPr>
            <a:r>
              <a:rPr lang="en-US" sz="3000" b="1" dirty="0">
                <a:latin typeface="Times New Roman" pitchFamily="18" charset="0"/>
                <a:cs typeface="Times New Roman" pitchFamily="18" charset="0"/>
              </a:rPr>
              <a:t>b) </a:t>
            </a:r>
            <a:r>
              <a:rPr lang="en-US" sz="3000" b="1" dirty="0" err="1">
                <a:latin typeface="Times New Roman" pitchFamily="18" charset="0"/>
                <a:cs typeface="Times New Roman" pitchFamily="18" charset="0"/>
              </a:rPr>
              <a:t>Tôi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xoè</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cả</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hai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càng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ra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bảo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Trò</a:t>
            </a:r>
            <a:r>
              <a:rPr lang="en-US" sz="3000" b="1" dirty="0">
                <a:latin typeface="Times New Roman" pitchFamily="18" charset="0"/>
                <a:cs typeface="Times New Roman" pitchFamily="18" charset="0"/>
              </a:rPr>
              <a:t>  : </a:t>
            </a:r>
          </a:p>
          <a:p>
            <a:pPr algn="just">
              <a:lnSpc>
                <a:spcPct val="150000"/>
              </a:lnSpc>
              <a:defRPr/>
            </a:pPr>
            <a:r>
              <a:rPr lang="vi-VN" sz="3000" b="1" dirty="0">
                <a:latin typeface="Times New Roman" pitchFamily="18" charset="0"/>
                <a:cs typeface="Times New Roman" pitchFamily="18" charset="0"/>
              </a:rPr>
              <a:t>- Em đừng sợ. Hãy trở về cùng với tôi đây. </a:t>
            </a:r>
          </a:p>
          <a:p>
            <a:pPr>
              <a:lnSpc>
                <a:spcPct val="150000"/>
              </a:lnSpc>
              <a:defRPr/>
            </a:pPr>
            <a:r>
              <a:rPr lang="en-US" sz="3000" dirty="0">
                <a:latin typeface="Times New Roman" pitchFamily="18" charset="0"/>
                <a:cs typeface="Times New Roman" pitchFamily="18" charset="0"/>
              </a:rPr>
              <a:t>                                                            </a:t>
            </a:r>
            <a:r>
              <a:rPr lang="en-US" sz="3000" i="1" dirty="0" err="1">
                <a:solidFill>
                  <a:srgbClr val="C00000"/>
                </a:solidFill>
                <a:latin typeface="Times New Roman" pitchFamily="18" charset="0"/>
                <a:cs typeface="Times New Roman" pitchFamily="18" charset="0"/>
              </a:rPr>
              <a:t>Tô</a:t>
            </a:r>
            <a:r>
              <a:rPr lang="en-US" sz="3000" i="1" dirty="0">
                <a:solidFill>
                  <a:srgbClr val="C00000"/>
                </a:solidFill>
                <a:latin typeface="Times New Roman" pitchFamily="18" charset="0"/>
                <a:cs typeface="Times New Roman" pitchFamily="18" charset="0"/>
              </a:rPr>
              <a:t> </a:t>
            </a:r>
            <a:r>
              <a:rPr lang="en-US" sz="3000" i="1" dirty="0" err="1">
                <a:solidFill>
                  <a:srgbClr val="C00000"/>
                </a:solidFill>
                <a:latin typeface="Times New Roman" pitchFamily="18" charset="0"/>
                <a:cs typeface="Times New Roman" pitchFamily="18" charset="0"/>
              </a:rPr>
              <a:t>Hoài</a:t>
            </a:r>
            <a:r>
              <a:rPr lang="en-US" sz="3000" i="1" dirty="0">
                <a:solidFill>
                  <a:srgbClr val="C00000"/>
                </a:solidFill>
                <a:latin typeface="Times New Roman" pitchFamily="18" charset="0"/>
                <a:cs typeface="Times New Roman" pitchFamily="18" charset="0"/>
              </a:rPr>
              <a:t> </a:t>
            </a:r>
          </a:p>
        </p:txBody>
      </p:sp>
      <p:sp>
        <p:nvSpPr>
          <p:cNvPr id="6" name="Oval 5"/>
          <p:cNvSpPr/>
          <p:nvPr/>
        </p:nvSpPr>
        <p:spPr>
          <a:xfrm>
            <a:off x="7490422" y="718568"/>
            <a:ext cx="296883" cy="694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285009" y="2919507"/>
            <a:ext cx="8597734" cy="1131848"/>
          </a:xfrm>
          <a:prstGeom prst="rect">
            <a:avLst/>
          </a:prstGeom>
        </p:spPr>
        <p:txBody>
          <a:bodyPr wrap="square">
            <a:spAutoFit/>
          </a:bodyPr>
          <a:lstStyle/>
          <a:p>
            <a:pPr algn="just">
              <a:lnSpc>
                <a:spcPct val="150000"/>
              </a:lnSpc>
            </a:pPr>
            <a:r>
              <a:rPr lang="vi-VN" sz="2400" b="1" dirty="0">
                <a:solidFill>
                  <a:srgbClr val="7030A0"/>
                </a:solidFill>
                <a:latin typeface="Arial" panose="020B0604020202020204" pitchFamily="34" charset="0"/>
                <a:cs typeface="Arial" panose="020B0604020202020204" pitchFamily="34" charset="0"/>
              </a:rPr>
              <a:t>           Dấu hai chấm: báo hiệu bộ phận đứng sau là lời nói</a:t>
            </a:r>
            <a:r>
              <a:rPr lang="en-US" sz="2400" b="1" dirty="0">
                <a:solidFill>
                  <a:srgbClr val="7030A0"/>
                </a:solidFill>
                <a:latin typeface="Arial" panose="020B0604020202020204" pitchFamily="34" charset="0"/>
                <a:cs typeface="Arial" panose="020B0604020202020204" pitchFamily="34" charset="0"/>
              </a:rPr>
              <a:t> </a:t>
            </a:r>
            <a:r>
              <a:rPr lang="vi-VN" sz="2400" b="1" dirty="0">
                <a:solidFill>
                  <a:srgbClr val="7030A0"/>
                </a:solidFill>
                <a:latin typeface="Arial" panose="020B0604020202020204" pitchFamily="34" charset="0"/>
                <a:cs typeface="Arial" panose="020B0604020202020204" pitchFamily="34" charset="0"/>
              </a:rPr>
              <a:t>của nhân vật, dùng phối hợp với dấu gạch đầu dòng.</a:t>
            </a:r>
          </a:p>
        </p:txBody>
      </p:sp>
      <p:sp>
        <p:nvSpPr>
          <p:cNvPr id="12" name="Right Arrow 11"/>
          <p:cNvSpPr/>
          <p:nvPr/>
        </p:nvSpPr>
        <p:spPr>
          <a:xfrm>
            <a:off x="451262" y="3040089"/>
            <a:ext cx="807522" cy="4795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
        <p:nvSpPr>
          <p:cNvPr id="13" name="Oval 12"/>
          <p:cNvSpPr/>
          <p:nvPr/>
        </p:nvSpPr>
        <p:spPr>
          <a:xfrm>
            <a:off x="1110342" y="1337413"/>
            <a:ext cx="296883" cy="694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7597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_0001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492" y="1223068"/>
            <a:ext cx="2511380" cy="332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506707" y="866246"/>
            <a:ext cx="5003442" cy="3762568"/>
          </a:xfrm>
          <a:prstGeom prst="rect">
            <a:avLst/>
          </a:prstGeom>
          <a:noFill/>
          <a:ln w="9525">
            <a:noFill/>
            <a:miter lim="800000"/>
            <a:headEnd/>
            <a:tailEnd/>
          </a:ln>
        </p:spPr>
        <p:txBody>
          <a:bodyPr wrap="square" lIns="68580" tIns="34290" rIns="68580" bIns="34290">
            <a:spAutoFit/>
          </a:bodyPr>
          <a:lstStyle/>
          <a:p>
            <a:pPr>
              <a:defRPr/>
            </a:pPr>
            <a:r>
              <a:rPr lang="en-US" altLang="en-US" sz="2400" b="1" dirty="0"/>
              <a:t> </a:t>
            </a:r>
            <a:r>
              <a:rPr lang="vi-VN" sz="2400" b="1" dirty="0">
                <a:latin typeface="+mj-lt"/>
              </a:rPr>
              <a:t>c)  Bà thương không muốn bán </a:t>
            </a:r>
          </a:p>
          <a:p>
            <a:pPr>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Bèn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chum.</a:t>
            </a:r>
          </a:p>
          <a:p>
            <a:pPr>
              <a:defRPr/>
            </a:pPr>
            <a:endParaRPr lang="en-US" sz="2400" b="1" dirty="0">
              <a:latin typeface="+mj-lt"/>
            </a:endParaRP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Rồi bà lại đi làm </a:t>
            </a:r>
          </a:p>
          <a:p>
            <a:pPr>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a:t>
            </a:r>
            <a:r>
              <a:rPr lang="en-US" sz="2400" b="1" dirty="0">
                <a:latin typeface="Times New Roman" pitchFamily="18" charset="0"/>
                <a:cs typeface="Times New Roman" pitchFamily="18" charset="0"/>
              </a:rPr>
              <a:t>  :</a:t>
            </a:r>
          </a:p>
          <a:p>
            <a:pPr>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quá</a:t>
            </a:r>
            <a:r>
              <a:rPr lang="en-US" sz="2400" b="1" dirty="0">
                <a:latin typeface="Times New Roman" pitchFamily="18" charset="0"/>
                <a:cs typeface="Times New Roman" pitchFamily="18" charset="0"/>
              </a:rPr>
              <a:t> </a:t>
            </a: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Đàn lợn đã được ăn </a:t>
            </a: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Cơm nước nấu tinh tươm</a:t>
            </a: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Vườn rau tươi sạch cỏ</a:t>
            </a:r>
            <a:r>
              <a:rPr lang="en-US" sz="2400" b="1" dirty="0">
                <a:latin typeface="Times New Roman" pitchFamily="18" charset="0"/>
                <a:cs typeface="Times New Roman" pitchFamily="18" charset="0"/>
              </a:rPr>
              <a:t>.</a:t>
            </a:r>
            <a:endParaRPr lang="vi-VN" sz="2400" b="1" dirty="0">
              <a:solidFill>
                <a:schemeClr val="accent6"/>
              </a:solidFill>
              <a:latin typeface="Times New Roman" pitchFamily="18" charset="0"/>
              <a:cs typeface="Times New Roman" pitchFamily="18" charset="0"/>
            </a:endParaRPr>
          </a:p>
          <a:p>
            <a:pPr>
              <a:defRPr/>
            </a:pP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Phan</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Thị</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Thanh</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Nhàn</a:t>
            </a:r>
            <a:r>
              <a:rPr lang="en-US" sz="2400" i="1" dirty="0">
                <a:solidFill>
                  <a:srgbClr val="0070C0"/>
                </a:solidFill>
                <a:latin typeface="Times New Roman" pitchFamily="18" charset="0"/>
                <a:cs typeface="Times New Roman" pitchFamily="18" charset="0"/>
              </a:rPr>
              <a:t> </a:t>
            </a:r>
          </a:p>
        </p:txBody>
      </p:sp>
      <p:sp>
        <p:nvSpPr>
          <p:cNvPr id="5" name="Oval 4"/>
          <p:cNvSpPr/>
          <p:nvPr/>
        </p:nvSpPr>
        <p:spPr>
          <a:xfrm>
            <a:off x="3429062" y="2268186"/>
            <a:ext cx="296883" cy="5623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007834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09826" y="1073434"/>
            <a:ext cx="3673406" cy="3147015"/>
          </a:xfrm>
          <a:prstGeom prst="rect">
            <a:avLst/>
          </a:prstGeom>
          <a:noFill/>
          <a:ln w="9525">
            <a:solidFill>
              <a:schemeClr val="tx1"/>
            </a:solidFill>
            <a:miter lim="800000"/>
            <a:headEnd/>
            <a:tailEnd/>
          </a:ln>
        </p:spPr>
        <p:txBody>
          <a:bodyPr wrap="square" lIns="68580" tIns="34290" rIns="68580" bIns="34290">
            <a:spAutoFit/>
          </a:bodyPr>
          <a:lstStyle/>
          <a:p>
            <a:pPr>
              <a:defRPr/>
            </a:pPr>
            <a:r>
              <a:rPr lang="en-US" altLang="en-US" sz="2000" b="1" dirty="0"/>
              <a:t> </a:t>
            </a:r>
            <a:r>
              <a:rPr lang="vi-VN" sz="2000" b="1" dirty="0">
                <a:latin typeface="+mj-lt"/>
              </a:rPr>
              <a:t>c)  Bà thương không muốn bán </a:t>
            </a:r>
          </a:p>
          <a:p>
            <a:pPr>
              <a:defRPr/>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Bèn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trong</a:t>
            </a:r>
            <a:r>
              <a:rPr lang="en-US" sz="2000" b="1" dirty="0">
                <a:latin typeface="Times New Roman" pitchFamily="18" charset="0"/>
                <a:cs typeface="Times New Roman" pitchFamily="18" charset="0"/>
              </a:rPr>
              <a:t> chum.</a:t>
            </a:r>
          </a:p>
          <a:p>
            <a:pPr>
              <a:defRPr/>
            </a:pPr>
            <a:endParaRPr lang="en-US" sz="2000" b="1" dirty="0">
              <a:latin typeface="+mj-lt"/>
            </a:endParaRPr>
          </a:p>
          <a:p>
            <a:pPr>
              <a:defRPr/>
            </a:pPr>
            <a:r>
              <a:rPr lang="vi-VN"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Rồi bà lại đi làm </a:t>
            </a:r>
          </a:p>
          <a:p>
            <a:pPr>
              <a:defRPr/>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Đến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về</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thấy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lạ</a:t>
            </a:r>
            <a:r>
              <a:rPr lang="en-US" sz="2000" b="1" dirty="0">
                <a:latin typeface="Times New Roman" pitchFamily="18" charset="0"/>
                <a:cs typeface="Times New Roman" pitchFamily="18" charset="0"/>
              </a:rPr>
              <a:t>  :</a:t>
            </a:r>
          </a:p>
          <a:p>
            <a:pPr>
              <a:defRPr/>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Sân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sạch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quá</a:t>
            </a:r>
            <a:r>
              <a:rPr lang="en-US" sz="2000" b="1" dirty="0">
                <a:latin typeface="Times New Roman" pitchFamily="18" charset="0"/>
                <a:cs typeface="Times New Roman" pitchFamily="18" charset="0"/>
              </a:rPr>
              <a:t> </a:t>
            </a:r>
          </a:p>
          <a:p>
            <a:pPr>
              <a:defRPr/>
            </a:pPr>
            <a:r>
              <a:rPr lang="vi-VN"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Đàn lợn đã được ăn </a:t>
            </a:r>
          </a:p>
          <a:p>
            <a:pPr>
              <a:defRPr/>
            </a:pPr>
            <a:r>
              <a:rPr lang="vi-VN"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Cơm nước nấu tinh tươm</a:t>
            </a:r>
          </a:p>
          <a:p>
            <a:pPr>
              <a:defRPr/>
            </a:pPr>
            <a:r>
              <a:rPr lang="vi-VN"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vi-VN" sz="2000" b="1" dirty="0">
                <a:latin typeface="Times New Roman" pitchFamily="18" charset="0"/>
                <a:cs typeface="Times New Roman" pitchFamily="18" charset="0"/>
              </a:rPr>
              <a:t> Vườn rau tươi sạch cỏ</a:t>
            </a:r>
            <a:r>
              <a:rPr lang="en-US" sz="2000" b="1" dirty="0">
                <a:latin typeface="Times New Roman" pitchFamily="18" charset="0"/>
                <a:cs typeface="Times New Roman" pitchFamily="18" charset="0"/>
              </a:rPr>
              <a:t>.</a:t>
            </a:r>
            <a:endParaRPr lang="vi-VN" sz="2000" b="1" dirty="0">
              <a:solidFill>
                <a:schemeClr val="accent6"/>
              </a:solidFill>
              <a:latin typeface="Times New Roman" pitchFamily="18" charset="0"/>
              <a:cs typeface="Times New Roman" pitchFamily="18" charset="0"/>
            </a:endParaRPr>
          </a:p>
          <a:p>
            <a:pPr>
              <a:defRPr/>
            </a:pPr>
            <a:r>
              <a:rPr lang="en-US" sz="2000" i="1" dirty="0">
                <a:solidFill>
                  <a:srgbClr val="0070C0"/>
                </a:solidFill>
                <a:latin typeface="Times New Roman" pitchFamily="18" charset="0"/>
                <a:cs typeface="Times New Roman" pitchFamily="18" charset="0"/>
              </a:rPr>
              <a:t>                  Phan </a:t>
            </a:r>
            <a:r>
              <a:rPr lang="en-US" sz="2000" i="1" dirty="0" err="1">
                <a:solidFill>
                  <a:srgbClr val="0070C0"/>
                </a:solidFill>
                <a:latin typeface="Times New Roman" pitchFamily="18" charset="0"/>
                <a:cs typeface="Times New Roman" pitchFamily="18" charset="0"/>
              </a:rPr>
              <a:t>Thị</a:t>
            </a:r>
            <a:r>
              <a:rPr lang="en-US" sz="2000" i="1" dirty="0">
                <a:solidFill>
                  <a:srgbClr val="0070C0"/>
                </a:solidFill>
                <a:latin typeface="Times New Roman" pitchFamily="18" charset="0"/>
                <a:cs typeface="Times New Roman" pitchFamily="18" charset="0"/>
              </a:rPr>
              <a:t> Thanh </a:t>
            </a:r>
            <a:r>
              <a:rPr lang="en-US" sz="2000" i="1" dirty="0" err="1">
                <a:solidFill>
                  <a:srgbClr val="0070C0"/>
                </a:solidFill>
                <a:latin typeface="Times New Roman" pitchFamily="18" charset="0"/>
                <a:cs typeface="Times New Roman" pitchFamily="18" charset="0"/>
              </a:rPr>
              <a:t>Nhàn</a:t>
            </a:r>
            <a:r>
              <a:rPr lang="en-US" sz="2000" i="1" dirty="0">
                <a:solidFill>
                  <a:srgbClr val="0070C0"/>
                </a:solidFill>
                <a:latin typeface="Times New Roman" pitchFamily="18" charset="0"/>
                <a:cs typeface="Times New Roman" pitchFamily="18" charset="0"/>
              </a:rPr>
              <a:t> </a:t>
            </a:r>
          </a:p>
        </p:txBody>
      </p:sp>
      <p:sp>
        <p:nvSpPr>
          <p:cNvPr id="5" name="Oval 4"/>
          <p:cNvSpPr/>
          <p:nvPr/>
        </p:nvSpPr>
        <p:spPr>
          <a:xfrm>
            <a:off x="2692791" y="2146508"/>
            <a:ext cx="296883" cy="5623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p:cNvSpPr/>
          <p:nvPr/>
        </p:nvSpPr>
        <p:spPr>
          <a:xfrm>
            <a:off x="4239492" y="431205"/>
            <a:ext cx="4678878" cy="4040337"/>
          </a:xfrm>
          <a:prstGeom prst="rect">
            <a:avLst/>
          </a:prstGeom>
        </p:spPr>
        <p:txBody>
          <a:bodyPr wrap="square">
            <a:spAutoFit/>
          </a:bodyPr>
          <a:lstStyle/>
          <a:p>
            <a:pPr algn="just">
              <a:lnSpc>
                <a:spcPct val="120000"/>
              </a:lnSpc>
            </a:pPr>
            <a:r>
              <a:rPr lang="vi-VN" sz="2400" dirty="0">
                <a:solidFill>
                  <a:srgbClr val="002060"/>
                </a:solidFill>
                <a:latin typeface="Arial" panose="020B0604020202020204" pitchFamily="34" charset="0"/>
                <a:cs typeface="Arial" panose="020B0604020202020204" pitchFamily="34" charset="0"/>
              </a:rPr>
              <a:t>       Đằng sau dấu hai chấm là </a:t>
            </a:r>
            <a:r>
              <a:rPr lang="en-US" sz="2400" dirty="0" err="1">
                <a:solidFill>
                  <a:srgbClr val="002060"/>
                </a:solidFill>
                <a:latin typeface="Arial" panose="020B0604020202020204" pitchFamily="34" charset="0"/>
                <a:cs typeface="Arial" panose="020B0604020202020204" pitchFamily="34" charset="0"/>
              </a:rPr>
              <a:t>lời</a:t>
            </a:r>
            <a:r>
              <a:rPr lang="vi-VN"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giải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thích</a:t>
            </a:r>
            <a:r>
              <a:rPr lang="vi-VN" sz="2400" dirty="0">
                <a:solidFill>
                  <a:srgbClr val="002060"/>
                </a:solidFill>
                <a:latin typeface="Arial" panose="020B0604020202020204" pitchFamily="34" charset="0"/>
                <a:cs typeface="Arial" panose="020B0604020202020204" pitchFamily="34" charset="0"/>
              </a:rPr>
              <a:t> những điều lạ gì diễn ra trong nhà bà cụ?</a:t>
            </a:r>
            <a:endParaRPr lang="en-US" sz="2400" dirty="0">
              <a:solidFill>
                <a:srgbClr val="002060"/>
              </a:solidFill>
              <a:latin typeface="Arial" panose="020B0604020202020204" pitchFamily="34" charset="0"/>
              <a:cs typeface="Arial" panose="020B0604020202020204" pitchFamily="34" charset="0"/>
            </a:endParaRPr>
          </a:p>
          <a:p>
            <a:pPr algn="just">
              <a:lnSpc>
                <a:spcPct val="120000"/>
              </a:lnSpc>
            </a:pPr>
            <a:endParaRPr lang="vi-VN" sz="2400" dirty="0">
              <a:solidFill>
                <a:srgbClr val="002060"/>
              </a:solidFill>
              <a:latin typeface="Arial" panose="020B0604020202020204" pitchFamily="34" charset="0"/>
              <a:cs typeface="Arial" panose="020B0604020202020204" pitchFamily="34" charset="0"/>
            </a:endParaRPr>
          </a:p>
          <a:p>
            <a:pPr algn="just">
              <a:lnSpc>
                <a:spcPct val="120000"/>
              </a:lnSpc>
            </a:pP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Sân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được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quét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sạch</a:t>
            </a:r>
            <a:r>
              <a:rPr lang="en-US" sz="2400" dirty="0">
                <a:solidFill>
                  <a:srgbClr val="FF0000"/>
                </a:solidFill>
                <a:latin typeface="Arial" panose="020B0604020202020204" pitchFamily="34" charset="0"/>
                <a:cs typeface="Arial" panose="020B0604020202020204" pitchFamily="34" charset="0"/>
              </a:rPr>
              <a:t>.</a:t>
            </a:r>
            <a:endParaRPr lang="vi-VN" sz="2400" dirty="0">
              <a:solidFill>
                <a:srgbClr val="FF0000"/>
              </a:solidFill>
              <a:latin typeface="Arial" panose="020B0604020202020204" pitchFamily="34" charset="0"/>
              <a:cs typeface="Arial" panose="020B0604020202020204" pitchFamily="34" charset="0"/>
            </a:endParaRPr>
          </a:p>
          <a:p>
            <a:pPr algn="just">
              <a:lnSpc>
                <a:spcPct val="120000"/>
              </a:lnSpc>
            </a:pP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Đàn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lợn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được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ăn</a:t>
            </a:r>
            <a:r>
              <a:rPr lang="en-US" sz="2400" dirty="0">
                <a:solidFill>
                  <a:srgbClr val="FF0000"/>
                </a:solidFill>
                <a:latin typeface="Arial" panose="020B0604020202020204" pitchFamily="34" charset="0"/>
                <a:cs typeface="Arial" panose="020B0604020202020204" pitchFamily="34" charset="0"/>
              </a:rPr>
              <a:t>.</a:t>
            </a:r>
            <a:endParaRPr lang="vi-VN" sz="2400" dirty="0">
              <a:solidFill>
                <a:srgbClr val="FF0000"/>
              </a:solidFill>
              <a:latin typeface="Arial" panose="020B0604020202020204" pitchFamily="34" charset="0"/>
              <a:cs typeface="Arial" panose="020B0604020202020204" pitchFamily="34" charset="0"/>
            </a:endParaRPr>
          </a:p>
          <a:p>
            <a:pPr algn="just">
              <a:lnSpc>
                <a:spcPct val="120000"/>
              </a:lnSpc>
            </a:pP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Cơm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nước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tinh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tươm</a:t>
            </a:r>
            <a:r>
              <a:rPr lang="en-US" sz="2400" dirty="0">
                <a:solidFill>
                  <a:srgbClr val="FF0000"/>
                </a:solidFill>
                <a:latin typeface="Arial" panose="020B0604020202020204" pitchFamily="34" charset="0"/>
                <a:cs typeface="Arial" panose="020B0604020202020204" pitchFamily="34" charset="0"/>
              </a:rPr>
              <a:t>.</a:t>
            </a:r>
            <a:endParaRPr lang="vi-VN" sz="2400" dirty="0">
              <a:solidFill>
                <a:srgbClr val="FF0000"/>
              </a:solidFill>
              <a:latin typeface="Arial" panose="020B0604020202020204" pitchFamily="34" charset="0"/>
              <a:cs typeface="Arial" panose="020B0604020202020204" pitchFamily="34" charset="0"/>
            </a:endParaRPr>
          </a:p>
          <a:p>
            <a:pPr algn="just">
              <a:lnSpc>
                <a:spcPct val="120000"/>
              </a:lnSpc>
            </a:pP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Vườn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rau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sạch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cỏ</a:t>
            </a:r>
            <a:r>
              <a:rPr lang="en-US" sz="2400" dirty="0">
                <a:solidFill>
                  <a:srgbClr val="FF0000"/>
                </a:solidFill>
                <a:latin typeface="Arial" panose="020B0604020202020204" pitchFamily="34" charset="0"/>
                <a:cs typeface="Arial" panose="020B0604020202020204" pitchFamily="34" charset="0"/>
              </a:rPr>
              <a:t>.</a:t>
            </a:r>
            <a:endParaRPr lang="vi-VN" sz="2400" dirty="0">
              <a:solidFill>
                <a:srgbClr val="FF0000"/>
              </a:solidFill>
              <a:latin typeface="Arial" panose="020B0604020202020204" pitchFamily="34" charset="0"/>
              <a:cs typeface="Arial" panose="020B0604020202020204" pitchFamily="34" charset="0"/>
            </a:endParaRPr>
          </a:p>
          <a:p>
            <a:pPr algn="just">
              <a:lnSpc>
                <a:spcPct val="120000"/>
              </a:lnSpc>
            </a:pPr>
            <a:endParaRPr lang="vi-VN" sz="2400" dirty="0">
              <a:solidFill>
                <a:srgbClr val="002060"/>
              </a:solidFill>
              <a:latin typeface="Arial" panose="020B0604020202020204" pitchFamily="34" charset="0"/>
              <a:cs typeface="Arial" panose="020B0604020202020204" pitchFamily="34" charset="0"/>
            </a:endParaRPr>
          </a:p>
        </p:txBody>
      </p:sp>
      <p:sp>
        <p:nvSpPr>
          <p:cNvPr id="6" name="Rounded Rectangle 31">
            <a:extLst>
              <a:ext uri="{FF2B5EF4-FFF2-40B4-BE49-F238E27FC236}">
                <a16:creationId xmlns:a16="http://schemas.microsoft.com/office/drawing/2014/main" id="{E56232A7-4CFC-424D-9066-2B5CA8E5CFA8}"/>
              </a:ext>
            </a:extLst>
          </p:cNvPr>
          <p:cNvSpPr/>
          <p:nvPr/>
        </p:nvSpPr>
        <p:spPr>
          <a:xfrm>
            <a:off x="4281179" y="365010"/>
            <a:ext cx="605393" cy="56592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10141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506707" y="866246"/>
            <a:ext cx="5003442" cy="3762568"/>
          </a:xfrm>
          <a:prstGeom prst="rect">
            <a:avLst/>
          </a:prstGeom>
          <a:noFill/>
          <a:ln w="9525">
            <a:noFill/>
            <a:miter lim="800000"/>
            <a:headEnd/>
            <a:tailEnd/>
          </a:ln>
        </p:spPr>
        <p:txBody>
          <a:bodyPr wrap="square" lIns="68580" tIns="34290" rIns="68580" bIns="34290">
            <a:spAutoFit/>
          </a:bodyPr>
          <a:lstStyle/>
          <a:p>
            <a:pPr>
              <a:defRPr/>
            </a:pPr>
            <a:r>
              <a:rPr lang="en-US" altLang="en-US" sz="2400" b="1" dirty="0"/>
              <a:t> </a:t>
            </a:r>
            <a:r>
              <a:rPr lang="vi-VN" sz="2400" b="1" dirty="0">
                <a:latin typeface="+mj-lt"/>
              </a:rPr>
              <a:t>c)  Bà thương không muốn bán </a:t>
            </a:r>
          </a:p>
          <a:p>
            <a:pPr>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Bèn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chum.</a:t>
            </a:r>
          </a:p>
          <a:p>
            <a:pPr>
              <a:defRPr/>
            </a:pPr>
            <a:endParaRPr lang="en-US" sz="2400" b="1" dirty="0">
              <a:latin typeface="+mj-lt"/>
            </a:endParaRP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Rồi bà lại đi làm </a:t>
            </a:r>
          </a:p>
          <a:p>
            <a:pPr>
              <a:defRPr/>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a:t>
            </a:r>
            <a:r>
              <a:rPr lang="en-US" sz="2400" b="1" dirty="0">
                <a:latin typeface="Times New Roman" pitchFamily="18" charset="0"/>
                <a:cs typeface="Times New Roman" pitchFamily="18" charset="0"/>
              </a:rPr>
              <a:t>  :</a:t>
            </a:r>
          </a:p>
          <a:p>
            <a:pPr>
              <a:defRPr/>
            </a:pPr>
            <a:r>
              <a:rPr lang="en-US" sz="2400" b="1"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Sân</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nhà</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sao</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sạch</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quá</a:t>
            </a:r>
            <a:r>
              <a:rPr lang="en-US" sz="2400" b="1" u="sng" dirty="0">
                <a:latin typeface="Times New Roman" pitchFamily="18" charset="0"/>
                <a:cs typeface="Times New Roman" pitchFamily="18" charset="0"/>
              </a:rPr>
              <a:t> </a:t>
            </a: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u="sng" dirty="0">
                <a:latin typeface="Times New Roman" pitchFamily="18" charset="0"/>
                <a:cs typeface="Times New Roman" pitchFamily="18" charset="0"/>
              </a:rPr>
              <a:t>Đàn lợn đã được ăn </a:t>
            </a: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u="sng" dirty="0">
                <a:latin typeface="Times New Roman" pitchFamily="18" charset="0"/>
                <a:cs typeface="Times New Roman" pitchFamily="18" charset="0"/>
              </a:rPr>
              <a:t>Cơm nước nấu tinh tươm</a:t>
            </a:r>
          </a:p>
          <a:p>
            <a:pPr>
              <a:defRPr/>
            </a:pPr>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a:t>
            </a:r>
            <a:r>
              <a:rPr lang="vi-VN" sz="2400" b="1" u="sng" dirty="0">
                <a:latin typeface="Times New Roman" pitchFamily="18" charset="0"/>
                <a:cs typeface="Times New Roman" pitchFamily="18" charset="0"/>
              </a:rPr>
              <a:t>Vườn rau tươi sạch cỏ</a:t>
            </a:r>
            <a:r>
              <a:rPr lang="en-US" sz="2400" b="1" dirty="0">
                <a:latin typeface="Times New Roman" pitchFamily="18" charset="0"/>
                <a:cs typeface="Times New Roman" pitchFamily="18" charset="0"/>
              </a:rPr>
              <a:t>.</a:t>
            </a:r>
            <a:endParaRPr lang="vi-VN" sz="2400" b="1" dirty="0">
              <a:solidFill>
                <a:schemeClr val="accent6"/>
              </a:solidFill>
              <a:latin typeface="Times New Roman" pitchFamily="18" charset="0"/>
              <a:cs typeface="Times New Roman" pitchFamily="18" charset="0"/>
            </a:endParaRPr>
          </a:p>
          <a:p>
            <a:pPr>
              <a:defRPr/>
            </a:pP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Phan</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Thị</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Thanh</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Nhàn</a:t>
            </a:r>
            <a:r>
              <a:rPr lang="en-US" sz="2400" i="1" dirty="0">
                <a:solidFill>
                  <a:srgbClr val="0070C0"/>
                </a:solidFill>
                <a:latin typeface="Times New Roman" pitchFamily="18" charset="0"/>
                <a:cs typeface="Times New Roman" pitchFamily="18" charset="0"/>
              </a:rPr>
              <a:t> </a:t>
            </a:r>
          </a:p>
        </p:txBody>
      </p:sp>
      <p:sp>
        <p:nvSpPr>
          <p:cNvPr id="6" name="Rectangle 5"/>
          <p:cNvSpPr/>
          <p:nvPr/>
        </p:nvSpPr>
        <p:spPr>
          <a:xfrm>
            <a:off x="5308260" y="1669092"/>
            <a:ext cx="3681351" cy="2308324"/>
          </a:xfrm>
          <a:prstGeom prst="rect">
            <a:avLst/>
          </a:prstGeom>
          <a:ln>
            <a:solidFill>
              <a:srgbClr val="FF0000"/>
            </a:solidFill>
          </a:ln>
        </p:spPr>
        <p:txBody>
          <a:bodyPr wrap="square">
            <a:spAutoFit/>
          </a:bodyPr>
          <a:lstStyle/>
          <a:p>
            <a:pPr algn="just">
              <a:lnSpc>
                <a:spcPct val="150000"/>
              </a:lnSpc>
            </a:pPr>
            <a:r>
              <a:rPr lang="vi-VN" sz="2400" b="1" dirty="0">
                <a:solidFill>
                  <a:srgbClr val="7030A0"/>
                </a:solidFill>
                <a:latin typeface="Arial" panose="020B0604020202020204" pitchFamily="34" charset="0"/>
                <a:cs typeface="Arial" panose="020B0604020202020204" pitchFamily="34" charset="0"/>
              </a:rPr>
              <a:t>           Dấu hai chấm: báo hiệu bộ phận đứng sau là lời giải thích cho bộ phận đứng trước.</a:t>
            </a:r>
          </a:p>
        </p:txBody>
      </p:sp>
      <p:sp>
        <p:nvSpPr>
          <p:cNvPr id="2" name="Rectangle 1"/>
          <p:cNvSpPr/>
          <p:nvPr/>
        </p:nvSpPr>
        <p:spPr>
          <a:xfrm>
            <a:off x="3115303" y="2268195"/>
            <a:ext cx="689612" cy="538609"/>
          </a:xfrm>
          <a:prstGeom prst="rect">
            <a:avLst/>
          </a:prstGeom>
          <a:solidFill>
            <a:schemeClr val="bg1"/>
          </a:solidFill>
        </p:spPr>
        <p:txBody>
          <a:bodyPr wrap="none">
            <a:spAutoFit/>
          </a:bodyPr>
          <a:lstStyle/>
          <a:p>
            <a:r>
              <a:rPr lang="en-US" sz="2900" b="1" dirty="0" err="1">
                <a:solidFill>
                  <a:srgbClr val="FF0000"/>
                </a:solidFill>
                <a:latin typeface="Times New Roman" pitchFamily="18" charset="0"/>
                <a:cs typeface="Times New Roman" pitchFamily="18" charset="0"/>
              </a:rPr>
              <a:t>lạ</a:t>
            </a:r>
            <a:r>
              <a:rPr lang="en-US" sz="2900" b="1" dirty="0">
                <a:solidFill>
                  <a:srgbClr val="FF0000"/>
                </a:solidFill>
                <a:latin typeface="Times New Roman" pitchFamily="18" charset="0"/>
                <a:cs typeface="Times New Roman" pitchFamily="18" charset="0"/>
              </a:rPr>
              <a:t> :</a:t>
            </a:r>
            <a:endParaRPr lang="vi-VN" sz="2900" b="1" dirty="0">
              <a:solidFill>
                <a:srgbClr val="FF0000"/>
              </a:solidFill>
            </a:endParaRPr>
          </a:p>
        </p:txBody>
      </p:sp>
      <p:sp>
        <p:nvSpPr>
          <p:cNvPr id="7" name="Right Arrow 6"/>
          <p:cNvSpPr/>
          <p:nvPr/>
        </p:nvSpPr>
        <p:spPr>
          <a:xfrm>
            <a:off x="4500739" y="2343672"/>
            <a:ext cx="807522" cy="4795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Tree>
    <p:extLst>
      <p:ext uri="{BB962C8B-B14F-4D97-AF65-F5344CB8AC3E}">
        <p14:creationId xmlns:p14="http://schemas.microsoft.com/office/powerpoint/2010/main" val="3979471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7188" y="2348437"/>
            <a:ext cx="4143559" cy="623248"/>
          </a:xfrm>
          <a:prstGeom prst="rect">
            <a:avLst/>
          </a:prstGeom>
          <a:ln>
            <a:solidFill>
              <a:srgbClr val="FF0000"/>
            </a:solidFill>
          </a:ln>
        </p:spPr>
        <p:txBody>
          <a:bodyPr wrap="square" lIns="68580" tIns="34290" rIns="68580" bIns="34290">
            <a:spAutoFit/>
          </a:bodyPr>
          <a:lstStyle/>
          <a:p>
            <a:pPr algn="just"/>
            <a:r>
              <a:rPr lang="en-US" sz="1800" dirty="0">
                <a:solidFill>
                  <a:srgbClr val="FF0000"/>
                </a:solidFill>
                <a:latin typeface="Times New Roman" panose="02020603050405020304" pitchFamily="18" charset="0"/>
                <a:cs typeface="Times New Roman" panose="02020603050405020304" pitchFamily="18" charset="0"/>
              </a:rPr>
              <a:t>b) </a:t>
            </a:r>
            <a:r>
              <a:rPr lang="en-US" sz="1800" dirty="0" err="1">
                <a:solidFill>
                  <a:srgbClr val="FF0000"/>
                </a:solidFill>
                <a:latin typeface="Times New Roman" panose="02020603050405020304" pitchFamily="18" charset="0"/>
                <a:cs typeface="Times New Roman" panose="02020603050405020304" pitchFamily="18" charset="0"/>
              </a:rPr>
              <a:t>Tôi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xoè</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cả</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hai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càng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ra</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bảo</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Nhà</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Trò</a:t>
            </a:r>
            <a:r>
              <a:rPr lang="en-US" sz="1800" dirty="0">
                <a:solidFill>
                  <a:srgbClr val="FF0000"/>
                </a:solidFill>
                <a:latin typeface="Times New Roman" panose="02020603050405020304" pitchFamily="18" charset="0"/>
                <a:cs typeface="Times New Roman" panose="02020603050405020304" pitchFamily="18" charset="0"/>
              </a:rPr>
              <a:t>: </a:t>
            </a:r>
          </a:p>
          <a:p>
            <a:pPr algn="just"/>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Em</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đừng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sợ</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Hãy</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trở</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về</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cùng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với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tôi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đây</a:t>
            </a:r>
            <a:r>
              <a:rPr lang="en-US" sz="1800" dirty="0">
                <a:solidFill>
                  <a:srgbClr val="FF0000"/>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357188" y="3193905"/>
            <a:ext cx="4143559" cy="1731243"/>
          </a:xfrm>
          <a:prstGeom prst="rect">
            <a:avLst/>
          </a:prstGeom>
          <a:ln>
            <a:solidFill>
              <a:srgbClr val="002060"/>
            </a:solidFill>
          </a:ln>
        </p:spPr>
        <p:txBody>
          <a:bodyPr wrap="square" lIns="68580" tIns="34290" rIns="68580" bIns="34290">
            <a:spAutoFit/>
          </a:bodyPr>
          <a:lstStyle/>
          <a:p>
            <a:r>
              <a:rPr lang="en-US" sz="1800" dirty="0">
                <a:solidFill>
                  <a:srgbClr val="002060"/>
                </a:solidFill>
                <a:latin typeface="Times New Roman" panose="02020603050405020304" pitchFamily="18" charset="0"/>
                <a:cs typeface="Times New Roman" panose="02020603050405020304" pitchFamily="18" charset="0"/>
              </a:rPr>
              <a:t>c)   …………….</a:t>
            </a:r>
            <a:endParaRPr lang="vi-VN" sz="1800" dirty="0">
              <a:solidFill>
                <a:srgbClr val="002060"/>
              </a:solidFill>
              <a:latin typeface="Times New Roman" panose="02020603050405020304" pitchFamily="18" charset="0"/>
              <a:cs typeface="Times New Roman" panose="02020603050405020304" pitchFamily="18" charset="0"/>
            </a:endParaRPr>
          </a:p>
          <a:p>
            <a:r>
              <a:rPr lang="vi-VN" sz="1800" dirty="0">
                <a:solidFill>
                  <a:srgbClr val="002060"/>
                </a:solidFill>
                <a:latin typeface="Times New Roman" panose="02020603050405020304" pitchFamily="18" charset="0"/>
                <a:cs typeface="Times New Roman" panose="02020603050405020304" pitchFamily="18" charset="0"/>
              </a:rPr>
              <a:t>      Đến khi về thấy lạ:</a:t>
            </a:r>
          </a:p>
          <a:p>
            <a:r>
              <a:rPr lang="vi-VN" sz="1800" dirty="0">
                <a:solidFill>
                  <a:srgbClr val="002060"/>
                </a:solidFill>
                <a:latin typeface="Times New Roman" panose="02020603050405020304" pitchFamily="18" charset="0"/>
                <a:cs typeface="Times New Roman" panose="02020603050405020304" pitchFamily="18" charset="0"/>
              </a:rPr>
              <a:t>      Sân nhà sao sạch quá </a:t>
            </a:r>
          </a:p>
          <a:p>
            <a:r>
              <a:rPr lang="vi-VN" sz="1800" dirty="0">
                <a:solidFill>
                  <a:srgbClr val="002060"/>
                </a:solidFill>
                <a:latin typeface="Times New Roman" panose="02020603050405020304" pitchFamily="18" charset="0"/>
                <a:cs typeface="Times New Roman" panose="02020603050405020304" pitchFamily="18" charset="0"/>
              </a:rPr>
              <a:t>      Đàn lợn đã được ăn </a:t>
            </a:r>
          </a:p>
          <a:p>
            <a:r>
              <a:rPr lang="vi-VN" sz="1800" dirty="0">
                <a:solidFill>
                  <a:srgbClr val="002060"/>
                </a:solidFill>
                <a:latin typeface="Times New Roman" panose="02020603050405020304" pitchFamily="18" charset="0"/>
                <a:cs typeface="Times New Roman" panose="02020603050405020304" pitchFamily="18" charset="0"/>
              </a:rPr>
              <a:t>      Cơm nước nấu tinh tươm</a:t>
            </a:r>
          </a:p>
          <a:p>
            <a:r>
              <a:rPr lang="vi-VN" sz="1800" dirty="0">
                <a:solidFill>
                  <a:srgbClr val="002060"/>
                </a:solidFill>
                <a:latin typeface="Times New Roman" panose="02020603050405020304" pitchFamily="18" charset="0"/>
                <a:cs typeface="Times New Roman" panose="02020603050405020304" pitchFamily="18" charset="0"/>
              </a:rPr>
              <a:t>      Vườn rau tươi sạch cỏ.</a:t>
            </a:r>
          </a:p>
        </p:txBody>
      </p:sp>
      <p:sp>
        <p:nvSpPr>
          <p:cNvPr id="8" name="Rectangle 7"/>
          <p:cNvSpPr/>
          <p:nvPr/>
        </p:nvSpPr>
        <p:spPr>
          <a:xfrm>
            <a:off x="4929186" y="709459"/>
            <a:ext cx="3871913" cy="1177245"/>
          </a:xfrm>
          <a:prstGeom prst="rect">
            <a:avLst/>
          </a:prstGeom>
          <a:ln>
            <a:solidFill>
              <a:schemeClr val="tx1"/>
            </a:solidFill>
          </a:ln>
        </p:spPr>
        <p:txBody>
          <a:bodyPr wrap="square" lIns="68580" tIns="34290" rIns="68580" bIns="34290">
            <a:spAutoFit/>
          </a:bodyPr>
          <a:lstStyle/>
          <a:p>
            <a:pPr algn="just"/>
            <a:r>
              <a:rPr lang="en-US" sz="1800" dirty="0">
                <a:latin typeface="Times New Roman" panose="02020603050405020304" pitchFamily="18" charset="0"/>
                <a:cs typeface="Times New Roman" panose="02020603050405020304" pitchFamily="18" charset="0"/>
              </a:rPr>
              <a:t>- D</a:t>
            </a:r>
            <a:r>
              <a:rPr lang="vi-VN" sz="1800" dirty="0">
                <a:latin typeface="Times New Roman" panose="02020603050405020304" pitchFamily="18" charset="0"/>
                <a:cs typeface="Times New Roman" panose="02020603050405020304" pitchFamily="18" charset="0"/>
              </a:rPr>
              <a:t>ấu hai chấm báo hiệu bộ phận đứng sau là lời nói của Bác Hồ (ở đây dấu hai chấm được dùng phối hợp với dấu ngoặc kép).</a:t>
            </a:r>
          </a:p>
        </p:txBody>
      </p:sp>
      <p:sp>
        <p:nvSpPr>
          <p:cNvPr id="9" name="Rectangle 8"/>
          <p:cNvSpPr/>
          <p:nvPr/>
        </p:nvSpPr>
        <p:spPr>
          <a:xfrm>
            <a:off x="342898" y="278491"/>
            <a:ext cx="4157849" cy="1731243"/>
          </a:xfrm>
          <a:prstGeom prst="rect">
            <a:avLst/>
          </a:prstGeom>
          <a:ln>
            <a:solidFill>
              <a:schemeClr val="tx1"/>
            </a:solidFill>
          </a:ln>
        </p:spPr>
        <p:txBody>
          <a:bodyPr wrap="square" lIns="68580" tIns="34290" rIns="68580" bIns="34290">
            <a:spAutoFit/>
          </a:bodyPr>
          <a:lstStyle/>
          <a:p>
            <a:pPr algn="just"/>
            <a:r>
              <a:rPr lang="vi-VN" sz="1800" dirty="0">
                <a:latin typeface="+mj-lt"/>
              </a:rPr>
              <a:t>a) Chủ tịch Hồ Chí Minh nói : “Tôi chỉ có một sự ham muốn, ham muốn tột bậc, là làm sao cho nước ta hoàn toàn độc lập, dân ta được hoàn toàn tự do, đồng bào ai cũng có cơm ăn, áo mặc, ai cũng được học hành”. ...</a:t>
            </a:r>
            <a:endParaRPr lang="en-US" sz="1800" dirty="0">
              <a:latin typeface="+mj-lt"/>
            </a:endParaRPr>
          </a:p>
        </p:txBody>
      </p:sp>
      <p:sp>
        <p:nvSpPr>
          <p:cNvPr id="10" name="Rectangle 9"/>
          <p:cNvSpPr/>
          <p:nvPr/>
        </p:nvSpPr>
        <p:spPr>
          <a:xfrm>
            <a:off x="4929188" y="2209937"/>
            <a:ext cx="3968353" cy="900246"/>
          </a:xfrm>
          <a:prstGeom prst="rect">
            <a:avLst/>
          </a:prstGeom>
          <a:ln>
            <a:solidFill>
              <a:srgbClr val="FF0000"/>
            </a:solidFill>
          </a:ln>
        </p:spPr>
        <p:txBody>
          <a:bodyPr wrap="square" lIns="68580" tIns="34290" rIns="68580" bIns="34290">
            <a:spAutoFit/>
          </a:bodyPr>
          <a:lstStyle/>
          <a:p>
            <a:pPr algn="just"/>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Dấu</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hai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chấm</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báo</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hiệu</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bộ</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phận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đứng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sau</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là</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lời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nói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của</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Dế</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Mèn</a:t>
            </a:r>
            <a:r>
              <a:rPr lang="en-US" sz="1800" dirty="0">
                <a:solidFill>
                  <a:srgbClr val="FF0000"/>
                </a:solidFill>
                <a:latin typeface="Times New Roman" panose="02020603050405020304" pitchFamily="18" charset="0"/>
                <a:cs typeface="Times New Roman" panose="02020603050405020304" pitchFamily="18" charset="0"/>
              </a:rPr>
              <a:t> (ở </a:t>
            </a:r>
            <a:r>
              <a:rPr lang="en-US" sz="1800" dirty="0" err="1">
                <a:solidFill>
                  <a:srgbClr val="FF0000"/>
                </a:solidFill>
                <a:latin typeface="Times New Roman" panose="02020603050405020304" pitchFamily="18" charset="0"/>
                <a:cs typeface="Times New Roman" panose="02020603050405020304" pitchFamily="18" charset="0"/>
              </a:rPr>
              <a:t>đây</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dấu</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hai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chấm</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phối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hợp</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với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dấu</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gạch</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đầu</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dòng</a:t>
            </a:r>
            <a:r>
              <a:rPr lang="en-US" sz="1800" dirty="0">
                <a:solidFill>
                  <a:srgbClr val="FF0000"/>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4929188" y="3609403"/>
            <a:ext cx="4000500" cy="900246"/>
          </a:xfrm>
          <a:prstGeom prst="rect">
            <a:avLst/>
          </a:prstGeom>
          <a:ln>
            <a:solidFill>
              <a:srgbClr val="002060"/>
            </a:solidFill>
          </a:ln>
        </p:spPr>
        <p:txBody>
          <a:bodyPr wrap="square" lIns="68580" tIns="34290" rIns="68580" bIns="34290">
            <a:spAutoFit/>
          </a:bodyPr>
          <a:lstStyle/>
          <a:p>
            <a:pPr algn="just"/>
            <a:r>
              <a:rPr lang="en-US" sz="1800" dirty="0">
                <a:solidFill>
                  <a:srgbClr val="002060"/>
                </a:solidFill>
                <a:latin typeface="Times New Roman" panose="02020603050405020304" pitchFamily="18" charset="0"/>
                <a:cs typeface="Times New Roman" panose="02020603050405020304" pitchFamily="18" charset="0"/>
              </a:rPr>
              <a:t>- D</a:t>
            </a:r>
            <a:r>
              <a:rPr lang="vi-VN" sz="1800" dirty="0">
                <a:solidFill>
                  <a:srgbClr val="002060"/>
                </a:solidFill>
                <a:latin typeface="Times New Roman" panose="02020603050405020304" pitchFamily="18" charset="0"/>
                <a:cs typeface="Times New Roman" panose="02020603050405020304" pitchFamily="18" charset="0"/>
              </a:rPr>
              <a:t>ấu hai chấm báo hiệu bộ </a:t>
            </a:r>
            <a:r>
              <a:rPr lang="vi-VN" sz="1800">
                <a:solidFill>
                  <a:srgbClr val="002060"/>
                </a:solidFill>
                <a:latin typeface="Times New Roman" panose="02020603050405020304" pitchFamily="18" charset="0"/>
                <a:cs typeface="Times New Roman" panose="02020603050405020304" pitchFamily="18" charset="0"/>
              </a:rPr>
              <a:t>phận đứng </a:t>
            </a:r>
            <a:r>
              <a:rPr lang="vi-VN" sz="1800" dirty="0">
                <a:solidFill>
                  <a:srgbClr val="002060"/>
                </a:solidFill>
                <a:latin typeface="Times New Roman" panose="02020603050405020304" pitchFamily="18" charset="0"/>
                <a:cs typeface="Times New Roman" panose="02020603050405020304" pitchFamily="18" charset="0"/>
              </a:rPr>
              <a:t>sau là lời giải thích những điều kì lạ mà bà cụ thấy khi về nhà.</a:t>
            </a:r>
          </a:p>
        </p:txBody>
      </p:sp>
      <p:cxnSp>
        <p:nvCxnSpPr>
          <p:cNvPr id="3" name="Straight Connector 2"/>
          <p:cNvCxnSpPr>
            <a:stCxn id="9" idx="3"/>
          </p:cNvCxnSpPr>
          <p:nvPr/>
        </p:nvCxnSpPr>
        <p:spPr>
          <a:xfrm flipV="1">
            <a:off x="4500747" y="1144112"/>
            <a:ext cx="428441"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500745" y="2674038"/>
            <a:ext cx="428441"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500744" y="4059526"/>
            <a:ext cx="428441" cy="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144054" y="220241"/>
            <a:ext cx="296883" cy="5623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p:cNvSpPr/>
          <p:nvPr/>
        </p:nvSpPr>
        <p:spPr>
          <a:xfrm>
            <a:off x="3904073" y="2209937"/>
            <a:ext cx="296883" cy="56237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p:cNvSpPr/>
          <p:nvPr/>
        </p:nvSpPr>
        <p:spPr>
          <a:xfrm>
            <a:off x="2381310" y="3328213"/>
            <a:ext cx="296883" cy="56237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463348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1000" fill="hold"/>
                                        <p:tgtEl>
                                          <p:spTgt spid="11"/>
                                        </p:tgtEl>
                                        <p:attrNameLst>
                                          <p:attrName>ppt_w</p:attrName>
                                        </p:attrNameLst>
                                      </p:cBhvr>
                                      <p:tavLst>
                                        <p:tav tm="0">
                                          <p:val>
                                            <p:fltVal val="0"/>
                                          </p:val>
                                        </p:tav>
                                        <p:tav tm="100000">
                                          <p:val>
                                            <p:strVal val="#ppt_w"/>
                                          </p:val>
                                        </p:tav>
                                      </p:tavLst>
                                    </p:anim>
                                    <p:anim calcmode="lin" valueType="num">
                                      <p:cBhvr>
                                        <p:cTn id="64" dur="1000" fill="hold"/>
                                        <p:tgtEl>
                                          <p:spTgt spid="11"/>
                                        </p:tgtEl>
                                        <p:attrNameLst>
                                          <p:attrName>ppt_h</p:attrName>
                                        </p:attrNameLst>
                                      </p:cBhvr>
                                      <p:tavLst>
                                        <p:tav tm="0">
                                          <p:val>
                                            <p:fltVal val="0"/>
                                          </p:val>
                                        </p:tav>
                                        <p:tav tm="100000">
                                          <p:val>
                                            <p:strVal val="#ppt_h"/>
                                          </p:val>
                                        </p:tav>
                                      </p:tavLst>
                                    </p:anim>
                                    <p:anim calcmode="lin" valueType="num">
                                      <p:cBhvr>
                                        <p:cTn id="65" dur="1000" fill="hold"/>
                                        <p:tgtEl>
                                          <p:spTgt spid="11"/>
                                        </p:tgtEl>
                                        <p:attrNameLst>
                                          <p:attrName>style.rotation</p:attrName>
                                        </p:attrNameLst>
                                      </p:cBhvr>
                                      <p:tavLst>
                                        <p:tav tm="0">
                                          <p:val>
                                            <p:fltVal val="90"/>
                                          </p:val>
                                        </p:tav>
                                        <p:tav tm="100000">
                                          <p:val>
                                            <p:fltVal val="0"/>
                                          </p:val>
                                        </p:tav>
                                      </p:tavLst>
                                    </p:anim>
                                    <p:animEffect transition="in" filter="fade">
                                      <p:cBhvr>
                                        <p:cTn id="66" dur="1000"/>
                                        <p:tgtEl>
                                          <p:spTgt spid="11"/>
                                        </p:tgtEl>
                                      </p:cBhvr>
                                    </p:animEffect>
                                  </p:childTnLst>
                                </p:cTn>
                              </p:par>
                              <p:par>
                                <p:cTn id="67" presetID="1"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412" y="115866"/>
            <a:ext cx="3422932" cy="491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5801" y="926067"/>
            <a:ext cx="2691973" cy="646331"/>
          </a:xfrm>
          <a:prstGeom prst="rect">
            <a:avLst/>
          </a:prstGeom>
          <a:noFill/>
        </p:spPr>
        <p:txBody>
          <a:bodyPr wrap="square">
            <a:spAutoFit/>
          </a:bodyPr>
          <a:lstStyle/>
          <a:p>
            <a:pPr>
              <a:defRPr/>
            </a:pPr>
            <a:r>
              <a:rPr lang="en-US" sz="3600" b="1" dirty="0" err="1">
                <a:ln w="0"/>
                <a:solidFill>
                  <a:srgbClr val="002060"/>
                </a:solidFill>
                <a:effectLst>
                  <a:outerShdw blurRad="38100" dist="25400" dir="5400000" algn="ctr" rotWithShape="0">
                    <a:srgbClr val="6E747A">
                      <a:alpha val="43000"/>
                    </a:srgbClr>
                  </a:outerShdw>
                </a:effectLst>
                <a:latin typeface="Arial"/>
              </a:rPr>
              <a:t>II.Ghi</a:t>
            </a:r>
            <a:r>
              <a:rPr lang="en-US" sz="3600" b="1" dirty="0">
                <a:ln w="0"/>
                <a:solidFill>
                  <a:srgbClr val="002060"/>
                </a:solidFill>
                <a:effectLst>
                  <a:outerShdw blurRad="38100" dist="25400" dir="5400000" algn="ctr" rotWithShape="0">
                    <a:srgbClr val="6E747A">
                      <a:alpha val="43000"/>
                    </a:srgbClr>
                  </a:outerShdw>
                </a:effectLst>
                <a:latin typeface="Arial"/>
              </a:rPr>
              <a:t> </a:t>
            </a:r>
            <a:r>
              <a:rPr lang="en-US" sz="3600" b="1" dirty="0" err="1">
                <a:ln w="0"/>
                <a:solidFill>
                  <a:srgbClr val="002060"/>
                </a:solidFill>
                <a:effectLst>
                  <a:outerShdw blurRad="38100" dist="25400" dir="5400000" algn="ctr" rotWithShape="0">
                    <a:srgbClr val="6E747A">
                      <a:alpha val="43000"/>
                    </a:srgbClr>
                  </a:outerShdw>
                </a:effectLst>
                <a:latin typeface="Arial"/>
              </a:rPr>
              <a:t>nhớ</a:t>
            </a:r>
            <a:endParaRPr lang="en-US" sz="3600" b="1" dirty="0">
              <a:ln w="0"/>
              <a:solidFill>
                <a:srgbClr val="002060"/>
              </a:solidFill>
              <a:effectLst>
                <a:outerShdw blurRad="38100" dist="25400" dir="5400000" algn="ctr" rotWithShape="0">
                  <a:srgbClr val="6E747A">
                    <a:alpha val="43000"/>
                  </a:srgbClr>
                </a:outerShdw>
              </a:effectLst>
              <a:latin typeface="Arial"/>
            </a:endParaRPr>
          </a:p>
        </p:txBody>
      </p:sp>
      <p:grpSp>
        <p:nvGrpSpPr>
          <p:cNvPr id="6" name="Group 8"/>
          <p:cNvGrpSpPr>
            <a:grpSpLocks/>
          </p:cNvGrpSpPr>
          <p:nvPr/>
        </p:nvGrpSpPr>
        <p:grpSpPr bwMode="auto">
          <a:xfrm>
            <a:off x="1729740" y="2697673"/>
            <a:ext cx="6202680" cy="2341220"/>
            <a:chOff x="3124200" y="2500952"/>
            <a:chExt cx="3429000" cy="1143000"/>
          </a:xfrm>
        </p:grpSpPr>
        <p:sp>
          <p:nvSpPr>
            <p:cNvPr id="7" name="Flowchart: Process 42"/>
            <p:cNvSpPr/>
            <p:nvPr/>
          </p:nvSpPr>
          <p:spPr>
            <a:xfrm>
              <a:off x="3124200" y="2500952"/>
              <a:ext cx="3429000" cy="1143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3333" y="0"/>
                    <a:pt x="5314" y="761"/>
                    <a:pt x="10000" y="0"/>
                  </a:cubicBezTo>
                  <a:cubicBezTo>
                    <a:pt x="9762" y="4982"/>
                    <a:pt x="9801" y="6033"/>
                    <a:pt x="10000" y="10000"/>
                  </a:cubicBezTo>
                  <a:cubicBezTo>
                    <a:pt x="5672" y="9112"/>
                    <a:pt x="3333" y="10000"/>
                    <a:pt x="0" y="10000"/>
                  </a:cubicBezTo>
                  <a:cubicBezTo>
                    <a:pt x="239" y="5525"/>
                    <a:pt x="0" y="3333"/>
                    <a:pt x="0" y="0"/>
                  </a:cubicBezTo>
                  <a:close/>
                </a:path>
              </a:pathLst>
            </a:custGeom>
            <a:solidFill>
              <a:srgbClr val="FF9393"/>
            </a:solidFill>
            <a:ln w="25400" cap="flat" cmpd="sng" algn="ctr">
              <a:noFill/>
              <a:prstDash val="solid"/>
            </a:ln>
            <a:effectLst>
              <a:outerShdw blurRad="76200" dist="38100" dir="8100000" algn="tr" rotWithShape="0">
                <a:prstClr val="black">
                  <a:alpha val="40000"/>
                </a:prstClr>
              </a:outerShdw>
            </a:effectLst>
          </p:spPr>
          <p:txBody>
            <a:bodyPr anchor="ctr"/>
            <a:lstStyle/>
            <a:p>
              <a:pPr algn="ctr">
                <a:defRPr/>
              </a:pPr>
              <a:endParaRPr lang="en-US" sz="1800" kern="0">
                <a:solidFill>
                  <a:prstClr val="white"/>
                </a:solidFill>
                <a:latin typeface="Calibri"/>
              </a:endParaRPr>
            </a:p>
          </p:txBody>
        </p:sp>
        <p:grpSp>
          <p:nvGrpSpPr>
            <p:cNvPr id="8" name="Group 7"/>
            <p:cNvGrpSpPr/>
            <p:nvPr/>
          </p:nvGrpSpPr>
          <p:grpSpPr>
            <a:xfrm>
              <a:off x="3183454" y="2523837"/>
              <a:ext cx="182880" cy="182880"/>
              <a:chOff x="4917745" y="2286000"/>
              <a:chExt cx="2558303" cy="2438399"/>
            </a:xfrm>
            <a:effectLst>
              <a:outerShdw blurRad="50800" dist="38100" dir="8100000" algn="tr" rotWithShape="0">
                <a:prstClr val="black">
                  <a:alpha val="40000"/>
                </a:prstClr>
              </a:outerShdw>
            </a:effectLst>
          </p:grpSpPr>
          <p:sp>
            <p:nvSpPr>
              <p:cNvPr id="13" name="Oval 12"/>
              <p:cNvSpPr/>
              <p:nvPr/>
            </p:nvSpPr>
            <p:spPr>
              <a:xfrm>
                <a:off x="4917745" y="2429067"/>
                <a:ext cx="2295331" cy="2295332"/>
              </a:xfrm>
              <a:prstGeom prst="ellipse">
                <a:avLst/>
              </a:prstGeom>
              <a:gradFill rotWithShape="1">
                <a:gsLst>
                  <a:gs pos="0">
                    <a:srgbClr val="DA0000"/>
                  </a:gs>
                  <a:gs pos="80000">
                    <a:srgbClr val="D60000"/>
                  </a:gs>
                  <a:gs pos="100000">
                    <a:srgbClr val="AC0000"/>
                  </a:gs>
                </a:gsLst>
                <a:lin ang="16200000" scaled="0"/>
              </a:gradFill>
              <a:ln w="9525"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anchor="ctr"/>
              <a:lstStyle/>
              <a:p>
                <a:pPr algn="ctr">
                  <a:defRPr/>
                </a:pPr>
                <a:endParaRPr lang="en-US" sz="1800" kern="0">
                  <a:solidFill>
                    <a:prstClr val="white"/>
                  </a:solidFill>
                  <a:latin typeface="Calibri"/>
                </a:endParaRPr>
              </a:p>
            </p:txBody>
          </p:sp>
          <p:sp>
            <p:nvSpPr>
              <p:cNvPr id="14" name="Oval 13"/>
              <p:cNvSpPr/>
              <p:nvPr/>
            </p:nvSpPr>
            <p:spPr>
              <a:xfrm>
                <a:off x="5945828" y="2286000"/>
                <a:ext cx="1530220" cy="1530222"/>
              </a:xfrm>
              <a:prstGeom prst="ellipse">
                <a:avLst/>
              </a:prstGeom>
              <a:gradFill rotWithShape="1">
                <a:gsLst>
                  <a:gs pos="0">
                    <a:srgbClr val="DA0000"/>
                  </a:gs>
                  <a:gs pos="80000">
                    <a:srgbClr val="D60000"/>
                  </a:gs>
                  <a:gs pos="100000">
                    <a:srgbClr val="AC0000"/>
                  </a:gs>
                </a:gsLst>
                <a:lin ang="16200000" scaled="0"/>
              </a:gradFill>
              <a:ln w="9525"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anchor="ctr"/>
              <a:lstStyle/>
              <a:p>
                <a:pPr algn="ctr">
                  <a:defRPr/>
                </a:pPr>
                <a:endParaRPr lang="en-US" sz="1800" kern="0">
                  <a:solidFill>
                    <a:prstClr val="white"/>
                  </a:solidFill>
                  <a:latin typeface="Calibri"/>
                </a:endParaRPr>
              </a:p>
            </p:txBody>
          </p:sp>
          <p:sp>
            <p:nvSpPr>
              <p:cNvPr id="15"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ysClr val="window" lastClr="FFFFFF"/>
              </a:solidFill>
              <a:ln w="25400" cap="flat" cmpd="sng" algn="ctr">
                <a:noFill/>
                <a:prstDash val="solid"/>
              </a:ln>
              <a:effectLst/>
            </p:spPr>
            <p:txBody>
              <a:bodyPr anchor="ctr"/>
              <a:lstStyle/>
              <a:p>
                <a:pPr algn="ctr">
                  <a:defRPr/>
                </a:pPr>
                <a:endParaRPr lang="en-US" sz="1800" kern="0">
                  <a:solidFill>
                    <a:prstClr val="white"/>
                  </a:solidFill>
                  <a:latin typeface="Calibri"/>
                </a:endParaRPr>
              </a:p>
            </p:txBody>
          </p:sp>
        </p:grpSp>
        <p:grpSp>
          <p:nvGrpSpPr>
            <p:cNvPr id="9" name="Group 8"/>
            <p:cNvGrpSpPr/>
            <p:nvPr/>
          </p:nvGrpSpPr>
          <p:grpSpPr>
            <a:xfrm>
              <a:off x="6324600" y="2523837"/>
              <a:ext cx="182880" cy="182880"/>
              <a:chOff x="4917745" y="2286000"/>
              <a:chExt cx="2558303" cy="2438399"/>
            </a:xfrm>
            <a:effectLst>
              <a:outerShdw blurRad="50800" dist="38100" dir="8100000" algn="tr" rotWithShape="0">
                <a:prstClr val="black">
                  <a:alpha val="40000"/>
                </a:prstClr>
              </a:outerShdw>
            </a:effectLst>
          </p:grpSpPr>
          <p:sp>
            <p:nvSpPr>
              <p:cNvPr id="10" name="Oval 9"/>
              <p:cNvSpPr/>
              <p:nvPr/>
            </p:nvSpPr>
            <p:spPr>
              <a:xfrm>
                <a:off x="4917745" y="2429067"/>
                <a:ext cx="2295331" cy="2295332"/>
              </a:xfrm>
              <a:prstGeom prst="ellipse">
                <a:avLst/>
              </a:prstGeom>
              <a:gradFill rotWithShape="1">
                <a:gsLst>
                  <a:gs pos="0">
                    <a:srgbClr val="DA0000"/>
                  </a:gs>
                  <a:gs pos="80000">
                    <a:srgbClr val="D60000"/>
                  </a:gs>
                  <a:gs pos="100000">
                    <a:srgbClr val="AC0000"/>
                  </a:gs>
                </a:gsLst>
                <a:lin ang="16200000" scaled="0"/>
              </a:gradFill>
              <a:ln w="9525"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anchor="ctr"/>
              <a:lstStyle/>
              <a:p>
                <a:pPr algn="ctr">
                  <a:defRPr/>
                </a:pPr>
                <a:endParaRPr lang="en-US" sz="1800" kern="0">
                  <a:solidFill>
                    <a:prstClr val="white"/>
                  </a:solidFill>
                  <a:latin typeface="Calibri"/>
                </a:endParaRPr>
              </a:p>
            </p:txBody>
          </p:sp>
          <p:sp>
            <p:nvSpPr>
              <p:cNvPr id="11" name="Oval 10"/>
              <p:cNvSpPr/>
              <p:nvPr/>
            </p:nvSpPr>
            <p:spPr>
              <a:xfrm>
                <a:off x="5945828" y="2286000"/>
                <a:ext cx="1530220" cy="1530222"/>
              </a:xfrm>
              <a:prstGeom prst="ellipse">
                <a:avLst/>
              </a:prstGeom>
              <a:gradFill rotWithShape="1">
                <a:gsLst>
                  <a:gs pos="0">
                    <a:srgbClr val="DA0000"/>
                  </a:gs>
                  <a:gs pos="80000">
                    <a:srgbClr val="D60000"/>
                  </a:gs>
                  <a:gs pos="100000">
                    <a:srgbClr val="AC0000"/>
                  </a:gs>
                </a:gsLst>
                <a:lin ang="16200000" scaled="0"/>
              </a:gradFill>
              <a:ln w="9525"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anchor="ctr"/>
              <a:lstStyle/>
              <a:p>
                <a:pPr algn="ctr">
                  <a:defRPr/>
                </a:pPr>
                <a:endParaRPr lang="en-US" sz="1800" kern="0">
                  <a:solidFill>
                    <a:prstClr val="white"/>
                  </a:solidFill>
                  <a:latin typeface="Calibri"/>
                </a:endParaRPr>
              </a:p>
            </p:txBody>
          </p:sp>
          <p:sp>
            <p:nvSpPr>
              <p:cNvPr id="12"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ysClr val="window" lastClr="FFFFFF"/>
              </a:solidFill>
              <a:ln w="25400" cap="flat" cmpd="sng" algn="ctr">
                <a:noFill/>
                <a:prstDash val="solid"/>
              </a:ln>
              <a:effectLst/>
            </p:spPr>
            <p:txBody>
              <a:bodyPr anchor="ctr"/>
              <a:lstStyle/>
              <a:p>
                <a:pPr algn="ctr">
                  <a:defRPr/>
                </a:pPr>
                <a:endParaRPr lang="en-US" sz="1800" kern="0">
                  <a:solidFill>
                    <a:prstClr val="white"/>
                  </a:solidFill>
                  <a:latin typeface="Calibri"/>
                </a:endParaRPr>
              </a:p>
            </p:txBody>
          </p:sp>
        </p:grpSp>
      </p:grpSp>
      <p:grpSp>
        <p:nvGrpSpPr>
          <p:cNvPr id="16" name="Group 18"/>
          <p:cNvGrpSpPr>
            <a:grpSpLocks/>
          </p:cNvGrpSpPr>
          <p:nvPr/>
        </p:nvGrpSpPr>
        <p:grpSpPr bwMode="auto">
          <a:xfrm>
            <a:off x="3901440" y="230071"/>
            <a:ext cx="5004431" cy="2451757"/>
            <a:chOff x="1398228" y="3955143"/>
            <a:chExt cx="2442381" cy="1148248"/>
          </a:xfrm>
        </p:grpSpPr>
        <p:sp>
          <p:nvSpPr>
            <p:cNvPr id="17" name="Flowchart: Process 42"/>
            <p:cNvSpPr/>
            <p:nvPr/>
          </p:nvSpPr>
          <p:spPr>
            <a:xfrm>
              <a:off x="1398228" y="3960416"/>
              <a:ext cx="2442381" cy="114297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cubicBezTo>
                    <a:pt x="3333" y="0"/>
                    <a:pt x="5314" y="761"/>
                    <a:pt x="10000" y="0"/>
                  </a:cubicBezTo>
                  <a:cubicBezTo>
                    <a:pt x="9762" y="4982"/>
                    <a:pt x="9801" y="6033"/>
                    <a:pt x="10000" y="10000"/>
                  </a:cubicBezTo>
                  <a:cubicBezTo>
                    <a:pt x="5672" y="9112"/>
                    <a:pt x="3333" y="10000"/>
                    <a:pt x="0" y="10000"/>
                  </a:cubicBezTo>
                  <a:cubicBezTo>
                    <a:pt x="239" y="5525"/>
                    <a:pt x="0" y="3333"/>
                    <a:pt x="0" y="0"/>
                  </a:cubicBezTo>
                  <a:close/>
                </a:path>
              </a:pathLst>
            </a:custGeom>
            <a:solidFill>
              <a:srgbClr val="B4DE86"/>
            </a:solidFill>
            <a:ln w="25400" cap="flat" cmpd="sng" algn="ctr">
              <a:noFill/>
              <a:prstDash val="solid"/>
            </a:ln>
            <a:effectLst>
              <a:outerShdw blurRad="76200" dist="38100" dir="8100000" algn="tr" rotWithShape="0">
                <a:prstClr val="black">
                  <a:alpha val="40000"/>
                </a:prstClr>
              </a:outerShdw>
            </a:effectLst>
          </p:spPr>
          <p:txBody>
            <a:bodyPr anchor="ctr"/>
            <a:lstStyle/>
            <a:p>
              <a:pPr algn="ctr">
                <a:defRPr/>
              </a:pPr>
              <a:endParaRPr lang="en-US" sz="1350" kern="0">
                <a:solidFill>
                  <a:prstClr val="white"/>
                </a:solidFill>
                <a:latin typeface="Calibri"/>
              </a:endParaRPr>
            </a:p>
          </p:txBody>
        </p:sp>
        <p:grpSp>
          <p:nvGrpSpPr>
            <p:cNvPr id="18" name="Group 17"/>
            <p:cNvGrpSpPr/>
            <p:nvPr/>
          </p:nvGrpSpPr>
          <p:grpSpPr>
            <a:xfrm>
              <a:off x="1424235" y="3955143"/>
              <a:ext cx="182880" cy="182880"/>
              <a:chOff x="4917745" y="2286000"/>
              <a:chExt cx="2558303" cy="2438399"/>
            </a:xfrm>
            <a:effectLst>
              <a:outerShdw blurRad="50800" dist="38100" dir="8100000" algn="tr" rotWithShape="0">
                <a:prstClr val="black">
                  <a:alpha val="40000"/>
                </a:prstClr>
              </a:outerShdw>
            </a:effectLst>
          </p:grpSpPr>
          <p:sp>
            <p:nvSpPr>
              <p:cNvPr id="23" name="Oval 22"/>
              <p:cNvSpPr/>
              <p:nvPr/>
            </p:nvSpPr>
            <p:spPr>
              <a:xfrm>
                <a:off x="4917745" y="2429067"/>
                <a:ext cx="2295331" cy="2295332"/>
              </a:xfrm>
              <a:prstGeom prst="ellipse">
                <a:avLst/>
              </a:prstGeom>
              <a:gradFill rotWithShape="1">
                <a:gsLst>
                  <a:gs pos="0">
                    <a:srgbClr val="DA0000"/>
                  </a:gs>
                  <a:gs pos="80000">
                    <a:srgbClr val="D60000"/>
                  </a:gs>
                  <a:gs pos="100000">
                    <a:srgbClr val="AC0000"/>
                  </a:gs>
                </a:gsLst>
                <a:lin ang="16200000" scaled="0"/>
              </a:gradFill>
              <a:ln w="9525"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anchor="ctr"/>
              <a:lstStyle/>
              <a:p>
                <a:pPr algn="ctr">
                  <a:defRPr/>
                </a:pPr>
                <a:endParaRPr lang="en-US" sz="1350" kern="0">
                  <a:solidFill>
                    <a:prstClr val="white"/>
                  </a:solidFill>
                  <a:latin typeface="Calibri"/>
                </a:endParaRPr>
              </a:p>
            </p:txBody>
          </p:sp>
          <p:sp>
            <p:nvSpPr>
              <p:cNvPr id="24" name="Oval 23"/>
              <p:cNvSpPr/>
              <p:nvPr/>
            </p:nvSpPr>
            <p:spPr>
              <a:xfrm>
                <a:off x="5945828" y="2286000"/>
                <a:ext cx="1530220" cy="1530222"/>
              </a:xfrm>
              <a:prstGeom prst="ellipse">
                <a:avLst/>
              </a:prstGeom>
              <a:gradFill rotWithShape="1">
                <a:gsLst>
                  <a:gs pos="0">
                    <a:srgbClr val="DA0000"/>
                  </a:gs>
                  <a:gs pos="80000">
                    <a:srgbClr val="D60000"/>
                  </a:gs>
                  <a:gs pos="100000">
                    <a:srgbClr val="AC0000"/>
                  </a:gs>
                </a:gsLst>
                <a:lin ang="16200000" scaled="0"/>
              </a:gradFill>
              <a:ln w="9525"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anchor="ctr"/>
              <a:lstStyle/>
              <a:p>
                <a:pPr algn="ctr">
                  <a:defRPr/>
                </a:pPr>
                <a:endParaRPr lang="en-US" sz="1350" kern="0">
                  <a:solidFill>
                    <a:prstClr val="white"/>
                  </a:solidFill>
                  <a:latin typeface="Calibri"/>
                </a:endParaRPr>
              </a:p>
            </p:txBody>
          </p:sp>
          <p:sp>
            <p:nvSpPr>
              <p:cNvPr id="25"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ysClr val="window" lastClr="FFFFFF"/>
              </a:solidFill>
              <a:ln w="25400" cap="flat" cmpd="sng" algn="ctr">
                <a:noFill/>
                <a:prstDash val="solid"/>
              </a:ln>
              <a:effectLst/>
            </p:spPr>
            <p:txBody>
              <a:bodyPr anchor="ctr"/>
              <a:lstStyle/>
              <a:p>
                <a:pPr algn="ctr">
                  <a:defRPr/>
                </a:pPr>
                <a:endParaRPr lang="en-US" sz="1350" kern="0">
                  <a:solidFill>
                    <a:prstClr val="white"/>
                  </a:solidFill>
                  <a:latin typeface="Calibri"/>
                </a:endParaRPr>
              </a:p>
            </p:txBody>
          </p:sp>
        </p:grpSp>
        <p:grpSp>
          <p:nvGrpSpPr>
            <p:cNvPr id="19" name="Group 18"/>
            <p:cNvGrpSpPr/>
            <p:nvPr/>
          </p:nvGrpSpPr>
          <p:grpSpPr>
            <a:xfrm>
              <a:off x="3627120" y="3983718"/>
              <a:ext cx="182880" cy="182880"/>
              <a:chOff x="4917745" y="2286000"/>
              <a:chExt cx="2558303" cy="2438399"/>
            </a:xfrm>
            <a:effectLst>
              <a:outerShdw blurRad="50800" dist="38100" dir="8100000" algn="tr" rotWithShape="0">
                <a:prstClr val="black">
                  <a:alpha val="40000"/>
                </a:prstClr>
              </a:outerShdw>
            </a:effectLst>
          </p:grpSpPr>
          <p:sp>
            <p:nvSpPr>
              <p:cNvPr id="20" name="Oval 19"/>
              <p:cNvSpPr/>
              <p:nvPr/>
            </p:nvSpPr>
            <p:spPr>
              <a:xfrm>
                <a:off x="4917745" y="2429067"/>
                <a:ext cx="2295331" cy="2295332"/>
              </a:xfrm>
              <a:prstGeom prst="ellipse">
                <a:avLst/>
              </a:prstGeom>
              <a:gradFill rotWithShape="1">
                <a:gsLst>
                  <a:gs pos="0">
                    <a:srgbClr val="DA0000"/>
                  </a:gs>
                  <a:gs pos="80000">
                    <a:srgbClr val="D60000"/>
                  </a:gs>
                  <a:gs pos="100000">
                    <a:srgbClr val="AC0000"/>
                  </a:gs>
                </a:gsLst>
                <a:lin ang="16200000" scaled="0"/>
              </a:gradFill>
              <a:ln w="9525"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anchor="ctr"/>
              <a:lstStyle/>
              <a:p>
                <a:pPr algn="ctr">
                  <a:defRPr/>
                </a:pPr>
                <a:endParaRPr lang="en-US" sz="1350" kern="0">
                  <a:solidFill>
                    <a:prstClr val="white"/>
                  </a:solidFill>
                  <a:latin typeface="Calibri"/>
                </a:endParaRPr>
              </a:p>
            </p:txBody>
          </p:sp>
          <p:sp>
            <p:nvSpPr>
              <p:cNvPr id="21" name="Oval 20"/>
              <p:cNvSpPr/>
              <p:nvPr/>
            </p:nvSpPr>
            <p:spPr>
              <a:xfrm>
                <a:off x="5945828" y="2286000"/>
                <a:ext cx="1530220" cy="1530222"/>
              </a:xfrm>
              <a:prstGeom prst="ellipse">
                <a:avLst/>
              </a:prstGeom>
              <a:gradFill rotWithShape="1">
                <a:gsLst>
                  <a:gs pos="0">
                    <a:srgbClr val="DA0000"/>
                  </a:gs>
                  <a:gs pos="80000">
                    <a:srgbClr val="D60000"/>
                  </a:gs>
                  <a:gs pos="100000">
                    <a:srgbClr val="AC0000"/>
                  </a:gs>
                </a:gsLst>
                <a:lin ang="16200000" scaled="0"/>
              </a:gradFill>
              <a:ln w="9525"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anchor="ctr"/>
              <a:lstStyle/>
              <a:p>
                <a:pPr algn="ctr">
                  <a:defRPr/>
                </a:pPr>
                <a:endParaRPr lang="en-US" sz="1350" kern="0">
                  <a:solidFill>
                    <a:prstClr val="white"/>
                  </a:solidFill>
                  <a:latin typeface="Calibri"/>
                </a:endParaRPr>
              </a:p>
            </p:txBody>
          </p:sp>
          <p:sp>
            <p:nvSpPr>
              <p:cNvPr id="22" name="Oval 10"/>
              <p:cNvSpPr/>
              <p:nvPr/>
            </p:nvSpPr>
            <p:spPr>
              <a:xfrm>
                <a:off x="6054828" y="2667000"/>
                <a:ext cx="1107972" cy="1023687"/>
              </a:xfrm>
              <a:custGeom>
                <a:avLst/>
                <a:gdLst>
                  <a:gd name="connsiteX0" fmla="*/ 189017 w 1045863"/>
                  <a:gd name="connsiteY0" fmla="*/ 0 h 1103312"/>
                  <a:gd name="connsiteX1" fmla="*/ 97056 w 1045863"/>
                  <a:gd name="connsiteY1" fmla="*/ 259496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828576 w 1045863"/>
                  <a:gd name="connsiteY2" fmla="*/ 991016 h 1103312"/>
                  <a:gd name="connsiteX3" fmla="*/ 1045863 w 1045863"/>
                  <a:gd name="connsiteY3" fmla="*/ 954468 h 1103312"/>
                  <a:gd name="connsiteX4" fmla="*/ 640080 w 1045863"/>
                  <a:gd name="connsiteY4" fmla="*/ 1103312 h 1103312"/>
                  <a:gd name="connsiteX5" fmla="*/ 0 w 1045863"/>
                  <a:gd name="connsiteY5" fmla="*/ 463232 h 1103312"/>
                  <a:gd name="connsiteX6" fmla="*/ 189017 w 1045863"/>
                  <a:gd name="connsiteY6" fmla="*/ 0 h 1103312"/>
                  <a:gd name="connsiteX0" fmla="*/ 189017 w 1045863"/>
                  <a:gd name="connsiteY0" fmla="*/ 0 h 1103312"/>
                  <a:gd name="connsiteX1" fmla="*/ 482067 w 1045863"/>
                  <a:gd name="connsiteY1" fmla="*/ 800917 h 1103312"/>
                  <a:gd name="connsiteX2" fmla="*/ 1045863 w 1045863"/>
                  <a:gd name="connsiteY2" fmla="*/ 954468 h 1103312"/>
                  <a:gd name="connsiteX3" fmla="*/ 640080 w 1045863"/>
                  <a:gd name="connsiteY3" fmla="*/ 1103312 h 1103312"/>
                  <a:gd name="connsiteX4" fmla="*/ 0 w 1045863"/>
                  <a:gd name="connsiteY4" fmla="*/ 463232 h 1103312"/>
                  <a:gd name="connsiteX5" fmla="*/ 189017 w 1045863"/>
                  <a:gd name="connsiteY5" fmla="*/ 0 h 1103312"/>
                  <a:gd name="connsiteX0" fmla="*/ 189017 w 1178210"/>
                  <a:gd name="connsiteY0" fmla="*/ 0 h 1103312"/>
                  <a:gd name="connsiteX1" fmla="*/ 482067 w 1178210"/>
                  <a:gd name="connsiteY1" fmla="*/ 800917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189017 w 1178210"/>
                  <a:gd name="connsiteY0" fmla="*/ 0 h 1103312"/>
                  <a:gd name="connsiteX1" fmla="*/ 494099 w 1178210"/>
                  <a:gd name="connsiteY1" fmla="*/ 596381 h 1103312"/>
                  <a:gd name="connsiteX2" fmla="*/ 1178210 w 1178210"/>
                  <a:gd name="connsiteY2" fmla="*/ 810089 h 1103312"/>
                  <a:gd name="connsiteX3" fmla="*/ 640080 w 1178210"/>
                  <a:gd name="connsiteY3" fmla="*/ 1103312 h 1103312"/>
                  <a:gd name="connsiteX4" fmla="*/ 0 w 1178210"/>
                  <a:gd name="connsiteY4" fmla="*/ 463232 h 1103312"/>
                  <a:gd name="connsiteX5" fmla="*/ 189017 w 1178210"/>
                  <a:gd name="connsiteY5" fmla="*/ 0 h 1103312"/>
                  <a:gd name="connsiteX0" fmla="*/ 2404 w 991597"/>
                  <a:gd name="connsiteY0" fmla="*/ 8836 h 1112148"/>
                  <a:gd name="connsiteX1" fmla="*/ 307486 w 991597"/>
                  <a:gd name="connsiteY1" fmla="*/ 605217 h 1112148"/>
                  <a:gd name="connsiteX2" fmla="*/ 991597 w 991597"/>
                  <a:gd name="connsiteY2" fmla="*/ 818925 h 1112148"/>
                  <a:gd name="connsiteX3" fmla="*/ 453467 w 991597"/>
                  <a:gd name="connsiteY3" fmla="*/ 1112148 h 1112148"/>
                  <a:gd name="connsiteX4" fmla="*/ 2404 w 991597"/>
                  <a:gd name="connsiteY4" fmla="*/ 8836 h 1112148"/>
                  <a:gd name="connsiteX0" fmla="*/ 2404 w 991597"/>
                  <a:gd name="connsiteY0" fmla="*/ 8836 h 887846"/>
                  <a:gd name="connsiteX1" fmla="*/ 307486 w 991597"/>
                  <a:gd name="connsiteY1" fmla="*/ 605217 h 887846"/>
                  <a:gd name="connsiteX2" fmla="*/ 991597 w 991597"/>
                  <a:gd name="connsiteY2" fmla="*/ 818925 h 887846"/>
                  <a:gd name="connsiteX3" fmla="*/ 104551 w 991597"/>
                  <a:gd name="connsiteY3" fmla="*/ 883548 h 887846"/>
                  <a:gd name="connsiteX4" fmla="*/ 2404 w 991597"/>
                  <a:gd name="connsiteY4" fmla="*/ 8836 h 887846"/>
                  <a:gd name="connsiteX0" fmla="*/ 118779 w 1107972"/>
                  <a:gd name="connsiteY0" fmla="*/ 8836 h 1021343"/>
                  <a:gd name="connsiteX1" fmla="*/ 423861 w 1107972"/>
                  <a:gd name="connsiteY1" fmla="*/ 605217 h 1021343"/>
                  <a:gd name="connsiteX2" fmla="*/ 1107972 w 1107972"/>
                  <a:gd name="connsiteY2" fmla="*/ 818925 h 1021343"/>
                  <a:gd name="connsiteX3" fmla="*/ 220926 w 1107972"/>
                  <a:gd name="connsiteY3" fmla="*/ 883548 h 1021343"/>
                  <a:gd name="connsiteX4" fmla="*/ 118779 w 1107972"/>
                  <a:gd name="connsiteY4" fmla="*/ 8836 h 1021343"/>
                  <a:gd name="connsiteX0" fmla="*/ 118779 w 1107972"/>
                  <a:gd name="connsiteY0" fmla="*/ 11180 h 1023687"/>
                  <a:gd name="connsiteX1" fmla="*/ 423861 w 1107972"/>
                  <a:gd name="connsiteY1" fmla="*/ 607561 h 1023687"/>
                  <a:gd name="connsiteX2" fmla="*/ 1107972 w 1107972"/>
                  <a:gd name="connsiteY2" fmla="*/ 821269 h 1023687"/>
                  <a:gd name="connsiteX3" fmla="*/ 220926 w 1107972"/>
                  <a:gd name="connsiteY3" fmla="*/ 885892 h 1023687"/>
                  <a:gd name="connsiteX4" fmla="*/ 118779 w 1107972"/>
                  <a:gd name="connsiteY4" fmla="*/ 11180 h 102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72" h="1023687">
                    <a:moveTo>
                      <a:pt x="118779" y="11180"/>
                    </a:moveTo>
                    <a:cubicBezTo>
                      <a:pt x="94449" y="-73308"/>
                      <a:pt x="114617" y="340199"/>
                      <a:pt x="423861" y="607561"/>
                    </a:cubicBezTo>
                    <a:cubicBezTo>
                      <a:pt x="733105" y="874923"/>
                      <a:pt x="1081637" y="770870"/>
                      <a:pt x="1107972" y="821269"/>
                    </a:cubicBezTo>
                    <a:cubicBezTo>
                      <a:pt x="999127" y="915094"/>
                      <a:pt x="664577" y="1186681"/>
                      <a:pt x="220926" y="885892"/>
                    </a:cubicBezTo>
                    <a:cubicBezTo>
                      <a:pt x="-222725" y="585103"/>
                      <a:pt x="143109" y="95668"/>
                      <a:pt x="118779" y="11180"/>
                    </a:cubicBezTo>
                    <a:close/>
                  </a:path>
                </a:pathLst>
              </a:custGeom>
              <a:solidFill>
                <a:sysClr val="window" lastClr="FFFFFF"/>
              </a:solidFill>
              <a:ln w="25400" cap="flat" cmpd="sng" algn="ctr">
                <a:noFill/>
                <a:prstDash val="solid"/>
              </a:ln>
              <a:effectLst/>
            </p:spPr>
            <p:txBody>
              <a:bodyPr anchor="ctr"/>
              <a:lstStyle/>
              <a:p>
                <a:pPr algn="ctr">
                  <a:defRPr/>
                </a:pPr>
                <a:endParaRPr lang="en-US" sz="1350" kern="0">
                  <a:solidFill>
                    <a:prstClr val="white"/>
                  </a:solidFill>
                  <a:latin typeface="Calibri"/>
                </a:endParaRPr>
              </a:p>
            </p:txBody>
          </p:sp>
        </p:grpSp>
      </p:grpSp>
      <p:sp>
        <p:nvSpPr>
          <p:cNvPr id="26" name="Text Box 3"/>
          <p:cNvSpPr txBox="1">
            <a:spLocks noChangeArrowheads="1"/>
          </p:cNvSpPr>
          <p:nvPr/>
        </p:nvSpPr>
        <p:spPr bwMode="auto">
          <a:xfrm>
            <a:off x="4168141" y="376229"/>
            <a:ext cx="4404360" cy="2206374"/>
          </a:xfrm>
          <a:prstGeom prst="rect">
            <a:avLst/>
          </a:prstGeom>
          <a:noFill/>
          <a:ln w="9525">
            <a:noFill/>
            <a:miter lim="800000"/>
            <a:headEnd/>
            <a:tailEnd/>
          </a:ln>
        </p:spPr>
        <p:txBody>
          <a:bodyPr wrap="square" lIns="51435" tIns="25718" rIns="51435" bIns="25718">
            <a:spAutoFit/>
          </a:bodyPr>
          <a:lstStyle/>
          <a:p>
            <a:pPr algn="just" fontAlgn="base">
              <a:spcBef>
                <a:spcPct val="0"/>
              </a:spcBef>
              <a:spcAft>
                <a:spcPct val="0"/>
              </a:spcAft>
              <a:defRPr/>
            </a:pPr>
            <a:r>
              <a:rPr lang="vi-VN" sz="2800" b="1" dirty="0">
                <a:solidFill>
                  <a:srgbClr val="1F497D"/>
                </a:solidFill>
                <a:latin typeface="Times New Roman" panose="02020603050405020304" pitchFamily="18" charset="0"/>
                <a:cs typeface="Arial" panose="020B0604020202020204" pitchFamily="34" charset="0"/>
              </a:rPr>
              <a:t> </a:t>
            </a:r>
            <a:r>
              <a:rPr lang="en-US" sz="2800" b="1" dirty="0">
                <a:solidFill>
                  <a:srgbClr val="1F497D"/>
                </a:solidFill>
                <a:latin typeface="Calibri"/>
                <a:cs typeface="Arial" panose="020B0604020202020204" pitchFamily="34" charset="0"/>
              </a:rPr>
              <a:t>1. </a:t>
            </a:r>
            <a:r>
              <a:rPr lang="vi-VN" sz="2800" b="1" dirty="0">
                <a:solidFill>
                  <a:srgbClr val="1F497D"/>
                </a:solidFill>
                <a:latin typeface="Times New Roman" panose="02020603050405020304" pitchFamily="18" charset="0"/>
                <a:cs typeface="Arial" panose="020B0604020202020204" pitchFamily="34" charset="0"/>
              </a:rPr>
              <a:t>Dấu hai chấm báo hiệu bộ phận câu đứng sau nó là lời nói của một nhân vật hoặc lời giải thích cho bộ phận đứng trước.</a:t>
            </a:r>
          </a:p>
        </p:txBody>
      </p:sp>
      <p:sp>
        <p:nvSpPr>
          <p:cNvPr id="27" name="Rectangle 26"/>
          <p:cNvSpPr/>
          <p:nvPr/>
        </p:nvSpPr>
        <p:spPr>
          <a:xfrm>
            <a:off x="2147824" y="2942835"/>
            <a:ext cx="5387230" cy="1815882"/>
          </a:xfrm>
          <a:prstGeom prst="rect">
            <a:avLst/>
          </a:prstGeom>
        </p:spPr>
        <p:txBody>
          <a:bodyPr wrap="square">
            <a:spAutoFit/>
          </a:bodyPr>
          <a:lstStyle/>
          <a:p>
            <a:pPr indent="-225029" algn="just" fontAlgn="base">
              <a:spcBef>
                <a:spcPct val="0"/>
              </a:spcBef>
              <a:spcAft>
                <a:spcPct val="0"/>
              </a:spcAft>
              <a:buFontTx/>
              <a:buAutoNum type="arabicPeriod" startAt="2"/>
              <a:defRPr/>
            </a:pPr>
            <a:r>
              <a:rPr lang="en-US" altLang="en-US" sz="2800" b="1" dirty="0">
                <a:solidFill>
                  <a:srgbClr val="1F497D"/>
                </a:solidFill>
                <a:latin typeface="Times New Roman" panose="02020603050405020304" pitchFamily="18" charset="0"/>
                <a:cs typeface="Times New Roman" panose="02020603050405020304" pitchFamily="18" charset="0"/>
              </a:rPr>
              <a:t> </a:t>
            </a:r>
            <a:r>
              <a:rPr lang="vi-VN" sz="2800" b="1" dirty="0">
                <a:solidFill>
                  <a:srgbClr val="1F497D"/>
                </a:solidFill>
                <a:latin typeface="Times New Roman" panose="02020603050405020304" pitchFamily="18" charset="0"/>
                <a:cs typeface="Times New Roman" panose="02020603050405020304" pitchFamily="18" charset="0"/>
              </a:rPr>
              <a:t>Khi báo hiệu lời nói của nhân vật, dấu hai</a:t>
            </a:r>
            <a:r>
              <a:rPr lang="en-US" sz="2800" b="1" dirty="0">
                <a:solidFill>
                  <a:srgbClr val="1F497D"/>
                </a:solidFill>
                <a:latin typeface="Times New Roman" panose="02020603050405020304" pitchFamily="18" charset="0"/>
                <a:cs typeface="Times New Roman" panose="02020603050405020304" pitchFamily="18" charset="0"/>
              </a:rPr>
              <a:t> </a:t>
            </a:r>
            <a:r>
              <a:rPr lang="vi-VN" sz="2800" b="1" dirty="0">
                <a:solidFill>
                  <a:srgbClr val="1F497D"/>
                </a:solidFill>
                <a:latin typeface="Times New Roman" panose="02020603050405020304" pitchFamily="18" charset="0"/>
                <a:cs typeface="Times New Roman" panose="02020603050405020304" pitchFamily="18" charset="0"/>
              </a:rPr>
              <a:t>chấm được dùng phối hợp với dấu ngoặc kép hay dấu gạch đầu dòng.</a:t>
            </a:r>
            <a:endParaRPr lang="en-US" altLang="en-US" sz="2800" dirty="0">
              <a:solidFill>
                <a:srgbClr val="1F497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711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1500" fill="hold"/>
                                        <p:tgtEl>
                                          <p:spTgt spid="26"/>
                                        </p:tgtEl>
                                        <p:attrNameLst>
                                          <p:attrName>style.color</p:attrName>
                                        </p:attrNameLst>
                                      </p:cBhvr>
                                      <p:to>
                                        <p:clrVal>
                                          <a:srgbClr val="000000"/>
                                        </p:clrVal>
                                      </p:to>
                                    </p:set>
                                    <p:set>
                                      <p:cBhvr>
                                        <p:cTn id="7" dur="1500" fill="hold"/>
                                        <p:tgtEl>
                                          <p:spTgt spid="26"/>
                                        </p:tgtEl>
                                        <p:attrNameLst>
                                          <p:attrName>fillcolor</p:attrName>
                                        </p:attrNameLst>
                                      </p:cBhvr>
                                      <p:to>
                                        <p:clrVal>
                                          <a:srgbClr val="000000"/>
                                        </p:clrVal>
                                      </p:to>
                                    </p:set>
                                    <p:set>
                                      <p:cBhvr>
                                        <p:cTn id="8" dur="1500" fill="hold"/>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735" y="0"/>
            <a:ext cx="8677565" cy="5029199"/>
          </a:xfrm>
        </p:spPr>
      </p:pic>
    </p:spTree>
    <p:extLst>
      <p:ext uri="{BB962C8B-B14F-4D97-AF65-F5344CB8AC3E}">
        <p14:creationId xmlns:p14="http://schemas.microsoft.com/office/powerpoint/2010/main" val="3920798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B8976FD-F3C9-49AE-B7A8-128BA8384132}"/>
                  </a:ext>
                </a:extLst>
              </p14:cNvPr>
              <p14:cNvContentPartPr/>
              <p14:nvPr/>
            </p14:nvContentPartPr>
            <p14:xfrm>
              <a:off x="2571840" y="642938"/>
              <a:ext cx="3021908" cy="3407670"/>
            </p14:xfrm>
          </p:contentPart>
        </mc:Choice>
        <mc:Fallback xmlns="">
          <p:pic>
            <p:nvPicPr>
              <p:cNvPr id="2" name="Ink 1">
                <a:extLst>
                  <a:ext uri="{FF2B5EF4-FFF2-40B4-BE49-F238E27FC236}">
                    <a16:creationId xmlns:a16="http://schemas.microsoft.com/office/drawing/2014/main" id="{3B8976FD-F3C9-49AE-B7A8-128BA8384132}"/>
                  </a:ext>
                </a:extLst>
              </p:cNvPr>
              <p:cNvPicPr/>
              <p:nvPr/>
            </p:nvPicPr>
            <p:blipFill>
              <a:blip r:embed="rId4"/>
              <a:stretch>
                <a:fillRect/>
              </a:stretch>
            </p:blipFill>
            <p:spPr>
              <a:xfrm>
                <a:off x="2562481" y="633578"/>
                <a:ext cx="3040626" cy="3426390"/>
              </a:xfrm>
              <a:prstGeom prst="rect">
                <a:avLst/>
              </a:prstGeom>
            </p:spPr>
          </p:pic>
        </mc:Fallback>
      </mc:AlternateContent>
      <p:pic>
        <p:nvPicPr>
          <p:cNvPr id="5" name="Picture 4">
            <a:extLst>
              <a:ext uri="{FF2B5EF4-FFF2-40B4-BE49-F238E27FC236}">
                <a16:creationId xmlns:a16="http://schemas.microsoft.com/office/drawing/2014/main" id="{A87342F3-B37B-4968-9E97-CBFE7FF70F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59" y="0"/>
            <a:ext cx="9143999" cy="5143500"/>
          </a:xfrm>
          <a:prstGeom prst="rect">
            <a:avLst/>
          </a:prstGeom>
        </p:spPr>
      </p:pic>
      <p:sp>
        <p:nvSpPr>
          <p:cNvPr id="20" name="TextBox 19">
            <a:extLst>
              <a:ext uri="{FF2B5EF4-FFF2-40B4-BE49-F238E27FC236}">
                <a16:creationId xmlns:a16="http://schemas.microsoft.com/office/drawing/2014/main" id="{3A71CD6B-BCDB-40DE-A016-4FB3E6086F4E}"/>
              </a:ext>
            </a:extLst>
          </p:cNvPr>
          <p:cNvSpPr txBox="1"/>
          <p:nvPr/>
        </p:nvSpPr>
        <p:spPr>
          <a:xfrm>
            <a:off x="519708" y="259803"/>
            <a:ext cx="5486400" cy="461665"/>
          </a:xfrm>
          <a:prstGeom prst="rect">
            <a:avLst/>
          </a:prstGeom>
          <a:noFill/>
        </p:spPr>
        <p:txBody>
          <a:bodyPr wrap="square" rtlCol="0">
            <a:spAutoFit/>
          </a:bodyPr>
          <a:lstStyle/>
          <a:p>
            <a:pPr defTabSz="514350">
              <a:defRPr/>
            </a:pPr>
            <a:r>
              <a:rPr lang="en-US" sz="2400" dirty="0" err="1">
                <a:solidFill>
                  <a:prstClr val="white"/>
                </a:solidFill>
                <a:latin typeface="HP001 4 hàng" panose="020B0603050302020204" pitchFamily="34" charset="0"/>
              </a:rPr>
              <a:t>Thứ</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năm</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ngày</a:t>
            </a:r>
            <a:r>
              <a:rPr lang="en-US" sz="2400" dirty="0">
                <a:solidFill>
                  <a:prstClr val="white"/>
                </a:solidFill>
                <a:latin typeface="HP001 4 hàng" panose="020B0603050302020204" pitchFamily="34" charset="0"/>
              </a:rPr>
              <a:t> 16 -    9  -  2021 </a:t>
            </a:r>
            <a:endParaRPr lang="vi-VN" sz="2400" dirty="0">
              <a:solidFill>
                <a:prstClr val="white"/>
              </a:solidFill>
              <a:latin typeface="HP001 4 hàng" panose="020B0603050302020204" pitchFamily="34" charset="0"/>
            </a:endParaRPr>
          </a:p>
        </p:txBody>
      </p:sp>
      <p:sp>
        <p:nvSpPr>
          <p:cNvPr id="21" name="TextBox 20">
            <a:extLst>
              <a:ext uri="{FF2B5EF4-FFF2-40B4-BE49-F238E27FC236}">
                <a16:creationId xmlns:a16="http://schemas.microsoft.com/office/drawing/2014/main" id="{70ED0880-CCC8-4E14-8CC2-F6CE55CF9B6D}"/>
              </a:ext>
            </a:extLst>
          </p:cNvPr>
          <p:cNvSpPr txBox="1"/>
          <p:nvPr/>
        </p:nvSpPr>
        <p:spPr>
          <a:xfrm>
            <a:off x="1472262" y="682575"/>
            <a:ext cx="2671113" cy="461665"/>
          </a:xfrm>
          <a:prstGeom prst="rect">
            <a:avLst/>
          </a:prstGeom>
          <a:noFill/>
        </p:spPr>
        <p:txBody>
          <a:bodyPr wrap="square" rtlCol="0">
            <a:spAutoFit/>
          </a:bodyPr>
          <a:lstStyle/>
          <a:p>
            <a:pPr defTabSz="514350">
              <a:defRPr/>
            </a:pPr>
            <a:r>
              <a:rPr lang="en-US" sz="2400" dirty="0" err="1">
                <a:solidFill>
                  <a:prstClr val="white"/>
                </a:solidFill>
                <a:latin typeface="HP001 4 hàng" panose="020B0603050302020204" pitchFamily="34" charset="0"/>
              </a:rPr>
              <a:t>Luyện</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từ</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và</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câu</a:t>
            </a:r>
            <a:endParaRPr lang="vi-VN" sz="2400" dirty="0">
              <a:solidFill>
                <a:prstClr val="white"/>
              </a:solidFill>
              <a:latin typeface="HP001 4 hàng" panose="020B0603050302020204" pitchFamily="34" charset="0"/>
            </a:endParaRPr>
          </a:p>
        </p:txBody>
      </p:sp>
      <p:sp>
        <p:nvSpPr>
          <p:cNvPr id="14" name="TextBox 13">
            <a:extLst>
              <a:ext uri="{FF2B5EF4-FFF2-40B4-BE49-F238E27FC236}">
                <a16:creationId xmlns:a16="http://schemas.microsoft.com/office/drawing/2014/main" id="{49F6416F-1EBF-410E-A0E5-370F34464D6E}"/>
              </a:ext>
            </a:extLst>
          </p:cNvPr>
          <p:cNvSpPr txBox="1"/>
          <p:nvPr/>
        </p:nvSpPr>
        <p:spPr>
          <a:xfrm>
            <a:off x="1370877" y="1068579"/>
            <a:ext cx="5086349" cy="461665"/>
          </a:xfrm>
          <a:prstGeom prst="rect">
            <a:avLst/>
          </a:prstGeom>
          <a:noFill/>
        </p:spPr>
        <p:txBody>
          <a:bodyPr wrap="square">
            <a:spAutoFit/>
          </a:bodyPr>
          <a:lstStyle/>
          <a:p>
            <a:pPr defTabSz="514350">
              <a:defRPr/>
            </a:pPr>
            <a:r>
              <a:rPr lang="en-US" sz="2400" dirty="0" err="1">
                <a:solidFill>
                  <a:srgbClr val="FFFF00"/>
                </a:solidFill>
                <a:latin typeface="HP001 4 hàng" panose="020B0603050302020204" pitchFamily="34" charset="0"/>
              </a:rPr>
              <a:t>Dấu</a:t>
            </a:r>
            <a:r>
              <a:rPr lang="en-US" sz="2400" dirty="0">
                <a:solidFill>
                  <a:srgbClr val="FFFF00"/>
                </a:solidFill>
                <a:latin typeface="HP001 4 hàng" panose="020B0603050302020204" pitchFamily="34" charset="0"/>
              </a:rPr>
              <a:t> </a:t>
            </a:r>
            <a:r>
              <a:rPr lang="en-US" sz="2400" dirty="0" err="1">
                <a:solidFill>
                  <a:srgbClr val="FFFF00"/>
                </a:solidFill>
                <a:latin typeface="HP001 4 hàng" panose="020B0603050302020204" pitchFamily="34" charset="0"/>
              </a:rPr>
              <a:t>hai</a:t>
            </a:r>
            <a:r>
              <a:rPr lang="en-US" sz="2400" dirty="0">
                <a:solidFill>
                  <a:srgbClr val="FFFF00"/>
                </a:solidFill>
                <a:latin typeface="HP001 4 hàng" panose="020B0603050302020204" pitchFamily="34" charset="0"/>
              </a:rPr>
              <a:t> </a:t>
            </a:r>
            <a:r>
              <a:rPr lang="en-US" sz="2400" dirty="0" err="1">
                <a:solidFill>
                  <a:srgbClr val="FFFF00"/>
                </a:solidFill>
                <a:latin typeface="HP001 4 hàng" panose="020B0603050302020204" pitchFamily="34" charset="0"/>
              </a:rPr>
              <a:t>chấm</a:t>
            </a:r>
            <a:r>
              <a:rPr lang="en-US" sz="2400" dirty="0">
                <a:solidFill>
                  <a:srgbClr val="FFFF00"/>
                </a:solidFill>
                <a:latin typeface="HP001 4 hàng" panose="020B0603050302020204" pitchFamily="34" charset="0"/>
              </a:rPr>
              <a:t> ( : )</a:t>
            </a:r>
            <a:endParaRPr lang="vi-VN" sz="2400" dirty="0">
              <a:solidFill>
                <a:prstClr val="black"/>
              </a:solidFill>
              <a:latin typeface="Calibri"/>
            </a:endParaRPr>
          </a:p>
        </p:txBody>
      </p:sp>
      <p:sp>
        <p:nvSpPr>
          <p:cNvPr id="23" name="TextBox 22">
            <a:extLst>
              <a:ext uri="{FF2B5EF4-FFF2-40B4-BE49-F238E27FC236}">
                <a16:creationId xmlns:a16="http://schemas.microsoft.com/office/drawing/2014/main" id="{FE3B1EC2-AC69-48F4-B4DA-660D82ECD686}"/>
              </a:ext>
            </a:extLst>
          </p:cNvPr>
          <p:cNvSpPr txBox="1"/>
          <p:nvPr/>
        </p:nvSpPr>
        <p:spPr>
          <a:xfrm>
            <a:off x="-134354" y="2335709"/>
            <a:ext cx="2585069" cy="830997"/>
          </a:xfrm>
          <a:prstGeom prst="rect">
            <a:avLst/>
          </a:prstGeom>
          <a:noFill/>
        </p:spPr>
        <p:txBody>
          <a:bodyPr wrap="square" rtlCol="0">
            <a:spAutoFit/>
          </a:bodyPr>
          <a:lstStyle/>
          <a:p>
            <a:pPr defTabSz="514350">
              <a:defRPr/>
            </a:pP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Dấu</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hai</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chấm</a:t>
            </a:r>
            <a:r>
              <a:rPr lang="en-US" sz="2400" dirty="0">
                <a:solidFill>
                  <a:prstClr val="white"/>
                </a:solidFill>
                <a:latin typeface="HP001 4 hàng" panose="020B0603050302020204" pitchFamily="34" charset="0"/>
              </a:rPr>
              <a:t> </a:t>
            </a:r>
          </a:p>
          <a:p>
            <a:pPr defTabSz="514350">
              <a:defRPr/>
            </a:pP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có</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tác</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dụng</a:t>
            </a:r>
            <a:r>
              <a:rPr lang="en-US" sz="2400" dirty="0">
                <a:solidFill>
                  <a:prstClr val="white"/>
                </a:solidFill>
                <a:latin typeface="HP001 4 hàng" panose="020B0603050302020204" pitchFamily="34" charset="0"/>
              </a:rPr>
              <a:t>: </a:t>
            </a:r>
            <a:endParaRPr lang="vi-VN" sz="2400" dirty="0">
              <a:solidFill>
                <a:prstClr val="white"/>
              </a:solidFill>
              <a:latin typeface="HP001 4 hàng" panose="020B0603050302020204" pitchFamily="34" charset="0"/>
            </a:endParaRPr>
          </a:p>
        </p:txBody>
      </p:sp>
      <p:sp>
        <p:nvSpPr>
          <p:cNvPr id="24" name="TextBox 23">
            <a:extLst>
              <a:ext uri="{FF2B5EF4-FFF2-40B4-BE49-F238E27FC236}">
                <a16:creationId xmlns:a16="http://schemas.microsoft.com/office/drawing/2014/main" id="{4CC8DB3B-D506-4145-8241-BDFCA0C7D2C2}"/>
              </a:ext>
            </a:extLst>
          </p:cNvPr>
          <p:cNvSpPr txBox="1"/>
          <p:nvPr/>
        </p:nvSpPr>
        <p:spPr>
          <a:xfrm>
            <a:off x="2664842" y="2359596"/>
            <a:ext cx="5857812" cy="1200329"/>
          </a:xfrm>
          <a:prstGeom prst="rect">
            <a:avLst/>
          </a:prstGeom>
          <a:noFill/>
        </p:spPr>
        <p:txBody>
          <a:bodyPr wrap="square" rtlCol="0">
            <a:spAutoFit/>
          </a:bodyPr>
          <a:lstStyle/>
          <a:p>
            <a:pPr defTabSz="514350">
              <a:defRPr/>
            </a:pP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Báo</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hiệu</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bộ</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phận</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câu</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đứng</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sau</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nó</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là</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lời</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nói</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của</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một</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nhân</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vật</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được</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dùng</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phối</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hợp</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với</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dấu</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ngoặc</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kép</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và</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dấu</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gạch</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đầu</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dòng</a:t>
            </a:r>
            <a:r>
              <a:rPr lang="en-US" sz="2400" dirty="0">
                <a:solidFill>
                  <a:prstClr val="white"/>
                </a:solidFill>
                <a:latin typeface="HP001 4 hàng" panose="020B0603050302020204" pitchFamily="34" charset="0"/>
              </a:rPr>
              <a:t>.</a:t>
            </a:r>
          </a:p>
        </p:txBody>
      </p:sp>
      <p:sp>
        <p:nvSpPr>
          <p:cNvPr id="25" name="TextBox 24">
            <a:extLst>
              <a:ext uri="{FF2B5EF4-FFF2-40B4-BE49-F238E27FC236}">
                <a16:creationId xmlns:a16="http://schemas.microsoft.com/office/drawing/2014/main" id="{86CE7A8A-C03B-4BFD-BF7F-309DC6D5757C}"/>
              </a:ext>
            </a:extLst>
          </p:cNvPr>
          <p:cNvSpPr txBox="1"/>
          <p:nvPr/>
        </p:nvSpPr>
        <p:spPr>
          <a:xfrm>
            <a:off x="2300930" y="3533132"/>
            <a:ext cx="5301170" cy="461665"/>
          </a:xfrm>
          <a:prstGeom prst="rect">
            <a:avLst/>
          </a:prstGeom>
          <a:noFill/>
        </p:spPr>
        <p:txBody>
          <a:bodyPr wrap="square" rtlCol="0">
            <a:spAutoFit/>
          </a:bodyPr>
          <a:lstStyle/>
          <a:p>
            <a:pPr defTabSz="514350">
              <a:defRPr/>
            </a:pP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Giải</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thích</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cho</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bộ</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phận</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đứng</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trước</a:t>
            </a:r>
            <a:r>
              <a:rPr lang="en-US" sz="2400" dirty="0">
                <a:solidFill>
                  <a:prstClr val="white"/>
                </a:solidFill>
                <a:latin typeface="HP001 4 hàng" panose="020B0603050302020204" pitchFamily="34" charset="0"/>
              </a:rPr>
              <a:t>:. </a:t>
            </a:r>
            <a:endParaRPr lang="vi-VN" sz="2400" dirty="0">
              <a:solidFill>
                <a:prstClr val="white"/>
              </a:solidFill>
              <a:latin typeface="HP001 4 hàng" panose="020B0603050302020204" pitchFamily="34" charset="0"/>
            </a:endParaRPr>
          </a:p>
        </p:txBody>
      </p:sp>
      <p:sp>
        <p:nvSpPr>
          <p:cNvPr id="26" name="TextBox 25">
            <a:extLst>
              <a:ext uri="{FF2B5EF4-FFF2-40B4-BE49-F238E27FC236}">
                <a16:creationId xmlns:a16="http://schemas.microsoft.com/office/drawing/2014/main" id="{01A22F12-DFC7-4D52-A188-0DC8AF9BF904}"/>
              </a:ext>
            </a:extLst>
          </p:cNvPr>
          <p:cNvSpPr txBox="1"/>
          <p:nvPr/>
        </p:nvSpPr>
        <p:spPr>
          <a:xfrm>
            <a:off x="2315398" y="3969539"/>
            <a:ext cx="5301170" cy="461665"/>
          </a:xfrm>
          <a:prstGeom prst="rect">
            <a:avLst/>
          </a:prstGeom>
          <a:noFill/>
        </p:spPr>
        <p:txBody>
          <a:bodyPr wrap="square" rtlCol="0">
            <a:spAutoFit/>
          </a:bodyPr>
          <a:lstStyle/>
          <a:p>
            <a:pPr defTabSz="514350">
              <a:defRPr/>
            </a:pP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Liệt</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kê</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các</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sự</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việc</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có</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trong</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câu</a:t>
            </a:r>
            <a:r>
              <a:rPr lang="en-US" sz="2400" dirty="0">
                <a:solidFill>
                  <a:prstClr val="white"/>
                </a:solidFill>
                <a:latin typeface="HP001 4 hàng" panose="020B0603050302020204" pitchFamily="34" charset="0"/>
              </a:rPr>
              <a:t>.</a:t>
            </a:r>
            <a:endParaRPr lang="vi-VN" sz="2400" dirty="0">
              <a:solidFill>
                <a:prstClr val="white"/>
              </a:solidFill>
              <a:latin typeface="HP001 4 hàng" panose="020B0603050302020204" pitchFamily="34" charset="0"/>
            </a:endParaRPr>
          </a:p>
        </p:txBody>
      </p:sp>
      <p:sp>
        <p:nvSpPr>
          <p:cNvPr id="27" name="TextBox 26">
            <a:extLst>
              <a:ext uri="{FF2B5EF4-FFF2-40B4-BE49-F238E27FC236}">
                <a16:creationId xmlns:a16="http://schemas.microsoft.com/office/drawing/2014/main" id="{EF3D748D-F750-4EFF-A1E7-8C6B29649F93}"/>
              </a:ext>
            </a:extLst>
          </p:cNvPr>
          <p:cNvSpPr txBox="1"/>
          <p:nvPr/>
        </p:nvSpPr>
        <p:spPr>
          <a:xfrm>
            <a:off x="219646" y="1900302"/>
            <a:ext cx="1875810" cy="461665"/>
          </a:xfrm>
          <a:prstGeom prst="rect">
            <a:avLst/>
          </a:prstGeom>
          <a:noFill/>
        </p:spPr>
        <p:txBody>
          <a:bodyPr wrap="square" rtlCol="0">
            <a:spAutoFit/>
          </a:bodyPr>
          <a:lstStyle/>
          <a:p>
            <a:pPr defTabSz="514350">
              <a:defRPr/>
            </a:pPr>
            <a:r>
              <a:rPr lang="en-US" sz="2400" dirty="0">
                <a:solidFill>
                  <a:prstClr val="white"/>
                </a:solidFill>
                <a:latin typeface="HP001 4 hàng" panose="020B0603050302020204" pitchFamily="34" charset="0"/>
              </a:rPr>
              <a:t>2.  </a:t>
            </a:r>
            <a:r>
              <a:rPr lang="en-US" sz="2400" dirty="0" err="1">
                <a:solidFill>
                  <a:prstClr val="white"/>
                </a:solidFill>
                <a:latin typeface="HP001 4 hàng" panose="020B0603050302020204" pitchFamily="34" charset="0"/>
              </a:rPr>
              <a:t>Ghi</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nhớ</a:t>
            </a:r>
            <a:endParaRPr lang="vi-VN" sz="2400" dirty="0">
              <a:solidFill>
                <a:prstClr val="white"/>
              </a:solidFill>
              <a:latin typeface="HP001 4 hàng" panose="020B0603050302020204" pitchFamily="34" charset="0"/>
            </a:endParaRPr>
          </a:p>
        </p:txBody>
      </p:sp>
      <p:cxnSp>
        <p:nvCxnSpPr>
          <p:cNvPr id="6" name="Straight Arrow Connector 5">
            <a:extLst>
              <a:ext uri="{FF2B5EF4-FFF2-40B4-BE49-F238E27FC236}">
                <a16:creationId xmlns:a16="http://schemas.microsoft.com/office/drawing/2014/main" id="{30F12EFE-C778-4E19-B112-BF079E9D69C1}"/>
              </a:ext>
            </a:extLst>
          </p:cNvPr>
          <p:cNvCxnSpPr>
            <a:cxnSpLocks/>
          </p:cNvCxnSpPr>
          <p:nvPr/>
        </p:nvCxnSpPr>
        <p:spPr>
          <a:xfrm>
            <a:off x="2315399" y="2575595"/>
            <a:ext cx="349444" cy="1176827"/>
          </a:xfrm>
          <a:prstGeom prst="straightConnector1">
            <a:avLst/>
          </a:prstGeom>
          <a:ln w="9525"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Straight Arrow Connector 27">
            <a:extLst>
              <a:ext uri="{FF2B5EF4-FFF2-40B4-BE49-F238E27FC236}">
                <a16:creationId xmlns:a16="http://schemas.microsoft.com/office/drawing/2014/main" id="{DD45028C-3FD5-422D-8A94-601F5EE6D9FE}"/>
              </a:ext>
            </a:extLst>
          </p:cNvPr>
          <p:cNvCxnSpPr>
            <a:cxnSpLocks/>
          </p:cNvCxnSpPr>
          <p:nvPr/>
        </p:nvCxnSpPr>
        <p:spPr>
          <a:xfrm>
            <a:off x="2307451" y="2575595"/>
            <a:ext cx="342923" cy="1613234"/>
          </a:xfrm>
          <a:prstGeom prst="straightConnector1">
            <a:avLst/>
          </a:prstGeom>
          <a:ln w="9525"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AD020F48-B8E5-41DA-BBD4-02DC4D6153D9}"/>
              </a:ext>
            </a:extLst>
          </p:cNvPr>
          <p:cNvCxnSpPr>
            <a:cxnSpLocks/>
          </p:cNvCxnSpPr>
          <p:nvPr/>
        </p:nvCxnSpPr>
        <p:spPr>
          <a:xfrm>
            <a:off x="2300931" y="2575595"/>
            <a:ext cx="424493" cy="0"/>
          </a:xfrm>
          <a:prstGeom prst="straightConnector1">
            <a:avLst/>
          </a:prstGeom>
          <a:ln w="9525"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7E38FC11-B13D-4FE7-AF8B-7B3A09CB0FC8}"/>
              </a:ext>
            </a:extLst>
          </p:cNvPr>
          <p:cNvSpPr txBox="1"/>
          <p:nvPr/>
        </p:nvSpPr>
        <p:spPr>
          <a:xfrm>
            <a:off x="222749" y="4352569"/>
            <a:ext cx="2585069" cy="461665"/>
          </a:xfrm>
          <a:prstGeom prst="rect">
            <a:avLst/>
          </a:prstGeom>
          <a:noFill/>
        </p:spPr>
        <p:txBody>
          <a:bodyPr wrap="square" rtlCol="0">
            <a:spAutoFit/>
          </a:bodyPr>
          <a:lstStyle/>
          <a:p>
            <a:pPr defTabSz="514350">
              <a:defRPr/>
            </a:pPr>
            <a:r>
              <a:rPr lang="en-US" sz="2400" dirty="0">
                <a:solidFill>
                  <a:prstClr val="white"/>
                </a:solidFill>
                <a:latin typeface="HP001 4 hàng" panose="020B0603050302020204" pitchFamily="34" charset="0"/>
              </a:rPr>
              <a:t>3. </a:t>
            </a:r>
            <a:r>
              <a:rPr lang="en-US" sz="2400" dirty="0" err="1">
                <a:solidFill>
                  <a:prstClr val="white"/>
                </a:solidFill>
                <a:latin typeface="HP001 4 hàng" panose="020B0603050302020204" pitchFamily="34" charset="0"/>
              </a:rPr>
              <a:t>Luyện</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tập</a:t>
            </a:r>
            <a:endParaRPr lang="vi-VN" sz="2400" dirty="0">
              <a:solidFill>
                <a:prstClr val="white"/>
              </a:solidFill>
              <a:latin typeface="HP001 4 hàng" panose="020B0603050302020204" pitchFamily="34" charset="0"/>
            </a:endParaRPr>
          </a:p>
        </p:txBody>
      </p:sp>
      <p:sp>
        <p:nvSpPr>
          <p:cNvPr id="17" name="TextBox 16">
            <a:extLst>
              <a:ext uri="{FF2B5EF4-FFF2-40B4-BE49-F238E27FC236}">
                <a16:creationId xmlns:a16="http://schemas.microsoft.com/office/drawing/2014/main" id="{8960C9F4-426D-455F-B183-A0071C6C8A2A}"/>
              </a:ext>
            </a:extLst>
          </p:cNvPr>
          <p:cNvSpPr txBox="1"/>
          <p:nvPr/>
        </p:nvSpPr>
        <p:spPr>
          <a:xfrm>
            <a:off x="181155" y="1483254"/>
            <a:ext cx="2188666" cy="461665"/>
          </a:xfrm>
          <a:prstGeom prst="rect">
            <a:avLst/>
          </a:prstGeom>
          <a:noFill/>
        </p:spPr>
        <p:txBody>
          <a:bodyPr wrap="square" rtlCol="0">
            <a:spAutoFit/>
          </a:bodyPr>
          <a:lstStyle/>
          <a:p>
            <a:pPr defTabSz="514350">
              <a:defRPr/>
            </a:pPr>
            <a:r>
              <a:rPr lang="en-US" sz="2400" dirty="0">
                <a:solidFill>
                  <a:prstClr val="white"/>
                </a:solidFill>
                <a:latin typeface="HP001 4 hàng" panose="020B0603050302020204" pitchFamily="34" charset="0"/>
              </a:rPr>
              <a:t>1.  </a:t>
            </a:r>
            <a:r>
              <a:rPr lang="en-US" sz="2400" dirty="0" err="1">
                <a:solidFill>
                  <a:prstClr val="white"/>
                </a:solidFill>
                <a:latin typeface="HP001 4 hàng" panose="020B0603050302020204" pitchFamily="34" charset="0"/>
              </a:rPr>
              <a:t>Nhận</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xét</a:t>
            </a:r>
            <a:r>
              <a:rPr lang="en-US" sz="2400" dirty="0">
                <a:solidFill>
                  <a:prstClr val="white"/>
                </a:solidFill>
                <a:latin typeface="HP001 4 hàng" panose="020B0603050302020204" pitchFamily="34" charset="0"/>
              </a:rPr>
              <a:t> </a:t>
            </a:r>
            <a:endParaRPr lang="vi-VN" sz="2400" dirty="0">
              <a:solidFill>
                <a:prstClr val="white"/>
              </a:solidFill>
              <a:latin typeface="HP001 4 hàng" panose="020B0603050302020204" pitchFamily="34" charset="0"/>
            </a:endParaRPr>
          </a:p>
        </p:txBody>
      </p:sp>
    </p:spTree>
    <p:extLst>
      <p:ext uri="{BB962C8B-B14F-4D97-AF65-F5344CB8AC3E}">
        <p14:creationId xmlns:p14="http://schemas.microsoft.com/office/powerpoint/2010/main" val="26576872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extLst>
              <a:ext uri="{FF2B5EF4-FFF2-40B4-BE49-F238E27FC236}">
                <a16:creationId xmlns:a16="http://schemas.microsoft.com/office/drawing/2014/main" id="{5103DAE7-5568-4466-AC00-76F5D9089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5600" b="32443"/>
          <a:stretch>
            <a:fillRect/>
          </a:stretch>
        </p:blipFill>
        <p:spPr bwMode="auto">
          <a:xfrm>
            <a:off x="1" y="0"/>
            <a:ext cx="6803231"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4">
            <a:extLst>
              <a:ext uri="{FF2B5EF4-FFF2-40B4-BE49-F238E27FC236}">
                <a16:creationId xmlns:a16="http://schemas.microsoft.com/office/drawing/2014/main" id="{960E9E50-0F41-405F-B08E-00B18DB109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199" t="4741"/>
          <a:stretch>
            <a:fillRect/>
          </a:stretch>
        </p:blipFill>
        <p:spPr bwMode="auto">
          <a:xfrm>
            <a:off x="3059907" y="244078"/>
            <a:ext cx="5742385" cy="489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3">
            <a:extLst>
              <a:ext uri="{FF2B5EF4-FFF2-40B4-BE49-F238E27FC236}">
                <a16:creationId xmlns:a16="http://schemas.microsoft.com/office/drawing/2014/main" id="{F45EAFB0-441D-46FC-A235-8C977C8DF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266" t="5452" r="53867" b="6845"/>
          <a:stretch>
            <a:fillRect/>
          </a:stretch>
        </p:blipFill>
        <p:spPr bwMode="auto">
          <a:xfrm>
            <a:off x="251222" y="771525"/>
            <a:ext cx="3829050" cy="451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a:extLst>
              <a:ext uri="{FF2B5EF4-FFF2-40B4-BE49-F238E27FC236}">
                <a16:creationId xmlns:a16="http://schemas.microsoft.com/office/drawing/2014/main" id="{FEF406E7-3536-4096-A482-22A63CE7B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0800" t="2371" b="22250"/>
          <a:stretch>
            <a:fillRect/>
          </a:stretch>
        </p:blipFill>
        <p:spPr bwMode="auto">
          <a:xfrm>
            <a:off x="5574507" y="-92869"/>
            <a:ext cx="3583781" cy="387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686FF19-6659-404C-A683-1BA019477BF5}"/>
              </a:ext>
            </a:extLst>
          </p:cNvPr>
          <p:cNvSpPr txBox="1"/>
          <p:nvPr/>
        </p:nvSpPr>
        <p:spPr>
          <a:xfrm>
            <a:off x="914400" y="1588294"/>
            <a:ext cx="2321719" cy="946413"/>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dist"/>
            <a:r>
              <a:rPr lang="en-US" altLang="zh-CN" sz="2775" b="1">
                <a:solidFill>
                  <a:srgbClr val="FF0000"/>
                </a:solidFill>
                <a:effectLst>
                  <a:outerShdw blurRad="38100" dist="38100" dir="2700000" algn="tl">
                    <a:srgbClr val="C0C0C0"/>
                  </a:outerShdw>
                </a:effectLst>
                <a:latin typeface="Segoe UI Black" panose="020B0A02040204020203" pitchFamily="34" charset="0"/>
              </a:rPr>
              <a:t>1 </a:t>
            </a:r>
          </a:p>
          <a:p>
            <a:pPr algn="dist"/>
            <a:r>
              <a:rPr lang="en-US" altLang="zh-CN" sz="2775" b="1">
                <a:solidFill>
                  <a:srgbClr val="FF0000"/>
                </a:solidFill>
                <a:effectLst>
                  <a:outerShdw blurRad="38100" dist="38100" dir="2700000" algn="tl">
                    <a:srgbClr val="C0C0C0"/>
                  </a:outerShdw>
                </a:effectLst>
                <a:latin typeface="Segoe UI Black" panose="020B0A02040204020203" pitchFamily="34" charset="0"/>
              </a:rPr>
              <a:t>KHỞI ĐỘNG</a:t>
            </a:r>
            <a:endParaRPr lang="zh-CN" altLang="en-US" sz="2775" b="1">
              <a:solidFill>
                <a:srgbClr val="FF0000"/>
              </a:solidFill>
              <a:effectLst>
                <a:outerShdw blurRad="38100" dist="38100" dir="2700000" algn="tl">
                  <a:srgbClr val="C0C0C0"/>
                </a:outerShdw>
              </a:effectLst>
              <a:latin typeface="Segoe UI Black" panose="020B0A02040204020203" pitchFamily="34" charset="0"/>
              <a:ea typeface="方正粗圆_GBK" panose="020B0604020202020204" charset="-122"/>
              <a:cs typeface="Segoe UI Black" panose="020B0A02040204020203"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8"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6"/>
                                        </p:tgtEl>
                                        <p:attrNameLst>
                                          <p:attrName>ppt_x</p:attrName>
                                          <p:attrName>ppt_y</p:attrName>
                                        </p:attrNameLst>
                                      </p:cBhvr>
                                      <p:rCtr x="9427" y="-14594"/>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 calcmode="lin" valueType="num">
                                      <p:cBhvr>
                                        <p:cTn id="2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3B8976FD-F3C9-49AE-B7A8-128BA8384132}"/>
                  </a:ext>
                </a:extLst>
              </p14:cNvPr>
              <p14:cNvContentPartPr/>
              <p14:nvPr/>
            </p14:nvContentPartPr>
            <p14:xfrm>
              <a:off x="2571840" y="642938"/>
              <a:ext cx="3021908" cy="3407670"/>
            </p14:xfrm>
          </p:contentPart>
        </mc:Choice>
        <mc:Fallback xmlns="">
          <p:pic>
            <p:nvPicPr>
              <p:cNvPr id="2" name="Ink 1">
                <a:extLst>
                  <a:ext uri="{FF2B5EF4-FFF2-40B4-BE49-F238E27FC236}">
                    <a16:creationId xmlns:a16="http://schemas.microsoft.com/office/drawing/2014/main" id="{3B8976FD-F3C9-49AE-B7A8-128BA8384132}"/>
                  </a:ext>
                </a:extLst>
              </p:cNvPr>
              <p:cNvPicPr/>
              <p:nvPr/>
            </p:nvPicPr>
            <p:blipFill>
              <a:blip r:embed="rId3"/>
              <a:stretch>
                <a:fillRect/>
              </a:stretch>
            </p:blipFill>
            <p:spPr>
              <a:xfrm>
                <a:off x="2562481" y="633578"/>
                <a:ext cx="3040626" cy="3426390"/>
              </a:xfrm>
              <a:prstGeom prst="rect">
                <a:avLst/>
              </a:prstGeom>
            </p:spPr>
          </p:pic>
        </mc:Fallback>
      </mc:AlternateContent>
      <p:pic>
        <p:nvPicPr>
          <p:cNvPr id="5" name="Picture 4">
            <a:extLst>
              <a:ext uri="{FF2B5EF4-FFF2-40B4-BE49-F238E27FC236}">
                <a16:creationId xmlns:a16="http://schemas.microsoft.com/office/drawing/2014/main" id="{A87342F3-B37B-4968-9E97-CBFE7FF70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12" name="TextBox 11">
            <a:extLst>
              <a:ext uri="{FF2B5EF4-FFF2-40B4-BE49-F238E27FC236}">
                <a16:creationId xmlns:a16="http://schemas.microsoft.com/office/drawing/2014/main" id="{B90E916C-7F38-4895-B742-23B6369677C5}"/>
              </a:ext>
            </a:extLst>
          </p:cNvPr>
          <p:cNvSpPr txBox="1"/>
          <p:nvPr/>
        </p:nvSpPr>
        <p:spPr>
          <a:xfrm>
            <a:off x="549175" y="653877"/>
            <a:ext cx="8352830" cy="461665"/>
          </a:xfrm>
          <a:prstGeom prst="rect">
            <a:avLst/>
          </a:prstGeom>
          <a:noFill/>
        </p:spPr>
        <p:txBody>
          <a:bodyPr wrap="square" rtlCol="0">
            <a:spAutoFit/>
          </a:bodyPr>
          <a:lstStyle/>
          <a:p>
            <a:pPr defTabSz="514350">
              <a:defRPr/>
            </a:pPr>
            <a:r>
              <a:rPr lang="en-US" sz="2400" dirty="0" err="1">
                <a:solidFill>
                  <a:prstClr val="white"/>
                </a:solidFill>
                <a:latin typeface="HP001 4 hàng" panose="020B0603050302020204" pitchFamily="34" charset="0"/>
              </a:rPr>
              <a:t>Một</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hôm</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bà</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cụ</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bắt</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được</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một</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chiếc</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vỏ</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ốc</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rất</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xinh</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đẹp</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Bà</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nói</a:t>
            </a:r>
            <a:r>
              <a:rPr lang="en-US" sz="2400" dirty="0">
                <a:solidFill>
                  <a:prstClr val="white"/>
                </a:solidFill>
                <a:latin typeface="HP001 4 hàng" panose="020B0603050302020204" pitchFamily="34" charset="0"/>
              </a:rPr>
              <a:t>:  </a:t>
            </a:r>
            <a:endParaRPr lang="vi-VN" sz="2400" dirty="0">
              <a:solidFill>
                <a:prstClr val="white"/>
              </a:solidFill>
              <a:latin typeface="HP001 4 hàng" panose="020B0603050302020204" pitchFamily="34" charset="0"/>
            </a:endParaRPr>
          </a:p>
        </p:txBody>
      </p:sp>
      <p:sp>
        <p:nvSpPr>
          <p:cNvPr id="13" name="TextBox 12">
            <a:extLst>
              <a:ext uri="{FF2B5EF4-FFF2-40B4-BE49-F238E27FC236}">
                <a16:creationId xmlns:a16="http://schemas.microsoft.com/office/drawing/2014/main" id="{81D277FA-32A5-46EA-A4FD-58F16620CFED}"/>
              </a:ext>
            </a:extLst>
          </p:cNvPr>
          <p:cNvSpPr txBox="1"/>
          <p:nvPr/>
        </p:nvSpPr>
        <p:spPr>
          <a:xfrm>
            <a:off x="241994" y="1140810"/>
            <a:ext cx="8352830" cy="830997"/>
          </a:xfrm>
          <a:prstGeom prst="rect">
            <a:avLst/>
          </a:prstGeom>
          <a:noFill/>
        </p:spPr>
        <p:txBody>
          <a:bodyPr wrap="square" rtlCol="0">
            <a:spAutoFit/>
          </a:bodyPr>
          <a:lstStyle/>
          <a:p>
            <a:pPr defTabSz="514350">
              <a:defRPr/>
            </a:pPr>
            <a:r>
              <a:rPr lang="en-US" sz="2400" dirty="0">
                <a:solidFill>
                  <a:prstClr val="white"/>
                </a:solidFill>
                <a:latin typeface="HP001 4 hàng" panose="020B0603050302020204" pitchFamily="34" charset="0"/>
              </a:rPr>
              <a:t>-  Con </a:t>
            </a:r>
            <a:r>
              <a:rPr lang="en-US" sz="2400" dirty="0" err="1">
                <a:solidFill>
                  <a:prstClr val="white"/>
                </a:solidFill>
                <a:latin typeface="HP001 4 hàng" panose="020B0603050302020204" pitchFamily="34" charset="0"/>
              </a:rPr>
              <a:t>ốc</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này</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đẹp</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quá</a:t>
            </a:r>
            <a:r>
              <a:rPr lang="en-US" sz="2400" dirty="0">
                <a:solidFill>
                  <a:prstClr val="white"/>
                </a:solidFill>
                <a:latin typeface="HP001 4 hàng" panose="020B0603050302020204" pitchFamily="34" charset="0"/>
              </a:rPr>
              <a:t>! Ta </a:t>
            </a:r>
            <a:r>
              <a:rPr lang="en-US" sz="2400" dirty="0" err="1">
                <a:solidFill>
                  <a:prstClr val="white"/>
                </a:solidFill>
                <a:latin typeface="HP001 4 hàng" panose="020B0603050302020204" pitchFamily="34" charset="0"/>
              </a:rPr>
              <a:t>không</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bán</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nữa</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mang</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về</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thả</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vào</a:t>
            </a:r>
            <a:r>
              <a:rPr lang="en-US" sz="2400" dirty="0">
                <a:solidFill>
                  <a:prstClr val="white"/>
                </a:solidFill>
                <a:latin typeface="HP001 4 hàng" panose="020B0603050302020204" pitchFamily="34" charset="0"/>
              </a:rPr>
              <a:t> chum </a:t>
            </a:r>
            <a:r>
              <a:rPr lang="en-US" sz="2400" dirty="0" err="1">
                <a:solidFill>
                  <a:prstClr val="white"/>
                </a:solidFill>
                <a:latin typeface="HP001 4 hàng" panose="020B0603050302020204" pitchFamily="34" charset="0"/>
              </a:rPr>
              <a:t>nước</a:t>
            </a:r>
            <a:r>
              <a:rPr lang="en-US" sz="2400" dirty="0">
                <a:solidFill>
                  <a:prstClr val="white"/>
                </a:solidFill>
                <a:latin typeface="HP001 4 hàng" panose="020B0603050302020204" pitchFamily="34" charset="0"/>
              </a:rPr>
              <a:t>.</a:t>
            </a:r>
            <a:endParaRPr lang="vi-VN" sz="2400" dirty="0">
              <a:solidFill>
                <a:prstClr val="white"/>
              </a:solidFill>
              <a:latin typeface="HP001 4 hàng" panose="020B0603050302020204" pitchFamily="34" charset="0"/>
            </a:endParaRPr>
          </a:p>
        </p:txBody>
      </p:sp>
      <p:sp>
        <p:nvSpPr>
          <p:cNvPr id="14" name="TextBox 13">
            <a:extLst>
              <a:ext uri="{FF2B5EF4-FFF2-40B4-BE49-F238E27FC236}">
                <a16:creationId xmlns:a16="http://schemas.microsoft.com/office/drawing/2014/main" id="{2697B51D-BF79-4923-9F90-BD6CF531A783}"/>
              </a:ext>
            </a:extLst>
          </p:cNvPr>
          <p:cNvSpPr txBox="1"/>
          <p:nvPr/>
        </p:nvSpPr>
        <p:spPr>
          <a:xfrm>
            <a:off x="241994" y="1941251"/>
            <a:ext cx="8660010" cy="1200329"/>
          </a:xfrm>
          <a:prstGeom prst="rect">
            <a:avLst/>
          </a:prstGeom>
          <a:noFill/>
        </p:spPr>
        <p:txBody>
          <a:bodyPr wrap="square" rtlCol="0">
            <a:spAutoFit/>
          </a:bodyPr>
          <a:lstStyle/>
          <a:p>
            <a:pPr defTabSz="514350">
              <a:defRPr/>
            </a:pP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Thế</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là</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từ</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đó</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hàng</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ngày</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mỗi</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khi</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đi</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chợ</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về</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bà</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rất</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ngạc</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nhiên</a:t>
            </a:r>
            <a:r>
              <a:rPr lang="en-US" sz="2400" dirty="0">
                <a:solidFill>
                  <a:prstClr val="white"/>
                </a:solidFill>
                <a:latin typeface="HP001 4 hàng" panose="020B0603050302020204" pitchFamily="34" charset="0"/>
              </a:rPr>
              <a:t> : </a:t>
            </a:r>
            <a:r>
              <a:rPr lang="en-US" sz="2400" dirty="0" err="1">
                <a:solidFill>
                  <a:prstClr val="white"/>
                </a:solidFill>
                <a:latin typeface="HP001 4 hàng" panose="020B0603050302020204" pitchFamily="34" charset="0"/>
              </a:rPr>
              <a:t>nhà</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cửa</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sạch</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sẽ</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đàn</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lợn</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được</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ăn</a:t>
            </a:r>
            <a:r>
              <a:rPr lang="en-US" sz="2400" dirty="0">
                <a:solidFill>
                  <a:prstClr val="white"/>
                </a:solidFill>
                <a:latin typeface="HP001 4 hàng" panose="020B0603050302020204" pitchFamily="34" charset="0"/>
              </a:rPr>
              <a:t> no, </a:t>
            </a:r>
            <a:r>
              <a:rPr lang="en-US" sz="2400" dirty="0" err="1">
                <a:solidFill>
                  <a:prstClr val="white"/>
                </a:solidFill>
                <a:latin typeface="HP001 4 hàng" panose="020B0603050302020204" pitchFamily="34" charset="0"/>
              </a:rPr>
              <a:t>cơm</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nước</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đã</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được</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nấu</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vườn</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rau</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xanh</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sạch</a:t>
            </a:r>
            <a:r>
              <a:rPr lang="en-US" sz="2400" dirty="0">
                <a:solidFill>
                  <a:prstClr val="white"/>
                </a:solidFill>
                <a:latin typeface="HP001 4 hàng" panose="020B0603050302020204" pitchFamily="34" charset="0"/>
              </a:rPr>
              <a:t> </a:t>
            </a:r>
            <a:r>
              <a:rPr lang="en-US" sz="2400" dirty="0" err="1">
                <a:solidFill>
                  <a:prstClr val="white"/>
                </a:solidFill>
                <a:latin typeface="HP001 4 hàng" panose="020B0603050302020204" pitchFamily="34" charset="0"/>
              </a:rPr>
              <a:t>cỏ</a:t>
            </a:r>
            <a:r>
              <a:rPr lang="en-US" sz="2400" dirty="0">
                <a:solidFill>
                  <a:prstClr val="white"/>
                </a:solidFill>
                <a:latin typeface="HP001 4 hàng" panose="020B0603050302020204" pitchFamily="34" charset="0"/>
              </a:rPr>
              <a:t>.  </a:t>
            </a:r>
            <a:endParaRPr lang="vi-VN" sz="2400" dirty="0">
              <a:solidFill>
                <a:prstClr val="white"/>
              </a:solidFill>
              <a:latin typeface="HP001 4 hàng" panose="020B0603050302020204" pitchFamily="34" charset="0"/>
            </a:endParaRPr>
          </a:p>
        </p:txBody>
      </p:sp>
      <p:cxnSp>
        <p:nvCxnSpPr>
          <p:cNvPr id="4" name="Straight Connector 3">
            <a:extLst>
              <a:ext uri="{FF2B5EF4-FFF2-40B4-BE49-F238E27FC236}">
                <a16:creationId xmlns:a16="http://schemas.microsoft.com/office/drawing/2014/main" id="{2F39F115-AFAD-4090-8000-3308A4315B7F}"/>
              </a:ext>
            </a:extLst>
          </p:cNvPr>
          <p:cNvCxnSpPr>
            <a:cxnSpLocks/>
          </p:cNvCxnSpPr>
          <p:nvPr/>
        </p:nvCxnSpPr>
        <p:spPr>
          <a:xfrm>
            <a:off x="8058150" y="2993232"/>
            <a:ext cx="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3FE606-EC4F-4B83-AD65-B37CD7094964}"/>
              </a:ext>
            </a:extLst>
          </p:cNvPr>
          <p:cNvCxnSpPr/>
          <p:nvPr/>
        </p:nvCxnSpPr>
        <p:spPr>
          <a:xfrm>
            <a:off x="1060846" y="3386138"/>
            <a:ext cx="7022307" cy="0"/>
          </a:xfrm>
          <a:prstGeom prst="line">
            <a:avLst/>
          </a:prstGeom>
        </p:spPr>
        <p:style>
          <a:lnRef idx="3">
            <a:schemeClr val="accent6"/>
          </a:lnRef>
          <a:fillRef idx="0">
            <a:schemeClr val="accent6"/>
          </a:fillRef>
          <a:effectRef idx="2">
            <a:schemeClr val="accent6"/>
          </a:effectRef>
          <a:fontRef idx="minor">
            <a:schemeClr val="tx1"/>
          </a:fontRef>
        </p:style>
      </p:cxnSp>
      <p:sp>
        <p:nvSpPr>
          <p:cNvPr id="11" name="TextBox 10">
            <a:extLst>
              <a:ext uri="{FF2B5EF4-FFF2-40B4-BE49-F238E27FC236}">
                <a16:creationId xmlns:a16="http://schemas.microsoft.com/office/drawing/2014/main" id="{FF2B74DB-D489-47B9-84ED-5FD6147245A6}"/>
              </a:ext>
            </a:extLst>
          </p:cNvPr>
          <p:cNvSpPr txBox="1"/>
          <p:nvPr/>
        </p:nvSpPr>
        <p:spPr>
          <a:xfrm>
            <a:off x="307179" y="303215"/>
            <a:ext cx="1120569" cy="415498"/>
          </a:xfrm>
          <a:prstGeom prst="rect">
            <a:avLst/>
          </a:prstGeom>
          <a:noFill/>
        </p:spPr>
        <p:txBody>
          <a:bodyPr wrap="square" rtlCol="0">
            <a:spAutoFit/>
          </a:bodyPr>
          <a:lstStyle/>
          <a:p>
            <a:pPr defTabSz="385763">
              <a:defRPr/>
            </a:pPr>
            <a:r>
              <a:rPr lang="en-US" sz="2100" dirty="0" err="1">
                <a:solidFill>
                  <a:prstClr val="white"/>
                </a:solidFill>
                <a:latin typeface="HP001 4 hàng" panose="020B0603050302020204" pitchFamily="34" charset="0"/>
              </a:rPr>
              <a:t>Bài</a:t>
            </a:r>
            <a:r>
              <a:rPr lang="en-US" sz="2100" dirty="0">
                <a:solidFill>
                  <a:prstClr val="white"/>
                </a:solidFill>
                <a:latin typeface="HP001 4 hàng" panose="020B0603050302020204" pitchFamily="34" charset="0"/>
              </a:rPr>
              <a:t> 2</a:t>
            </a:r>
            <a:endParaRPr lang="vi-VN" sz="2100" dirty="0">
              <a:solidFill>
                <a:prstClr val="white"/>
              </a:solidFill>
              <a:latin typeface="HP001 4 hàng" panose="020B0603050302020204" pitchFamily="34" charset="0"/>
            </a:endParaRPr>
          </a:p>
        </p:txBody>
      </p:sp>
    </p:spTree>
    <p:extLst>
      <p:ext uri="{BB962C8B-B14F-4D97-AF65-F5344CB8AC3E}">
        <p14:creationId xmlns:p14="http://schemas.microsoft.com/office/powerpoint/2010/main" val="23879863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https://f30-zpg.zdn.vn/5969845647167497549/a1595afdfa8a06d45f9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28"/>
          <a:stretch/>
        </p:blipFill>
        <p:spPr bwMode="auto">
          <a:xfrm>
            <a:off x="-464820" y="-320040"/>
            <a:ext cx="9875520" cy="54635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flipH="1">
            <a:off x="-318436" y="96686"/>
            <a:ext cx="2627295" cy="438582"/>
          </a:xfrm>
          <a:prstGeom prst="rect">
            <a:avLst/>
          </a:prstGeom>
          <a:noFill/>
        </p:spPr>
        <p:txBody>
          <a:bodyPr wrap="square" lIns="68580" tIns="34290" rIns="68580" bIns="34290"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III. </a:t>
            </a:r>
            <a:r>
              <a:rPr lang="en-US" sz="2400" b="1" dirty="0" err="1">
                <a:solidFill>
                  <a:srgbClr val="FF0000"/>
                </a:solidFill>
                <a:latin typeface="Times New Roman" panose="02020603050405020304" pitchFamily="18" charset="0"/>
                <a:cs typeface="Times New Roman" panose="02020603050405020304" pitchFamily="18" charset="0"/>
              </a:rPr>
              <a:t>Luyện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B1BAC96-C1C9-496B-8A85-84557D385435}"/>
              </a:ext>
            </a:extLst>
          </p:cNvPr>
          <p:cNvSpPr/>
          <p:nvPr/>
        </p:nvSpPr>
        <p:spPr>
          <a:xfrm>
            <a:off x="1524000" y="1604070"/>
            <a:ext cx="6012180" cy="3539430"/>
          </a:xfrm>
          <a:prstGeom prst="rect">
            <a:avLst/>
          </a:prstGeom>
        </p:spPr>
        <p:txBody>
          <a:bodyPr wrap="square">
            <a:spAutoFit/>
          </a:bodyPr>
          <a:lstStyle/>
          <a:p>
            <a:pPr algn="just"/>
            <a:r>
              <a:rPr lang="vi-VN" sz="2800" dirty="0">
                <a:latin typeface="Times New Roman" pitchFamily="18" charset="0"/>
                <a:cs typeface="Times New Roman" pitchFamily="18" charset="0"/>
              </a:rPr>
              <a:t>a</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Tôi thở dài:</a:t>
            </a:r>
          </a:p>
          <a:p>
            <a:pPr algn="just"/>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Còn đứa bị điểm không, nó tả thế nào?</a:t>
            </a:r>
          </a:p>
          <a:p>
            <a:pPr algn="just"/>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Nó không tả, không viết gì hết. Nó nộp giấy trắng cho cô. Hôm trả bài, cô giận lắm. Cô hỏi: </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Sao trò không chịu làm bài?</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a:p>
            <a:pPr algn="r"/>
            <a:r>
              <a:rPr lang="vi-VN" sz="2000" i="1" dirty="0">
                <a:latin typeface="Times New Roman" pitchFamily="18" charset="0"/>
                <a:cs typeface="Times New Roman" pitchFamily="18" charset="0"/>
              </a:rPr>
              <a:t>Theo </a:t>
            </a:r>
            <a:r>
              <a:rPr lang="vi-VN" b="1" i="1" dirty="0">
                <a:latin typeface="Times New Roman" pitchFamily="18" charset="0"/>
                <a:cs typeface="Times New Roman" pitchFamily="18" charset="0"/>
              </a:rPr>
              <a:t>N</a:t>
            </a:r>
            <a:r>
              <a:rPr lang="vi-VN" sz="1800" b="1" dirty="0">
                <a:latin typeface="Times New Roman" pitchFamily="18" charset="0"/>
                <a:cs typeface="Times New Roman" pitchFamily="18" charset="0"/>
              </a:rPr>
              <a:t>GUYỄN QUANG SÁNG</a:t>
            </a:r>
            <a:endParaRPr lang="vi-VN" sz="2800" dirty="0">
              <a:latin typeface="Times New Roman" pitchFamily="18" charset="0"/>
              <a:cs typeface="Times New Roman" pitchFamily="18" charset="0"/>
            </a:endParaRPr>
          </a:p>
        </p:txBody>
      </p:sp>
      <p:sp>
        <p:nvSpPr>
          <p:cNvPr id="10" name="Oval 9">
            <a:extLst>
              <a:ext uri="{FF2B5EF4-FFF2-40B4-BE49-F238E27FC236}">
                <a16:creationId xmlns:a16="http://schemas.microsoft.com/office/drawing/2014/main" id="{4B7D23B5-6402-48A2-B855-A142DAB6CF27}"/>
              </a:ext>
            </a:extLst>
          </p:cNvPr>
          <p:cNvSpPr/>
          <p:nvPr/>
        </p:nvSpPr>
        <p:spPr>
          <a:xfrm>
            <a:off x="3463803" y="1682821"/>
            <a:ext cx="308761" cy="439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rgbClr val="FF0000"/>
                </a:solidFill>
              </a:ln>
              <a:solidFill>
                <a:srgbClr val="FF0000"/>
              </a:solidFill>
            </a:endParaRPr>
          </a:p>
        </p:txBody>
      </p:sp>
      <p:sp>
        <p:nvSpPr>
          <p:cNvPr id="11" name="Oval 10">
            <a:extLst>
              <a:ext uri="{FF2B5EF4-FFF2-40B4-BE49-F238E27FC236}">
                <a16:creationId xmlns:a16="http://schemas.microsoft.com/office/drawing/2014/main" id="{362D82D1-6615-40F7-AD9D-94E8732F37EE}"/>
              </a:ext>
            </a:extLst>
          </p:cNvPr>
          <p:cNvSpPr/>
          <p:nvPr/>
        </p:nvSpPr>
        <p:spPr>
          <a:xfrm>
            <a:off x="4065142" y="3788751"/>
            <a:ext cx="308761" cy="439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rgbClr val="FF0000"/>
                </a:solidFill>
              </a:ln>
              <a:solidFill>
                <a:srgbClr val="FF0000"/>
              </a:solidFill>
            </a:endParaRPr>
          </a:p>
        </p:txBody>
      </p:sp>
    </p:spTree>
    <p:extLst>
      <p:ext uri="{BB962C8B-B14F-4D97-AF65-F5344CB8AC3E}">
        <p14:creationId xmlns:p14="http://schemas.microsoft.com/office/powerpoint/2010/main" val="395235307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754" y="1835314"/>
            <a:ext cx="8632713" cy="88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buClrTx/>
              <a:buSzTx/>
              <a:buFontTx/>
              <a:buNone/>
            </a:pP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Tôi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thở</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dài</a:t>
            </a:r>
            <a:r>
              <a:rPr lang="en-US" altLang="en-US" sz="2400" dirty="0">
                <a:latin typeface="Arial" panose="020B0604020202020204" pitchFamily="34" charset="0"/>
                <a:cs typeface="Arial" panose="020B0604020202020204" pitchFamily="34" charset="0"/>
              </a:rPr>
              <a:t> : </a:t>
            </a:r>
          </a:p>
          <a:p>
            <a:pPr algn="just">
              <a:buClrTx/>
              <a:buSzTx/>
              <a:buFontTx/>
              <a:buNone/>
            </a:pPr>
            <a:r>
              <a:rPr lang="en-US" altLang="en-US" sz="2400" dirty="0">
                <a:latin typeface="Arial" panose="020B0604020202020204" pitchFamily="34" charset="0"/>
                <a:cs typeface="Arial" panose="020B0604020202020204" pitchFamily="34" charset="0"/>
              </a:rPr>
              <a:t>   - </a:t>
            </a:r>
            <a:r>
              <a:rPr lang="en-US" altLang="en-US" sz="2400" dirty="0" err="1">
                <a:latin typeface="Arial" panose="020B0604020202020204" pitchFamily="34" charset="0"/>
                <a:cs typeface="Arial" panose="020B0604020202020204" pitchFamily="34" charset="0"/>
              </a:rPr>
              <a:t>Còn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đứa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bị</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điểm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nó</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tả</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thê</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nào</a:t>
            </a:r>
            <a:r>
              <a:rPr lang="en-US" altLang="en-US" sz="2400" dirty="0">
                <a:latin typeface="Arial" panose="020B0604020202020204" pitchFamily="34" charset="0"/>
                <a:cs typeface="Arial" panose="020B0604020202020204" pitchFamily="34" charset="0"/>
              </a:rPr>
              <a:t>?</a:t>
            </a:r>
          </a:p>
        </p:txBody>
      </p:sp>
      <p:sp>
        <p:nvSpPr>
          <p:cNvPr id="5" name="Oval 4"/>
          <p:cNvSpPr/>
          <p:nvPr/>
        </p:nvSpPr>
        <p:spPr>
          <a:xfrm>
            <a:off x="1822450" y="1878174"/>
            <a:ext cx="308761" cy="439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rgbClr val="FF0000"/>
                </a:solidFill>
              </a:ln>
              <a:solidFill>
                <a:srgbClr val="FF0000"/>
              </a:solidFill>
            </a:endParaRPr>
          </a:p>
        </p:txBody>
      </p:sp>
      <p:sp>
        <p:nvSpPr>
          <p:cNvPr id="6" name="Rectangle 5"/>
          <p:cNvSpPr/>
          <p:nvPr/>
        </p:nvSpPr>
        <p:spPr>
          <a:xfrm>
            <a:off x="285009" y="3322625"/>
            <a:ext cx="8597734" cy="577850"/>
          </a:xfrm>
          <a:prstGeom prst="rect">
            <a:avLst/>
          </a:prstGeom>
        </p:spPr>
        <p:txBody>
          <a:bodyPr wrap="square">
            <a:spAutoFit/>
          </a:bodyPr>
          <a:lstStyle/>
          <a:p>
            <a:pPr algn="just">
              <a:lnSpc>
                <a:spcPct val="150000"/>
              </a:lnSpc>
            </a:pPr>
            <a:r>
              <a:rPr lang="vi-VN" sz="2400" b="1" dirty="0">
                <a:solidFill>
                  <a:srgbClr val="7030A0"/>
                </a:solidFill>
                <a:latin typeface="Arial" panose="020B0604020202020204" pitchFamily="34" charset="0"/>
                <a:cs typeface="Arial" panose="020B0604020202020204" pitchFamily="34" charset="0"/>
              </a:rPr>
              <a:t>           Tác dụng của dấu hai chấm: </a:t>
            </a:r>
          </a:p>
        </p:txBody>
      </p:sp>
      <p:sp>
        <p:nvSpPr>
          <p:cNvPr id="7" name="Right Arrow 6"/>
          <p:cNvSpPr/>
          <p:nvPr/>
        </p:nvSpPr>
        <p:spPr>
          <a:xfrm>
            <a:off x="451262" y="3443207"/>
            <a:ext cx="807522" cy="4795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
        <p:nvSpPr>
          <p:cNvPr id="9" name="Rectangle 8"/>
          <p:cNvSpPr/>
          <p:nvPr/>
        </p:nvSpPr>
        <p:spPr>
          <a:xfrm>
            <a:off x="1229100" y="3996438"/>
            <a:ext cx="7012380" cy="830997"/>
          </a:xfrm>
          <a:prstGeom prst="rect">
            <a:avLst/>
          </a:prstGeom>
        </p:spPr>
        <p:txBody>
          <a:bodyPr wrap="square">
            <a:spAutoFit/>
          </a:bodyPr>
          <a:lstStyle/>
          <a:p>
            <a:pPr algn="just">
              <a:spcBef>
                <a:spcPts val="600"/>
              </a:spcBef>
            </a:pPr>
            <a:r>
              <a:rPr lang="en-US" sz="2400" b="1" dirty="0">
                <a:latin typeface="Arial" panose="020B0604020202020204" pitchFamily="34" charset="0"/>
                <a:cs typeface="Arial" panose="020B0604020202020204" pitchFamily="34" charset="0"/>
              </a:rPr>
              <a:t>B</a:t>
            </a:r>
            <a:r>
              <a:rPr lang="vi-VN" sz="2400" b="1" dirty="0">
                <a:latin typeface="Arial" panose="020B0604020202020204" pitchFamily="34" charset="0"/>
                <a:cs typeface="Arial" panose="020B0604020202020204" pitchFamily="34" charset="0"/>
              </a:rPr>
              <a:t>áo hiệu bộ phận đứng sau là lời nói của nhân vật “tôi”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hợp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dấu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đầu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dòng</a:t>
            </a:r>
            <a:r>
              <a:rPr lang="en-US" sz="2400" b="1" dirty="0">
                <a:latin typeface="Arial" panose="020B0604020202020204" pitchFamily="34" charset="0"/>
                <a:cs typeface="Arial" panose="020B0604020202020204" pitchFamily="34" charset="0"/>
              </a:rPr>
              <a:t>)</a:t>
            </a:r>
            <a:endParaRPr lang="en-US" sz="2400" b="1" i="1" dirty="0">
              <a:latin typeface="Arial" panose="020B0604020202020204" pitchFamily="34" charset="0"/>
              <a:cs typeface="Arial" panose="020B0604020202020204" pitchFamily="34" charset="0"/>
            </a:endParaRPr>
          </a:p>
        </p:txBody>
      </p:sp>
      <p:pic>
        <p:nvPicPr>
          <p:cNvPr id="10" name="nhạc chơi rung chuông vàng">
            <a:hlinkClick r:id="" action="ppaction://media"/>
            <a:extLst>
              <a:ext uri="{FF2B5EF4-FFF2-40B4-BE49-F238E27FC236}">
                <a16:creationId xmlns:a16="http://schemas.microsoft.com/office/drawing/2014/main" id="{A4789EC8-D6D2-4150-A66C-5CFD2883E8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45" y="92813"/>
            <a:ext cx="457200" cy="457200"/>
          </a:xfrm>
          <a:prstGeom prst="rect">
            <a:avLst/>
          </a:prstGeom>
        </p:spPr>
      </p:pic>
      <p:grpSp>
        <p:nvGrpSpPr>
          <p:cNvPr id="11" name="Group 10">
            <a:extLst>
              <a:ext uri="{FF2B5EF4-FFF2-40B4-BE49-F238E27FC236}">
                <a16:creationId xmlns:a16="http://schemas.microsoft.com/office/drawing/2014/main" id="{CA518471-21D6-4E86-9C5F-3E18317895CD}"/>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12" name="Freeform: Shape 3">
              <a:extLst>
                <a:ext uri="{FF2B5EF4-FFF2-40B4-BE49-F238E27FC236}">
                  <a16:creationId xmlns:a16="http://schemas.microsoft.com/office/drawing/2014/main" id="{44E3C1E1-CCD9-4D9A-938E-E25668B532B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3" name="Group 12">
              <a:extLst>
                <a:ext uri="{FF2B5EF4-FFF2-40B4-BE49-F238E27FC236}">
                  <a16:creationId xmlns:a16="http://schemas.microsoft.com/office/drawing/2014/main" id="{5A44FE00-A237-4469-B831-FDB39826B5B9}"/>
                </a:ext>
              </a:extLst>
            </p:cNvPr>
            <p:cNvGrpSpPr/>
            <p:nvPr/>
          </p:nvGrpSpPr>
          <p:grpSpPr>
            <a:xfrm>
              <a:off x="3505202" y="836611"/>
              <a:ext cx="5094518" cy="5143275"/>
              <a:chOff x="3505202" y="836611"/>
              <a:chExt cx="5094518" cy="5143275"/>
            </a:xfrm>
            <a:grpFill/>
          </p:grpSpPr>
          <p:sp>
            <p:nvSpPr>
              <p:cNvPr id="16" name="Rectangle 15">
                <a:extLst>
                  <a:ext uri="{FF2B5EF4-FFF2-40B4-BE49-F238E27FC236}">
                    <a16:creationId xmlns:a16="http://schemas.microsoft.com/office/drawing/2014/main" id="{C20D7133-91A5-4CB6-8576-429E47806C5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 name="Rectangle 16">
                <a:extLst>
                  <a:ext uri="{FF2B5EF4-FFF2-40B4-BE49-F238E27FC236}">
                    <a16:creationId xmlns:a16="http://schemas.microsoft.com/office/drawing/2014/main" id="{B98371CB-487C-4C88-B332-4080FA0A42C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 name="Rectangle 17">
                <a:extLst>
                  <a:ext uri="{FF2B5EF4-FFF2-40B4-BE49-F238E27FC236}">
                    <a16:creationId xmlns:a16="http://schemas.microsoft.com/office/drawing/2014/main" id="{39453931-6E0B-45AB-ADE8-423822AC6C2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 name="Rectangle 18">
                <a:extLst>
                  <a:ext uri="{FF2B5EF4-FFF2-40B4-BE49-F238E27FC236}">
                    <a16:creationId xmlns:a16="http://schemas.microsoft.com/office/drawing/2014/main" id="{15BAB41D-1245-4D2A-AFA4-AEE4A17417A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 name="Rectangle 19">
                <a:extLst>
                  <a:ext uri="{FF2B5EF4-FFF2-40B4-BE49-F238E27FC236}">
                    <a16:creationId xmlns:a16="http://schemas.microsoft.com/office/drawing/2014/main" id="{45954C67-F32E-44A1-BD05-11B59F04A63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1" name="Rectangle 20">
                <a:extLst>
                  <a:ext uri="{FF2B5EF4-FFF2-40B4-BE49-F238E27FC236}">
                    <a16:creationId xmlns:a16="http://schemas.microsoft.com/office/drawing/2014/main" id="{8D9DAD67-D26E-4BC4-BFDE-A563CB5DCB1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2" name="Rectangle 21">
                <a:extLst>
                  <a:ext uri="{FF2B5EF4-FFF2-40B4-BE49-F238E27FC236}">
                    <a16:creationId xmlns:a16="http://schemas.microsoft.com/office/drawing/2014/main" id="{4A54514C-7167-4469-8B53-420FEEFCB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3" name="Rectangle 22">
                <a:extLst>
                  <a:ext uri="{FF2B5EF4-FFF2-40B4-BE49-F238E27FC236}">
                    <a16:creationId xmlns:a16="http://schemas.microsoft.com/office/drawing/2014/main" id="{9F1A58A9-3F86-4456-9754-9772218B940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4" name="Rectangle 23">
                <a:extLst>
                  <a:ext uri="{FF2B5EF4-FFF2-40B4-BE49-F238E27FC236}">
                    <a16:creationId xmlns:a16="http://schemas.microsoft.com/office/drawing/2014/main" id="{E61B3D6A-7399-4B35-89E8-20BF66A4032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5" name="Rectangle 24">
                <a:extLst>
                  <a:ext uri="{FF2B5EF4-FFF2-40B4-BE49-F238E27FC236}">
                    <a16:creationId xmlns:a16="http://schemas.microsoft.com/office/drawing/2014/main" id="{93B3CE41-70FD-435B-A512-56133E0BA5B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6" name="Rectangle 25">
                <a:extLst>
                  <a:ext uri="{FF2B5EF4-FFF2-40B4-BE49-F238E27FC236}">
                    <a16:creationId xmlns:a16="http://schemas.microsoft.com/office/drawing/2014/main" id="{EEC991C0-D74F-4D2E-9B34-B4196624126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7" name="Rectangle 26">
                <a:extLst>
                  <a:ext uri="{FF2B5EF4-FFF2-40B4-BE49-F238E27FC236}">
                    <a16:creationId xmlns:a16="http://schemas.microsoft.com/office/drawing/2014/main" id="{25DE2B48-62E9-45AE-952A-04848FA1B6A6}"/>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4" name="Oval 13">
              <a:extLst>
                <a:ext uri="{FF2B5EF4-FFF2-40B4-BE49-F238E27FC236}">
                  <a16:creationId xmlns:a16="http://schemas.microsoft.com/office/drawing/2014/main" id="{DEA79B4F-4060-4EED-816F-D894D34E1459}"/>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 name="TextBox 14">
              <a:extLst>
                <a:ext uri="{FF2B5EF4-FFF2-40B4-BE49-F238E27FC236}">
                  <a16:creationId xmlns:a16="http://schemas.microsoft.com/office/drawing/2014/main" id="{6C54A190-A337-4914-8435-523B8B4D2FE8}"/>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10</a:t>
              </a:r>
            </a:p>
          </p:txBody>
        </p:sp>
      </p:grpSp>
      <p:grpSp>
        <p:nvGrpSpPr>
          <p:cNvPr id="28" name="Group 27">
            <a:extLst>
              <a:ext uri="{FF2B5EF4-FFF2-40B4-BE49-F238E27FC236}">
                <a16:creationId xmlns:a16="http://schemas.microsoft.com/office/drawing/2014/main" id="{5CADE56E-DD98-498F-B357-CE57608261CB}"/>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29" name="Freeform: Shape 20">
              <a:extLst>
                <a:ext uri="{FF2B5EF4-FFF2-40B4-BE49-F238E27FC236}">
                  <a16:creationId xmlns:a16="http://schemas.microsoft.com/office/drawing/2014/main" id="{830013BC-8B26-4C4B-BAE4-8BCD0C918DC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30" name="Group 29">
              <a:extLst>
                <a:ext uri="{FF2B5EF4-FFF2-40B4-BE49-F238E27FC236}">
                  <a16:creationId xmlns:a16="http://schemas.microsoft.com/office/drawing/2014/main" id="{BB87C989-A827-4FD3-A0F7-7223008DFE49}"/>
                </a:ext>
              </a:extLst>
            </p:cNvPr>
            <p:cNvGrpSpPr/>
            <p:nvPr/>
          </p:nvGrpSpPr>
          <p:grpSpPr>
            <a:xfrm>
              <a:off x="3505202" y="836611"/>
              <a:ext cx="5094518" cy="5143275"/>
              <a:chOff x="3505202" y="836611"/>
              <a:chExt cx="5094518" cy="5143275"/>
            </a:xfrm>
            <a:grpFill/>
          </p:grpSpPr>
          <p:sp>
            <p:nvSpPr>
              <p:cNvPr id="33" name="Rectangle 32">
                <a:extLst>
                  <a:ext uri="{FF2B5EF4-FFF2-40B4-BE49-F238E27FC236}">
                    <a16:creationId xmlns:a16="http://schemas.microsoft.com/office/drawing/2014/main" id="{0D777EC9-D067-4535-B152-5061CD74657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4" name="Rectangle 33">
                <a:extLst>
                  <a:ext uri="{FF2B5EF4-FFF2-40B4-BE49-F238E27FC236}">
                    <a16:creationId xmlns:a16="http://schemas.microsoft.com/office/drawing/2014/main" id="{9C31E1CE-1EFC-40E2-AB42-8A53A3A2D34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5" name="Rectangle 34">
                <a:extLst>
                  <a:ext uri="{FF2B5EF4-FFF2-40B4-BE49-F238E27FC236}">
                    <a16:creationId xmlns:a16="http://schemas.microsoft.com/office/drawing/2014/main" id="{76EDC00A-B3F2-47E5-A1A2-5FC852D9BDD0}"/>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6" name="Rectangle 35">
                <a:extLst>
                  <a:ext uri="{FF2B5EF4-FFF2-40B4-BE49-F238E27FC236}">
                    <a16:creationId xmlns:a16="http://schemas.microsoft.com/office/drawing/2014/main" id="{BB63C5A9-A8F5-4AA8-A01C-C35973D4A8B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7" name="Rectangle 36">
                <a:extLst>
                  <a:ext uri="{FF2B5EF4-FFF2-40B4-BE49-F238E27FC236}">
                    <a16:creationId xmlns:a16="http://schemas.microsoft.com/office/drawing/2014/main" id="{F3FC54CD-1D5B-4B79-86A7-03B5D9C0525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8" name="Rectangle 37">
                <a:extLst>
                  <a:ext uri="{FF2B5EF4-FFF2-40B4-BE49-F238E27FC236}">
                    <a16:creationId xmlns:a16="http://schemas.microsoft.com/office/drawing/2014/main" id="{209E99C0-FCDA-4495-B3F2-5112C76326D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9" name="Rectangle 38">
                <a:extLst>
                  <a:ext uri="{FF2B5EF4-FFF2-40B4-BE49-F238E27FC236}">
                    <a16:creationId xmlns:a16="http://schemas.microsoft.com/office/drawing/2014/main" id="{139B6162-C525-4CF2-938D-7EA55074573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0" name="Rectangle 39">
                <a:extLst>
                  <a:ext uri="{FF2B5EF4-FFF2-40B4-BE49-F238E27FC236}">
                    <a16:creationId xmlns:a16="http://schemas.microsoft.com/office/drawing/2014/main" id="{7A8FA836-B752-4D22-9DE5-7FBD8455FD8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1" name="Rectangle 40">
                <a:extLst>
                  <a:ext uri="{FF2B5EF4-FFF2-40B4-BE49-F238E27FC236}">
                    <a16:creationId xmlns:a16="http://schemas.microsoft.com/office/drawing/2014/main" id="{BCCB5A15-D761-458D-8228-DD9A2A7EB79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2" name="Rectangle 41">
                <a:extLst>
                  <a:ext uri="{FF2B5EF4-FFF2-40B4-BE49-F238E27FC236}">
                    <a16:creationId xmlns:a16="http://schemas.microsoft.com/office/drawing/2014/main" id="{2141247D-C061-4130-B310-400F5A1F2BF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3" name="Rectangle 42">
                <a:extLst>
                  <a:ext uri="{FF2B5EF4-FFF2-40B4-BE49-F238E27FC236}">
                    <a16:creationId xmlns:a16="http://schemas.microsoft.com/office/drawing/2014/main" id="{4374FA5C-174D-41C5-B26E-A2B45B29B3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4" name="Rectangle 43">
                <a:extLst>
                  <a:ext uri="{FF2B5EF4-FFF2-40B4-BE49-F238E27FC236}">
                    <a16:creationId xmlns:a16="http://schemas.microsoft.com/office/drawing/2014/main" id="{01FFB63F-95E3-4A90-A294-7599E790215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31" name="Oval 30">
              <a:extLst>
                <a:ext uri="{FF2B5EF4-FFF2-40B4-BE49-F238E27FC236}">
                  <a16:creationId xmlns:a16="http://schemas.microsoft.com/office/drawing/2014/main" id="{8A152352-180E-44B1-8BA8-2EC0DA01DE9A}"/>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2" name="TextBox 31">
              <a:extLst>
                <a:ext uri="{FF2B5EF4-FFF2-40B4-BE49-F238E27FC236}">
                  <a16:creationId xmlns:a16="http://schemas.microsoft.com/office/drawing/2014/main" id="{11947B6D-4645-42A3-9481-53D78DE051B9}"/>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9</a:t>
              </a:r>
            </a:p>
          </p:txBody>
        </p:sp>
      </p:grpSp>
      <p:grpSp>
        <p:nvGrpSpPr>
          <p:cNvPr id="45" name="Group 44">
            <a:extLst>
              <a:ext uri="{FF2B5EF4-FFF2-40B4-BE49-F238E27FC236}">
                <a16:creationId xmlns:a16="http://schemas.microsoft.com/office/drawing/2014/main" id="{E263B1B0-30F0-49AE-A314-2896FC6CA3A9}"/>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46" name="Freeform: Shape 37">
              <a:extLst>
                <a:ext uri="{FF2B5EF4-FFF2-40B4-BE49-F238E27FC236}">
                  <a16:creationId xmlns:a16="http://schemas.microsoft.com/office/drawing/2014/main" id="{7E978CFB-423C-4DFC-8B54-10AA6DB6E94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47" name="Group 46">
              <a:extLst>
                <a:ext uri="{FF2B5EF4-FFF2-40B4-BE49-F238E27FC236}">
                  <a16:creationId xmlns:a16="http://schemas.microsoft.com/office/drawing/2014/main" id="{79C5ADC9-90C8-408C-8F0C-7A7AD00EECC7}"/>
                </a:ext>
              </a:extLst>
            </p:cNvPr>
            <p:cNvGrpSpPr/>
            <p:nvPr/>
          </p:nvGrpSpPr>
          <p:grpSpPr>
            <a:xfrm>
              <a:off x="3505202" y="836611"/>
              <a:ext cx="5094518" cy="5143275"/>
              <a:chOff x="3505202" y="836611"/>
              <a:chExt cx="5094518" cy="5143275"/>
            </a:xfrm>
            <a:grpFill/>
          </p:grpSpPr>
          <p:sp>
            <p:nvSpPr>
              <p:cNvPr id="50" name="Rectangle 49">
                <a:extLst>
                  <a:ext uri="{FF2B5EF4-FFF2-40B4-BE49-F238E27FC236}">
                    <a16:creationId xmlns:a16="http://schemas.microsoft.com/office/drawing/2014/main" id="{B1043CA0-2F99-4AD4-A1BD-11D25ED9DA2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1" name="Rectangle 50">
                <a:extLst>
                  <a:ext uri="{FF2B5EF4-FFF2-40B4-BE49-F238E27FC236}">
                    <a16:creationId xmlns:a16="http://schemas.microsoft.com/office/drawing/2014/main" id="{322A1CED-1187-4BBF-8BCB-1884F614554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2" name="Rectangle 51">
                <a:extLst>
                  <a:ext uri="{FF2B5EF4-FFF2-40B4-BE49-F238E27FC236}">
                    <a16:creationId xmlns:a16="http://schemas.microsoft.com/office/drawing/2014/main" id="{AC5A3D38-0F97-45C8-A30F-3375A395E24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3" name="Rectangle 52">
                <a:extLst>
                  <a:ext uri="{FF2B5EF4-FFF2-40B4-BE49-F238E27FC236}">
                    <a16:creationId xmlns:a16="http://schemas.microsoft.com/office/drawing/2014/main" id="{57FA3937-9269-43C9-822C-712F91DAF4D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4" name="Rectangle 53">
                <a:extLst>
                  <a:ext uri="{FF2B5EF4-FFF2-40B4-BE49-F238E27FC236}">
                    <a16:creationId xmlns:a16="http://schemas.microsoft.com/office/drawing/2014/main" id="{F5D83B38-9C8C-476D-9FCD-10380A50207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5" name="Rectangle 54">
                <a:extLst>
                  <a:ext uri="{FF2B5EF4-FFF2-40B4-BE49-F238E27FC236}">
                    <a16:creationId xmlns:a16="http://schemas.microsoft.com/office/drawing/2014/main" id="{0BC8FCCF-5E51-40BD-B8F3-CE9DC3881B2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6" name="Rectangle 55">
                <a:extLst>
                  <a:ext uri="{FF2B5EF4-FFF2-40B4-BE49-F238E27FC236}">
                    <a16:creationId xmlns:a16="http://schemas.microsoft.com/office/drawing/2014/main" id="{9BB1CEEB-4087-4C1E-A90B-A0B6DA77A48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7" name="Rectangle 56">
                <a:extLst>
                  <a:ext uri="{FF2B5EF4-FFF2-40B4-BE49-F238E27FC236}">
                    <a16:creationId xmlns:a16="http://schemas.microsoft.com/office/drawing/2014/main" id="{415D2837-50D7-4C27-AECF-6E69BCE10C5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8" name="Rectangle 57">
                <a:extLst>
                  <a:ext uri="{FF2B5EF4-FFF2-40B4-BE49-F238E27FC236}">
                    <a16:creationId xmlns:a16="http://schemas.microsoft.com/office/drawing/2014/main" id="{5AE2D3F6-706E-47D7-B950-611C7922A96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9" name="Rectangle 58">
                <a:extLst>
                  <a:ext uri="{FF2B5EF4-FFF2-40B4-BE49-F238E27FC236}">
                    <a16:creationId xmlns:a16="http://schemas.microsoft.com/office/drawing/2014/main" id="{4140FC2B-B7A7-4B38-B19A-988D77B7E63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0" name="Rectangle 59">
                <a:extLst>
                  <a:ext uri="{FF2B5EF4-FFF2-40B4-BE49-F238E27FC236}">
                    <a16:creationId xmlns:a16="http://schemas.microsoft.com/office/drawing/2014/main" id="{364E8C2C-153C-4325-9C62-40A95AD2876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1" name="Rectangle 60">
                <a:extLst>
                  <a:ext uri="{FF2B5EF4-FFF2-40B4-BE49-F238E27FC236}">
                    <a16:creationId xmlns:a16="http://schemas.microsoft.com/office/drawing/2014/main" id="{A9AE4D5B-AEE1-49D9-AF20-9020EABC144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48" name="Oval 47">
              <a:extLst>
                <a:ext uri="{FF2B5EF4-FFF2-40B4-BE49-F238E27FC236}">
                  <a16:creationId xmlns:a16="http://schemas.microsoft.com/office/drawing/2014/main" id="{5B214402-67B8-4F18-9BD7-5FB117B24A64}"/>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9" name="TextBox 48">
              <a:extLst>
                <a:ext uri="{FF2B5EF4-FFF2-40B4-BE49-F238E27FC236}">
                  <a16:creationId xmlns:a16="http://schemas.microsoft.com/office/drawing/2014/main" id="{099B9DDF-26AA-4886-BA56-0C728A8195B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8</a:t>
              </a:r>
            </a:p>
          </p:txBody>
        </p:sp>
      </p:grpSp>
      <p:grpSp>
        <p:nvGrpSpPr>
          <p:cNvPr id="62" name="Group 61">
            <a:extLst>
              <a:ext uri="{FF2B5EF4-FFF2-40B4-BE49-F238E27FC236}">
                <a16:creationId xmlns:a16="http://schemas.microsoft.com/office/drawing/2014/main" id="{A5B8D04D-4439-488B-9DB1-091A907D15B3}"/>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63" name="Freeform: Shape 54">
              <a:extLst>
                <a:ext uri="{FF2B5EF4-FFF2-40B4-BE49-F238E27FC236}">
                  <a16:creationId xmlns:a16="http://schemas.microsoft.com/office/drawing/2014/main" id="{FFBDEE51-9A2D-41CA-8B5A-FB918860E22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64" name="Group 63">
              <a:extLst>
                <a:ext uri="{FF2B5EF4-FFF2-40B4-BE49-F238E27FC236}">
                  <a16:creationId xmlns:a16="http://schemas.microsoft.com/office/drawing/2014/main" id="{912C2C0E-FC56-4423-B91B-1AA5BB243CF1}"/>
                </a:ext>
              </a:extLst>
            </p:cNvPr>
            <p:cNvGrpSpPr/>
            <p:nvPr/>
          </p:nvGrpSpPr>
          <p:grpSpPr>
            <a:xfrm>
              <a:off x="3505202" y="836611"/>
              <a:ext cx="5094518" cy="5143275"/>
              <a:chOff x="3505202" y="836611"/>
              <a:chExt cx="5094518" cy="5143275"/>
            </a:xfrm>
            <a:grpFill/>
          </p:grpSpPr>
          <p:sp>
            <p:nvSpPr>
              <p:cNvPr id="67" name="Rectangle 66">
                <a:extLst>
                  <a:ext uri="{FF2B5EF4-FFF2-40B4-BE49-F238E27FC236}">
                    <a16:creationId xmlns:a16="http://schemas.microsoft.com/office/drawing/2014/main" id="{BC99DC38-56F6-4230-8BED-98DC06A6659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8" name="Rectangle 67">
                <a:extLst>
                  <a:ext uri="{FF2B5EF4-FFF2-40B4-BE49-F238E27FC236}">
                    <a16:creationId xmlns:a16="http://schemas.microsoft.com/office/drawing/2014/main" id="{18AD1FD3-6C65-4D14-86A7-1DC8F4F4F1C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9" name="Rectangle 68">
                <a:extLst>
                  <a:ext uri="{FF2B5EF4-FFF2-40B4-BE49-F238E27FC236}">
                    <a16:creationId xmlns:a16="http://schemas.microsoft.com/office/drawing/2014/main" id="{B8DCA5DF-9F2E-4566-A707-26A9C753D1D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0" name="Rectangle 69">
                <a:extLst>
                  <a:ext uri="{FF2B5EF4-FFF2-40B4-BE49-F238E27FC236}">
                    <a16:creationId xmlns:a16="http://schemas.microsoft.com/office/drawing/2014/main" id="{46F3EB56-9941-4FB5-9C8A-6B4B87DF8ECA}"/>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1" name="Rectangle 70">
                <a:extLst>
                  <a:ext uri="{FF2B5EF4-FFF2-40B4-BE49-F238E27FC236}">
                    <a16:creationId xmlns:a16="http://schemas.microsoft.com/office/drawing/2014/main" id="{6F7FBB18-83FB-4040-947B-8A268084F45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2" name="Rectangle 71">
                <a:extLst>
                  <a:ext uri="{FF2B5EF4-FFF2-40B4-BE49-F238E27FC236}">
                    <a16:creationId xmlns:a16="http://schemas.microsoft.com/office/drawing/2014/main" id="{4BA2A48F-BBBE-4388-B56D-96784542739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3" name="Rectangle 72">
                <a:extLst>
                  <a:ext uri="{FF2B5EF4-FFF2-40B4-BE49-F238E27FC236}">
                    <a16:creationId xmlns:a16="http://schemas.microsoft.com/office/drawing/2014/main" id="{9B254109-EC45-49ED-A16A-5103CDA98E4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4" name="Rectangle 73">
                <a:extLst>
                  <a:ext uri="{FF2B5EF4-FFF2-40B4-BE49-F238E27FC236}">
                    <a16:creationId xmlns:a16="http://schemas.microsoft.com/office/drawing/2014/main" id="{D66B67B3-0DFC-4660-B664-944D6025E60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5" name="Rectangle 74">
                <a:extLst>
                  <a:ext uri="{FF2B5EF4-FFF2-40B4-BE49-F238E27FC236}">
                    <a16:creationId xmlns:a16="http://schemas.microsoft.com/office/drawing/2014/main" id="{512C2301-6F18-45CE-B9F4-D69DCE8D3DC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6" name="Rectangle 75">
                <a:extLst>
                  <a:ext uri="{FF2B5EF4-FFF2-40B4-BE49-F238E27FC236}">
                    <a16:creationId xmlns:a16="http://schemas.microsoft.com/office/drawing/2014/main" id="{2943B36D-2A99-4D53-A63B-E5FBF528D65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7" name="Rectangle 76">
                <a:extLst>
                  <a:ext uri="{FF2B5EF4-FFF2-40B4-BE49-F238E27FC236}">
                    <a16:creationId xmlns:a16="http://schemas.microsoft.com/office/drawing/2014/main" id="{CC2F2295-FA6F-4C20-B072-9DAA7E32D5D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8" name="Rectangle 77">
                <a:extLst>
                  <a:ext uri="{FF2B5EF4-FFF2-40B4-BE49-F238E27FC236}">
                    <a16:creationId xmlns:a16="http://schemas.microsoft.com/office/drawing/2014/main" id="{9A104B47-C9ED-4D52-9598-F44A74A1AC8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65" name="Oval 64">
              <a:extLst>
                <a:ext uri="{FF2B5EF4-FFF2-40B4-BE49-F238E27FC236}">
                  <a16:creationId xmlns:a16="http://schemas.microsoft.com/office/drawing/2014/main" id="{3BF4259E-48B0-4D15-A329-42015D1C2560}"/>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6" name="TextBox 65">
              <a:extLst>
                <a:ext uri="{FF2B5EF4-FFF2-40B4-BE49-F238E27FC236}">
                  <a16:creationId xmlns:a16="http://schemas.microsoft.com/office/drawing/2014/main" id="{9C3F2245-452A-4C2E-9CFF-27C70AEEEDA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7</a:t>
              </a:r>
            </a:p>
          </p:txBody>
        </p:sp>
      </p:grpSp>
      <p:grpSp>
        <p:nvGrpSpPr>
          <p:cNvPr id="79" name="Group 78">
            <a:extLst>
              <a:ext uri="{FF2B5EF4-FFF2-40B4-BE49-F238E27FC236}">
                <a16:creationId xmlns:a16="http://schemas.microsoft.com/office/drawing/2014/main" id="{2BCA6B83-4306-49B3-9A76-1C9CEEBA6C7E}"/>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80" name="Freeform: Shape 71">
              <a:extLst>
                <a:ext uri="{FF2B5EF4-FFF2-40B4-BE49-F238E27FC236}">
                  <a16:creationId xmlns:a16="http://schemas.microsoft.com/office/drawing/2014/main" id="{0AC702B8-C9A8-4C1D-A015-1ED0AF595B9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81" name="Group 80">
              <a:extLst>
                <a:ext uri="{FF2B5EF4-FFF2-40B4-BE49-F238E27FC236}">
                  <a16:creationId xmlns:a16="http://schemas.microsoft.com/office/drawing/2014/main" id="{15CAB0D2-E5F0-4206-9F88-C791F55FD93A}"/>
                </a:ext>
              </a:extLst>
            </p:cNvPr>
            <p:cNvGrpSpPr/>
            <p:nvPr/>
          </p:nvGrpSpPr>
          <p:grpSpPr>
            <a:xfrm>
              <a:off x="3505202" y="836611"/>
              <a:ext cx="5094518" cy="5143275"/>
              <a:chOff x="3505202" y="836611"/>
              <a:chExt cx="5094518" cy="5143275"/>
            </a:xfrm>
            <a:grpFill/>
          </p:grpSpPr>
          <p:sp>
            <p:nvSpPr>
              <p:cNvPr id="84" name="Rectangle 83">
                <a:extLst>
                  <a:ext uri="{FF2B5EF4-FFF2-40B4-BE49-F238E27FC236}">
                    <a16:creationId xmlns:a16="http://schemas.microsoft.com/office/drawing/2014/main" id="{A5441005-1CCB-47C8-9BEC-4438C4F2730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5" name="Rectangle 84">
                <a:extLst>
                  <a:ext uri="{FF2B5EF4-FFF2-40B4-BE49-F238E27FC236}">
                    <a16:creationId xmlns:a16="http://schemas.microsoft.com/office/drawing/2014/main" id="{A451259B-E214-4680-84E7-C39D8C5790E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6" name="Rectangle 85">
                <a:extLst>
                  <a:ext uri="{FF2B5EF4-FFF2-40B4-BE49-F238E27FC236}">
                    <a16:creationId xmlns:a16="http://schemas.microsoft.com/office/drawing/2014/main" id="{0E91AE2A-EAB7-47ED-A36A-A659829B67A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7" name="Rectangle 86">
                <a:extLst>
                  <a:ext uri="{FF2B5EF4-FFF2-40B4-BE49-F238E27FC236}">
                    <a16:creationId xmlns:a16="http://schemas.microsoft.com/office/drawing/2014/main" id="{BDB31AEC-37FA-4195-9B2A-5C746591BAB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8" name="Rectangle 87">
                <a:extLst>
                  <a:ext uri="{FF2B5EF4-FFF2-40B4-BE49-F238E27FC236}">
                    <a16:creationId xmlns:a16="http://schemas.microsoft.com/office/drawing/2014/main" id="{DC6AC44D-EF86-431D-B243-E2E5D8ECA21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9" name="Rectangle 88">
                <a:extLst>
                  <a:ext uri="{FF2B5EF4-FFF2-40B4-BE49-F238E27FC236}">
                    <a16:creationId xmlns:a16="http://schemas.microsoft.com/office/drawing/2014/main" id="{DDF28114-7D79-4FD6-839E-B644D369E601}"/>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0" name="Rectangle 89">
                <a:extLst>
                  <a:ext uri="{FF2B5EF4-FFF2-40B4-BE49-F238E27FC236}">
                    <a16:creationId xmlns:a16="http://schemas.microsoft.com/office/drawing/2014/main" id="{161BED04-9674-4F6B-9BAA-13FB932D663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1" name="Rectangle 90">
                <a:extLst>
                  <a:ext uri="{FF2B5EF4-FFF2-40B4-BE49-F238E27FC236}">
                    <a16:creationId xmlns:a16="http://schemas.microsoft.com/office/drawing/2014/main" id="{B0826DB6-ED77-4B77-A7B2-283E4B7465F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2" name="Rectangle 91">
                <a:extLst>
                  <a:ext uri="{FF2B5EF4-FFF2-40B4-BE49-F238E27FC236}">
                    <a16:creationId xmlns:a16="http://schemas.microsoft.com/office/drawing/2014/main" id="{85AA355E-96F8-41A7-90F3-92C3A36ECD6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3" name="Rectangle 92">
                <a:extLst>
                  <a:ext uri="{FF2B5EF4-FFF2-40B4-BE49-F238E27FC236}">
                    <a16:creationId xmlns:a16="http://schemas.microsoft.com/office/drawing/2014/main" id="{21AFB9CB-816B-442E-A607-C164AA91D280}"/>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4" name="Rectangle 93">
                <a:extLst>
                  <a:ext uri="{FF2B5EF4-FFF2-40B4-BE49-F238E27FC236}">
                    <a16:creationId xmlns:a16="http://schemas.microsoft.com/office/drawing/2014/main" id="{0EE007A9-FB27-42E0-9ABA-222DA39410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5" name="Rectangle 94">
                <a:extLst>
                  <a:ext uri="{FF2B5EF4-FFF2-40B4-BE49-F238E27FC236}">
                    <a16:creationId xmlns:a16="http://schemas.microsoft.com/office/drawing/2014/main" id="{A797C6CD-0188-422D-89B4-9922FF1851A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82" name="Oval 81">
              <a:extLst>
                <a:ext uri="{FF2B5EF4-FFF2-40B4-BE49-F238E27FC236}">
                  <a16:creationId xmlns:a16="http://schemas.microsoft.com/office/drawing/2014/main" id="{D66FA1F7-4665-4DAA-80C2-67CD0481BF73}"/>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3" name="TextBox 82">
              <a:extLst>
                <a:ext uri="{FF2B5EF4-FFF2-40B4-BE49-F238E27FC236}">
                  <a16:creationId xmlns:a16="http://schemas.microsoft.com/office/drawing/2014/main" id="{F1B37AD0-01C2-4AB8-A9BD-F5995B646A3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6</a:t>
              </a:r>
            </a:p>
          </p:txBody>
        </p:sp>
      </p:grpSp>
      <p:grpSp>
        <p:nvGrpSpPr>
          <p:cNvPr id="96" name="Group 95">
            <a:extLst>
              <a:ext uri="{FF2B5EF4-FFF2-40B4-BE49-F238E27FC236}">
                <a16:creationId xmlns:a16="http://schemas.microsoft.com/office/drawing/2014/main" id="{FFBD896B-9C57-4083-B18B-CC9FFFD9F48C}"/>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97" name="Freeform: Shape 88">
              <a:extLst>
                <a:ext uri="{FF2B5EF4-FFF2-40B4-BE49-F238E27FC236}">
                  <a16:creationId xmlns:a16="http://schemas.microsoft.com/office/drawing/2014/main" id="{B085F2F8-7F78-4297-ADA0-D2F49196501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98" name="Group 97">
              <a:extLst>
                <a:ext uri="{FF2B5EF4-FFF2-40B4-BE49-F238E27FC236}">
                  <a16:creationId xmlns:a16="http://schemas.microsoft.com/office/drawing/2014/main" id="{63E24BC9-FC2A-48D8-BDFF-554D71B2AF78}"/>
                </a:ext>
              </a:extLst>
            </p:cNvPr>
            <p:cNvGrpSpPr/>
            <p:nvPr/>
          </p:nvGrpSpPr>
          <p:grpSpPr>
            <a:xfrm>
              <a:off x="3505202" y="836611"/>
              <a:ext cx="5094518" cy="5143275"/>
              <a:chOff x="3505202" y="836611"/>
              <a:chExt cx="5094518" cy="5143275"/>
            </a:xfrm>
            <a:grpFill/>
          </p:grpSpPr>
          <p:sp>
            <p:nvSpPr>
              <p:cNvPr id="101" name="Rectangle 100">
                <a:extLst>
                  <a:ext uri="{FF2B5EF4-FFF2-40B4-BE49-F238E27FC236}">
                    <a16:creationId xmlns:a16="http://schemas.microsoft.com/office/drawing/2014/main" id="{02492F0E-219D-49FA-8902-388959FEE74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2" name="Rectangle 101">
                <a:extLst>
                  <a:ext uri="{FF2B5EF4-FFF2-40B4-BE49-F238E27FC236}">
                    <a16:creationId xmlns:a16="http://schemas.microsoft.com/office/drawing/2014/main" id="{180490FC-ED7C-4938-A530-009A9114BC8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3" name="Rectangle 102">
                <a:extLst>
                  <a:ext uri="{FF2B5EF4-FFF2-40B4-BE49-F238E27FC236}">
                    <a16:creationId xmlns:a16="http://schemas.microsoft.com/office/drawing/2014/main" id="{3C20FBBF-15E5-49F4-80F0-EC411AD5699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4" name="Rectangle 103">
                <a:extLst>
                  <a:ext uri="{FF2B5EF4-FFF2-40B4-BE49-F238E27FC236}">
                    <a16:creationId xmlns:a16="http://schemas.microsoft.com/office/drawing/2014/main" id="{62B0DDD0-0F3E-48E5-8787-BDC72D5B9BF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5" name="Rectangle 104">
                <a:extLst>
                  <a:ext uri="{FF2B5EF4-FFF2-40B4-BE49-F238E27FC236}">
                    <a16:creationId xmlns:a16="http://schemas.microsoft.com/office/drawing/2014/main" id="{7ED8B12A-A455-4EAB-9A3A-F86CE6B1FB3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6" name="Rectangle 105">
                <a:extLst>
                  <a:ext uri="{FF2B5EF4-FFF2-40B4-BE49-F238E27FC236}">
                    <a16:creationId xmlns:a16="http://schemas.microsoft.com/office/drawing/2014/main" id="{D0E7B769-C614-4640-BF73-33D2321473E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7" name="Rectangle 106">
                <a:extLst>
                  <a:ext uri="{FF2B5EF4-FFF2-40B4-BE49-F238E27FC236}">
                    <a16:creationId xmlns:a16="http://schemas.microsoft.com/office/drawing/2014/main" id="{D2F88A30-C9B2-4DA8-8F67-EC0D5F1EB93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8" name="Rectangle 107">
                <a:extLst>
                  <a:ext uri="{FF2B5EF4-FFF2-40B4-BE49-F238E27FC236}">
                    <a16:creationId xmlns:a16="http://schemas.microsoft.com/office/drawing/2014/main" id="{5AC754FB-83DA-43B3-934E-6EAE0875985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9" name="Rectangle 108">
                <a:extLst>
                  <a:ext uri="{FF2B5EF4-FFF2-40B4-BE49-F238E27FC236}">
                    <a16:creationId xmlns:a16="http://schemas.microsoft.com/office/drawing/2014/main" id="{14122E83-575A-4D5F-8777-9B4099C5A8C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0" name="Rectangle 109">
                <a:extLst>
                  <a:ext uri="{FF2B5EF4-FFF2-40B4-BE49-F238E27FC236}">
                    <a16:creationId xmlns:a16="http://schemas.microsoft.com/office/drawing/2014/main" id="{C985AF4D-CC0C-4D76-A1A3-92FDFCA4886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1" name="Rectangle 110">
                <a:extLst>
                  <a:ext uri="{FF2B5EF4-FFF2-40B4-BE49-F238E27FC236}">
                    <a16:creationId xmlns:a16="http://schemas.microsoft.com/office/drawing/2014/main" id="{80B82E84-ABA8-40F7-8413-02B154208F6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2" name="Rectangle 111">
                <a:extLst>
                  <a:ext uri="{FF2B5EF4-FFF2-40B4-BE49-F238E27FC236}">
                    <a16:creationId xmlns:a16="http://schemas.microsoft.com/office/drawing/2014/main" id="{8734B892-1AAF-4DD1-834B-66876C98031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99" name="Oval 98">
              <a:extLst>
                <a:ext uri="{FF2B5EF4-FFF2-40B4-BE49-F238E27FC236}">
                  <a16:creationId xmlns:a16="http://schemas.microsoft.com/office/drawing/2014/main" id="{6FDCE7D4-10DD-431B-85A6-8D4490D377B7}"/>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0" name="TextBox 99">
              <a:extLst>
                <a:ext uri="{FF2B5EF4-FFF2-40B4-BE49-F238E27FC236}">
                  <a16:creationId xmlns:a16="http://schemas.microsoft.com/office/drawing/2014/main" id="{E1472C33-897F-4462-89B2-F1912FB0F5DC}"/>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5</a:t>
              </a:r>
            </a:p>
          </p:txBody>
        </p:sp>
      </p:grpSp>
      <p:grpSp>
        <p:nvGrpSpPr>
          <p:cNvPr id="113" name="Group 112">
            <a:extLst>
              <a:ext uri="{FF2B5EF4-FFF2-40B4-BE49-F238E27FC236}">
                <a16:creationId xmlns:a16="http://schemas.microsoft.com/office/drawing/2014/main" id="{2C39980D-4C7B-417C-B271-CA98A51C8DB9}"/>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114" name="Freeform: Shape 105">
              <a:extLst>
                <a:ext uri="{FF2B5EF4-FFF2-40B4-BE49-F238E27FC236}">
                  <a16:creationId xmlns:a16="http://schemas.microsoft.com/office/drawing/2014/main" id="{4B92EFE9-BEBB-4690-AB8C-191E0BD7E12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15" name="Group 114">
              <a:extLst>
                <a:ext uri="{FF2B5EF4-FFF2-40B4-BE49-F238E27FC236}">
                  <a16:creationId xmlns:a16="http://schemas.microsoft.com/office/drawing/2014/main" id="{80D31F4B-D465-438A-A66B-816795E6DD2C}"/>
                </a:ext>
              </a:extLst>
            </p:cNvPr>
            <p:cNvGrpSpPr/>
            <p:nvPr/>
          </p:nvGrpSpPr>
          <p:grpSpPr>
            <a:xfrm>
              <a:off x="3505202" y="836611"/>
              <a:ext cx="5094518" cy="5143275"/>
              <a:chOff x="3505202" y="836611"/>
              <a:chExt cx="5094518" cy="5143275"/>
            </a:xfrm>
            <a:grpFill/>
          </p:grpSpPr>
          <p:sp>
            <p:nvSpPr>
              <p:cNvPr id="118" name="Rectangle 117">
                <a:extLst>
                  <a:ext uri="{FF2B5EF4-FFF2-40B4-BE49-F238E27FC236}">
                    <a16:creationId xmlns:a16="http://schemas.microsoft.com/office/drawing/2014/main" id="{CB227A52-403D-406B-B32E-401DEAC8556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9" name="Rectangle 118">
                <a:extLst>
                  <a:ext uri="{FF2B5EF4-FFF2-40B4-BE49-F238E27FC236}">
                    <a16:creationId xmlns:a16="http://schemas.microsoft.com/office/drawing/2014/main" id="{E2602B1A-8161-48AE-AF0F-BD3F7A25F65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0" name="Rectangle 119">
                <a:extLst>
                  <a:ext uri="{FF2B5EF4-FFF2-40B4-BE49-F238E27FC236}">
                    <a16:creationId xmlns:a16="http://schemas.microsoft.com/office/drawing/2014/main" id="{AEF39615-91DD-4F13-8685-2D870550B17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1" name="Rectangle 120">
                <a:extLst>
                  <a:ext uri="{FF2B5EF4-FFF2-40B4-BE49-F238E27FC236}">
                    <a16:creationId xmlns:a16="http://schemas.microsoft.com/office/drawing/2014/main" id="{B35C1668-2D8C-4257-BD7D-E32C9E54632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2" name="Rectangle 121">
                <a:extLst>
                  <a:ext uri="{FF2B5EF4-FFF2-40B4-BE49-F238E27FC236}">
                    <a16:creationId xmlns:a16="http://schemas.microsoft.com/office/drawing/2014/main" id="{053B4BB6-BBF4-4278-854A-DC55732C934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3" name="Rectangle 122">
                <a:extLst>
                  <a:ext uri="{FF2B5EF4-FFF2-40B4-BE49-F238E27FC236}">
                    <a16:creationId xmlns:a16="http://schemas.microsoft.com/office/drawing/2014/main" id="{69475D1E-FEAF-4644-8ED1-FD2632EF7A6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4" name="Rectangle 123">
                <a:extLst>
                  <a:ext uri="{FF2B5EF4-FFF2-40B4-BE49-F238E27FC236}">
                    <a16:creationId xmlns:a16="http://schemas.microsoft.com/office/drawing/2014/main" id="{A178DD83-2DC5-414E-9DF4-0566B723F35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5" name="Rectangle 124">
                <a:extLst>
                  <a:ext uri="{FF2B5EF4-FFF2-40B4-BE49-F238E27FC236}">
                    <a16:creationId xmlns:a16="http://schemas.microsoft.com/office/drawing/2014/main" id="{24FD55A3-ED0A-4C52-8236-FE0486F1E49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6" name="Rectangle 125">
                <a:extLst>
                  <a:ext uri="{FF2B5EF4-FFF2-40B4-BE49-F238E27FC236}">
                    <a16:creationId xmlns:a16="http://schemas.microsoft.com/office/drawing/2014/main" id="{7405E0DC-B17C-44AE-8D4F-5ACA50AAC921}"/>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7" name="Rectangle 126">
                <a:extLst>
                  <a:ext uri="{FF2B5EF4-FFF2-40B4-BE49-F238E27FC236}">
                    <a16:creationId xmlns:a16="http://schemas.microsoft.com/office/drawing/2014/main" id="{F4D90FEB-F03D-4C85-9AA3-DEA10D6AE3B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8" name="Rectangle 127">
                <a:extLst>
                  <a:ext uri="{FF2B5EF4-FFF2-40B4-BE49-F238E27FC236}">
                    <a16:creationId xmlns:a16="http://schemas.microsoft.com/office/drawing/2014/main" id="{9F1C4D93-1684-49D1-95B1-F6277B6CFF13}"/>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9" name="Rectangle 128">
                <a:extLst>
                  <a:ext uri="{FF2B5EF4-FFF2-40B4-BE49-F238E27FC236}">
                    <a16:creationId xmlns:a16="http://schemas.microsoft.com/office/drawing/2014/main" id="{D963BD97-FD8C-4EC5-98FB-4D85DCB742A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16" name="Oval 115">
              <a:extLst>
                <a:ext uri="{FF2B5EF4-FFF2-40B4-BE49-F238E27FC236}">
                  <a16:creationId xmlns:a16="http://schemas.microsoft.com/office/drawing/2014/main" id="{62CED9D8-B808-4B31-8D89-8D55098ED0B1}"/>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7" name="TextBox 116">
              <a:extLst>
                <a:ext uri="{FF2B5EF4-FFF2-40B4-BE49-F238E27FC236}">
                  <a16:creationId xmlns:a16="http://schemas.microsoft.com/office/drawing/2014/main" id="{BBFB0816-207F-4AC8-AE0B-BFEF910BD99C}"/>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4</a:t>
              </a:r>
            </a:p>
          </p:txBody>
        </p:sp>
      </p:grpSp>
      <p:grpSp>
        <p:nvGrpSpPr>
          <p:cNvPr id="130" name="Group 129">
            <a:extLst>
              <a:ext uri="{FF2B5EF4-FFF2-40B4-BE49-F238E27FC236}">
                <a16:creationId xmlns:a16="http://schemas.microsoft.com/office/drawing/2014/main" id="{6DBC0B51-4637-43EA-8A69-6B3CADC198A1}"/>
              </a:ext>
            </a:extLst>
          </p:cNvPr>
          <p:cNvGrpSpPr/>
          <p:nvPr/>
        </p:nvGrpSpPr>
        <p:grpSpPr>
          <a:xfrm>
            <a:off x="437663" y="397412"/>
            <a:ext cx="1254078" cy="1216490"/>
            <a:chOff x="3419475" y="752475"/>
            <a:chExt cx="5353050" cy="5353050"/>
          </a:xfrm>
          <a:solidFill>
            <a:schemeClr val="accent6">
              <a:lumMod val="60000"/>
              <a:lumOff val="40000"/>
            </a:schemeClr>
          </a:solidFill>
        </p:grpSpPr>
        <p:sp>
          <p:nvSpPr>
            <p:cNvPr id="131" name="Freeform: Shape 122">
              <a:extLst>
                <a:ext uri="{FF2B5EF4-FFF2-40B4-BE49-F238E27FC236}">
                  <a16:creationId xmlns:a16="http://schemas.microsoft.com/office/drawing/2014/main" id="{FF20A123-9157-4B29-8BE3-C9A1EED67F3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32" name="Group 131">
              <a:extLst>
                <a:ext uri="{FF2B5EF4-FFF2-40B4-BE49-F238E27FC236}">
                  <a16:creationId xmlns:a16="http://schemas.microsoft.com/office/drawing/2014/main" id="{EC0F00A7-694A-41AF-94CD-D3A2E8B0692F}"/>
                </a:ext>
              </a:extLst>
            </p:cNvPr>
            <p:cNvGrpSpPr/>
            <p:nvPr/>
          </p:nvGrpSpPr>
          <p:grpSpPr>
            <a:xfrm>
              <a:off x="3505202" y="836611"/>
              <a:ext cx="5094518" cy="5143275"/>
              <a:chOff x="3505202" y="836611"/>
              <a:chExt cx="5094518" cy="5143275"/>
            </a:xfrm>
            <a:grpFill/>
          </p:grpSpPr>
          <p:sp>
            <p:nvSpPr>
              <p:cNvPr id="135" name="Rectangle 134">
                <a:extLst>
                  <a:ext uri="{FF2B5EF4-FFF2-40B4-BE49-F238E27FC236}">
                    <a16:creationId xmlns:a16="http://schemas.microsoft.com/office/drawing/2014/main" id="{A331020F-BB1D-4F07-A4D1-DBD940FF54A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6" name="Rectangle 135">
                <a:extLst>
                  <a:ext uri="{FF2B5EF4-FFF2-40B4-BE49-F238E27FC236}">
                    <a16:creationId xmlns:a16="http://schemas.microsoft.com/office/drawing/2014/main" id="{75351D12-DEA5-4512-99F4-27DA4DBC700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7" name="Rectangle 136">
                <a:extLst>
                  <a:ext uri="{FF2B5EF4-FFF2-40B4-BE49-F238E27FC236}">
                    <a16:creationId xmlns:a16="http://schemas.microsoft.com/office/drawing/2014/main" id="{5E0E39CB-4FEE-468C-A583-92E1A758BE2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8" name="Rectangle 137">
                <a:extLst>
                  <a:ext uri="{FF2B5EF4-FFF2-40B4-BE49-F238E27FC236}">
                    <a16:creationId xmlns:a16="http://schemas.microsoft.com/office/drawing/2014/main" id="{59E281FD-E813-45CA-8C5A-8AF00507BBC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9" name="Rectangle 138">
                <a:extLst>
                  <a:ext uri="{FF2B5EF4-FFF2-40B4-BE49-F238E27FC236}">
                    <a16:creationId xmlns:a16="http://schemas.microsoft.com/office/drawing/2014/main" id="{F9B5EFAF-E4C3-417B-BF6F-98C1345EF4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0" name="Rectangle 139">
                <a:extLst>
                  <a:ext uri="{FF2B5EF4-FFF2-40B4-BE49-F238E27FC236}">
                    <a16:creationId xmlns:a16="http://schemas.microsoft.com/office/drawing/2014/main" id="{0B9D0803-9E1B-4DEF-B278-9FBD4236B5C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1" name="Rectangle 140">
                <a:extLst>
                  <a:ext uri="{FF2B5EF4-FFF2-40B4-BE49-F238E27FC236}">
                    <a16:creationId xmlns:a16="http://schemas.microsoft.com/office/drawing/2014/main" id="{B2897F2A-EAE0-4D20-909E-53BB717A9C8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2" name="Rectangle 141">
                <a:extLst>
                  <a:ext uri="{FF2B5EF4-FFF2-40B4-BE49-F238E27FC236}">
                    <a16:creationId xmlns:a16="http://schemas.microsoft.com/office/drawing/2014/main" id="{EFA37CF5-F7C6-45AB-B52C-79E803EBE46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3" name="Rectangle 142">
                <a:extLst>
                  <a:ext uri="{FF2B5EF4-FFF2-40B4-BE49-F238E27FC236}">
                    <a16:creationId xmlns:a16="http://schemas.microsoft.com/office/drawing/2014/main" id="{EDE4EE5F-4B3B-4943-BDBD-5ED450613C9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4" name="Rectangle 143">
                <a:extLst>
                  <a:ext uri="{FF2B5EF4-FFF2-40B4-BE49-F238E27FC236}">
                    <a16:creationId xmlns:a16="http://schemas.microsoft.com/office/drawing/2014/main" id="{9D272D79-85ED-4EFF-B216-0D81CB86322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5" name="Rectangle 144">
                <a:extLst>
                  <a:ext uri="{FF2B5EF4-FFF2-40B4-BE49-F238E27FC236}">
                    <a16:creationId xmlns:a16="http://schemas.microsoft.com/office/drawing/2014/main" id="{97AE37B2-1785-48B1-8804-A11E135F604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6" name="Rectangle 145">
                <a:extLst>
                  <a:ext uri="{FF2B5EF4-FFF2-40B4-BE49-F238E27FC236}">
                    <a16:creationId xmlns:a16="http://schemas.microsoft.com/office/drawing/2014/main" id="{7FF39F59-B561-4E3B-A8BF-FAF64FE9D82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33" name="Oval 132">
              <a:extLst>
                <a:ext uri="{FF2B5EF4-FFF2-40B4-BE49-F238E27FC236}">
                  <a16:creationId xmlns:a16="http://schemas.microsoft.com/office/drawing/2014/main" id="{C0AE974E-DBB6-4466-ADC0-2647DF6E0CF2}"/>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4" name="TextBox 133">
              <a:extLst>
                <a:ext uri="{FF2B5EF4-FFF2-40B4-BE49-F238E27FC236}">
                  <a16:creationId xmlns:a16="http://schemas.microsoft.com/office/drawing/2014/main" id="{BD4F8575-7793-40C2-AE4B-F876FBA9D8CC}"/>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3</a:t>
              </a:r>
            </a:p>
          </p:txBody>
        </p:sp>
      </p:grpSp>
      <p:grpSp>
        <p:nvGrpSpPr>
          <p:cNvPr id="147" name="Group 146">
            <a:extLst>
              <a:ext uri="{FF2B5EF4-FFF2-40B4-BE49-F238E27FC236}">
                <a16:creationId xmlns:a16="http://schemas.microsoft.com/office/drawing/2014/main" id="{3D0775F6-69FF-4CC8-9EB5-BF49B533761A}"/>
              </a:ext>
            </a:extLst>
          </p:cNvPr>
          <p:cNvGrpSpPr/>
          <p:nvPr/>
        </p:nvGrpSpPr>
        <p:grpSpPr>
          <a:xfrm>
            <a:off x="427462" y="393804"/>
            <a:ext cx="1254078" cy="1216490"/>
            <a:chOff x="3419475" y="752475"/>
            <a:chExt cx="5353050" cy="5353050"/>
          </a:xfrm>
          <a:solidFill>
            <a:schemeClr val="accent6">
              <a:lumMod val="60000"/>
              <a:lumOff val="40000"/>
            </a:schemeClr>
          </a:solidFill>
        </p:grpSpPr>
        <p:sp>
          <p:nvSpPr>
            <p:cNvPr id="148" name="Freeform: Shape 139">
              <a:extLst>
                <a:ext uri="{FF2B5EF4-FFF2-40B4-BE49-F238E27FC236}">
                  <a16:creationId xmlns:a16="http://schemas.microsoft.com/office/drawing/2014/main" id="{69AB8640-C958-4DE9-9AA8-B580E010040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49" name="Group 148">
              <a:extLst>
                <a:ext uri="{FF2B5EF4-FFF2-40B4-BE49-F238E27FC236}">
                  <a16:creationId xmlns:a16="http://schemas.microsoft.com/office/drawing/2014/main" id="{5F03206B-3FC8-41E7-B474-DB508F85069F}"/>
                </a:ext>
              </a:extLst>
            </p:cNvPr>
            <p:cNvGrpSpPr/>
            <p:nvPr/>
          </p:nvGrpSpPr>
          <p:grpSpPr>
            <a:xfrm>
              <a:off x="3505202" y="836611"/>
              <a:ext cx="5094518" cy="5143275"/>
              <a:chOff x="3505202" y="836611"/>
              <a:chExt cx="5094518" cy="5143275"/>
            </a:xfrm>
            <a:grpFill/>
          </p:grpSpPr>
          <p:sp>
            <p:nvSpPr>
              <p:cNvPr id="152" name="Rectangle 151">
                <a:extLst>
                  <a:ext uri="{FF2B5EF4-FFF2-40B4-BE49-F238E27FC236}">
                    <a16:creationId xmlns:a16="http://schemas.microsoft.com/office/drawing/2014/main" id="{1D94F30B-0822-4125-8347-F4A10E61EE8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3" name="Rectangle 152">
                <a:extLst>
                  <a:ext uri="{FF2B5EF4-FFF2-40B4-BE49-F238E27FC236}">
                    <a16:creationId xmlns:a16="http://schemas.microsoft.com/office/drawing/2014/main" id="{19DF3423-AD9F-43A0-A1A0-ECC769CB1CA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4" name="Rectangle 153">
                <a:extLst>
                  <a:ext uri="{FF2B5EF4-FFF2-40B4-BE49-F238E27FC236}">
                    <a16:creationId xmlns:a16="http://schemas.microsoft.com/office/drawing/2014/main" id="{AF7E8A3B-EA5A-4AE6-82E2-78BC1F6327C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5" name="Rectangle 154">
                <a:extLst>
                  <a:ext uri="{FF2B5EF4-FFF2-40B4-BE49-F238E27FC236}">
                    <a16:creationId xmlns:a16="http://schemas.microsoft.com/office/drawing/2014/main" id="{AABC471E-F058-46C4-9901-6F868B783CA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6" name="Rectangle 155">
                <a:extLst>
                  <a:ext uri="{FF2B5EF4-FFF2-40B4-BE49-F238E27FC236}">
                    <a16:creationId xmlns:a16="http://schemas.microsoft.com/office/drawing/2014/main" id="{4B0B8D8E-86BC-4021-ADF9-73FF46F29C7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7" name="Rectangle 156">
                <a:extLst>
                  <a:ext uri="{FF2B5EF4-FFF2-40B4-BE49-F238E27FC236}">
                    <a16:creationId xmlns:a16="http://schemas.microsoft.com/office/drawing/2014/main" id="{B5407A46-B46E-4C46-8F89-DA0E6DA8FAC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8" name="Rectangle 157">
                <a:extLst>
                  <a:ext uri="{FF2B5EF4-FFF2-40B4-BE49-F238E27FC236}">
                    <a16:creationId xmlns:a16="http://schemas.microsoft.com/office/drawing/2014/main" id="{9166F34D-0FA5-4DC1-804D-B3D615D9D05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9" name="Rectangle 158">
                <a:extLst>
                  <a:ext uri="{FF2B5EF4-FFF2-40B4-BE49-F238E27FC236}">
                    <a16:creationId xmlns:a16="http://schemas.microsoft.com/office/drawing/2014/main" id="{C837178C-E29C-4D27-A5E1-33B6073857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0" name="Rectangle 159">
                <a:extLst>
                  <a:ext uri="{FF2B5EF4-FFF2-40B4-BE49-F238E27FC236}">
                    <a16:creationId xmlns:a16="http://schemas.microsoft.com/office/drawing/2014/main" id="{ED735974-D823-4390-B946-9BFDB621C64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1" name="Rectangle 160">
                <a:extLst>
                  <a:ext uri="{FF2B5EF4-FFF2-40B4-BE49-F238E27FC236}">
                    <a16:creationId xmlns:a16="http://schemas.microsoft.com/office/drawing/2014/main" id="{695DC5B8-0892-45E9-84A6-F1F21F1F1D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2" name="Rectangle 161">
                <a:extLst>
                  <a:ext uri="{FF2B5EF4-FFF2-40B4-BE49-F238E27FC236}">
                    <a16:creationId xmlns:a16="http://schemas.microsoft.com/office/drawing/2014/main" id="{9EE92547-8885-4C08-BBBC-9ECB300CA2B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3" name="Rectangle 162">
                <a:extLst>
                  <a:ext uri="{FF2B5EF4-FFF2-40B4-BE49-F238E27FC236}">
                    <a16:creationId xmlns:a16="http://schemas.microsoft.com/office/drawing/2014/main" id="{FBE9E35A-F576-48D3-8DD2-60D5F8752CF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50" name="Oval 149">
              <a:extLst>
                <a:ext uri="{FF2B5EF4-FFF2-40B4-BE49-F238E27FC236}">
                  <a16:creationId xmlns:a16="http://schemas.microsoft.com/office/drawing/2014/main" id="{70DE843F-8A18-443A-81D7-DDEF0461FCD3}"/>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1" name="TextBox 150">
              <a:extLst>
                <a:ext uri="{FF2B5EF4-FFF2-40B4-BE49-F238E27FC236}">
                  <a16:creationId xmlns:a16="http://schemas.microsoft.com/office/drawing/2014/main" id="{2521D84A-2AD6-41B8-9F94-C75D36B0417D}"/>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2</a:t>
              </a:r>
            </a:p>
          </p:txBody>
        </p:sp>
      </p:grpSp>
      <p:grpSp>
        <p:nvGrpSpPr>
          <p:cNvPr id="164" name="Group 163">
            <a:extLst>
              <a:ext uri="{FF2B5EF4-FFF2-40B4-BE49-F238E27FC236}">
                <a16:creationId xmlns:a16="http://schemas.microsoft.com/office/drawing/2014/main" id="{B981DFF3-C438-43E3-A48A-CF338D643D86}"/>
              </a:ext>
            </a:extLst>
          </p:cNvPr>
          <p:cNvGrpSpPr/>
          <p:nvPr/>
        </p:nvGrpSpPr>
        <p:grpSpPr>
          <a:xfrm>
            <a:off x="437663" y="399628"/>
            <a:ext cx="1254078" cy="1216490"/>
            <a:chOff x="3419475" y="752475"/>
            <a:chExt cx="5353050" cy="5353050"/>
          </a:xfrm>
          <a:solidFill>
            <a:schemeClr val="accent6">
              <a:lumMod val="60000"/>
              <a:lumOff val="40000"/>
            </a:schemeClr>
          </a:solidFill>
        </p:grpSpPr>
        <p:sp>
          <p:nvSpPr>
            <p:cNvPr id="165" name="Freeform: Shape 156">
              <a:extLst>
                <a:ext uri="{FF2B5EF4-FFF2-40B4-BE49-F238E27FC236}">
                  <a16:creationId xmlns:a16="http://schemas.microsoft.com/office/drawing/2014/main" id="{702FB28D-6CCD-44BE-863F-2422D62001B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66" name="Group 165">
              <a:extLst>
                <a:ext uri="{FF2B5EF4-FFF2-40B4-BE49-F238E27FC236}">
                  <a16:creationId xmlns:a16="http://schemas.microsoft.com/office/drawing/2014/main" id="{EC782099-470A-42CF-A8B1-15AA14A6CB83}"/>
                </a:ext>
              </a:extLst>
            </p:cNvPr>
            <p:cNvGrpSpPr/>
            <p:nvPr/>
          </p:nvGrpSpPr>
          <p:grpSpPr>
            <a:xfrm>
              <a:off x="3505202" y="836611"/>
              <a:ext cx="5094518" cy="5143275"/>
              <a:chOff x="3505202" y="836611"/>
              <a:chExt cx="5094518" cy="5143275"/>
            </a:xfrm>
            <a:grpFill/>
          </p:grpSpPr>
          <p:sp>
            <p:nvSpPr>
              <p:cNvPr id="169" name="Rectangle 168">
                <a:extLst>
                  <a:ext uri="{FF2B5EF4-FFF2-40B4-BE49-F238E27FC236}">
                    <a16:creationId xmlns:a16="http://schemas.microsoft.com/office/drawing/2014/main" id="{BB78FE1F-CD13-40E4-BFF7-B965CC8593B4}"/>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0" name="Rectangle 169">
                <a:extLst>
                  <a:ext uri="{FF2B5EF4-FFF2-40B4-BE49-F238E27FC236}">
                    <a16:creationId xmlns:a16="http://schemas.microsoft.com/office/drawing/2014/main" id="{48BD5646-3A18-411B-98E4-EDDF1D73629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1" name="Rectangle 170">
                <a:extLst>
                  <a:ext uri="{FF2B5EF4-FFF2-40B4-BE49-F238E27FC236}">
                    <a16:creationId xmlns:a16="http://schemas.microsoft.com/office/drawing/2014/main" id="{EB6FABD5-8468-456B-8F08-9964390FB94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2" name="Rectangle 171">
                <a:extLst>
                  <a:ext uri="{FF2B5EF4-FFF2-40B4-BE49-F238E27FC236}">
                    <a16:creationId xmlns:a16="http://schemas.microsoft.com/office/drawing/2014/main" id="{C809ACFB-B202-4E72-85DE-2421E4CF1CC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3" name="Rectangle 172">
                <a:extLst>
                  <a:ext uri="{FF2B5EF4-FFF2-40B4-BE49-F238E27FC236}">
                    <a16:creationId xmlns:a16="http://schemas.microsoft.com/office/drawing/2014/main" id="{AF891E1F-0EA8-491E-894E-CB7BF84A6DB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4" name="Rectangle 173">
                <a:extLst>
                  <a:ext uri="{FF2B5EF4-FFF2-40B4-BE49-F238E27FC236}">
                    <a16:creationId xmlns:a16="http://schemas.microsoft.com/office/drawing/2014/main" id="{CE20EAA6-1C98-4EB9-87A2-4D744BCA0ED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5" name="Rectangle 174">
                <a:extLst>
                  <a:ext uri="{FF2B5EF4-FFF2-40B4-BE49-F238E27FC236}">
                    <a16:creationId xmlns:a16="http://schemas.microsoft.com/office/drawing/2014/main" id="{CAB9278B-8194-47BE-BCF8-E8E14BC6F97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6" name="Rectangle 175">
                <a:extLst>
                  <a:ext uri="{FF2B5EF4-FFF2-40B4-BE49-F238E27FC236}">
                    <a16:creationId xmlns:a16="http://schemas.microsoft.com/office/drawing/2014/main" id="{684D5994-B28C-4FEC-BDD4-9CFE88FDA49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7" name="Rectangle 176">
                <a:extLst>
                  <a:ext uri="{FF2B5EF4-FFF2-40B4-BE49-F238E27FC236}">
                    <a16:creationId xmlns:a16="http://schemas.microsoft.com/office/drawing/2014/main" id="{469F6E31-5093-4BE9-A60F-1D1C3BD066C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8" name="Rectangle 177">
                <a:extLst>
                  <a:ext uri="{FF2B5EF4-FFF2-40B4-BE49-F238E27FC236}">
                    <a16:creationId xmlns:a16="http://schemas.microsoft.com/office/drawing/2014/main" id="{2A24CA64-F0E5-4A32-BAD5-FB0BF3BA5AF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9" name="Rectangle 178">
                <a:extLst>
                  <a:ext uri="{FF2B5EF4-FFF2-40B4-BE49-F238E27FC236}">
                    <a16:creationId xmlns:a16="http://schemas.microsoft.com/office/drawing/2014/main" id="{57803AF4-87C6-4D9F-ACB9-A2B78C48B61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0" name="Rectangle 179">
                <a:extLst>
                  <a:ext uri="{FF2B5EF4-FFF2-40B4-BE49-F238E27FC236}">
                    <a16:creationId xmlns:a16="http://schemas.microsoft.com/office/drawing/2014/main" id="{99D92191-F41C-455D-9D0C-0C9F3DDC635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67" name="Oval 166">
              <a:extLst>
                <a:ext uri="{FF2B5EF4-FFF2-40B4-BE49-F238E27FC236}">
                  <a16:creationId xmlns:a16="http://schemas.microsoft.com/office/drawing/2014/main" id="{21F49475-F54E-4D1E-B61D-8F70209DB6D7}"/>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8" name="TextBox 167">
              <a:extLst>
                <a:ext uri="{FF2B5EF4-FFF2-40B4-BE49-F238E27FC236}">
                  <a16:creationId xmlns:a16="http://schemas.microsoft.com/office/drawing/2014/main" id="{EF3448F1-650C-4FE9-A192-299617619A7A}"/>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1</a:t>
              </a:r>
            </a:p>
          </p:txBody>
        </p:sp>
      </p:grpSp>
      <p:grpSp>
        <p:nvGrpSpPr>
          <p:cNvPr id="181" name="Group 180">
            <a:extLst>
              <a:ext uri="{FF2B5EF4-FFF2-40B4-BE49-F238E27FC236}">
                <a16:creationId xmlns:a16="http://schemas.microsoft.com/office/drawing/2014/main" id="{0FC74766-4E35-47B3-BC17-66A3B6383895}"/>
              </a:ext>
            </a:extLst>
          </p:cNvPr>
          <p:cNvGrpSpPr/>
          <p:nvPr/>
        </p:nvGrpSpPr>
        <p:grpSpPr>
          <a:xfrm>
            <a:off x="451262" y="387979"/>
            <a:ext cx="1254078" cy="1216490"/>
            <a:chOff x="3419475" y="752475"/>
            <a:chExt cx="5353050" cy="5353050"/>
          </a:xfrm>
          <a:solidFill>
            <a:schemeClr val="accent6">
              <a:lumMod val="60000"/>
              <a:lumOff val="40000"/>
            </a:schemeClr>
          </a:solidFill>
        </p:grpSpPr>
        <p:sp>
          <p:nvSpPr>
            <p:cNvPr id="182" name="Freeform: Shape 173">
              <a:extLst>
                <a:ext uri="{FF2B5EF4-FFF2-40B4-BE49-F238E27FC236}">
                  <a16:creationId xmlns:a16="http://schemas.microsoft.com/office/drawing/2014/main" id="{F05ADD8A-EE8A-44DA-9560-491E4903424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83" name="Group 182">
              <a:extLst>
                <a:ext uri="{FF2B5EF4-FFF2-40B4-BE49-F238E27FC236}">
                  <a16:creationId xmlns:a16="http://schemas.microsoft.com/office/drawing/2014/main" id="{6AC7B1B7-C017-4CA5-B2C8-19AEABF42559}"/>
                </a:ext>
              </a:extLst>
            </p:cNvPr>
            <p:cNvGrpSpPr/>
            <p:nvPr/>
          </p:nvGrpSpPr>
          <p:grpSpPr>
            <a:xfrm>
              <a:off x="3505202" y="836611"/>
              <a:ext cx="5094518" cy="5143275"/>
              <a:chOff x="3505202" y="836611"/>
              <a:chExt cx="5094518" cy="5143275"/>
            </a:xfrm>
            <a:grpFill/>
          </p:grpSpPr>
          <p:sp>
            <p:nvSpPr>
              <p:cNvPr id="186" name="Rectangle 185">
                <a:extLst>
                  <a:ext uri="{FF2B5EF4-FFF2-40B4-BE49-F238E27FC236}">
                    <a16:creationId xmlns:a16="http://schemas.microsoft.com/office/drawing/2014/main" id="{FBB39871-AC1E-4970-8383-B03F9ED8B66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7" name="Rectangle 186">
                <a:extLst>
                  <a:ext uri="{FF2B5EF4-FFF2-40B4-BE49-F238E27FC236}">
                    <a16:creationId xmlns:a16="http://schemas.microsoft.com/office/drawing/2014/main" id="{E4A3FB15-9BD3-4E91-B471-11B04A44D1F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8" name="Rectangle 187">
                <a:extLst>
                  <a:ext uri="{FF2B5EF4-FFF2-40B4-BE49-F238E27FC236}">
                    <a16:creationId xmlns:a16="http://schemas.microsoft.com/office/drawing/2014/main" id="{494FD3A5-7122-432B-945A-2231469DABD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9" name="Rectangle 188">
                <a:extLst>
                  <a:ext uri="{FF2B5EF4-FFF2-40B4-BE49-F238E27FC236}">
                    <a16:creationId xmlns:a16="http://schemas.microsoft.com/office/drawing/2014/main" id="{5E0F8035-EDB2-459E-A066-26CCDB292B6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0" name="Rectangle 189">
                <a:extLst>
                  <a:ext uri="{FF2B5EF4-FFF2-40B4-BE49-F238E27FC236}">
                    <a16:creationId xmlns:a16="http://schemas.microsoft.com/office/drawing/2014/main" id="{AFA58336-6163-4586-8A87-69C528127B8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1" name="Rectangle 190">
                <a:extLst>
                  <a:ext uri="{FF2B5EF4-FFF2-40B4-BE49-F238E27FC236}">
                    <a16:creationId xmlns:a16="http://schemas.microsoft.com/office/drawing/2014/main" id="{AB2C446D-1EAB-4AC9-B797-9129D9CE558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2" name="Rectangle 191">
                <a:extLst>
                  <a:ext uri="{FF2B5EF4-FFF2-40B4-BE49-F238E27FC236}">
                    <a16:creationId xmlns:a16="http://schemas.microsoft.com/office/drawing/2014/main" id="{0E9250EE-8BEE-49D5-92E9-928303D2849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3" name="Rectangle 192">
                <a:extLst>
                  <a:ext uri="{FF2B5EF4-FFF2-40B4-BE49-F238E27FC236}">
                    <a16:creationId xmlns:a16="http://schemas.microsoft.com/office/drawing/2014/main" id="{95B6C912-59C5-46E2-9CB8-A60665F1642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4" name="Rectangle 193">
                <a:extLst>
                  <a:ext uri="{FF2B5EF4-FFF2-40B4-BE49-F238E27FC236}">
                    <a16:creationId xmlns:a16="http://schemas.microsoft.com/office/drawing/2014/main" id="{B2C2023D-079C-4EFA-BC07-F1B75DBFCDE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5" name="Rectangle 194">
                <a:extLst>
                  <a:ext uri="{FF2B5EF4-FFF2-40B4-BE49-F238E27FC236}">
                    <a16:creationId xmlns:a16="http://schemas.microsoft.com/office/drawing/2014/main" id="{6515590D-299C-49E9-B89E-7B641DF01FB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6" name="Rectangle 195">
                <a:extLst>
                  <a:ext uri="{FF2B5EF4-FFF2-40B4-BE49-F238E27FC236}">
                    <a16:creationId xmlns:a16="http://schemas.microsoft.com/office/drawing/2014/main" id="{D12247D0-91B3-4658-A503-55E9D9A29A5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7" name="Rectangle 196">
                <a:extLst>
                  <a:ext uri="{FF2B5EF4-FFF2-40B4-BE49-F238E27FC236}">
                    <a16:creationId xmlns:a16="http://schemas.microsoft.com/office/drawing/2014/main" id="{4E1082F5-5E09-4D5C-A036-5A76AF3D3B8F}"/>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84" name="Oval 183">
              <a:extLst>
                <a:ext uri="{FF2B5EF4-FFF2-40B4-BE49-F238E27FC236}">
                  <a16:creationId xmlns:a16="http://schemas.microsoft.com/office/drawing/2014/main" id="{B67E7C80-A5EF-454B-84AA-EB357216F5B4}"/>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5" name="TextBox 184">
              <a:extLst>
                <a:ext uri="{FF2B5EF4-FFF2-40B4-BE49-F238E27FC236}">
                  <a16:creationId xmlns:a16="http://schemas.microsoft.com/office/drawing/2014/main" id="{788C3F04-F272-4DA1-A424-BF12B354564C}"/>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0</a:t>
              </a:r>
            </a:p>
          </p:txBody>
        </p:sp>
      </p:grpSp>
    </p:spTree>
    <p:extLst>
      <p:ext uri="{BB962C8B-B14F-4D97-AF65-F5344CB8AC3E}">
        <p14:creationId xmlns:p14="http://schemas.microsoft.com/office/powerpoint/2010/main" val="255888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336"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1500"/>
                                  </p:stCondLst>
                                  <p:childTnLst>
                                    <p:set>
                                      <p:cBhvr>
                                        <p:cTn id="23" dur="1" fill="hold">
                                          <p:stCondLst>
                                            <p:cond delay="0"/>
                                          </p:stCondLst>
                                        </p:cTn>
                                        <p:tgtEl>
                                          <p:spTgt spid="28"/>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1500"/>
                                  </p:stCondLst>
                                  <p:childTnLst>
                                    <p:set>
                                      <p:cBhvr>
                                        <p:cTn id="26" dur="1" fill="hold">
                                          <p:stCondLst>
                                            <p:cond delay="0"/>
                                          </p:stCondLst>
                                        </p:cTn>
                                        <p:tgtEl>
                                          <p:spTgt spid="45"/>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1500"/>
                                  </p:stCondLst>
                                  <p:childTnLst>
                                    <p:set>
                                      <p:cBhvr>
                                        <p:cTn id="29" dur="1" fill="hold">
                                          <p:stCondLst>
                                            <p:cond delay="0"/>
                                          </p:stCondLst>
                                        </p:cTn>
                                        <p:tgtEl>
                                          <p:spTgt spid="62"/>
                                        </p:tgtEl>
                                        <p:attrNameLst>
                                          <p:attrName>style.visibility</p:attrName>
                                        </p:attrNameLst>
                                      </p:cBhvr>
                                      <p:to>
                                        <p:strVal val="visible"/>
                                      </p:to>
                                    </p:set>
                                  </p:childTnLst>
                                </p:cTn>
                              </p:par>
                            </p:childTnLst>
                          </p:cTn>
                        </p:par>
                        <p:par>
                          <p:cTn id="30" fill="hold">
                            <p:stCondLst>
                              <p:cond delay="4500"/>
                            </p:stCondLst>
                            <p:childTnLst>
                              <p:par>
                                <p:cTn id="31" presetID="1" presetClass="entr" presetSubtype="0" fill="hold" nodeType="afterEffect">
                                  <p:stCondLst>
                                    <p:cond delay="1500"/>
                                  </p:stCondLst>
                                  <p:childTnLst>
                                    <p:set>
                                      <p:cBhvr>
                                        <p:cTn id="32" dur="1" fill="hold">
                                          <p:stCondLst>
                                            <p:cond delay="0"/>
                                          </p:stCondLst>
                                        </p:cTn>
                                        <p:tgtEl>
                                          <p:spTgt spid="79"/>
                                        </p:tgtEl>
                                        <p:attrNameLst>
                                          <p:attrName>style.visibility</p:attrName>
                                        </p:attrNameLst>
                                      </p:cBhvr>
                                      <p:to>
                                        <p:strVal val="visible"/>
                                      </p:to>
                                    </p:set>
                                  </p:childTnLst>
                                </p:cTn>
                              </p:par>
                            </p:childTnLst>
                          </p:cTn>
                        </p:par>
                        <p:par>
                          <p:cTn id="33" fill="hold">
                            <p:stCondLst>
                              <p:cond delay="6000"/>
                            </p:stCondLst>
                            <p:childTnLst>
                              <p:par>
                                <p:cTn id="34" presetID="1" presetClass="entr" presetSubtype="0" fill="hold" nodeType="afterEffect">
                                  <p:stCondLst>
                                    <p:cond delay="1500"/>
                                  </p:stCondLst>
                                  <p:childTnLst>
                                    <p:set>
                                      <p:cBhvr>
                                        <p:cTn id="35" dur="1" fill="hold">
                                          <p:stCondLst>
                                            <p:cond delay="0"/>
                                          </p:stCondLst>
                                        </p:cTn>
                                        <p:tgtEl>
                                          <p:spTgt spid="96"/>
                                        </p:tgtEl>
                                        <p:attrNameLst>
                                          <p:attrName>style.visibility</p:attrName>
                                        </p:attrNameLst>
                                      </p:cBhvr>
                                      <p:to>
                                        <p:strVal val="visible"/>
                                      </p:to>
                                    </p:set>
                                  </p:childTnLst>
                                </p:cTn>
                              </p:par>
                            </p:childTnLst>
                          </p:cTn>
                        </p:par>
                        <p:par>
                          <p:cTn id="36" fill="hold">
                            <p:stCondLst>
                              <p:cond delay="7500"/>
                            </p:stCondLst>
                            <p:childTnLst>
                              <p:par>
                                <p:cTn id="37" presetID="1" presetClass="entr" presetSubtype="0" fill="hold" nodeType="afterEffect">
                                  <p:stCondLst>
                                    <p:cond delay="1500"/>
                                  </p:stCondLst>
                                  <p:childTnLst>
                                    <p:set>
                                      <p:cBhvr>
                                        <p:cTn id="38" dur="1" fill="hold">
                                          <p:stCondLst>
                                            <p:cond delay="0"/>
                                          </p:stCondLst>
                                        </p:cTn>
                                        <p:tgtEl>
                                          <p:spTgt spid="113"/>
                                        </p:tgtEl>
                                        <p:attrNameLst>
                                          <p:attrName>style.visibility</p:attrName>
                                        </p:attrNameLst>
                                      </p:cBhvr>
                                      <p:to>
                                        <p:strVal val="visible"/>
                                      </p:to>
                                    </p:set>
                                  </p:childTnLst>
                                </p:cTn>
                              </p:par>
                            </p:childTnLst>
                          </p:cTn>
                        </p:par>
                        <p:par>
                          <p:cTn id="39" fill="hold">
                            <p:stCondLst>
                              <p:cond delay="9000"/>
                            </p:stCondLst>
                            <p:childTnLst>
                              <p:par>
                                <p:cTn id="40" presetID="1" presetClass="entr" presetSubtype="0" fill="hold" nodeType="afterEffect">
                                  <p:stCondLst>
                                    <p:cond delay="1000"/>
                                  </p:stCondLst>
                                  <p:childTnLst>
                                    <p:set>
                                      <p:cBhvr>
                                        <p:cTn id="41" dur="1" fill="hold">
                                          <p:stCondLst>
                                            <p:cond delay="0"/>
                                          </p:stCondLst>
                                        </p:cTn>
                                        <p:tgtEl>
                                          <p:spTgt spid="130"/>
                                        </p:tgtEl>
                                        <p:attrNameLst>
                                          <p:attrName>style.visibility</p:attrName>
                                        </p:attrNameLst>
                                      </p:cBhvr>
                                      <p:to>
                                        <p:strVal val="visible"/>
                                      </p:to>
                                    </p:set>
                                  </p:childTnLst>
                                </p:cTn>
                              </p:par>
                            </p:childTnLst>
                          </p:cTn>
                        </p:par>
                        <p:par>
                          <p:cTn id="42" fill="hold">
                            <p:stCondLst>
                              <p:cond delay="10000"/>
                            </p:stCondLst>
                            <p:childTnLst>
                              <p:par>
                                <p:cTn id="43" presetID="1" presetClass="entr" presetSubtype="0" fill="hold" nodeType="afterEffect">
                                  <p:stCondLst>
                                    <p:cond delay="1000"/>
                                  </p:stCondLst>
                                  <p:childTnLst>
                                    <p:set>
                                      <p:cBhvr>
                                        <p:cTn id="44" dur="1" fill="hold">
                                          <p:stCondLst>
                                            <p:cond delay="0"/>
                                          </p:stCondLst>
                                        </p:cTn>
                                        <p:tgtEl>
                                          <p:spTgt spid="147"/>
                                        </p:tgtEl>
                                        <p:attrNameLst>
                                          <p:attrName>style.visibility</p:attrName>
                                        </p:attrNameLst>
                                      </p:cBhvr>
                                      <p:to>
                                        <p:strVal val="visible"/>
                                      </p:to>
                                    </p:set>
                                  </p:childTnLst>
                                </p:cTn>
                              </p:par>
                            </p:childTnLst>
                          </p:cTn>
                        </p:par>
                        <p:par>
                          <p:cTn id="45" fill="hold">
                            <p:stCondLst>
                              <p:cond delay="11000"/>
                            </p:stCondLst>
                            <p:childTnLst>
                              <p:par>
                                <p:cTn id="46" presetID="1" presetClass="entr" presetSubtype="0" fill="hold" nodeType="afterEffect">
                                  <p:stCondLst>
                                    <p:cond delay="1000"/>
                                  </p:stCondLst>
                                  <p:childTnLst>
                                    <p:set>
                                      <p:cBhvr>
                                        <p:cTn id="47" dur="1" fill="hold">
                                          <p:stCondLst>
                                            <p:cond delay="0"/>
                                          </p:stCondLst>
                                        </p:cTn>
                                        <p:tgtEl>
                                          <p:spTgt spid="164"/>
                                        </p:tgtEl>
                                        <p:attrNameLst>
                                          <p:attrName>style.visibility</p:attrName>
                                        </p:attrNameLst>
                                      </p:cBhvr>
                                      <p:to>
                                        <p:strVal val="visible"/>
                                      </p:to>
                                    </p:set>
                                  </p:childTnLst>
                                </p:cTn>
                              </p:par>
                            </p:childTnLst>
                          </p:cTn>
                        </p:par>
                        <p:par>
                          <p:cTn id="48" fill="hold">
                            <p:stCondLst>
                              <p:cond delay="12000"/>
                            </p:stCondLst>
                            <p:childTnLst>
                              <p:par>
                                <p:cTn id="49" presetID="1" presetClass="entr" presetSubtype="0" fill="hold" nodeType="afterEffect">
                                  <p:stCondLst>
                                    <p:cond delay="1000"/>
                                  </p:stCondLst>
                                  <p:childTnLst>
                                    <p:set>
                                      <p:cBhvr>
                                        <p:cTn id="50" dur="1" fill="hold">
                                          <p:stCondLst>
                                            <p:cond delay="0"/>
                                          </p:stCondLst>
                                        </p:cTn>
                                        <p:tgtEl>
                                          <p:spTgt spid="1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80">
                                          <p:stCondLst>
                                            <p:cond delay="0"/>
                                          </p:stCondLst>
                                        </p:cTn>
                                        <p:tgtEl>
                                          <p:spTgt spid="9"/>
                                        </p:tgtEl>
                                      </p:cBhvr>
                                    </p:animEffect>
                                    <p:anim calcmode="lin" valueType="num">
                                      <p:cBhvr>
                                        <p:cTn id="5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1" dur="26">
                                          <p:stCondLst>
                                            <p:cond delay="650"/>
                                          </p:stCondLst>
                                        </p:cTn>
                                        <p:tgtEl>
                                          <p:spTgt spid="9"/>
                                        </p:tgtEl>
                                      </p:cBhvr>
                                      <p:to x="100000" y="60000"/>
                                    </p:animScale>
                                    <p:animScale>
                                      <p:cBhvr>
                                        <p:cTn id="62" dur="166" decel="50000">
                                          <p:stCondLst>
                                            <p:cond delay="676"/>
                                          </p:stCondLst>
                                        </p:cTn>
                                        <p:tgtEl>
                                          <p:spTgt spid="9"/>
                                        </p:tgtEl>
                                      </p:cBhvr>
                                      <p:to x="100000" y="100000"/>
                                    </p:animScale>
                                    <p:animScale>
                                      <p:cBhvr>
                                        <p:cTn id="63" dur="26">
                                          <p:stCondLst>
                                            <p:cond delay="1312"/>
                                          </p:stCondLst>
                                        </p:cTn>
                                        <p:tgtEl>
                                          <p:spTgt spid="9"/>
                                        </p:tgtEl>
                                      </p:cBhvr>
                                      <p:to x="100000" y="80000"/>
                                    </p:animScale>
                                    <p:animScale>
                                      <p:cBhvr>
                                        <p:cTn id="64" dur="166" decel="50000">
                                          <p:stCondLst>
                                            <p:cond delay="1338"/>
                                          </p:stCondLst>
                                        </p:cTn>
                                        <p:tgtEl>
                                          <p:spTgt spid="9"/>
                                        </p:tgtEl>
                                      </p:cBhvr>
                                      <p:to x="100000" y="100000"/>
                                    </p:animScale>
                                    <p:animScale>
                                      <p:cBhvr>
                                        <p:cTn id="65" dur="26">
                                          <p:stCondLst>
                                            <p:cond delay="1642"/>
                                          </p:stCondLst>
                                        </p:cTn>
                                        <p:tgtEl>
                                          <p:spTgt spid="9"/>
                                        </p:tgtEl>
                                      </p:cBhvr>
                                      <p:to x="100000" y="90000"/>
                                    </p:animScale>
                                    <p:animScale>
                                      <p:cBhvr>
                                        <p:cTn id="66" dur="166" decel="50000">
                                          <p:stCondLst>
                                            <p:cond delay="1668"/>
                                          </p:stCondLst>
                                        </p:cTn>
                                        <p:tgtEl>
                                          <p:spTgt spid="9"/>
                                        </p:tgtEl>
                                      </p:cBhvr>
                                      <p:to x="100000" y="100000"/>
                                    </p:animScale>
                                    <p:animScale>
                                      <p:cBhvr>
                                        <p:cTn id="67" dur="26">
                                          <p:stCondLst>
                                            <p:cond delay="1808"/>
                                          </p:stCondLst>
                                        </p:cTn>
                                        <p:tgtEl>
                                          <p:spTgt spid="9"/>
                                        </p:tgtEl>
                                      </p:cBhvr>
                                      <p:to x="100000" y="95000"/>
                                    </p:animScale>
                                    <p:animScale>
                                      <p:cBhvr>
                                        <p:cTn id="6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10"/>
                </p:tgtEl>
              </p:cMediaNode>
            </p:audio>
          </p:childTnLst>
        </p:cTn>
      </p:par>
    </p:tnLst>
    <p:bldLst>
      <p:bldP spid="6" grpId="0"/>
      <p:bldP spid="7"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85009" y="1689678"/>
            <a:ext cx="8371458"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buClrTx/>
              <a:buSzTx/>
              <a:buFontTx/>
              <a:buNone/>
            </a:pPr>
            <a:r>
              <a:rPr lang="en-US" altLang="en-US" sz="2400" dirty="0">
                <a:latin typeface="Arial" panose="020B0604020202020204" pitchFamily="34" charset="0"/>
                <a:cs typeface="Arial" panose="020B0604020202020204" pitchFamily="34" charset="0"/>
              </a:rPr>
              <a:t>    - </a:t>
            </a:r>
            <a:r>
              <a:rPr lang="en-US" altLang="en-US" sz="2400" dirty="0" err="1">
                <a:latin typeface="Arial" panose="020B0604020202020204" pitchFamily="34" charset="0"/>
                <a:cs typeface="Arial" panose="020B0604020202020204" pitchFamily="34" charset="0"/>
              </a:rPr>
              <a:t>Nó</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tả</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viết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gì</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hết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Nó</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nộp</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giấy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trắng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cô</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Hôm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trả</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bài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cô</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giận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lắm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Cô</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hỏi</a:t>
            </a:r>
            <a:r>
              <a:rPr lang="en-US" altLang="en-US" sz="2400" dirty="0">
                <a:latin typeface="Arial" panose="020B0604020202020204" pitchFamily="34" charset="0"/>
                <a:cs typeface="Arial" panose="020B0604020202020204" pitchFamily="34" charset="0"/>
              </a:rPr>
              <a:t> : “Sao </a:t>
            </a:r>
            <a:r>
              <a:rPr lang="en-US" altLang="en-US" sz="2400" dirty="0" err="1">
                <a:latin typeface="Arial" panose="020B0604020202020204" pitchFamily="34" charset="0"/>
                <a:cs typeface="Arial" panose="020B0604020202020204" pitchFamily="34" charset="0"/>
              </a:rPr>
              <a:t>trò</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chịu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làm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bài</a:t>
            </a:r>
            <a:r>
              <a:rPr lang="en-US" altLang="en-US" sz="2400" dirty="0">
                <a:latin typeface="Arial" panose="020B0604020202020204" pitchFamily="34" charset="0"/>
                <a:cs typeface="Arial" panose="020B0604020202020204" pitchFamily="34" charset="0"/>
              </a:rPr>
              <a:t>?”</a:t>
            </a:r>
          </a:p>
        </p:txBody>
      </p:sp>
      <p:sp>
        <p:nvSpPr>
          <p:cNvPr id="5" name="Oval 4"/>
          <p:cNvSpPr/>
          <p:nvPr/>
        </p:nvSpPr>
        <p:spPr>
          <a:xfrm>
            <a:off x="4939162" y="2094322"/>
            <a:ext cx="308761" cy="439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rgbClr val="FF0000"/>
                </a:solidFill>
              </a:ln>
              <a:solidFill>
                <a:srgbClr val="FF0000"/>
              </a:solidFill>
            </a:endParaRPr>
          </a:p>
        </p:txBody>
      </p:sp>
      <p:sp>
        <p:nvSpPr>
          <p:cNvPr id="6" name="Rectangle 5"/>
          <p:cNvSpPr/>
          <p:nvPr/>
        </p:nvSpPr>
        <p:spPr>
          <a:xfrm>
            <a:off x="285009" y="3322625"/>
            <a:ext cx="8597734" cy="577850"/>
          </a:xfrm>
          <a:prstGeom prst="rect">
            <a:avLst/>
          </a:prstGeom>
        </p:spPr>
        <p:txBody>
          <a:bodyPr wrap="square">
            <a:spAutoFit/>
          </a:bodyPr>
          <a:lstStyle/>
          <a:p>
            <a:pPr algn="just">
              <a:lnSpc>
                <a:spcPct val="150000"/>
              </a:lnSpc>
            </a:pPr>
            <a:r>
              <a:rPr lang="vi-VN" sz="2400" b="1" dirty="0">
                <a:solidFill>
                  <a:srgbClr val="7030A0"/>
                </a:solidFill>
                <a:latin typeface="Arial" panose="020B0604020202020204" pitchFamily="34" charset="0"/>
                <a:cs typeface="Arial" panose="020B0604020202020204" pitchFamily="34" charset="0"/>
              </a:rPr>
              <a:t>           Tác dụng của dấu hai chấm: </a:t>
            </a:r>
          </a:p>
        </p:txBody>
      </p:sp>
      <p:sp>
        <p:nvSpPr>
          <p:cNvPr id="7" name="Right Arrow 6"/>
          <p:cNvSpPr/>
          <p:nvPr/>
        </p:nvSpPr>
        <p:spPr>
          <a:xfrm>
            <a:off x="451262" y="3443207"/>
            <a:ext cx="807522" cy="4795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
        <p:nvSpPr>
          <p:cNvPr id="9" name="Rectangle 8"/>
          <p:cNvSpPr/>
          <p:nvPr/>
        </p:nvSpPr>
        <p:spPr>
          <a:xfrm>
            <a:off x="1229100" y="3996438"/>
            <a:ext cx="7012380" cy="830997"/>
          </a:xfrm>
          <a:prstGeom prst="rect">
            <a:avLst/>
          </a:prstGeom>
        </p:spPr>
        <p:txBody>
          <a:bodyPr wrap="square">
            <a:spAutoFit/>
          </a:bodyPr>
          <a:lstStyle/>
          <a:p>
            <a:pPr algn="just"/>
            <a:r>
              <a:rPr lang="en-US" sz="2400" b="1" dirty="0" err="1">
                <a:latin typeface="Times New Roman" pitchFamily="18" charset="0"/>
                <a:cs typeface="Times New Roman" pitchFamily="18" charset="0"/>
              </a:rPr>
              <a:t>Báo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đứng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hỏi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cô</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hợp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dấu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ngoặc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kép</a:t>
            </a:r>
            <a:r>
              <a:rPr lang="en-US" sz="2400" b="1" dirty="0">
                <a:latin typeface="Times New Roman" pitchFamily="18" charset="0"/>
                <a:cs typeface="Times New Roman" pitchFamily="18" charset="0"/>
              </a:rPr>
              <a:t>)</a:t>
            </a:r>
            <a:endParaRPr lang="en-US" sz="2400" b="1" i="1" dirty="0">
              <a:latin typeface="Times New Roman" pitchFamily="18" charset="0"/>
              <a:cs typeface="Times New Roman" pitchFamily="18" charset="0"/>
            </a:endParaRPr>
          </a:p>
        </p:txBody>
      </p:sp>
      <p:pic>
        <p:nvPicPr>
          <p:cNvPr id="10" name="nhạc chơi rung chuông vàng">
            <a:hlinkClick r:id="" action="ppaction://media"/>
            <a:extLst>
              <a:ext uri="{FF2B5EF4-FFF2-40B4-BE49-F238E27FC236}">
                <a16:creationId xmlns:a16="http://schemas.microsoft.com/office/drawing/2014/main" id="{A4789EC8-D6D2-4150-A66C-5CFD2883E8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45" y="92813"/>
            <a:ext cx="457200" cy="457200"/>
          </a:xfrm>
          <a:prstGeom prst="rect">
            <a:avLst/>
          </a:prstGeom>
        </p:spPr>
      </p:pic>
      <p:grpSp>
        <p:nvGrpSpPr>
          <p:cNvPr id="11" name="Group 10">
            <a:extLst>
              <a:ext uri="{FF2B5EF4-FFF2-40B4-BE49-F238E27FC236}">
                <a16:creationId xmlns:a16="http://schemas.microsoft.com/office/drawing/2014/main" id="{CA518471-21D6-4E86-9C5F-3E18317895CD}"/>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12" name="Freeform: Shape 3">
              <a:extLst>
                <a:ext uri="{FF2B5EF4-FFF2-40B4-BE49-F238E27FC236}">
                  <a16:creationId xmlns:a16="http://schemas.microsoft.com/office/drawing/2014/main" id="{44E3C1E1-CCD9-4D9A-938E-E25668B532B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3" name="Group 12">
              <a:extLst>
                <a:ext uri="{FF2B5EF4-FFF2-40B4-BE49-F238E27FC236}">
                  <a16:creationId xmlns:a16="http://schemas.microsoft.com/office/drawing/2014/main" id="{5A44FE00-A237-4469-B831-FDB39826B5B9}"/>
                </a:ext>
              </a:extLst>
            </p:cNvPr>
            <p:cNvGrpSpPr/>
            <p:nvPr/>
          </p:nvGrpSpPr>
          <p:grpSpPr>
            <a:xfrm>
              <a:off x="3505202" y="836611"/>
              <a:ext cx="5094518" cy="5143275"/>
              <a:chOff x="3505202" y="836611"/>
              <a:chExt cx="5094518" cy="5143275"/>
            </a:xfrm>
            <a:grpFill/>
          </p:grpSpPr>
          <p:sp>
            <p:nvSpPr>
              <p:cNvPr id="16" name="Rectangle 15">
                <a:extLst>
                  <a:ext uri="{FF2B5EF4-FFF2-40B4-BE49-F238E27FC236}">
                    <a16:creationId xmlns:a16="http://schemas.microsoft.com/office/drawing/2014/main" id="{C20D7133-91A5-4CB6-8576-429E47806C5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 name="Rectangle 16">
                <a:extLst>
                  <a:ext uri="{FF2B5EF4-FFF2-40B4-BE49-F238E27FC236}">
                    <a16:creationId xmlns:a16="http://schemas.microsoft.com/office/drawing/2014/main" id="{B98371CB-487C-4C88-B332-4080FA0A42C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 name="Rectangle 17">
                <a:extLst>
                  <a:ext uri="{FF2B5EF4-FFF2-40B4-BE49-F238E27FC236}">
                    <a16:creationId xmlns:a16="http://schemas.microsoft.com/office/drawing/2014/main" id="{39453931-6E0B-45AB-ADE8-423822AC6C2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 name="Rectangle 18">
                <a:extLst>
                  <a:ext uri="{FF2B5EF4-FFF2-40B4-BE49-F238E27FC236}">
                    <a16:creationId xmlns:a16="http://schemas.microsoft.com/office/drawing/2014/main" id="{15BAB41D-1245-4D2A-AFA4-AEE4A17417A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 name="Rectangle 19">
                <a:extLst>
                  <a:ext uri="{FF2B5EF4-FFF2-40B4-BE49-F238E27FC236}">
                    <a16:creationId xmlns:a16="http://schemas.microsoft.com/office/drawing/2014/main" id="{45954C67-F32E-44A1-BD05-11B59F04A63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1" name="Rectangle 20">
                <a:extLst>
                  <a:ext uri="{FF2B5EF4-FFF2-40B4-BE49-F238E27FC236}">
                    <a16:creationId xmlns:a16="http://schemas.microsoft.com/office/drawing/2014/main" id="{8D9DAD67-D26E-4BC4-BFDE-A563CB5DCB1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2" name="Rectangle 21">
                <a:extLst>
                  <a:ext uri="{FF2B5EF4-FFF2-40B4-BE49-F238E27FC236}">
                    <a16:creationId xmlns:a16="http://schemas.microsoft.com/office/drawing/2014/main" id="{4A54514C-7167-4469-8B53-420FEEFCB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3" name="Rectangle 22">
                <a:extLst>
                  <a:ext uri="{FF2B5EF4-FFF2-40B4-BE49-F238E27FC236}">
                    <a16:creationId xmlns:a16="http://schemas.microsoft.com/office/drawing/2014/main" id="{9F1A58A9-3F86-4456-9754-9772218B940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4" name="Rectangle 23">
                <a:extLst>
                  <a:ext uri="{FF2B5EF4-FFF2-40B4-BE49-F238E27FC236}">
                    <a16:creationId xmlns:a16="http://schemas.microsoft.com/office/drawing/2014/main" id="{E61B3D6A-7399-4B35-89E8-20BF66A4032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5" name="Rectangle 24">
                <a:extLst>
                  <a:ext uri="{FF2B5EF4-FFF2-40B4-BE49-F238E27FC236}">
                    <a16:creationId xmlns:a16="http://schemas.microsoft.com/office/drawing/2014/main" id="{93B3CE41-70FD-435B-A512-56133E0BA5B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6" name="Rectangle 25">
                <a:extLst>
                  <a:ext uri="{FF2B5EF4-FFF2-40B4-BE49-F238E27FC236}">
                    <a16:creationId xmlns:a16="http://schemas.microsoft.com/office/drawing/2014/main" id="{EEC991C0-D74F-4D2E-9B34-B4196624126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7" name="Rectangle 26">
                <a:extLst>
                  <a:ext uri="{FF2B5EF4-FFF2-40B4-BE49-F238E27FC236}">
                    <a16:creationId xmlns:a16="http://schemas.microsoft.com/office/drawing/2014/main" id="{25DE2B48-62E9-45AE-952A-04848FA1B6A6}"/>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4" name="Oval 13">
              <a:extLst>
                <a:ext uri="{FF2B5EF4-FFF2-40B4-BE49-F238E27FC236}">
                  <a16:creationId xmlns:a16="http://schemas.microsoft.com/office/drawing/2014/main" id="{DEA79B4F-4060-4EED-816F-D894D34E1459}"/>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 name="TextBox 14">
              <a:extLst>
                <a:ext uri="{FF2B5EF4-FFF2-40B4-BE49-F238E27FC236}">
                  <a16:creationId xmlns:a16="http://schemas.microsoft.com/office/drawing/2014/main" id="{6C54A190-A337-4914-8435-523B8B4D2FE8}"/>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10</a:t>
              </a:r>
            </a:p>
          </p:txBody>
        </p:sp>
      </p:grpSp>
      <p:grpSp>
        <p:nvGrpSpPr>
          <p:cNvPr id="28" name="Group 27">
            <a:extLst>
              <a:ext uri="{FF2B5EF4-FFF2-40B4-BE49-F238E27FC236}">
                <a16:creationId xmlns:a16="http://schemas.microsoft.com/office/drawing/2014/main" id="{5CADE56E-DD98-498F-B357-CE57608261CB}"/>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29" name="Freeform: Shape 20">
              <a:extLst>
                <a:ext uri="{FF2B5EF4-FFF2-40B4-BE49-F238E27FC236}">
                  <a16:creationId xmlns:a16="http://schemas.microsoft.com/office/drawing/2014/main" id="{830013BC-8B26-4C4B-BAE4-8BCD0C918DC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30" name="Group 29">
              <a:extLst>
                <a:ext uri="{FF2B5EF4-FFF2-40B4-BE49-F238E27FC236}">
                  <a16:creationId xmlns:a16="http://schemas.microsoft.com/office/drawing/2014/main" id="{BB87C989-A827-4FD3-A0F7-7223008DFE49}"/>
                </a:ext>
              </a:extLst>
            </p:cNvPr>
            <p:cNvGrpSpPr/>
            <p:nvPr/>
          </p:nvGrpSpPr>
          <p:grpSpPr>
            <a:xfrm>
              <a:off x="3505202" y="836611"/>
              <a:ext cx="5094518" cy="5143275"/>
              <a:chOff x="3505202" y="836611"/>
              <a:chExt cx="5094518" cy="5143275"/>
            </a:xfrm>
            <a:grpFill/>
          </p:grpSpPr>
          <p:sp>
            <p:nvSpPr>
              <p:cNvPr id="33" name="Rectangle 32">
                <a:extLst>
                  <a:ext uri="{FF2B5EF4-FFF2-40B4-BE49-F238E27FC236}">
                    <a16:creationId xmlns:a16="http://schemas.microsoft.com/office/drawing/2014/main" id="{0D777EC9-D067-4535-B152-5061CD74657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4" name="Rectangle 33">
                <a:extLst>
                  <a:ext uri="{FF2B5EF4-FFF2-40B4-BE49-F238E27FC236}">
                    <a16:creationId xmlns:a16="http://schemas.microsoft.com/office/drawing/2014/main" id="{9C31E1CE-1EFC-40E2-AB42-8A53A3A2D34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5" name="Rectangle 34">
                <a:extLst>
                  <a:ext uri="{FF2B5EF4-FFF2-40B4-BE49-F238E27FC236}">
                    <a16:creationId xmlns:a16="http://schemas.microsoft.com/office/drawing/2014/main" id="{76EDC00A-B3F2-47E5-A1A2-5FC852D9BDD0}"/>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6" name="Rectangle 35">
                <a:extLst>
                  <a:ext uri="{FF2B5EF4-FFF2-40B4-BE49-F238E27FC236}">
                    <a16:creationId xmlns:a16="http://schemas.microsoft.com/office/drawing/2014/main" id="{BB63C5A9-A8F5-4AA8-A01C-C35973D4A8B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7" name="Rectangle 36">
                <a:extLst>
                  <a:ext uri="{FF2B5EF4-FFF2-40B4-BE49-F238E27FC236}">
                    <a16:creationId xmlns:a16="http://schemas.microsoft.com/office/drawing/2014/main" id="{F3FC54CD-1D5B-4B79-86A7-03B5D9C0525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8" name="Rectangle 37">
                <a:extLst>
                  <a:ext uri="{FF2B5EF4-FFF2-40B4-BE49-F238E27FC236}">
                    <a16:creationId xmlns:a16="http://schemas.microsoft.com/office/drawing/2014/main" id="{209E99C0-FCDA-4495-B3F2-5112C76326D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9" name="Rectangle 38">
                <a:extLst>
                  <a:ext uri="{FF2B5EF4-FFF2-40B4-BE49-F238E27FC236}">
                    <a16:creationId xmlns:a16="http://schemas.microsoft.com/office/drawing/2014/main" id="{139B6162-C525-4CF2-938D-7EA55074573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0" name="Rectangle 39">
                <a:extLst>
                  <a:ext uri="{FF2B5EF4-FFF2-40B4-BE49-F238E27FC236}">
                    <a16:creationId xmlns:a16="http://schemas.microsoft.com/office/drawing/2014/main" id="{7A8FA836-B752-4D22-9DE5-7FBD8455FD8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1" name="Rectangle 40">
                <a:extLst>
                  <a:ext uri="{FF2B5EF4-FFF2-40B4-BE49-F238E27FC236}">
                    <a16:creationId xmlns:a16="http://schemas.microsoft.com/office/drawing/2014/main" id="{BCCB5A15-D761-458D-8228-DD9A2A7EB79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2" name="Rectangle 41">
                <a:extLst>
                  <a:ext uri="{FF2B5EF4-FFF2-40B4-BE49-F238E27FC236}">
                    <a16:creationId xmlns:a16="http://schemas.microsoft.com/office/drawing/2014/main" id="{2141247D-C061-4130-B310-400F5A1F2BF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3" name="Rectangle 42">
                <a:extLst>
                  <a:ext uri="{FF2B5EF4-FFF2-40B4-BE49-F238E27FC236}">
                    <a16:creationId xmlns:a16="http://schemas.microsoft.com/office/drawing/2014/main" id="{4374FA5C-174D-41C5-B26E-A2B45B29B3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4" name="Rectangle 43">
                <a:extLst>
                  <a:ext uri="{FF2B5EF4-FFF2-40B4-BE49-F238E27FC236}">
                    <a16:creationId xmlns:a16="http://schemas.microsoft.com/office/drawing/2014/main" id="{01FFB63F-95E3-4A90-A294-7599E790215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31" name="Oval 30">
              <a:extLst>
                <a:ext uri="{FF2B5EF4-FFF2-40B4-BE49-F238E27FC236}">
                  <a16:creationId xmlns:a16="http://schemas.microsoft.com/office/drawing/2014/main" id="{8A152352-180E-44B1-8BA8-2EC0DA01DE9A}"/>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2" name="TextBox 31">
              <a:extLst>
                <a:ext uri="{FF2B5EF4-FFF2-40B4-BE49-F238E27FC236}">
                  <a16:creationId xmlns:a16="http://schemas.microsoft.com/office/drawing/2014/main" id="{11947B6D-4645-42A3-9481-53D78DE051B9}"/>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9</a:t>
              </a:r>
            </a:p>
          </p:txBody>
        </p:sp>
      </p:grpSp>
      <p:grpSp>
        <p:nvGrpSpPr>
          <p:cNvPr id="45" name="Group 44">
            <a:extLst>
              <a:ext uri="{FF2B5EF4-FFF2-40B4-BE49-F238E27FC236}">
                <a16:creationId xmlns:a16="http://schemas.microsoft.com/office/drawing/2014/main" id="{E263B1B0-30F0-49AE-A314-2896FC6CA3A9}"/>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46" name="Freeform: Shape 37">
              <a:extLst>
                <a:ext uri="{FF2B5EF4-FFF2-40B4-BE49-F238E27FC236}">
                  <a16:creationId xmlns:a16="http://schemas.microsoft.com/office/drawing/2014/main" id="{7E978CFB-423C-4DFC-8B54-10AA6DB6E94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47" name="Group 46">
              <a:extLst>
                <a:ext uri="{FF2B5EF4-FFF2-40B4-BE49-F238E27FC236}">
                  <a16:creationId xmlns:a16="http://schemas.microsoft.com/office/drawing/2014/main" id="{79C5ADC9-90C8-408C-8F0C-7A7AD00EECC7}"/>
                </a:ext>
              </a:extLst>
            </p:cNvPr>
            <p:cNvGrpSpPr/>
            <p:nvPr/>
          </p:nvGrpSpPr>
          <p:grpSpPr>
            <a:xfrm>
              <a:off x="3505202" y="836611"/>
              <a:ext cx="5094518" cy="5143275"/>
              <a:chOff x="3505202" y="836611"/>
              <a:chExt cx="5094518" cy="5143275"/>
            </a:xfrm>
            <a:grpFill/>
          </p:grpSpPr>
          <p:sp>
            <p:nvSpPr>
              <p:cNvPr id="50" name="Rectangle 49">
                <a:extLst>
                  <a:ext uri="{FF2B5EF4-FFF2-40B4-BE49-F238E27FC236}">
                    <a16:creationId xmlns:a16="http://schemas.microsoft.com/office/drawing/2014/main" id="{B1043CA0-2F99-4AD4-A1BD-11D25ED9DA2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1" name="Rectangle 50">
                <a:extLst>
                  <a:ext uri="{FF2B5EF4-FFF2-40B4-BE49-F238E27FC236}">
                    <a16:creationId xmlns:a16="http://schemas.microsoft.com/office/drawing/2014/main" id="{322A1CED-1187-4BBF-8BCB-1884F614554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2" name="Rectangle 51">
                <a:extLst>
                  <a:ext uri="{FF2B5EF4-FFF2-40B4-BE49-F238E27FC236}">
                    <a16:creationId xmlns:a16="http://schemas.microsoft.com/office/drawing/2014/main" id="{AC5A3D38-0F97-45C8-A30F-3375A395E24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3" name="Rectangle 52">
                <a:extLst>
                  <a:ext uri="{FF2B5EF4-FFF2-40B4-BE49-F238E27FC236}">
                    <a16:creationId xmlns:a16="http://schemas.microsoft.com/office/drawing/2014/main" id="{57FA3937-9269-43C9-822C-712F91DAF4D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4" name="Rectangle 53">
                <a:extLst>
                  <a:ext uri="{FF2B5EF4-FFF2-40B4-BE49-F238E27FC236}">
                    <a16:creationId xmlns:a16="http://schemas.microsoft.com/office/drawing/2014/main" id="{F5D83B38-9C8C-476D-9FCD-10380A50207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5" name="Rectangle 54">
                <a:extLst>
                  <a:ext uri="{FF2B5EF4-FFF2-40B4-BE49-F238E27FC236}">
                    <a16:creationId xmlns:a16="http://schemas.microsoft.com/office/drawing/2014/main" id="{0BC8FCCF-5E51-40BD-B8F3-CE9DC3881B2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6" name="Rectangle 55">
                <a:extLst>
                  <a:ext uri="{FF2B5EF4-FFF2-40B4-BE49-F238E27FC236}">
                    <a16:creationId xmlns:a16="http://schemas.microsoft.com/office/drawing/2014/main" id="{9BB1CEEB-4087-4C1E-A90B-A0B6DA77A48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7" name="Rectangle 56">
                <a:extLst>
                  <a:ext uri="{FF2B5EF4-FFF2-40B4-BE49-F238E27FC236}">
                    <a16:creationId xmlns:a16="http://schemas.microsoft.com/office/drawing/2014/main" id="{415D2837-50D7-4C27-AECF-6E69BCE10C5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8" name="Rectangle 57">
                <a:extLst>
                  <a:ext uri="{FF2B5EF4-FFF2-40B4-BE49-F238E27FC236}">
                    <a16:creationId xmlns:a16="http://schemas.microsoft.com/office/drawing/2014/main" id="{5AE2D3F6-706E-47D7-B950-611C7922A96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9" name="Rectangle 58">
                <a:extLst>
                  <a:ext uri="{FF2B5EF4-FFF2-40B4-BE49-F238E27FC236}">
                    <a16:creationId xmlns:a16="http://schemas.microsoft.com/office/drawing/2014/main" id="{4140FC2B-B7A7-4B38-B19A-988D77B7E63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0" name="Rectangle 59">
                <a:extLst>
                  <a:ext uri="{FF2B5EF4-FFF2-40B4-BE49-F238E27FC236}">
                    <a16:creationId xmlns:a16="http://schemas.microsoft.com/office/drawing/2014/main" id="{364E8C2C-153C-4325-9C62-40A95AD2876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1" name="Rectangle 60">
                <a:extLst>
                  <a:ext uri="{FF2B5EF4-FFF2-40B4-BE49-F238E27FC236}">
                    <a16:creationId xmlns:a16="http://schemas.microsoft.com/office/drawing/2014/main" id="{A9AE4D5B-AEE1-49D9-AF20-9020EABC144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48" name="Oval 47">
              <a:extLst>
                <a:ext uri="{FF2B5EF4-FFF2-40B4-BE49-F238E27FC236}">
                  <a16:creationId xmlns:a16="http://schemas.microsoft.com/office/drawing/2014/main" id="{5B214402-67B8-4F18-9BD7-5FB117B24A64}"/>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9" name="TextBox 48">
              <a:extLst>
                <a:ext uri="{FF2B5EF4-FFF2-40B4-BE49-F238E27FC236}">
                  <a16:creationId xmlns:a16="http://schemas.microsoft.com/office/drawing/2014/main" id="{099B9DDF-26AA-4886-BA56-0C728A8195B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8</a:t>
              </a:r>
            </a:p>
          </p:txBody>
        </p:sp>
      </p:grpSp>
      <p:grpSp>
        <p:nvGrpSpPr>
          <p:cNvPr id="62" name="Group 61">
            <a:extLst>
              <a:ext uri="{FF2B5EF4-FFF2-40B4-BE49-F238E27FC236}">
                <a16:creationId xmlns:a16="http://schemas.microsoft.com/office/drawing/2014/main" id="{A5B8D04D-4439-488B-9DB1-091A907D15B3}"/>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63" name="Freeform: Shape 54">
              <a:extLst>
                <a:ext uri="{FF2B5EF4-FFF2-40B4-BE49-F238E27FC236}">
                  <a16:creationId xmlns:a16="http://schemas.microsoft.com/office/drawing/2014/main" id="{FFBDEE51-9A2D-41CA-8B5A-FB918860E22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64" name="Group 63">
              <a:extLst>
                <a:ext uri="{FF2B5EF4-FFF2-40B4-BE49-F238E27FC236}">
                  <a16:creationId xmlns:a16="http://schemas.microsoft.com/office/drawing/2014/main" id="{912C2C0E-FC56-4423-B91B-1AA5BB243CF1}"/>
                </a:ext>
              </a:extLst>
            </p:cNvPr>
            <p:cNvGrpSpPr/>
            <p:nvPr/>
          </p:nvGrpSpPr>
          <p:grpSpPr>
            <a:xfrm>
              <a:off x="3505202" y="836611"/>
              <a:ext cx="5094518" cy="5143275"/>
              <a:chOff x="3505202" y="836611"/>
              <a:chExt cx="5094518" cy="5143275"/>
            </a:xfrm>
            <a:grpFill/>
          </p:grpSpPr>
          <p:sp>
            <p:nvSpPr>
              <p:cNvPr id="67" name="Rectangle 66">
                <a:extLst>
                  <a:ext uri="{FF2B5EF4-FFF2-40B4-BE49-F238E27FC236}">
                    <a16:creationId xmlns:a16="http://schemas.microsoft.com/office/drawing/2014/main" id="{BC99DC38-56F6-4230-8BED-98DC06A6659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8" name="Rectangle 67">
                <a:extLst>
                  <a:ext uri="{FF2B5EF4-FFF2-40B4-BE49-F238E27FC236}">
                    <a16:creationId xmlns:a16="http://schemas.microsoft.com/office/drawing/2014/main" id="{18AD1FD3-6C65-4D14-86A7-1DC8F4F4F1C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9" name="Rectangle 68">
                <a:extLst>
                  <a:ext uri="{FF2B5EF4-FFF2-40B4-BE49-F238E27FC236}">
                    <a16:creationId xmlns:a16="http://schemas.microsoft.com/office/drawing/2014/main" id="{B8DCA5DF-9F2E-4566-A707-26A9C753D1D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0" name="Rectangle 69">
                <a:extLst>
                  <a:ext uri="{FF2B5EF4-FFF2-40B4-BE49-F238E27FC236}">
                    <a16:creationId xmlns:a16="http://schemas.microsoft.com/office/drawing/2014/main" id="{46F3EB56-9941-4FB5-9C8A-6B4B87DF8ECA}"/>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1" name="Rectangle 70">
                <a:extLst>
                  <a:ext uri="{FF2B5EF4-FFF2-40B4-BE49-F238E27FC236}">
                    <a16:creationId xmlns:a16="http://schemas.microsoft.com/office/drawing/2014/main" id="{6F7FBB18-83FB-4040-947B-8A268084F45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2" name="Rectangle 71">
                <a:extLst>
                  <a:ext uri="{FF2B5EF4-FFF2-40B4-BE49-F238E27FC236}">
                    <a16:creationId xmlns:a16="http://schemas.microsoft.com/office/drawing/2014/main" id="{4BA2A48F-BBBE-4388-B56D-96784542739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3" name="Rectangle 72">
                <a:extLst>
                  <a:ext uri="{FF2B5EF4-FFF2-40B4-BE49-F238E27FC236}">
                    <a16:creationId xmlns:a16="http://schemas.microsoft.com/office/drawing/2014/main" id="{9B254109-EC45-49ED-A16A-5103CDA98E4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4" name="Rectangle 73">
                <a:extLst>
                  <a:ext uri="{FF2B5EF4-FFF2-40B4-BE49-F238E27FC236}">
                    <a16:creationId xmlns:a16="http://schemas.microsoft.com/office/drawing/2014/main" id="{D66B67B3-0DFC-4660-B664-944D6025E60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5" name="Rectangle 74">
                <a:extLst>
                  <a:ext uri="{FF2B5EF4-FFF2-40B4-BE49-F238E27FC236}">
                    <a16:creationId xmlns:a16="http://schemas.microsoft.com/office/drawing/2014/main" id="{512C2301-6F18-45CE-B9F4-D69DCE8D3DC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6" name="Rectangle 75">
                <a:extLst>
                  <a:ext uri="{FF2B5EF4-FFF2-40B4-BE49-F238E27FC236}">
                    <a16:creationId xmlns:a16="http://schemas.microsoft.com/office/drawing/2014/main" id="{2943B36D-2A99-4D53-A63B-E5FBF528D65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7" name="Rectangle 76">
                <a:extLst>
                  <a:ext uri="{FF2B5EF4-FFF2-40B4-BE49-F238E27FC236}">
                    <a16:creationId xmlns:a16="http://schemas.microsoft.com/office/drawing/2014/main" id="{CC2F2295-FA6F-4C20-B072-9DAA7E32D5D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8" name="Rectangle 77">
                <a:extLst>
                  <a:ext uri="{FF2B5EF4-FFF2-40B4-BE49-F238E27FC236}">
                    <a16:creationId xmlns:a16="http://schemas.microsoft.com/office/drawing/2014/main" id="{9A104B47-C9ED-4D52-9598-F44A74A1AC8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65" name="Oval 64">
              <a:extLst>
                <a:ext uri="{FF2B5EF4-FFF2-40B4-BE49-F238E27FC236}">
                  <a16:creationId xmlns:a16="http://schemas.microsoft.com/office/drawing/2014/main" id="{3BF4259E-48B0-4D15-A329-42015D1C2560}"/>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6" name="TextBox 65">
              <a:extLst>
                <a:ext uri="{FF2B5EF4-FFF2-40B4-BE49-F238E27FC236}">
                  <a16:creationId xmlns:a16="http://schemas.microsoft.com/office/drawing/2014/main" id="{9C3F2245-452A-4C2E-9CFF-27C70AEEEDA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7</a:t>
              </a:r>
            </a:p>
          </p:txBody>
        </p:sp>
      </p:grpSp>
      <p:grpSp>
        <p:nvGrpSpPr>
          <p:cNvPr id="79" name="Group 78">
            <a:extLst>
              <a:ext uri="{FF2B5EF4-FFF2-40B4-BE49-F238E27FC236}">
                <a16:creationId xmlns:a16="http://schemas.microsoft.com/office/drawing/2014/main" id="{2BCA6B83-4306-49B3-9A76-1C9CEEBA6C7E}"/>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80" name="Freeform: Shape 71">
              <a:extLst>
                <a:ext uri="{FF2B5EF4-FFF2-40B4-BE49-F238E27FC236}">
                  <a16:creationId xmlns:a16="http://schemas.microsoft.com/office/drawing/2014/main" id="{0AC702B8-C9A8-4C1D-A015-1ED0AF595B9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81" name="Group 80">
              <a:extLst>
                <a:ext uri="{FF2B5EF4-FFF2-40B4-BE49-F238E27FC236}">
                  <a16:creationId xmlns:a16="http://schemas.microsoft.com/office/drawing/2014/main" id="{15CAB0D2-E5F0-4206-9F88-C791F55FD93A}"/>
                </a:ext>
              </a:extLst>
            </p:cNvPr>
            <p:cNvGrpSpPr/>
            <p:nvPr/>
          </p:nvGrpSpPr>
          <p:grpSpPr>
            <a:xfrm>
              <a:off x="3505202" y="836611"/>
              <a:ext cx="5094518" cy="5143275"/>
              <a:chOff x="3505202" y="836611"/>
              <a:chExt cx="5094518" cy="5143275"/>
            </a:xfrm>
            <a:grpFill/>
          </p:grpSpPr>
          <p:sp>
            <p:nvSpPr>
              <p:cNvPr id="84" name="Rectangle 83">
                <a:extLst>
                  <a:ext uri="{FF2B5EF4-FFF2-40B4-BE49-F238E27FC236}">
                    <a16:creationId xmlns:a16="http://schemas.microsoft.com/office/drawing/2014/main" id="{A5441005-1CCB-47C8-9BEC-4438C4F2730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5" name="Rectangle 84">
                <a:extLst>
                  <a:ext uri="{FF2B5EF4-FFF2-40B4-BE49-F238E27FC236}">
                    <a16:creationId xmlns:a16="http://schemas.microsoft.com/office/drawing/2014/main" id="{A451259B-E214-4680-84E7-C39D8C5790E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6" name="Rectangle 85">
                <a:extLst>
                  <a:ext uri="{FF2B5EF4-FFF2-40B4-BE49-F238E27FC236}">
                    <a16:creationId xmlns:a16="http://schemas.microsoft.com/office/drawing/2014/main" id="{0E91AE2A-EAB7-47ED-A36A-A659829B67A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7" name="Rectangle 86">
                <a:extLst>
                  <a:ext uri="{FF2B5EF4-FFF2-40B4-BE49-F238E27FC236}">
                    <a16:creationId xmlns:a16="http://schemas.microsoft.com/office/drawing/2014/main" id="{BDB31AEC-37FA-4195-9B2A-5C746591BAB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8" name="Rectangle 87">
                <a:extLst>
                  <a:ext uri="{FF2B5EF4-FFF2-40B4-BE49-F238E27FC236}">
                    <a16:creationId xmlns:a16="http://schemas.microsoft.com/office/drawing/2014/main" id="{DC6AC44D-EF86-431D-B243-E2E5D8ECA21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9" name="Rectangle 88">
                <a:extLst>
                  <a:ext uri="{FF2B5EF4-FFF2-40B4-BE49-F238E27FC236}">
                    <a16:creationId xmlns:a16="http://schemas.microsoft.com/office/drawing/2014/main" id="{DDF28114-7D79-4FD6-839E-B644D369E601}"/>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0" name="Rectangle 89">
                <a:extLst>
                  <a:ext uri="{FF2B5EF4-FFF2-40B4-BE49-F238E27FC236}">
                    <a16:creationId xmlns:a16="http://schemas.microsoft.com/office/drawing/2014/main" id="{161BED04-9674-4F6B-9BAA-13FB932D663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1" name="Rectangle 90">
                <a:extLst>
                  <a:ext uri="{FF2B5EF4-FFF2-40B4-BE49-F238E27FC236}">
                    <a16:creationId xmlns:a16="http://schemas.microsoft.com/office/drawing/2014/main" id="{B0826DB6-ED77-4B77-A7B2-283E4B7465F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2" name="Rectangle 91">
                <a:extLst>
                  <a:ext uri="{FF2B5EF4-FFF2-40B4-BE49-F238E27FC236}">
                    <a16:creationId xmlns:a16="http://schemas.microsoft.com/office/drawing/2014/main" id="{85AA355E-96F8-41A7-90F3-92C3A36ECD6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3" name="Rectangle 92">
                <a:extLst>
                  <a:ext uri="{FF2B5EF4-FFF2-40B4-BE49-F238E27FC236}">
                    <a16:creationId xmlns:a16="http://schemas.microsoft.com/office/drawing/2014/main" id="{21AFB9CB-816B-442E-A607-C164AA91D280}"/>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4" name="Rectangle 93">
                <a:extLst>
                  <a:ext uri="{FF2B5EF4-FFF2-40B4-BE49-F238E27FC236}">
                    <a16:creationId xmlns:a16="http://schemas.microsoft.com/office/drawing/2014/main" id="{0EE007A9-FB27-42E0-9ABA-222DA39410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5" name="Rectangle 94">
                <a:extLst>
                  <a:ext uri="{FF2B5EF4-FFF2-40B4-BE49-F238E27FC236}">
                    <a16:creationId xmlns:a16="http://schemas.microsoft.com/office/drawing/2014/main" id="{A797C6CD-0188-422D-89B4-9922FF1851A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82" name="Oval 81">
              <a:extLst>
                <a:ext uri="{FF2B5EF4-FFF2-40B4-BE49-F238E27FC236}">
                  <a16:creationId xmlns:a16="http://schemas.microsoft.com/office/drawing/2014/main" id="{D66FA1F7-4665-4DAA-80C2-67CD0481BF73}"/>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3" name="TextBox 82">
              <a:extLst>
                <a:ext uri="{FF2B5EF4-FFF2-40B4-BE49-F238E27FC236}">
                  <a16:creationId xmlns:a16="http://schemas.microsoft.com/office/drawing/2014/main" id="{F1B37AD0-01C2-4AB8-A9BD-F5995B646A3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6</a:t>
              </a:r>
            </a:p>
          </p:txBody>
        </p:sp>
      </p:grpSp>
      <p:grpSp>
        <p:nvGrpSpPr>
          <p:cNvPr id="96" name="Group 95">
            <a:extLst>
              <a:ext uri="{FF2B5EF4-FFF2-40B4-BE49-F238E27FC236}">
                <a16:creationId xmlns:a16="http://schemas.microsoft.com/office/drawing/2014/main" id="{FFBD896B-9C57-4083-B18B-CC9FFFD9F48C}"/>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97" name="Freeform: Shape 88">
              <a:extLst>
                <a:ext uri="{FF2B5EF4-FFF2-40B4-BE49-F238E27FC236}">
                  <a16:creationId xmlns:a16="http://schemas.microsoft.com/office/drawing/2014/main" id="{B085F2F8-7F78-4297-ADA0-D2F49196501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98" name="Group 97">
              <a:extLst>
                <a:ext uri="{FF2B5EF4-FFF2-40B4-BE49-F238E27FC236}">
                  <a16:creationId xmlns:a16="http://schemas.microsoft.com/office/drawing/2014/main" id="{63E24BC9-FC2A-48D8-BDFF-554D71B2AF78}"/>
                </a:ext>
              </a:extLst>
            </p:cNvPr>
            <p:cNvGrpSpPr/>
            <p:nvPr/>
          </p:nvGrpSpPr>
          <p:grpSpPr>
            <a:xfrm>
              <a:off x="3505202" y="836611"/>
              <a:ext cx="5094518" cy="5143275"/>
              <a:chOff x="3505202" y="836611"/>
              <a:chExt cx="5094518" cy="5143275"/>
            </a:xfrm>
            <a:grpFill/>
          </p:grpSpPr>
          <p:sp>
            <p:nvSpPr>
              <p:cNvPr id="101" name="Rectangle 100">
                <a:extLst>
                  <a:ext uri="{FF2B5EF4-FFF2-40B4-BE49-F238E27FC236}">
                    <a16:creationId xmlns:a16="http://schemas.microsoft.com/office/drawing/2014/main" id="{02492F0E-219D-49FA-8902-388959FEE74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2" name="Rectangle 101">
                <a:extLst>
                  <a:ext uri="{FF2B5EF4-FFF2-40B4-BE49-F238E27FC236}">
                    <a16:creationId xmlns:a16="http://schemas.microsoft.com/office/drawing/2014/main" id="{180490FC-ED7C-4938-A530-009A9114BC8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3" name="Rectangle 102">
                <a:extLst>
                  <a:ext uri="{FF2B5EF4-FFF2-40B4-BE49-F238E27FC236}">
                    <a16:creationId xmlns:a16="http://schemas.microsoft.com/office/drawing/2014/main" id="{3C20FBBF-15E5-49F4-80F0-EC411AD5699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4" name="Rectangle 103">
                <a:extLst>
                  <a:ext uri="{FF2B5EF4-FFF2-40B4-BE49-F238E27FC236}">
                    <a16:creationId xmlns:a16="http://schemas.microsoft.com/office/drawing/2014/main" id="{62B0DDD0-0F3E-48E5-8787-BDC72D5B9BF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5" name="Rectangle 104">
                <a:extLst>
                  <a:ext uri="{FF2B5EF4-FFF2-40B4-BE49-F238E27FC236}">
                    <a16:creationId xmlns:a16="http://schemas.microsoft.com/office/drawing/2014/main" id="{7ED8B12A-A455-4EAB-9A3A-F86CE6B1FB3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6" name="Rectangle 105">
                <a:extLst>
                  <a:ext uri="{FF2B5EF4-FFF2-40B4-BE49-F238E27FC236}">
                    <a16:creationId xmlns:a16="http://schemas.microsoft.com/office/drawing/2014/main" id="{D0E7B769-C614-4640-BF73-33D2321473E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7" name="Rectangle 106">
                <a:extLst>
                  <a:ext uri="{FF2B5EF4-FFF2-40B4-BE49-F238E27FC236}">
                    <a16:creationId xmlns:a16="http://schemas.microsoft.com/office/drawing/2014/main" id="{D2F88A30-C9B2-4DA8-8F67-EC0D5F1EB93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8" name="Rectangle 107">
                <a:extLst>
                  <a:ext uri="{FF2B5EF4-FFF2-40B4-BE49-F238E27FC236}">
                    <a16:creationId xmlns:a16="http://schemas.microsoft.com/office/drawing/2014/main" id="{5AC754FB-83DA-43B3-934E-6EAE0875985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9" name="Rectangle 108">
                <a:extLst>
                  <a:ext uri="{FF2B5EF4-FFF2-40B4-BE49-F238E27FC236}">
                    <a16:creationId xmlns:a16="http://schemas.microsoft.com/office/drawing/2014/main" id="{14122E83-575A-4D5F-8777-9B4099C5A8C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0" name="Rectangle 109">
                <a:extLst>
                  <a:ext uri="{FF2B5EF4-FFF2-40B4-BE49-F238E27FC236}">
                    <a16:creationId xmlns:a16="http://schemas.microsoft.com/office/drawing/2014/main" id="{C985AF4D-CC0C-4D76-A1A3-92FDFCA4886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1" name="Rectangle 110">
                <a:extLst>
                  <a:ext uri="{FF2B5EF4-FFF2-40B4-BE49-F238E27FC236}">
                    <a16:creationId xmlns:a16="http://schemas.microsoft.com/office/drawing/2014/main" id="{80B82E84-ABA8-40F7-8413-02B154208F6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2" name="Rectangle 111">
                <a:extLst>
                  <a:ext uri="{FF2B5EF4-FFF2-40B4-BE49-F238E27FC236}">
                    <a16:creationId xmlns:a16="http://schemas.microsoft.com/office/drawing/2014/main" id="{8734B892-1AAF-4DD1-834B-66876C98031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99" name="Oval 98">
              <a:extLst>
                <a:ext uri="{FF2B5EF4-FFF2-40B4-BE49-F238E27FC236}">
                  <a16:creationId xmlns:a16="http://schemas.microsoft.com/office/drawing/2014/main" id="{6FDCE7D4-10DD-431B-85A6-8D4490D377B7}"/>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0" name="TextBox 99">
              <a:extLst>
                <a:ext uri="{FF2B5EF4-FFF2-40B4-BE49-F238E27FC236}">
                  <a16:creationId xmlns:a16="http://schemas.microsoft.com/office/drawing/2014/main" id="{E1472C33-897F-4462-89B2-F1912FB0F5DC}"/>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5</a:t>
              </a:r>
            </a:p>
          </p:txBody>
        </p:sp>
      </p:grpSp>
      <p:grpSp>
        <p:nvGrpSpPr>
          <p:cNvPr id="113" name="Group 112">
            <a:extLst>
              <a:ext uri="{FF2B5EF4-FFF2-40B4-BE49-F238E27FC236}">
                <a16:creationId xmlns:a16="http://schemas.microsoft.com/office/drawing/2014/main" id="{2C39980D-4C7B-417C-B271-CA98A51C8DB9}"/>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114" name="Freeform: Shape 105">
              <a:extLst>
                <a:ext uri="{FF2B5EF4-FFF2-40B4-BE49-F238E27FC236}">
                  <a16:creationId xmlns:a16="http://schemas.microsoft.com/office/drawing/2014/main" id="{4B92EFE9-BEBB-4690-AB8C-191E0BD7E12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15" name="Group 114">
              <a:extLst>
                <a:ext uri="{FF2B5EF4-FFF2-40B4-BE49-F238E27FC236}">
                  <a16:creationId xmlns:a16="http://schemas.microsoft.com/office/drawing/2014/main" id="{80D31F4B-D465-438A-A66B-816795E6DD2C}"/>
                </a:ext>
              </a:extLst>
            </p:cNvPr>
            <p:cNvGrpSpPr/>
            <p:nvPr/>
          </p:nvGrpSpPr>
          <p:grpSpPr>
            <a:xfrm>
              <a:off x="3505202" y="836611"/>
              <a:ext cx="5094518" cy="5143275"/>
              <a:chOff x="3505202" y="836611"/>
              <a:chExt cx="5094518" cy="5143275"/>
            </a:xfrm>
            <a:grpFill/>
          </p:grpSpPr>
          <p:sp>
            <p:nvSpPr>
              <p:cNvPr id="118" name="Rectangle 117">
                <a:extLst>
                  <a:ext uri="{FF2B5EF4-FFF2-40B4-BE49-F238E27FC236}">
                    <a16:creationId xmlns:a16="http://schemas.microsoft.com/office/drawing/2014/main" id="{CB227A52-403D-406B-B32E-401DEAC8556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9" name="Rectangle 118">
                <a:extLst>
                  <a:ext uri="{FF2B5EF4-FFF2-40B4-BE49-F238E27FC236}">
                    <a16:creationId xmlns:a16="http://schemas.microsoft.com/office/drawing/2014/main" id="{E2602B1A-8161-48AE-AF0F-BD3F7A25F65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0" name="Rectangle 119">
                <a:extLst>
                  <a:ext uri="{FF2B5EF4-FFF2-40B4-BE49-F238E27FC236}">
                    <a16:creationId xmlns:a16="http://schemas.microsoft.com/office/drawing/2014/main" id="{AEF39615-91DD-4F13-8685-2D870550B17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1" name="Rectangle 120">
                <a:extLst>
                  <a:ext uri="{FF2B5EF4-FFF2-40B4-BE49-F238E27FC236}">
                    <a16:creationId xmlns:a16="http://schemas.microsoft.com/office/drawing/2014/main" id="{B35C1668-2D8C-4257-BD7D-E32C9E54632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2" name="Rectangle 121">
                <a:extLst>
                  <a:ext uri="{FF2B5EF4-FFF2-40B4-BE49-F238E27FC236}">
                    <a16:creationId xmlns:a16="http://schemas.microsoft.com/office/drawing/2014/main" id="{053B4BB6-BBF4-4278-854A-DC55732C934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3" name="Rectangle 122">
                <a:extLst>
                  <a:ext uri="{FF2B5EF4-FFF2-40B4-BE49-F238E27FC236}">
                    <a16:creationId xmlns:a16="http://schemas.microsoft.com/office/drawing/2014/main" id="{69475D1E-FEAF-4644-8ED1-FD2632EF7A6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4" name="Rectangle 123">
                <a:extLst>
                  <a:ext uri="{FF2B5EF4-FFF2-40B4-BE49-F238E27FC236}">
                    <a16:creationId xmlns:a16="http://schemas.microsoft.com/office/drawing/2014/main" id="{A178DD83-2DC5-414E-9DF4-0566B723F35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5" name="Rectangle 124">
                <a:extLst>
                  <a:ext uri="{FF2B5EF4-FFF2-40B4-BE49-F238E27FC236}">
                    <a16:creationId xmlns:a16="http://schemas.microsoft.com/office/drawing/2014/main" id="{24FD55A3-ED0A-4C52-8236-FE0486F1E49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6" name="Rectangle 125">
                <a:extLst>
                  <a:ext uri="{FF2B5EF4-FFF2-40B4-BE49-F238E27FC236}">
                    <a16:creationId xmlns:a16="http://schemas.microsoft.com/office/drawing/2014/main" id="{7405E0DC-B17C-44AE-8D4F-5ACA50AAC921}"/>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7" name="Rectangle 126">
                <a:extLst>
                  <a:ext uri="{FF2B5EF4-FFF2-40B4-BE49-F238E27FC236}">
                    <a16:creationId xmlns:a16="http://schemas.microsoft.com/office/drawing/2014/main" id="{F4D90FEB-F03D-4C85-9AA3-DEA10D6AE3B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8" name="Rectangle 127">
                <a:extLst>
                  <a:ext uri="{FF2B5EF4-FFF2-40B4-BE49-F238E27FC236}">
                    <a16:creationId xmlns:a16="http://schemas.microsoft.com/office/drawing/2014/main" id="{9F1C4D93-1684-49D1-95B1-F6277B6CFF13}"/>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9" name="Rectangle 128">
                <a:extLst>
                  <a:ext uri="{FF2B5EF4-FFF2-40B4-BE49-F238E27FC236}">
                    <a16:creationId xmlns:a16="http://schemas.microsoft.com/office/drawing/2014/main" id="{D963BD97-FD8C-4EC5-98FB-4D85DCB742A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16" name="Oval 115">
              <a:extLst>
                <a:ext uri="{FF2B5EF4-FFF2-40B4-BE49-F238E27FC236}">
                  <a16:creationId xmlns:a16="http://schemas.microsoft.com/office/drawing/2014/main" id="{62CED9D8-B808-4B31-8D89-8D55098ED0B1}"/>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7" name="TextBox 116">
              <a:extLst>
                <a:ext uri="{FF2B5EF4-FFF2-40B4-BE49-F238E27FC236}">
                  <a16:creationId xmlns:a16="http://schemas.microsoft.com/office/drawing/2014/main" id="{BBFB0816-207F-4AC8-AE0B-BFEF910BD99C}"/>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4</a:t>
              </a:r>
            </a:p>
          </p:txBody>
        </p:sp>
      </p:grpSp>
      <p:grpSp>
        <p:nvGrpSpPr>
          <p:cNvPr id="130" name="Group 129">
            <a:extLst>
              <a:ext uri="{FF2B5EF4-FFF2-40B4-BE49-F238E27FC236}">
                <a16:creationId xmlns:a16="http://schemas.microsoft.com/office/drawing/2014/main" id="{6DBC0B51-4637-43EA-8A69-6B3CADC198A1}"/>
              </a:ext>
            </a:extLst>
          </p:cNvPr>
          <p:cNvGrpSpPr/>
          <p:nvPr/>
        </p:nvGrpSpPr>
        <p:grpSpPr>
          <a:xfrm>
            <a:off x="437663" y="397412"/>
            <a:ext cx="1254078" cy="1216490"/>
            <a:chOff x="3419475" y="752475"/>
            <a:chExt cx="5353050" cy="5353050"/>
          </a:xfrm>
          <a:solidFill>
            <a:schemeClr val="accent6">
              <a:lumMod val="60000"/>
              <a:lumOff val="40000"/>
            </a:schemeClr>
          </a:solidFill>
        </p:grpSpPr>
        <p:sp>
          <p:nvSpPr>
            <p:cNvPr id="131" name="Freeform: Shape 122">
              <a:extLst>
                <a:ext uri="{FF2B5EF4-FFF2-40B4-BE49-F238E27FC236}">
                  <a16:creationId xmlns:a16="http://schemas.microsoft.com/office/drawing/2014/main" id="{FF20A123-9157-4B29-8BE3-C9A1EED67F3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32" name="Group 131">
              <a:extLst>
                <a:ext uri="{FF2B5EF4-FFF2-40B4-BE49-F238E27FC236}">
                  <a16:creationId xmlns:a16="http://schemas.microsoft.com/office/drawing/2014/main" id="{EC0F00A7-694A-41AF-94CD-D3A2E8B0692F}"/>
                </a:ext>
              </a:extLst>
            </p:cNvPr>
            <p:cNvGrpSpPr/>
            <p:nvPr/>
          </p:nvGrpSpPr>
          <p:grpSpPr>
            <a:xfrm>
              <a:off x="3505202" y="836611"/>
              <a:ext cx="5094518" cy="5143275"/>
              <a:chOff x="3505202" y="836611"/>
              <a:chExt cx="5094518" cy="5143275"/>
            </a:xfrm>
            <a:grpFill/>
          </p:grpSpPr>
          <p:sp>
            <p:nvSpPr>
              <p:cNvPr id="135" name="Rectangle 134">
                <a:extLst>
                  <a:ext uri="{FF2B5EF4-FFF2-40B4-BE49-F238E27FC236}">
                    <a16:creationId xmlns:a16="http://schemas.microsoft.com/office/drawing/2014/main" id="{A331020F-BB1D-4F07-A4D1-DBD940FF54A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6" name="Rectangle 135">
                <a:extLst>
                  <a:ext uri="{FF2B5EF4-FFF2-40B4-BE49-F238E27FC236}">
                    <a16:creationId xmlns:a16="http://schemas.microsoft.com/office/drawing/2014/main" id="{75351D12-DEA5-4512-99F4-27DA4DBC700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7" name="Rectangle 136">
                <a:extLst>
                  <a:ext uri="{FF2B5EF4-FFF2-40B4-BE49-F238E27FC236}">
                    <a16:creationId xmlns:a16="http://schemas.microsoft.com/office/drawing/2014/main" id="{5E0E39CB-4FEE-468C-A583-92E1A758BE2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8" name="Rectangle 137">
                <a:extLst>
                  <a:ext uri="{FF2B5EF4-FFF2-40B4-BE49-F238E27FC236}">
                    <a16:creationId xmlns:a16="http://schemas.microsoft.com/office/drawing/2014/main" id="{59E281FD-E813-45CA-8C5A-8AF00507BBC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9" name="Rectangle 138">
                <a:extLst>
                  <a:ext uri="{FF2B5EF4-FFF2-40B4-BE49-F238E27FC236}">
                    <a16:creationId xmlns:a16="http://schemas.microsoft.com/office/drawing/2014/main" id="{F9B5EFAF-E4C3-417B-BF6F-98C1345EF4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0" name="Rectangle 139">
                <a:extLst>
                  <a:ext uri="{FF2B5EF4-FFF2-40B4-BE49-F238E27FC236}">
                    <a16:creationId xmlns:a16="http://schemas.microsoft.com/office/drawing/2014/main" id="{0B9D0803-9E1B-4DEF-B278-9FBD4236B5C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1" name="Rectangle 140">
                <a:extLst>
                  <a:ext uri="{FF2B5EF4-FFF2-40B4-BE49-F238E27FC236}">
                    <a16:creationId xmlns:a16="http://schemas.microsoft.com/office/drawing/2014/main" id="{B2897F2A-EAE0-4D20-909E-53BB717A9C8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2" name="Rectangle 141">
                <a:extLst>
                  <a:ext uri="{FF2B5EF4-FFF2-40B4-BE49-F238E27FC236}">
                    <a16:creationId xmlns:a16="http://schemas.microsoft.com/office/drawing/2014/main" id="{EFA37CF5-F7C6-45AB-B52C-79E803EBE46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3" name="Rectangle 142">
                <a:extLst>
                  <a:ext uri="{FF2B5EF4-FFF2-40B4-BE49-F238E27FC236}">
                    <a16:creationId xmlns:a16="http://schemas.microsoft.com/office/drawing/2014/main" id="{EDE4EE5F-4B3B-4943-BDBD-5ED450613C9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4" name="Rectangle 143">
                <a:extLst>
                  <a:ext uri="{FF2B5EF4-FFF2-40B4-BE49-F238E27FC236}">
                    <a16:creationId xmlns:a16="http://schemas.microsoft.com/office/drawing/2014/main" id="{9D272D79-85ED-4EFF-B216-0D81CB86322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5" name="Rectangle 144">
                <a:extLst>
                  <a:ext uri="{FF2B5EF4-FFF2-40B4-BE49-F238E27FC236}">
                    <a16:creationId xmlns:a16="http://schemas.microsoft.com/office/drawing/2014/main" id="{97AE37B2-1785-48B1-8804-A11E135F604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6" name="Rectangle 145">
                <a:extLst>
                  <a:ext uri="{FF2B5EF4-FFF2-40B4-BE49-F238E27FC236}">
                    <a16:creationId xmlns:a16="http://schemas.microsoft.com/office/drawing/2014/main" id="{7FF39F59-B561-4E3B-A8BF-FAF64FE9D82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33" name="Oval 132">
              <a:extLst>
                <a:ext uri="{FF2B5EF4-FFF2-40B4-BE49-F238E27FC236}">
                  <a16:creationId xmlns:a16="http://schemas.microsoft.com/office/drawing/2014/main" id="{C0AE974E-DBB6-4466-ADC0-2647DF6E0CF2}"/>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4" name="TextBox 133">
              <a:extLst>
                <a:ext uri="{FF2B5EF4-FFF2-40B4-BE49-F238E27FC236}">
                  <a16:creationId xmlns:a16="http://schemas.microsoft.com/office/drawing/2014/main" id="{BD4F8575-7793-40C2-AE4B-F876FBA9D8CC}"/>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3</a:t>
              </a:r>
            </a:p>
          </p:txBody>
        </p:sp>
      </p:grpSp>
      <p:grpSp>
        <p:nvGrpSpPr>
          <p:cNvPr id="147" name="Group 146">
            <a:extLst>
              <a:ext uri="{FF2B5EF4-FFF2-40B4-BE49-F238E27FC236}">
                <a16:creationId xmlns:a16="http://schemas.microsoft.com/office/drawing/2014/main" id="{3D0775F6-69FF-4CC8-9EB5-BF49B533761A}"/>
              </a:ext>
            </a:extLst>
          </p:cNvPr>
          <p:cNvGrpSpPr/>
          <p:nvPr/>
        </p:nvGrpSpPr>
        <p:grpSpPr>
          <a:xfrm>
            <a:off x="427462" y="393804"/>
            <a:ext cx="1254078" cy="1216490"/>
            <a:chOff x="3419475" y="752475"/>
            <a:chExt cx="5353050" cy="5353050"/>
          </a:xfrm>
          <a:solidFill>
            <a:schemeClr val="accent6">
              <a:lumMod val="60000"/>
              <a:lumOff val="40000"/>
            </a:schemeClr>
          </a:solidFill>
        </p:grpSpPr>
        <p:sp>
          <p:nvSpPr>
            <p:cNvPr id="148" name="Freeform: Shape 139">
              <a:extLst>
                <a:ext uri="{FF2B5EF4-FFF2-40B4-BE49-F238E27FC236}">
                  <a16:creationId xmlns:a16="http://schemas.microsoft.com/office/drawing/2014/main" id="{69AB8640-C958-4DE9-9AA8-B580E010040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49" name="Group 148">
              <a:extLst>
                <a:ext uri="{FF2B5EF4-FFF2-40B4-BE49-F238E27FC236}">
                  <a16:creationId xmlns:a16="http://schemas.microsoft.com/office/drawing/2014/main" id="{5F03206B-3FC8-41E7-B474-DB508F85069F}"/>
                </a:ext>
              </a:extLst>
            </p:cNvPr>
            <p:cNvGrpSpPr/>
            <p:nvPr/>
          </p:nvGrpSpPr>
          <p:grpSpPr>
            <a:xfrm>
              <a:off x="3505202" y="836611"/>
              <a:ext cx="5094518" cy="5143275"/>
              <a:chOff x="3505202" y="836611"/>
              <a:chExt cx="5094518" cy="5143275"/>
            </a:xfrm>
            <a:grpFill/>
          </p:grpSpPr>
          <p:sp>
            <p:nvSpPr>
              <p:cNvPr id="152" name="Rectangle 151">
                <a:extLst>
                  <a:ext uri="{FF2B5EF4-FFF2-40B4-BE49-F238E27FC236}">
                    <a16:creationId xmlns:a16="http://schemas.microsoft.com/office/drawing/2014/main" id="{1D94F30B-0822-4125-8347-F4A10E61EE8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3" name="Rectangle 152">
                <a:extLst>
                  <a:ext uri="{FF2B5EF4-FFF2-40B4-BE49-F238E27FC236}">
                    <a16:creationId xmlns:a16="http://schemas.microsoft.com/office/drawing/2014/main" id="{19DF3423-AD9F-43A0-A1A0-ECC769CB1CA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4" name="Rectangle 153">
                <a:extLst>
                  <a:ext uri="{FF2B5EF4-FFF2-40B4-BE49-F238E27FC236}">
                    <a16:creationId xmlns:a16="http://schemas.microsoft.com/office/drawing/2014/main" id="{AF7E8A3B-EA5A-4AE6-82E2-78BC1F6327C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5" name="Rectangle 154">
                <a:extLst>
                  <a:ext uri="{FF2B5EF4-FFF2-40B4-BE49-F238E27FC236}">
                    <a16:creationId xmlns:a16="http://schemas.microsoft.com/office/drawing/2014/main" id="{AABC471E-F058-46C4-9901-6F868B783CA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6" name="Rectangle 155">
                <a:extLst>
                  <a:ext uri="{FF2B5EF4-FFF2-40B4-BE49-F238E27FC236}">
                    <a16:creationId xmlns:a16="http://schemas.microsoft.com/office/drawing/2014/main" id="{4B0B8D8E-86BC-4021-ADF9-73FF46F29C7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7" name="Rectangle 156">
                <a:extLst>
                  <a:ext uri="{FF2B5EF4-FFF2-40B4-BE49-F238E27FC236}">
                    <a16:creationId xmlns:a16="http://schemas.microsoft.com/office/drawing/2014/main" id="{B5407A46-B46E-4C46-8F89-DA0E6DA8FAC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8" name="Rectangle 157">
                <a:extLst>
                  <a:ext uri="{FF2B5EF4-FFF2-40B4-BE49-F238E27FC236}">
                    <a16:creationId xmlns:a16="http://schemas.microsoft.com/office/drawing/2014/main" id="{9166F34D-0FA5-4DC1-804D-B3D615D9D05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9" name="Rectangle 158">
                <a:extLst>
                  <a:ext uri="{FF2B5EF4-FFF2-40B4-BE49-F238E27FC236}">
                    <a16:creationId xmlns:a16="http://schemas.microsoft.com/office/drawing/2014/main" id="{C837178C-E29C-4D27-A5E1-33B6073857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0" name="Rectangle 159">
                <a:extLst>
                  <a:ext uri="{FF2B5EF4-FFF2-40B4-BE49-F238E27FC236}">
                    <a16:creationId xmlns:a16="http://schemas.microsoft.com/office/drawing/2014/main" id="{ED735974-D823-4390-B946-9BFDB621C64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1" name="Rectangle 160">
                <a:extLst>
                  <a:ext uri="{FF2B5EF4-FFF2-40B4-BE49-F238E27FC236}">
                    <a16:creationId xmlns:a16="http://schemas.microsoft.com/office/drawing/2014/main" id="{695DC5B8-0892-45E9-84A6-F1F21F1F1D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2" name="Rectangle 161">
                <a:extLst>
                  <a:ext uri="{FF2B5EF4-FFF2-40B4-BE49-F238E27FC236}">
                    <a16:creationId xmlns:a16="http://schemas.microsoft.com/office/drawing/2014/main" id="{9EE92547-8885-4C08-BBBC-9ECB300CA2B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3" name="Rectangle 162">
                <a:extLst>
                  <a:ext uri="{FF2B5EF4-FFF2-40B4-BE49-F238E27FC236}">
                    <a16:creationId xmlns:a16="http://schemas.microsoft.com/office/drawing/2014/main" id="{FBE9E35A-F576-48D3-8DD2-60D5F8752CF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50" name="Oval 149">
              <a:extLst>
                <a:ext uri="{FF2B5EF4-FFF2-40B4-BE49-F238E27FC236}">
                  <a16:creationId xmlns:a16="http://schemas.microsoft.com/office/drawing/2014/main" id="{70DE843F-8A18-443A-81D7-DDEF0461FCD3}"/>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1" name="TextBox 150">
              <a:extLst>
                <a:ext uri="{FF2B5EF4-FFF2-40B4-BE49-F238E27FC236}">
                  <a16:creationId xmlns:a16="http://schemas.microsoft.com/office/drawing/2014/main" id="{2521D84A-2AD6-41B8-9F94-C75D36B0417D}"/>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2</a:t>
              </a:r>
            </a:p>
          </p:txBody>
        </p:sp>
      </p:grpSp>
      <p:grpSp>
        <p:nvGrpSpPr>
          <p:cNvPr id="164" name="Group 163">
            <a:extLst>
              <a:ext uri="{FF2B5EF4-FFF2-40B4-BE49-F238E27FC236}">
                <a16:creationId xmlns:a16="http://schemas.microsoft.com/office/drawing/2014/main" id="{B981DFF3-C438-43E3-A48A-CF338D643D86}"/>
              </a:ext>
            </a:extLst>
          </p:cNvPr>
          <p:cNvGrpSpPr/>
          <p:nvPr/>
        </p:nvGrpSpPr>
        <p:grpSpPr>
          <a:xfrm>
            <a:off x="437663" y="399628"/>
            <a:ext cx="1254078" cy="1216490"/>
            <a:chOff x="3419475" y="752475"/>
            <a:chExt cx="5353050" cy="5353050"/>
          </a:xfrm>
          <a:solidFill>
            <a:schemeClr val="accent6">
              <a:lumMod val="60000"/>
              <a:lumOff val="40000"/>
            </a:schemeClr>
          </a:solidFill>
        </p:grpSpPr>
        <p:sp>
          <p:nvSpPr>
            <p:cNvPr id="165" name="Freeform: Shape 156">
              <a:extLst>
                <a:ext uri="{FF2B5EF4-FFF2-40B4-BE49-F238E27FC236}">
                  <a16:creationId xmlns:a16="http://schemas.microsoft.com/office/drawing/2014/main" id="{702FB28D-6CCD-44BE-863F-2422D62001B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66" name="Group 165">
              <a:extLst>
                <a:ext uri="{FF2B5EF4-FFF2-40B4-BE49-F238E27FC236}">
                  <a16:creationId xmlns:a16="http://schemas.microsoft.com/office/drawing/2014/main" id="{EC782099-470A-42CF-A8B1-15AA14A6CB83}"/>
                </a:ext>
              </a:extLst>
            </p:cNvPr>
            <p:cNvGrpSpPr/>
            <p:nvPr/>
          </p:nvGrpSpPr>
          <p:grpSpPr>
            <a:xfrm>
              <a:off x="3505202" y="836611"/>
              <a:ext cx="5094518" cy="5143275"/>
              <a:chOff x="3505202" y="836611"/>
              <a:chExt cx="5094518" cy="5143275"/>
            </a:xfrm>
            <a:grpFill/>
          </p:grpSpPr>
          <p:sp>
            <p:nvSpPr>
              <p:cNvPr id="169" name="Rectangle 168">
                <a:extLst>
                  <a:ext uri="{FF2B5EF4-FFF2-40B4-BE49-F238E27FC236}">
                    <a16:creationId xmlns:a16="http://schemas.microsoft.com/office/drawing/2014/main" id="{BB78FE1F-CD13-40E4-BFF7-B965CC8593B4}"/>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0" name="Rectangle 169">
                <a:extLst>
                  <a:ext uri="{FF2B5EF4-FFF2-40B4-BE49-F238E27FC236}">
                    <a16:creationId xmlns:a16="http://schemas.microsoft.com/office/drawing/2014/main" id="{48BD5646-3A18-411B-98E4-EDDF1D73629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1" name="Rectangle 170">
                <a:extLst>
                  <a:ext uri="{FF2B5EF4-FFF2-40B4-BE49-F238E27FC236}">
                    <a16:creationId xmlns:a16="http://schemas.microsoft.com/office/drawing/2014/main" id="{EB6FABD5-8468-456B-8F08-9964390FB94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2" name="Rectangle 171">
                <a:extLst>
                  <a:ext uri="{FF2B5EF4-FFF2-40B4-BE49-F238E27FC236}">
                    <a16:creationId xmlns:a16="http://schemas.microsoft.com/office/drawing/2014/main" id="{C809ACFB-B202-4E72-85DE-2421E4CF1CC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3" name="Rectangle 172">
                <a:extLst>
                  <a:ext uri="{FF2B5EF4-FFF2-40B4-BE49-F238E27FC236}">
                    <a16:creationId xmlns:a16="http://schemas.microsoft.com/office/drawing/2014/main" id="{AF891E1F-0EA8-491E-894E-CB7BF84A6DB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4" name="Rectangle 173">
                <a:extLst>
                  <a:ext uri="{FF2B5EF4-FFF2-40B4-BE49-F238E27FC236}">
                    <a16:creationId xmlns:a16="http://schemas.microsoft.com/office/drawing/2014/main" id="{CE20EAA6-1C98-4EB9-87A2-4D744BCA0ED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5" name="Rectangle 174">
                <a:extLst>
                  <a:ext uri="{FF2B5EF4-FFF2-40B4-BE49-F238E27FC236}">
                    <a16:creationId xmlns:a16="http://schemas.microsoft.com/office/drawing/2014/main" id="{CAB9278B-8194-47BE-BCF8-E8E14BC6F97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6" name="Rectangle 175">
                <a:extLst>
                  <a:ext uri="{FF2B5EF4-FFF2-40B4-BE49-F238E27FC236}">
                    <a16:creationId xmlns:a16="http://schemas.microsoft.com/office/drawing/2014/main" id="{684D5994-B28C-4FEC-BDD4-9CFE88FDA49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7" name="Rectangle 176">
                <a:extLst>
                  <a:ext uri="{FF2B5EF4-FFF2-40B4-BE49-F238E27FC236}">
                    <a16:creationId xmlns:a16="http://schemas.microsoft.com/office/drawing/2014/main" id="{469F6E31-5093-4BE9-A60F-1D1C3BD066C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8" name="Rectangle 177">
                <a:extLst>
                  <a:ext uri="{FF2B5EF4-FFF2-40B4-BE49-F238E27FC236}">
                    <a16:creationId xmlns:a16="http://schemas.microsoft.com/office/drawing/2014/main" id="{2A24CA64-F0E5-4A32-BAD5-FB0BF3BA5AF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9" name="Rectangle 178">
                <a:extLst>
                  <a:ext uri="{FF2B5EF4-FFF2-40B4-BE49-F238E27FC236}">
                    <a16:creationId xmlns:a16="http://schemas.microsoft.com/office/drawing/2014/main" id="{57803AF4-87C6-4D9F-ACB9-A2B78C48B61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0" name="Rectangle 179">
                <a:extLst>
                  <a:ext uri="{FF2B5EF4-FFF2-40B4-BE49-F238E27FC236}">
                    <a16:creationId xmlns:a16="http://schemas.microsoft.com/office/drawing/2014/main" id="{99D92191-F41C-455D-9D0C-0C9F3DDC635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67" name="Oval 166">
              <a:extLst>
                <a:ext uri="{FF2B5EF4-FFF2-40B4-BE49-F238E27FC236}">
                  <a16:creationId xmlns:a16="http://schemas.microsoft.com/office/drawing/2014/main" id="{21F49475-F54E-4D1E-B61D-8F70209DB6D7}"/>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8" name="TextBox 167">
              <a:extLst>
                <a:ext uri="{FF2B5EF4-FFF2-40B4-BE49-F238E27FC236}">
                  <a16:creationId xmlns:a16="http://schemas.microsoft.com/office/drawing/2014/main" id="{EF3448F1-650C-4FE9-A192-299617619A7A}"/>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1</a:t>
              </a:r>
            </a:p>
          </p:txBody>
        </p:sp>
      </p:grpSp>
      <p:grpSp>
        <p:nvGrpSpPr>
          <p:cNvPr id="181" name="Group 180">
            <a:extLst>
              <a:ext uri="{FF2B5EF4-FFF2-40B4-BE49-F238E27FC236}">
                <a16:creationId xmlns:a16="http://schemas.microsoft.com/office/drawing/2014/main" id="{0FC74766-4E35-47B3-BC17-66A3B6383895}"/>
              </a:ext>
            </a:extLst>
          </p:cNvPr>
          <p:cNvGrpSpPr/>
          <p:nvPr/>
        </p:nvGrpSpPr>
        <p:grpSpPr>
          <a:xfrm>
            <a:off x="451262" y="387979"/>
            <a:ext cx="1254078" cy="1216490"/>
            <a:chOff x="3419475" y="752475"/>
            <a:chExt cx="5353050" cy="5353050"/>
          </a:xfrm>
          <a:solidFill>
            <a:schemeClr val="accent6">
              <a:lumMod val="60000"/>
              <a:lumOff val="40000"/>
            </a:schemeClr>
          </a:solidFill>
        </p:grpSpPr>
        <p:sp>
          <p:nvSpPr>
            <p:cNvPr id="182" name="Freeform: Shape 173">
              <a:extLst>
                <a:ext uri="{FF2B5EF4-FFF2-40B4-BE49-F238E27FC236}">
                  <a16:creationId xmlns:a16="http://schemas.microsoft.com/office/drawing/2014/main" id="{F05ADD8A-EE8A-44DA-9560-491E4903424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83" name="Group 182">
              <a:extLst>
                <a:ext uri="{FF2B5EF4-FFF2-40B4-BE49-F238E27FC236}">
                  <a16:creationId xmlns:a16="http://schemas.microsoft.com/office/drawing/2014/main" id="{6AC7B1B7-C017-4CA5-B2C8-19AEABF42559}"/>
                </a:ext>
              </a:extLst>
            </p:cNvPr>
            <p:cNvGrpSpPr/>
            <p:nvPr/>
          </p:nvGrpSpPr>
          <p:grpSpPr>
            <a:xfrm>
              <a:off x="3505202" y="836611"/>
              <a:ext cx="5094518" cy="5143275"/>
              <a:chOff x="3505202" y="836611"/>
              <a:chExt cx="5094518" cy="5143275"/>
            </a:xfrm>
            <a:grpFill/>
          </p:grpSpPr>
          <p:sp>
            <p:nvSpPr>
              <p:cNvPr id="186" name="Rectangle 185">
                <a:extLst>
                  <a:ext uri="{FF2B5EF4-FFF2-40B4-BE49-F238E27FC236}">
                    <a16:creationId xmlns:a16="http://schemas.microsoft.com/office/drawing/2014/main" id="{FBB39871-AC1E-4970-8383-B03F9ED8B66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7" name="Rectangle 186">
                <a:extLst>
                  <a:ext uri="{FF2B5EF4-FFF2-40B4-BE49-F238E27FC236}">
                    <a16:creationId xmlns:a16="http://schemas.microsoft.com/office/drawing/2014/main" id="{E4A3FB15-9BD3-4E91-B471-11B04A44D1F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8" name="Rectangle 187">
                <a:extLst>
                  <a:ext uri="{FF2B5EF4-FFF2-40B4-BE49-F238E27FC236}">
                    <a16:creationId xmlns:a16="http://schemas.microsoft.com/office/drawing/2014/main" id="{494FD3A5-7122-432B-945A-2231469DABD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9" name="Rectangle 188">
                <a:extLst>
                  <a:ext uri="{FF2B5EF4-FFF2-40B4-BE49-F238E27FC236}">
                    <a16:creationId xmlns:a16="http://schemas.microsoft.com/office/drawing/2014/main" id="{5E0F8035-EDB2-459E-A066-26CCDB292B6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0" name="Rectangle 189">
                <a:extLst>
                  <a:ext uri="{FF2B5EF4-FFF2-40B4-BE49-F238E27FC236}">
                    <a16:creationId xmlns:a16="http://schemas.microsoft.com/office/drawing/2014/main" id="{AFA58336-6163-4586-8A87-69C528127B8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1" name="Rectangle 190">
                <a:extLst>
                  <a:ext uri="{FF2B5EF4-FFF2-40B4-BE49-F238E27FC236}">
                    <a16:creationId xmlns:a16="http://schemas.microsoft.com/office/drawing/2014/main" id="{AB2C446D-1EAB-4AC9-B797-9129D9CE558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2" name="Rectangle 191">
                <a:extLst>
                  <a:ext uri="{FF2B5EF4-FFF2-40B4-BE49-F238E27FC236}">
                    <a16:creationId xmlns:a16="http://schemas.microsoft.com/office/drawing/2014/main" id="{0E9250EE-8BEE-49D5-92E9-928303D2849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3" name="Rectangle 192">
                <a:extLst>
                  <a:ext uri="{FF2B5EF4-FFF2-40B4-BE49-F238E27FC236}">
                    <a16:creationId xmlns:a16="http://schemas.microsoft.com/office/drawing/2014/main" id="{95B6C912-59C5-46E2-9CB8-A60665F1642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4" name="Rectangle 193">
                <a:extLst>
                  <a:ext uri="{FF2B5EF4-FFF2-40B4-BE49-F238E27FC236}">
                    <a16:creationId xmlns:a16="http://schemas.microsoft.com/office/drawing/2014/main" id="{B2C2023D-079C-4EFA-BC07-F1B75DBFCDE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5" name="Rectangle 194">
                <a:extLst>
                  <a:ext uri="{FF2B5EF4-FFF2-40B4-BE49-F238E27FC236}">
                    <a16:creationId xmlns:a16="http://schemas.microsoft.com/office/drawing/2014/main" id="{6515590D-299C-49E9-B89E-7B641DF01FB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6" name="Rectangle 195">
                <a:extLst>
                  <a:ext uri="{FF2B5EF4-FFF2-40B4-BE49-F238E27FC236}">
                    <a16:creationId xmlns:a16="http://schemas.microsoft.com/office/drawing/2014/main" id="{D12247D0-91B3-4658-A503-55E9D9A29A5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7" name="Rectangle 196">
                <a:extLst>
                  <a:ext uri="{FF2B5EF4-FFF2-40B4-BE49-F238E27FC236}">
                    <a16:creationId xmlns:a16="http://schemas.microsoft.com/office/drawing/2014/main" id="{4E1082F5-5E09-4D5C-A036-5A76AF3D3B8F}"/>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84" name="Oval 183">
              <a:extLst>
                <a:ext uri="{FF2B5EF4-FFF2-40B4-BE49-F238E27FC236}">
                  <a16:creationId xmlns:a16="http://schemas.microsoft.com/office/drawing/2014/main" id="{B67E7C80-A5EF-454B-84AA-EB357216F5B4}"/>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5" name="TextBox 184">
              <a:extLst>
                <a:ext uri="{FF2B5EF4-FFF2-40B4-BE49-F238E27FC236}">
                  <a16:creationId xmlns:a16="http://schemas.microsoft.com/office/drawing/2014/main" id="{788C3F04-F272-4DA1-A424-BF12B354564C}"/>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0</a:t>
              </a:r>
            </a:p>
          </p:txBody>
        </p:sp>
      </p:grpSp>
    </p:spTree>
    <p:extLst>
      <p:ext uri="{BB962C8B-B14F-4D97-AF65-F5344CB8AC3E}">
        <p14:creationId xmlns:p14="http://schemas.microsoft.com/office/powerpoint/2010/main" val="188031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336"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1500"/>
                                  </p:stCondLst>
                                  <p:childTnLst>
                                    <p:set>
                                      <p:cBhvr>
                                        <p:cTn id="23" dur="1" fill="hold">
                                          <p:stCondLst>
                                            <p:cond delay="0"/>
                                          </p:stCondLst>
                                        </p:cTn>
                                        <p:tgtEl>
                                          <p:spTgt spid="28"/>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1500"/>
                                  </p:stCondLst>
                                  <p:childTnLst>
                                    <p:set>
                                      <p:cBhvr>
                                        <p:cTn id="26" dur="1" fill="hold">
                                          <p:stCondLst>
                                            <p:cond delay="0"/>
                                          </p:stCondLst>
                                        </p:cTn>
                                        <p:tgtEl>
                                          <p:spTgt spid="45"/>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1500"/>
                                  </p:stCondLst>
                                  <p:childTnLst>
                                    <p:set>
                                      <p:cBhvr>
                                        <p:cTn id="29" dur="1" fill="hold">
                                          <p:stCondLst>
                                            <p:cond delay="0"/>
                                          </p:stCondLst>
                                        </p:cTn>
                                        <p:tgtEl>
                                          <p:spTgt spid="62"/>
                                        </p:tgtEl>
                                        <p:attrNameLst>
                                          <p:attrName>style.visibility</p:attrName>
                                        </p:attrNameLst>
                                      </p:cBhvr>
                                      <p:to>
                                        <p:strVal val="visible"/>
                                      </p:to>
                                    </p:set>
                                  </p:childTnLst>
                                </p:cTn>
                              </p:par>
                            </p:childTnLst>
                          </p:cTn>
                        </p:par>
                        <p:par>
                          <p:cTn id="30" fill="hold">
                            <p:stCondLst>
                              <p:cond delay="4500"/>
                            </p:stCondLst>
                            <p:childTnLst>
                              <p:par>
                                <p:cTn id="31" presetID="1" presetClass="entr" presetSubtype="0" fill="hold" nodeType="afterEffect">
                                  <p:stCondLst>
                                    <p:cond delay="1500"/>
                                  </p:stCondLst>
                                  <p:childTnLst>
                                    <p:set>
                                      <p:cBhvr>
                                        <p:cTn id="32" dur="1" fill="hold">
                                          <p:stCondLst>
                                            <p:cond delay="0"/>
                                          </p:stCondLst>
                                        </p:cTn>
                                        <p:tgtEl>
                                          <p:spTgt spid="79"/>
                                        </p:tgtEl>
                                        <p:attrNameLst>
                                          <p:attrName>style.visibility</p:attrName>
                                        </p:attrNameLst>
                                      </p:cBhvr>
                                      <p:to>
                                        <p:strVal val="visible"/>
                                      </p:to>
                                    </p:set>
                                  </p:childTnLst>
                                </p:cTn>
                              </p:par>
                            </p:childTnLst>
                          </p:cTn>
                        </p:par>
                        <p:par>
                          <p:cTn id="33" fill="hold">
                            <p:stCondLst>
                              <p:cond delay="6000"/>
                            </p:stCondLst>
                            <p:childTnLst>
                              <p:par>
                                <p:cTn id="34" presetID="1" presetClass="entr" presetSubtype="0" fill="hold" nodeType="afterEffect">
                                  <p:stCondLst>
                                    <p:cond delay="1500"/>
                                  </p:stCondLst>
                                  <p:childTnLst>
                                    <p:set>
                                      <p:cBhvr>
                                        <p:cTn id="35" dur="1" fill="hold">
                                          <p:stCondLst>
                                            <p:cond delay="0"/>
                                          </p:stCondLst>
                                        </p:cTn>
                                        <p:tgtEl>
                                          <p:spTgt spid="96"/>
                                        </p:tgtEl>
                                        <p:attrNameLst>
                                          <p:attrName>style.visibility</p:attrName>
                                        </p:attrNameLst>
                                      </p:cBhvr>
                                      <p:to>
                                        <p:strVal val="visible"/>
                                      </p:to>
                                    </p:set>
                                  </p:childTnLst>
                                </p:cTn>
                              </p:par>
                            </p:childTnLst>
                          </p:cTn>
                        </p:par>
                        <p:par>
                          <p:cTn id="36" fill="hold">
                            <p:stCondLst>
                              <p:cond delay="7500"/>
                            </p:stCondLst>
                            <p:childTnLst>
                              <p:par>
                                <p:cTn id="37" presetID="1" presetClass="entr" presetSubtype="0" fill="hold" nodeType="afterEffect">
                                  <p:stCondLst>
                                    <p:cond delay="1500"/>
                                  </p:stCondLst>
                                  <p:childTnLst>
                                    <p:set>
                                      <p:cBhvr>
                                        <p:cTn id="38" dur="1" fill="hold">
                                          <p:stCondLst>
                                            <p:cond delay="0"/>
                                          </p:stCondLst>
                                        </p:cTn>
                                        <p:tgtEl>
                                          <p:spTgt spid="113"/>
                                        </p:tgtEl>
                                        <p:attrNameLst>
                                          <p:attrName>style.visibility</p:attrName>
                                        </p:attrNameLst>
                                      </p:cBhvr>
                                      <p:to>
                                        <p:strVal val="visible"/>
                                      </p:to>
                                    </p:set>
                                  </p:childTnLst>
                                </p:cTn>
                              </p:par>
                            </p:childTnLst>
                          </p:cTn>
                        </p:par>
                        <p:par>
                          <p:cTn id="39" fill="hold">
                            <p:stCondLst>
                              <p:cond delay="9000"/>
                            </p:stCondLst>
                            <p:childTnLst>
                              <p:par>
                                <p:cTn id="40" presetID="1" presetClass="entr" presetSubtype="0" fill="hold" nodeType="afterEffect">
                                  <p:stCondLst>
                                    <p:cond delay="1000"/>
                                  </p:stCondLst>
                                  <p:childTnLst>
                                    <p:set>
                                      <p:cBhvr>
                                        <p:cTn id="41" dur="1" fill="hold">
                                          <p:stCondLst>
                                            <p:cond delay="0"/>
                                          </p:stCondLst>
                                        </p:cTn>
                                        <p:tgtEl>
                                          <p:spTgt spid="130"/>
                                        </p:tgtEl>
                                        <p:attrNameLst>
                                          <p:attrName>style.visibility</p:attrName>
                                        </p:attrNameLst>
                                      </p:cBhvr>
                                      <p:to>
                                        <p:strVal val="visible"/>
                                      </p:to>
                                    </p:set>
                                  </p:childTnLst>
                                </p:cTn>
                              </p:par>
                            </p:childTnLst>
                          </p:cTn>
                        </p:par>
                        <p:par>
                          <p:cTn id="42" fill="hold">
                            <p:stCondLst>
                              <p:cond delay="10000"/>
                            </p:stCondLst>
                            <p:childTnLst>
                              <p:par>
                                <p:cTn id="43" presetID="1" presetClass="entr" presetSubtype="0" fill="hold" nodeType="afterEffect">
                                  <p:stCondLst>
                                    <p:cond delay="1000"/>
                                  </p:stCondLst>
                                  <p:childTnLst>
                                    <p:set>
                                      <p:cBhvr>
                                        <p:cTn id="44" dur="1" fill="hold">
                                          <p:stCondLst>
                                            <p:cond delay="0"/>
                                          </p:stCondLst>
                                        </p:cTn>
                                        <p:tgtEl>
                                          <p:spTgt spid="147"/>
                                        </p:tgtEl>
                                        <p:attrNameLst>
                                          <p:attrName>style.visibility</p:attrName>
                                        </p:attrNameLst>
                                      </p:cBhvr>
                                      <p:to>
                                        <p:strVal val="visible"/>
                                      </p:to>
                                    </p:set>
                                  </p:childTnLst>
                                </p:cTn>
                              </p:par>
                            </p:childTnLst>
                          </p:cTn>
                        </p:par>
                        <p:par>
                          <p:cTn id="45" fill="hold">
                            <p:stCondLst>
                              <p:cond delay="11000"/>
                            </p:stCondLst>
                            <p:childTnLst>
                              <p:par>
                                <p:cTn id="46" presetID="1" presetClass="entr" presetSubtype="0" fill="hold" nodeType="afterEffect">
                                  <p:stCondLst>
                                    <p:cond delay="1000"/>
                                  </p:stCondLst>
                                  <p:childTnLst>
                                    <p:set>
                                      <p:cBhvr>
                                        <p:cTn id="47" dur="1" fill="hold">
                                          <p:stCondLst>
                                            <p:cond delay="0"/>
                                          </p:stCondLst>
                                        </p:cTn>
                                        <p:tgtEl>
                                          <p:spTgt spid="164"/>
                                        </p:tgtEl>
                                        <p:attrNameLst>
                                          <p:attrName>style.visibility</p:attrName>
                                        </p:attrNameLst>
                                      </p:cBhvr>
                                      <p:to>
                                        <p:strVal val="visible"/>
                                      </p:to>
                                    </p:set>
                                  </p:childTnLst>
                                </p:cTn>
                              </p:par>
                            </p:childTnLst>
                          </p:cTn>
                        </p:par>
                        <p:par>
                          <p:cTn id="48" fill="hold">
                            <p:stCondLst>
                              <p:cond delay="12000"/>
                            </p:stCondLst>
                            <p:childTnLst>
                              <p:par>
                                <p:cTn id="49" presetID="1" presetClass="entr" presetSubtype="0" fill="hold" nodeType="afterEffect">
                                  <p:stCondLst>
                                    <p:cond delay="1000"/>
                                  </p:stCondLst>
                                  <p:childTnLst>
                                    <p:set>
                                      <p:cBhvr>
                                        <p:cTn id="50" dur="1" fill="hold">
                                          <p:stCondLst>
                                            <p:cond delay="0"/>
                                          </p:stCondLst>
                                        </p:cTn>
                                        <p:tgtEl>
                                          <p:spTgt spid="1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000"/>
                                        <p:tgtEl>
                                          <p:spTgt spid="9"/>
                                        </p:tgtEl>
                                      </p:cBhvr>
                                    </p:animEffect>
                                    <p:anim calcmode="lin" valueType="num">
                                      <p:cBhvr>
                                        <p:cTn id="56" dur="2000" fill="hold"/>
                                        <p:tgtEl>
                                          <p:spTgt spid="9"/>
                                        </p:tgtEl>
                                        <p:attrNameLst>
                                          <p:attrName>ppt_w</p:attrName>
                                        </p:attrNameLst>
                                      </p:cBhvr>
                                      <p:tavLst>
                                        <p:tav tm="0" fmla="#ppt_w*sin(2.5*pi*$)">
                                          <p:val>
                                            <p:fltVal val="0"/>
                                          </p:val>
                                        </p:tav>
                                        <p:tav tm="100000">
                                          <p:val>
                                            <p:fltVal val="1"/>
                                          </p:val>
                                        </p:tav>
                                      </p:tavLst>
                                    </p:anim>
                                    <p:anim calcmode="lin" valueType="num">
                                      <p:cBhvr>
                                        <p:cTn id="57"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10"/>
                </p:tgtEl>
              </p:cMediaNode>
            </p:audio>
          </p:childTnLst>
        </p:cTn>
      </p:par>
    </p:tnLst>
    <p:bldLst>
      <p:bldP spid="6" grpId="0"/>
      <p:bldP spid="7"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l="-1000" r="-1000"/>
          </a:stretch>
        </a:blipFill>
        <a:effectLst/>
      </p:bgPr>
    </p:bg>
    <p:spTree>
      <p:nvGrpSpPr>
        <p:cNvPr id="1" name=""/>
        <p:cNvGrpSpPr/>
        <p:nvPr/>
      </p:nvGrpSpPr>
      <p:grpSpPr>
        <a:xfrm>
          <a:off x="0" y="0"/>
          <a:ext cx="0" cy="0"/>
          <a:chOff x="0" y="0"/>
          <a:chExt cx="0" cy="0"/>
        </a:xfrm>
      </p:grpSpPr>
      <p:sp>
        <p:nvSpPr>
          <p:cNvPr id="9" name="Rectangle 8"/>
          <p:cNvSpPr/>
          <p:nvPr/>
        </p:nvSpPr>
        <p:spPr>
          <a:xfrm>
            <a:off x="2857500" y="126267"/>
            <a:ext cx="5958839" cy="2954655"/>
          </a:xfrm>
          <a:prstGeom prst="rect">
            <a:avLst/>
          </a:prstGeom>
        </p:spPr>
        <p:txBody>
          <a:bodyPr wrap="square">
            <a:spAutoFit/>
          </a:bodyPr>
          <a:lstStyle/>
          <a:p>
            <a:pPr algn="just"/>
            <a:r>
              <a:rPr lang="vi-VN" sz="2400" b="1" dirty="0">
                <a:solidFill>
                  <a:srgbClr val="0000FF"/>
                </a:solidFill>
                <a:latin typeface="Times New Roman" pitchFamily="18" charset="0"/>
                <a:cs typeface="Times New Roman" pitchFamily="18" charset="0"/>
              </a:rPr>
              <a:t>b</a:t>
            </a:r>
            <a:r>
              <a:rPr lang="en-US" sz="2400" b="1" dirty="0">
                <a:solidFill>
                  <a:srgbClr val="0000FF"/>
                </a:solidFill>
                <a:latin typeface="Times New Roman" pitchFamily="18" charset="0"/>
                <a:cs typeface="Times New Roman" pitchFamily="18" charset="0"/>
              </a:rPr>
              <a:t>. </a:t>
            </a:r>
            <a:r>
              <a:rPr lang="vi-VN" sz="2400" b="1" dirty="0">
                <a:solidFill>
                  <a:srgbClr val="0000FF"/>
                </a:solidFill>
                <a:latin typeface="Times New Roman" pitchFamily="18" charset="0"/>
                <a:cs typeface="Times New Roman" pitchFamily="18" charset="0"/>
              </a:rPr>
              <a:t>Dưới tầm cánh chú chuồn chuồn bây giờ là luỹ tre xanh rì rào trong gió, là bờ ao với những khóm khoai nước rung rinh. Rồi những cảnh tuyệt đẹp của đất nước hiện ra: cánh đồng với những đàn trâu thung thăng gặm cỏ; dòng sông với những đoàn thuyền ngược xuôi.</a:t>
            </a:r>
          </a:p>
          <a:p>
            <a:pPr algn="r"/>
            <a:r>
              <a:rPr lang="vi-VN" sz="1800" b="1" i="1" dirty="0">
                <a:solidFill>
                  <a:srgbClr val="0000FF"/>
                </a:solidFill>
                <a:latin typeface="Times New Roman" pitchFamily="18" charset="0"/>
                <a:cs typeface="Times New Roman" pitchFamily="18" charset="0"/>
              </a:rPr>
              <a:t>Theo</a:t>
            </a:r>
            <a:r>
              <a:rPr lang="vi-VN" sz="1800" b="1" dirty="0">
                <a:solidFill>
                  <a:srgbClr val="0000FF"/>
                </a:solidFill>
                <a:latin typeface="Times New Roman" pitchFamily="18" charset="0"/>
                <a:cs typeface="Times New Roman" pitchFamily="18" charset="0"/>
              </a:rPr>
              <a:t> NGUYỄN THẾ HỘI</a:t>
            </a:r>
          </a:p>
        </p:txBody>
      </p:sp>
      <p:pic>
        <p:nvPicPr>
          <p:cNvPr id="6" name="Picture 5">
            <a:extLst>
              <a:ext uri="{FF2B5EF4-FFF2-40B4-BE49-F238E27FC236}">
                <a16:creationId xmlns:a16="http://schemas.microsoft.com/office/drawing/2014/main" id="{74AC1B1C-138F-4F15-A66D-C950CFAD2E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01" t="4352" r="5049" b="10192"/>
          <a:stretch/>
        </p:blipFill>
        <p:spPr>
          <a:xfrm rot="4064765">
            <a:off x="582255" y="17284"/>
            <a:ext cx="1644555" cy="2394207"/>
          </a:xfrm>
          <a:prstGeom prst="rect">
            <a:avLst/>
          </a:prstGeom>
          <a:pattFill prst="pct5">
            <a:fgClr>
              <a:schemeClr val="accent1"/>
            </a:fgClr>
            <a:bgClr>
              <a:schemeClr val="bg1"/>
            </a:bgClr>
          </a:pattFill>
          <a:effectLst>
            <a:outerShdw dir="5400000" sx="1000" sy="1000" algn="ctr" rotWithShape="0">
              <a:srgbClr val="000000">
                <a:alpha val="0"/>
              </a:srgbClr>
            </a:outerShdw>
            <a:reflection endPos="0" dist="50800" dir="5400000" sy="-100000" algn="bl" rotWithShape="0"/>
          </a:effectLst>
        </p:spPr>
      </p:pic>
      <p:pic>
        <p:nvPicPr>
          <p:cNvPr id="8" name="Picture 7">
            <a:extLst>
              <a:ext uri="{FF2B5EF4-FFF2-40B4-BE49-F238E27FC236}">
                <a16:creationId xmlns:a16="http://schemas.microsoft.com/office/drawing/2014/main" id="{CFDE433F-DC17-4A14-94FC-4AECE91537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4585" y="3076211"/>
            <a:ext cx="1210203" cy="17257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24E3F49B-7590-4655-B603-DFA364211A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15" t="6944" r="5052" b="6822"/>
          <a:stretch/>
        </p:blipFill>
        <p:spPr>
          <a:xfrm>
            <a:off x="5325221" y="3170792"/>
            <a:ext cx="2825551" cy="18202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3" name="Picture 12">
            <a:extLst>
              <a:ext uri="{FF2B5EF4-FFF2-40B4-BE49-F238E27FC236}">
                <a16:creationId xmlns:a16="http://schemas.microsoft.com/office/drawing/2014/main" id="{B4315116-C8C3-4AA4-B607-EC361A52588C}"/>
              </a:ext>
            </a:extLst>
          </p:cNvPr>
          <p:cNvPicPr>
            <a:picLocks noChangeAspect="1"/>
          </p:cNvPicPr>
          <p:nvPr/>
        </p:nvPicPr>
        <p:blipFill rotWithShape="1">
          <a:blip r:embed="rId6">
            <a:extLst>
              <a:ext uri="{28A0092B-C50C-407E-A947-70E740481C1C}">
                <a14:useLocalDpi xmlns:a14="http://schemas.microsoft.com/office/drawing/2010/main" val="0"/>
              </a:ext>
            </a:extLst>
          </a:blip>
          <a:srcRect l="2187" t="2989" r="1953" b="2821"/>
          <a:stretch/>
        </p:blipFill>
        <p:spPr>
          <a:xfrm>
            <a:off x="-14811" y="3076211"/>
            <a:ext cx="3008973" cy="20672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Oval 15">
            <a:extLst>
              <a:ext uri="{FF2B5EF4-FFF2-40B4-BE49-F238E27FC236}">
                <a16:creationId xmlns:a16="http://schemas.microsoft.com/office/drawing/2014/main" id="{044D8B05-DE26-4FDD-84B0-17C6CC651601}"/>
              </a:ext>
            </a:extLst>
          </p:cNvPr>
          <p:cNvSpPr/>
          <p:nvPr/>
        </p:nvSpPr>
        <p:spPr>
          <a:xfrm>
            <a:off x="8552157" y="1274564"/>
            <a:ext cx="308761" cy="439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rgbClr val="FF0000"/>
                </a:solidFill>
              </a:ln>
              <a:solidFill>
                <a:srgbClr val="FF0000"/>
              </a:solidFill>
            </a:endParaRPr>
          </a:p>
        </p:txBody>
      </p:sp>
    </p:spTree>
    <p:extLst>
      <p:ext uri="{BB962C8B-B14F-4D97-AF65-F5344CB8AC3E}">
        <p14:creationId xmlns:p14="http://schemas.microsoft.com/office/powerpoint/2010/main" val="193374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85009" y="1632531"/>
            <a:ext cx="8371458"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just">
              <a:buClrTx/>
              <a:buSzTx/>
              <a:buFontTx/>
              <a:buNone/>
            </a:pPr>
            <a:r>
              <a:rPr lang="en-US" altLang="en-US" sz="2400" dirty="0" err="1">
                <a:latin typeface="Arial" panose="020B0604020202020204" pitchFamily="34" charset="0"/>
                <a:cs typeface="Arial" panose="020B0604020202020204" pitchFamily="34" charset="0"/>
              </a:rPr>
              <a:t>Rồi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những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cảnh</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tuyệt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đẹp</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của</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đất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nước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hiện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ra</a:t>
            </a:r>
            <a:r>
              <a:rPr lang="en-US" altLang="en-US" sz="2400" dirty="0">
                <a:latin typeface="Arial" panose="020B0604020202020204" pitchFamily="34" charset="0"/>
                <a:cs typeface="Arial" panose="020B0604020202020204" pitchFamily="34" charset="0"/>
              </a:rPr>
              <a:t> : </a:t>
            </a:r>
            <a:r>
              <a:rPr lang="en-US" altLang="en-US" sz="2400" dirty="0" err="1">
                <a:latin typeface="Arial" panose="020B0604020202020204" pitchFamily="34" charset="0"/>
                <a:cs typeface="Arial" panose="020B0604020202020204" pitchFamily="34" charset="0"/>
              </a:rPr>
              <a:t>đồng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với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những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đàn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trâu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thung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thăng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gặm</a:t>
            </a:r>
            <a:r>
              <a:rPr lang="en-US" altLang="en-US" sz="2400" dirty="0">
                <a:latin typeface="Arial" panose="020B0604020202020204" pitchFamily="34" charset="0"/>
                <a:cs typeface="Arial" panose="020B0604020202020204" pitchFamily="34" charset="0"/>
              </a:rPr>
              <a:t> cỏ; </a:t>
            </a:r>
            <a:r>
              <a:rPr lang="en-US" altLang="en-US" sz="2400" dirty="0" err="1">
                <a:latin typeface="Arial" panose="020B0604020202020204" pitchFamily="34" charset="0"/>
                <a:cs typeface="Arial" panose="020B0604020202020204" pitchFamily="34" charset="0"/>
              </a:rPr>
              <a:t>dòng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sông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với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những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đoàn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thuyền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ngược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xuôi</a:t>
            </a:r>
            <a:r>
              <a:rPr lang="en-US" altLang="en-US" sz="2400" dirty="0">
                <a:latin typeface="Arial" panose="020B0604020202020204" pitchFamily="34" charset="0"/>
                <a:cs typeface="Arial" panose="020B0604020202020204" pitchFamily="34" charset="0"/>
              </a:rPr>
              <a:t>.</a:t>
            </a:r>
          </a:p>
        </p:txBody>
      </p:sp>
      <p:sp>
        <p:nvSpPr>
          <p:cNvPr id="5" name="Oval 4"/>
          <p:cNvSpPr/>
          <p:nvPr/>
        </p:nvSpPr>
        <p:spPr>
          <a:xfrm>
            <a:off x="7069026" y="1653956"/>
            <a:ext cx="308761" cy="439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n>
                <a:solidFill>
                  <a:srgbClr val="FF0000"/>
                </a:solidFill>
              </a:ln>
              <a:solidFill>
                <a:srgbClr val="FF0000"/>
              </a:solidFill>
            </a:endParaRPr>
          </a:p>
        </p:txBody>
      </p:sp>
      <p:sp>
        <p:nvSpPr>
          <p:cNvPr id="6" name="Rectangle 5"/>
          <p:cNvSpPr/>
          <p:nvPr/>
        </p:nvSpPr>
        <p:spPr>
          <a:xfrm>
            <a:off x="285009" y="3322625"/>
            <a:ext cx="8597734" cy="577850"/>
          </a:xfrm>
          <a:prstGeom prst="rect">
            <a:avLst/>
          </a:prstGeom>
        </p:spPr>
        <p:txBody>
          <a:bodyPr wrap="square">
            <a:spAutoFit/>
          </a:bodyPr>
          <a:lstStyle/>
          <a:p>
            <a:pPr algn="just">
              <a:lnSpc>
                <a:spcPct val="150000"/>
              </a:lnSpc>
            </a:pPr>
            <a:r>
              <a:rPr lang="vi-VN" sz="2400" b="1" dirty="0">
                <a:solidFill>
                  <a:srgbClr val="7030A0"/>
                </a:solidFill>
                <a:latin typeface="Arial" panose="020B0604020202020204" pitchFamily="34" charset="0"/>
                <a:cs typeface="Arial" panose="020B0604020202020204" pitchFamily="34" charset="0"/>
              </a:rPr>
              <a:t>           Tác dụng của dấu hai chấm: </a:t>
            </a:r>
          </a:p>
        </p:txBody>
      </p:sp>
      <p:sp>
        <p:nvSpPr>
          <p:cNvPr id="7" name="Right Arrow 6"/>
          <p:cNvSpPr/>
          <p:nvPr/>
        </p:nvSpPr>
        <p:spPr>
          <a:xfrm>
            <a:off x="451262" y="3443207"/>
            <a:ext cx="807522" cy="4795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
        <p:nvSpPr>
          <p:cNvPr id="9" name="Rectangle 8"/>
          <p:cNvSpPr/>
          <p:nvPr/>
        </p:nvSpPr>
        <p:spPr>
          <a:xfrm>
            <a:off x="1229099" y="3830188"/>
            <a:ext cx="7141711" cy="1200329"/>
          </a:xfrm>
          <a:prstGeom prst="rect">
            <a:avLst/>
          </a:prstGeom>
        </p:spPr>
        <p:txBody>
          <a:bodyPr wrap="square">
            <a:spAutoFit/>
          </a:bodyPr>
          <a:lstStyle/>
          <a:p>
            <a:pPr algn="just"/>
            <a:r>
              <a:rPr lang="en-US" sz="2400" b="1" dirty="0" err="1">
                <a:latin typeface="Times New Roman" pitchFamily="18" charset="0"/>
                <a:cs typeface="Times New Roman" pitchFamily="18" charset="0"/>
              </a:rPr>
              <a:t>Báo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đứng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đứng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trước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tuyệt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đẹp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nước</a:t>
            </a:r>
            <a:r>
              <a:rPr lang="en-US" sz="2400" b="1" dirty="0">
                <a:latin typeface="Times New Roman" pitchFamily="18" charset="0"/>
                <a:cs typeface="Times New Roman" pitchFamily="18" charset="0"/>
              </a:rPr>
              <a:t>)</a:t>
            </a:r>
          </a:p>
        </p:txBody>
      </p:sp>
      <p:pic>
        <p:nvPicPr>
          <p:cNvPr id="10" name="nhạc chơi rung chuông vàng">
            <a:hlinkClick r:id="" action="ppaction://media"/>
            <a:extLst>
              <a:ext uri="{FF2B5EF4-FFF2-40B4-BE49-F238E27FC236}">
                <a16:creationId xmlns:a16="http://schemas.microsoft.com/office/drawing/2014/main" id="{A4789EC8-D6D2-4150-A66C-5CFD2883E8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45" y="92813"/>
            <a:ext cx="457200" cy="457200"/>
          </a:xfrm>
          <a:prstGeom prst="rect">
            <a:avLst/>
          </a:prstGeom>
        </p:spPr>
      </p:pic>
      <p:grpSp>
        <p:nvGrpSpPr>
          <p:cNvPr id="11" name="Group 10">
            <a:extLst>
              <a:ext uri="{FF2B5EF4-FFF2-40B4-BE49-F238E27FC236}">
                <a16:creationId xmlns:a16="http://schemas.microsoft.com/office/drawing/2014/main" id="{CA518471-21D6-4E86-9C5F-3E18317895CD}"/>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12" name="Freeform: Shape 3">
              <a:extLst>
                <a:ext uri="{FF2B5EF4-FFF2-40B4-BE49-F238E27FC236}">
                  <a16:creationId xmlns:a16="http://schemas.microsoft.com/office/drawing/2014/main" id="{44E3C1E1-CCD9-4D9A-938E-E25668B532B8}"/>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3" name="Group 12">
              <a:extLst>
                <a:ext uri="{FF2B5EF4-FFF2-40B4-BE49-F238E27FC236}">
                  <a16:creationId xmlns:a16="http://schemas.microsoft.com/office/drawing/2014/main" id="{5A44FE00-A237-4469-B831-FDB39826B5B9}"/>
                </a:ext>
              </a:extLst>
            </p:cNvPr>
            <p:cNvGrpSpPr/>
            <p:nvPr/>
          </p:nvGrpSpPr>
          <p:grpSpPr>
            <a:xfrm>
              <a:off x="3505202" y="836611"/>
              <a:ext cx="5094518" cy="5143275"/>
              <a:chOff x="3505202" y="836611"/>
              <a:chExt cx="5094518" cy="5143275"/>
            </a:xfrm>
            <a:grpFill/>
          </p:grpSpPr>
          <p:sp>
            <p:nvSpPr>
              <p:cNvPr id="16" name="Rectangle 15">
                <a:extLst>
                  <a:ext uri="{FF2B5EF4-FFF2-40B4-BE49-F238E27FC236}">
                    <a16:creationId xmlns:a16="http://schemas.microsoft.com/office/drawing/2014/main" id="{C20D7133-91A5-4CB6-8576-429E47806C5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 name="Rectangle 16">
                <a:extLst>
                  <a:ext uri="{FF2B5EF4-FFF2-40B4-BE49-F238E27FC236}">
                    <a16:creationId xmlns:a16="http://schemas.microsoft.com/office/drawing/2014/main" id="{B98371CB-487C-4C88-B332-4080FA0A42C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 name="Rectangle 17">
                <a:extLst>
                  <a:ext uri="{FF2B5EF4-FFF2-40B4-BE49-F238E27FC236}">
                    <a16:creationId xmlns:a16="http://schemas.microsoft.com/office/drawing/2014/main" id="{39453931-6E0B-45AB-ADE8-423822AC6C26}"/>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 name="Rectangle 18">
                <a:extLst>
                  <a:ext uri="{FF2B5EF4-FFF2-40B4-BE49-F238E27FC236}">
                    <a16:creationId xmlns:a16="http://schemas.microsoft.com/office/drawing/2014/main" id="{15BAB41D-1245-4D2A-AFA4-AEE4A17417A9}"/>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 name="Rectangle 19">
                <a:extLst>
                  <a:ext uri="{FF2B5EF4-FFF2-40B4-BE49-F238E27FC236}">
                    <a16:creationId xmlns:a16="http://schemas.microsoft.com/office/drawing/2014/main" id="{45954C67-F32E-44A1-BD05-11B59F04A63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1" name="Rectangle 20">
                <a:extLst>
                  <a:ext uri="{FF2B5EF4-FFF2-40B4-BE49-F238E27FC236}">
                    <a16:creationId xmlns:a16="http://schemas.microsoft.com/office/drawing/2014/main" id="{8D9DAD67-D26E-4BC4-BFDE-A563CB5DCB18}"/>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2" name="Rectangle 21">
                <a:extLst>
                  <a:ext uri="{FF2B5EF4-FFF2-40B4-BE49-F238E27FC236}">
                    <a16:creationId xmlns:a16="http://schemas.microsoft.com/office/drawing/2014/main" id="{4A54514C-7167-4469-8B53-420FEEFCBB34}"/>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3" name="Rectangle 22">
                <a:extLst>
                  <a:ext uri="{FF2B5EF4-FFF2-40B4-BE49-F238E27FC236}">
                    <a16:creationId xmlns:a16="http://schemas.microsoft.com/office/drawing/2014/main" id="{9F1A58A9-3F86-4456-9754-9772218B940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4" name="Rectangle 23">
                <a:extLst>
                  <a:ext uri="{FF2B5EF4-FFF2-40B4-BE49-F238E27FC236}">
                    <a16:creationId xmlns:a16="http://schemas.microsoft.com/office/drawing/2014/main" id="{E61B3D6A-7399-4B35-89E8-20BF66A4032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5" name="Rectangle 24">
                <a:extLst>
                  <a:ext uri="{FF2B5EF4-FFF2-40B4-BE49-F238E27FC236}">
                    <a16:creationId xmlns:a16="http://schemas.microsoft.com/office/drawing/2014/main" id="{93B3CE41-70FD-435B-A512-56133E0BA5B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6" name="Rectangle 25">
                <a:extLst>
                  <a:ext uri="{FF2B5EF4-FFF2-40B4-BE49-F238E27FC236}">
                    <a16:creationId xmlns:a16="http://schemas.microsoft.com/office/drawing/2014/main" id="{EEC991C0-D74F-4D2E-9B34-B41966241265}"/>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7" name="Rectangle 26">
                <a:extLst>
                  <a:ext uri="{FF2B5EF4-FFF2-40B4-BE49-F238E27FC236}">
                    <a16:creationId xmlns:a16="http://schemas.microsoft.com/office/drawing/2014/main" id="{25DE2B48-62E9-45AE-952A-04848FA1B6A6}"/>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4" name="Oval 13">
              <a:extLst>
                <a:ext uri="{FF2B5EF4-FFF2-40B4-BE49-F238E27FC236}">
                  <a16:creationId xmlns:a16="http://schemas.microsoft.com/office/drawing/2014/main" id="{DEA79B4F-4060-4EED-816F-D894D34E1459}"/>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 name="TextBox 14">
              <a:extLst>
                <a:ext uri="{FF2B5EF4-FFF2-40B4-BE49-F238E27FC236}">
                  <a16:creationId xmlns:a16="http://schemas.microsoft.com/office/drawing/2014/main" id="{6C54A190-A337-4914-8435-523B8B4D2FE8}"/>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10</a:t>
              </a:r>
            </a:p>
          </p:txBody>
        </p:sp>
      </p:grpSp>
      <p:grpSp>
        <p:nvGrpSpPr>
          <p:cNvPr id="28" name="Group 27">
            <a:extLst>
              <a:ext uri="{FF2B5EF4-FFF2-40B4-BE49-F238E27FC236}">
                <a16:creationId xmlns:a16="http://schemas.microsoft.com/office/drawing/2014/main" id="{5CADE56E-DD98-498F-B357-CE57608261CB}"/>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29" name="Freeform: Shape 20">
              <a:extLst>
                <a:ext uri="{FF2B5EF4-FFF2-40B4-BE49-F238E27FC236}">
                  <a16:creationId xmlns:a16="http://schemas.microsoft.com/office/drawing/2014/main" id="{830013BC-8B26-4C4B-BAE4-8BCD0C918DC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30" name="Group 29">
              <a:extLst>
                <a:ext uri="{FF2B5EF4-FFF2-40B4-BE49-F238E27FC236}">
                  <a16:creationId xmlns:a16="http://schemas.microsoft.com/office/drawing/2014/main" id="{BB87C989-A827-4FD3-A0F7-7223008DFE49}"/>
                </a:ext>
              </a:extLst>
            </p:cNvPr>
            <p:cNvGrpSpPr/>
            <p:nvPr/>
          </p:nvGrpSpPr>
          <p:grpSpPr>
            <a:xfrm>
              <a:off x="3505202" y="836611"/>
              <a:ext cx="5094518" cy="5143275"/>
              <a:chOff x="3505202" y="836611"/>
              <a:chExt cx="5094518" cy="5143275"/>
            </a:xfrm>
            <a:grpFill/>
          </p:grpSpPr>
          <p:sp>
            <p:nvSpPr>
              <p:cNvPr id="33" name="Rectangle 32">
                <a:extLst>
                  <a:ext uri="{FF2B5EF4-FFF2-40B4-BE49-F238E27FC236}">
                    <a16:creationId xmlns:a16="http://schemas.microsoft.com/office/drawing/2014/main" id="{0D777EC9-D067-4535-B152-5061CD74657F}"/>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4" name="Rectangle 33">
                <a:extLst>
                  <a:ext uri="{FF2B5EF4-FFF2-40B4-BE49-F238E27FC236}">
                    <a16:creationId xmlns:a16="http://schemas.microsoft.com/office/drawing/2014/main" id="{9C31E1CE-1EFC-40E2-AB42-8A53A3A2D34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5" name="Rectangle 34">
                <a:extLst>
                  <a:ext uri="{FF2B5EF4-FFF2-40B4-BE49-F238E27FC236}">
                    <a16:creationId xmlns:a16="http://schemas.microsoft.com/office/drawing/2014/main" id="{76EDC00A-B3F2-47E5-A1A2-5FC852D9BDD0}"/>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6" name="Rectangle 35">
                <a:extLst>
                  <a:ext uri="{FF2B5EF4-FFF2-40B4-BE49-F238E27FC236}">
                    <a16:creationId xmlns:a16="http://schemas.microsoft.com/office/drawing/2014/main" id="{BB63C5A9-A8F5-4AA8-A01C-C35973D4A8B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7" name="Rectangle 36">
                <a:extLst>
                  <a:ext uri="{FF2B5EF4-FFF2-40B4-BE49-F238E27FC236}">
                    <a16:creationId xmlns:a16="http://schemas.microsoft.com/office/drawing/2014/main" id="{F3FC54CD-1D5B-4B79-86A7-03B5D9C05256}"/>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8" name="Rectangle 37">
                <a:extLst>
                  <a:ext uri="{FF2B5EF4-FFF2-40B4-BE49-F238E27FC236}">
                    <a16:creationId xmlns:a16="http://schemas.microsoft.com/office/drawing/2014/main" id="{209E99C0-FCDA-4495-B3F2-5112C76326D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9" name="Rectangle 38">
                <a:extLst>
                  <a:ext uri="{FF2B5EF4-FFF2-40B4-BE49-F238E27FC236}">
                    <a16:creationId xmlns:a16="http://schemas.microsoft.com/office/drawing/2014/main" id="{139B6162-C525-4CF2-938D-7EA550745739}"/>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0" name="Rectangle 39">
                <a:extLst>
                  <a:ext uri="{FF2B5EF4-FFF2-40B4-BE49-F238E27FC236}">
                    <a16:creationId xmlns:a16="http://schemas.microsoft.com/office/drawing/2014/main" id="{7A8FA836-B752-4D22-9DE5-7FBD8455FD8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1" name="Rectangle 40">
                <a:extLst>
                  <a:ext uri="{FF2B5EF4-FFF2-40B4-BE49-F238E27FC236}">
                    <a16:creationId xmlns:a16="http://schemas.microsoft.com/office/drawing/2014/main" id="{BCCB5A15-D761-458D-8228-DD9A2A7EB79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2" name="Rectangle 41">
                <a:extLst>
                  <a:ext uri="{FF2B5EF4-FFF2-40B4-BE49-F238E27FC236}">
                    <a16:creationId xmlns:a16="http://schemas.microsoft.com/office/drawing/2014/main" id="{2141247D-C061-4130-B310-400F5A1F2BF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3" name="Rectangle 42">
                <a:extLst>
                  <a:ext uri="{FF2B5EF4-FFF2-40B4-BE49-F238E27FC236}">
                    <a16:creationId xmlns:a16="http://schemas.microsoft.com/office/drawing/2014/main" id="{4374FA5C-174D-41C5-B26E-A2B45B29B38E}"/>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4" name="Rectangle 43">
                <a:extLst>
                  <a:ext uri="{FF2B5EF4-FFF2-40B4-BE49-F238E27FC236}">
                    <a16:creationId xmlns:a16="http://schemas.microsoft.com/office/drawing/2014/main" id="{01FFB63F-95E3-4A90-A294-7599E790215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31" name="Oval 30">
              <a:extLst>
                <a:ext uri="{FF2B5EF4-FFF2-40B4-BE49-F238E27FC236}">
                  <a16:creationId xmlns:a16="http://schemas.microsoft.com/office/drawing/2014/main" id="{8A152352-180E-44B1-8BA8-2EC0DA01DE9A}"/>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2" name="TextBox 31">
              <a:extLst>
                <a:ext uri="{FF2B5EF4-FFF2-40B4-BE49-F238E27FC236}">
                  <a16:creationId xmlns:a16="http://schemas.microsoft.com/office/drawing/2014/main" id="{11947B6D-4645-42A3-9481-53D78DE051B9}"/>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9</a:t>
              </a:r>
            </a:p>
          </p:txBody>
        </p:sp>
      </p:grpSp>
      <p:grpSp>
        <p:nvGrpSpPr>
          <p:cNvPr id="45" name="Group 44">
            <a:extLst>
              <a:ext uri="{FF2B5EF4-FFF2-40B4-BE49-F238E27FC236}">
                <a16:creationId xmlns:a16="http://schemas.microsoft.com/office/drawing/2014/main" id="{E263B1B0-30F0-49AE-A314-2896FC6CA3A9}"/>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46" name="Freeform: Shape 37">
              <a:extLst>
                <a:ext uri="{FF2B5EF4-FFF2-40B4-BE49-F238E27FC236}">
                  <a16:creationId xmlns:a16="http://schemas.microsoft.com/office/drawing/2014/main" id="{7E978CFB-423C-4DFC-8B54-10AA6DB6E94D}"/>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47" name="Group 46">
              <a:extLst>
                <a:ext uri="{FF2B5EF4-FFF2-40B4-BE49-F238E27FC236}">
                  <a16:creationId xmlns:a16="http://schemas.microsoft.com/office/drawing/2014/main" id="{79C5ADC9-90C8-408C-8F0C-7A7AD00EECC7}"/>
                </a:ext>
              </a:extLst>
            </p:cNvPr>
            <p:cNvGrpSpPr/>
            <p:nvPr/>
          </p:nvGrpSpPr>
          <p:grpSpPr>
            <a:xfrm>
              <a:off x="3505202" y="836611"/>
              <a:ext cx="5094518" cy="5143275"/>
              <a:chOff x="3505202" y="836611"/>
              <a:chExt cx="5094518" cy="5143275"/>
            </a:xfrm>
            <a:grpFill/>
          </p:grpSpPr>
          <p:sp>
            <p:nvSpPr>
              <p:cNvPr id="50" name="Rectangle 49">
                <a:extLst>
                  <a:ext uri="{FF2B5EF4-FFF2-40B4-BE49-F238E27FC236}">
                    <a16:creationId xmlns:a16="http://schemas.microsoft.com/office/drawing/2014/main" id="{B1043CA0-2F99-4AD4-A1BD-11D25ED9DA28}"/>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1" name="Rectangle 50">
                <a:extLst>
                  <a:ext uri="{FF2B5EF4-FFF2-40B4-BE49-F238E27FC236}">
                    <a16:creationId xmlns:a16="http://schemas.microsoft.com/office/drawing/2014/main" id="{322A1CED-1187-4BBF-8BCB-1884F614554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2" name="Rectangle 51">
                <a:extLst>
                  <a:ext uri="{FF2B5EF4-FFF2-40B4-BE49-F238E27FC236}">
                    <a16:creationId xmlns:a16="http://schemas.microsoft.com/office/drawing/2014/main" id="{AC5A3D38-0F97-45C8-A30F-3375A395E24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3" name="Rectangle 52">
                <a:extLst>
                  <a:ext uri="{FF2B5EF4-FFF2-40B4-BE49-F238E27FC236}">
                    <a16:creationId xmlns:a16="http://schemas.microsoft.com/office/drawing/2014/main" id="{57FA3937-9269-43C9-822C-712F91DAF4DE}"/>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4" name="Rectangle 53">
                <a:extLst>
                  <a:ext uri="{FF2B5EF4-FFF2-40B4-BE49-F238E27FC236}">
                    <a16:creationId xmlns:a16="http://schemas.microsoft.com/office/drawing/2014/main" id="{F5D83B38-9C8C-476D-9FCD-10380A502078}"/>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5" name="Rectangle 54">
                <a:extLst>
                  <a:ext uri="{FF2B5EF4-FFF2-40B4-BE49-F238E27FC236}">
                    <a16:creationId xmlns:a16="http://schemas.microsoft.com/office/drawing/2014/main" id="{0BC8FCCF-5E51-40BD-B8F3-CE9DC3881B2E}"/>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6" name="Rectangle 55">
                <a:extLst>
                  <a:ext uri="{FF2B5EF4-FFF2-40B4-BE49-F238E27FC236}">
                    <a16:creationId xmlns:a16="http://schemas.microsoft.com/office/drawing/2014/main" id="{9BB1CEEB-4087-4C1E-A90B-A0B6DA77A48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7" name="Rectangle 56">
                <a:extLst>
                  <a:ext uri="{FF2B5EF4-FFF2-40B4-BE49-F238E27FC236}">
                    <a16:creationId xmlns:a16="http://schemas.microsoft.com/office/drawing/2014/main" id="{415D2837-50D7-4C27-AECF-6E69BCE10C50}"/>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8" name="Rectangle 57">
                <a:extLst>
                  <a:ext uri="{FF2B5EF4-FFF2-40B4-BE49-F238E27FC236}">
                    <a16:creationId xmlns:a16="http://schemas.microsoft.com/office/drawing/2014/main" id="{5AE2D3F6-706E-47D7-B950-611C7922A96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9" name="Rectangle 58">
                <a:extLst>
                  <a:ext uri="{FF2B5EF4-FFF2-40B4-BE49-F238E27FC236}">
                    <a16:creationId xmlns:a16="http://schemas.microsoft.com/office/drawing/2014/main" id="{4140FC2B-B7A7-4B38-B19A-988D77B7E63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0" name="Rectangle 59">
                <a:extLst>
                  <a:ext uri="{FF2B5EF4-FFF2-40B4-BE49-F238E27FC236}">
                    <a16:creationId xmlns:a16="http://schemas.microsoft.com/office/drawing/2014/main" id="{364E8C2C-153C-4325-9C62-40A95AD28768}"/>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1" name="Rectangle 60">
                <a:extLst>
                  <a:ext uri="{FF2B5EF4-FFF2-40B4-BE49-F238E27FC236}">
                    <a16:creationId xmlns:a16="http://schemas.microsoft.com/office/drawing/2014/main" id="{A9AE4D5B-AEE1-49D9-AF20-9020EABC144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48" name="Oval 47">
              <a:extLst>
                <a:ext uri="{FF2B5EF4-FFF2-40B4-BE49-F238E27FC236}">
                  <a16:creationId xmlns:a16="http://schemas.microsoft.com/office/drawing/2014/main" id="{5B214402-67B8-4F18-9BD7-5FB117B24A64}"/>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9" name="TextBox 48">
              <a:extLst>
                <a:ext uri="{FF2B5EF4-FFF2-40B4-BE49-F238E27FC236}">
                  <a16:creationId xmlns:a16="http://schemas.microsoft.com/office/drawing/2014/main" id="{099B9DDF-26AA-4886-BA56-0C728A8195B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8</a:t>
              </a:r>
            </a:p>
          </p:txBody>
        </p:sp>
      </p:grpSp>
      <p:grpSp>
        <p:nvGrpSpPr>
          <p:cNvPr id="62" name="Group 61">
            <a:extLst>
              <a:ext uri="{FF2B5EF4-FFF2-40B4-BE49-F238E27FC236}">
                <a16:creationId xmlns:a16="http://schemas.microsoft.com/office/drawing/2014/main" id="{A5B8D04D-4439-488B-9DB1-091A907D15B3}"/>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63" name="Freeform: Shape 54">
              <a:extLst>
                <a:ext uri="{FF2B5EF4-FFF2-40B4-BE49-F238E27FC236}">
                  <a16:creationId xmlns:a16="http://schemas.microsoft.com/office/drawing/2014/main" id="{FFBDEE51-9A2D-41CA-8B5A-FB918860E22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64" name="Group 63">
              <a:extLst>
                <a:ext uri="{FF2B5EF4-FFF2-40B4-BE49-F238E27FC236}">
                  <a16:creationId xmlns:a16="http://schemas.microsoft.com/office/drawing/2014/main" id="{912C2C0E-FC56-4423-B91B-1AA5BB243CF1}"/>
                </a:ext>
              </a:extLst>
            </p:cNvPr>
            <p:cNvGrpSpPr/>
            <p:nvPr/>
          </p:nvGrpSpPr>
          <p:grpSpPr>
            <a:xfrm>
              <a:off x="3505202" y="836611"/>
              <a:ext cx="5094518" cy="5143275"/>
              <a:chOff x="3505202" y="836611"/>
              <a:chExt cx="5094518" cy="5143275"/>
            </a:xfrm>
            <a:grpFill/>
          </p:grpSpPr>
          <p:sp>
            <p:nvSpPr>
              <p:cNvPr id="67" name="Rectangle 66">
                <a:extLst>
                  <a:ext uri="{FF2B5EF4-FFF2-40B4-BE49-F238E27FC236}">
                    <a16:creationId xmlns:a16="http://schemas.microsoft.com/office/drawing/2014/main" id="{BC99DC38-56F6-4230-8BED-98DC06A66599}"/>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8" name="Rectangle 67">
                <a:extLst>
                  <a:ext uri="{FF2B5EF4-FFF2-40B4-BE49-F238E27FC236}">
                    <a16:creationId xmlns:a16="http://schemas.microsoft.com/office/drawing/2014/main" id="{18AD1FD3-6C65-4D14-86A7-1DC8F4F4F1C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9" name="Rectangle 68">
                <a:extLst>
                  <a:ext uri="{FF2B5EF4-FFF2-40B4-BE49-F238E27FC236}">
                    <a16:creationId xmlns:a16="http://schemas.microsoft.com/office/drawing/2014/main" id="{B8DCA5DF-9F2E-4566-A707-26A9C753D1D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0" name="Rectangle 69">
                <a:extLst>
                  <a:ext uri="{FF2B5EF4-FFF2-40B4-BE49-F238E27FC236}">
                    <a16:creationId xmlns:a16="http://schemas.microsoft.com/office/drawing/2014/main" id="{46F3EB56-9941-4FB5-9C8A-6B4B87DF8ECA}"/>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1" name="Rectangle 70">
                <a:extLst>
                  <a:ext uri="{FF2B5EF4-FFF2-40B4-BE49-F238E27FC236}">
                    <a16:creationId xmlns:a16="http://schemas.microsoft.com/office/drawing/2014/main" id="{6F7FBB18-83FB-4040-947B-8A268084F455}"/>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2" name="Rectangle 71">
                <a:extLst>
                  <a:ext uri="{FF2B5EF4-FFF2-40B4-BE49-F238E27FC236}">
                    <a16:creationId xmlns:a16="http://schemas.microsoft.com/office/drawing/2014/main" id="{4BA2A48F-BBBE-4388-B56D-96784542739F}"/>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3" name="Rectangle 72">
                <a:extLst>
                  <a:ext uri="{FF2B5EF4-FFF2-40B4-BE49-F238E27FC236}">
                    <a16:creationId xmlns:a16="http://schemas.microsoft.com/office/drawing/2014/main" id="{9B254109-EC45-49ED-A16A-5103CDA98E4D}"/>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4" name="Rectangle 73">
                <a:extLst>
                  <a:ext uri="{FF2B5EF4-FFF2-40B4-BE49-F238E27FC236}">
                    <a16:creationId xmlns:a16="http://schemas.microsoft.com/office/drawing/2014/main" id="{D66B67B3-0DFC-4660-B664-944D6025E60A}"/>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5" name="Rectangle 74">
                <a:extLst>
                  <a:ext uri="{FF2B5EF4-FFF2-40B4-BE49-F238E27FC236}">
                    <a16:creationId xmlns:a16="http://schemas.microsoft.com/office/drawing/2014/main" id="{512C2301-6F18-45CE-B9F4-D69DCE8D3DCE}"/>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6" name="Rectangle 75">
                <a:extLst>
                  <a:ext uri="{FF2B5EF4-FFF2-40B4-BE49-F238E27FC236}">
                    <a16:creationId xmlns:a16="http://schemas.microsoft.com/office/drawing/2014/main" id="{2943B36D-2A99-4D53-A63B-E5FBF528D65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7" name="Rectangle 76">
                <a:extLst>
                  <a:ext uri="{FF2B5EF4-FFF2-40B4-BE49-F238E27FC236}">
                    <a16:creationId xmlns:a16="http://schemas.microsoft.com/office/drawing/2014/main" id="{CC2F2295-FA6F-4C20-B072-9DAA7E32D5DF}"/>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8" name="Rectangle 77">
                <a:extLst>
                  <a:ext uri="{FF2B5EF4-FFF2-40B4-BE49-F238E27FC236}">
                    <a16:creationId xmlns:a16="http://schemas.microsoft.com/office/drawing/2014/main" id="{9A104B47-C9ED-4D52-9598-F44A74A1AC85}"/>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65" name="Oval 64">
              <a:extLst>
                <a:ext uri="{FF2B5EF4-FFF2-40B4-BE49-F238E27FC236}">
                  <a16:creationId xmlns:a16="http://schemas.microsoft.com/office/drawing/2014/main" id="{3BF4259E-48B0-4D15-A329-42015D1C2560}"/>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6" name="TextBox 65">
              <a:extLst>
                <a:ext uri="{FF2B5EF4-FFF2-40B4-BE49-F238E27FC236}">
                  <a16:creationId xmlns:a16="http://schemas.microsoft.com/office/drawing/2014/main" id="{9C3F2245-452A-4C2E-9CFF-27C70AEEEDA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7</a:t>
              </a:r>
            </a:p>
          </p:txBody>
        </p:sp>
      </p:grpSp>
      <p:grpSp>
        <p:nvGrpSpPr>
          <p:cNvPr id="79" name="Group 78">
            <a:extLst>
              <a:ext uri="{FF2B5EF4-FFF2-40B4-BE49-F238E27FC236}">
                <a16:creationId xmlns:a16="http://schemas.microsoft.com/office/drawing/2014/main" id="{2BCA6B83-4306-49B3-9A76-1C9CEEBA6C7E}"/>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80" name="Freeform: Shape 71">
              <a:extLst>
                <a:ext uri="{FF2B5EF4-FFF2-40B4-BE49-F238E27FC236}">
                  <a16:creationId xmlns:a16="http://schemas.microsoft.com/office/drawing/2014/main" id="{0AC702B8-C9A8-4C1D-A015-1ED0AF595B9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81" name="Group 80">
              <a:extLst>
                <a:ext uri="{FF2B5EF4-FFF2-40B4-BE49-F238E27FC236}">
                  <a16:creationId xmlns:a16="http://schemas.microsoft.com/office/drawing/2014/main" id="{15CAB0D2-E5F0-4206-9F88-C791F55FD93A}"/>
                </a:ext>
              </a:extLst>
            </p:cNvPr>
            <p:cNvGrpSpPr/>
            <p:nvPr/>
          </p:nvGrpSpPr>
          <p:grpSpPr>
            <a:xfrm>
              <a:off x="3505202" y="836611"/>
              <a:ext cx="5094518" cy="5143275"/>
              <a:chOff x="3505202" y="836611"/>
              <a:chExt cx="5094518" cy="5143275"/>
            </a:xfrm>
            <a:grpFill/>
          </p:grpSpPr>
          <p:sp>
            <p:nvSpPr>
              <p:cNvPr id="84" name="Rectangle 83">
                <a:extLst>
                  <a:ext uri="{FF2B5EF4-FFF2-40B4-BE49-F238E27FC236}">
                    <a16:creationId xmlns:a16="http://schemas.microsoft.com/office/drawing/2014/main" id="{A5441005-1CCB-47C8-9BEC-4438C4F2730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5" name="Rectangle 84">
                <a:extLst>
                  <a:ext uri="{FF2B5EF4-FFF2-40B4-BE49-F238E27FC236}">
                    <a16:creationId xmlns:a16="http://schemas.microsoft.com/office/drawing/2014/main" id="{A451259B-E214-4680-84E7-C39D8C5790E4}"/>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6" name="Rectangle 85">
                <a:extLst>
                  <a:ext uri="{FF2B5EF4-FFF2-40B4-BE49-F238E27FC236}">
                    <a16:creationId xmlns:a16="http://schemas.microsoft.com/office/drawing/2014/main" id="{0E91AE2A-EAB7-47ED-A36A-A659829B67A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7" name="Rectangle 86">
                <a:extLst>
                  <a:ext uri="{FF2B5EF4-FFF2-40B4-BE49-F238E27FC236}">
                    <a16:creationId xmlns:a16="http://schemas.microsoft.com/office/drawing/2014/main" id="{BDB31AEC-37FA-4195-9B2A-5C746591BAB6}"/>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8" name="Rectangle 87">
                <a:extLst>
                  <a:ext uri="{FF2B5EF4-FFF2-40B4-BE49-F238E27FC236}">
                    <a16:creationId xmlns:a16="http://schemas.microsoft.com/office/drawing/2014/main" id="{DC6AC44D-EF86-431D-B243-E2E5D8ECA21E}"/>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9" name="Rectangle 88">
                <a:extLst>
                  <a:ext uri="{FF2B5EF4-FFF2-40B4-BE49-F238E27FC236}">
                    <a16:creationId xmlns:a16="http://schemas.microsoft.com/office/drawing/2014/main" id="{DDF28114-7D79-4FD6-839E-B644D369E601}"/>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0" name="Rectangle 89">
                <a:extLst>
                  <a:ext uri="{FF2B5EF4-FFF2-40B4-BE49-F238E27FC236}">
                    <a16:creationId xmlns:a16="http://schemas.microsoft.com/office/drawing/2014/main" id="{161BED04-9674-4F6B-9BAA-13FB932D663A}"/>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1" name="Rectangle 90">
                <a:extLst>
                  <a:ext uri="{FF2B5EF4-FFF2-40B4-BE49-F238E27FC236}">
                    <a16:creationId xmlns:a16="http://schemas.microsoft.com/office/drawing/2014/main" id="{B0826DB6-ED77-4B77-A7B2-283E4B7465FE}"/>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2" name="Rectangle 91">
                <a:extLst>
                  <a:ext uri="{FF2B5EF4-FFF2-40B4-BE49-F238E27FC236}">
                    <a16:creationId xmlns:a16="http://schemas.microsoft.com/office/drawing/2014/main" id="{85AA355E-96F8-41A7-90F3-92C3A36ECD66}"/>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3" name="Rectangle 92">
                <a:extLst>
                  <a:ext uri="{FF2B5EF4-FFF2-40B4-BE49-F238E27FC236}">
                    <a16:creationId xmlns:a16="http://schemas.microsoft.com/office/drawing/2014/main" id="{21AFB9CB-816B-442E-A607-C164AA91D280}"/>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4" name="Rectangle 93">
                <a:extLst>
                  <a:ext uri="{FF2B5EF4-FFF2-40B4-BE49-F238E27FC236}">
                    <a16:creationId xmlns:a16="http://schemas.microsoft.com/office/drawing/2014/main" id="{0EE007A9-FB27-42E0-9ABA-222DA3941006}"/>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5" name="Rectangle 94">
                <a:extLst>
                  <a:ext uri="{FF2B5EF4-FFF2-40B4-BE49-F238E27FC236}">
                    <a16:creationId xmlns:a16="http://schemas.microsoft.com/office/drawing/2014/main" id="{A797C6CD-0188-422D-89B4-9922FF1851A4}"/>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82" name="Oval 81">
              <a:extLst>
                <a:ext uri="{FF2B5EF4-FFF2-40B4-BE49-F238E27FC236}">
                  <a16:creationId xmlns:a16="http://schemas.microsoft.com/office/drawing/2014/main" id="{D66FA1F7-4665-4DAA-80C2-67CD0481BF73}"/>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83" name="TextBox 82">
              <a:extLst>
                <a:ext uri="{FF2B5EF4-FFF2-40B4-BE49-F238E27FC236}">
                  <a16:creationId xmlns:a16="http://schemas.microsoft.com/office/drawing/2014/main" id="{F1B37AD0-01C2-4AB8-A9BD-F5995B646A3E}"/>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6</a:t>
              </a:r>
            </a:p>
          </p:txBody>
        </p:sp>
      </p:grpSp>
      <p:grpSp>
        <p:nvGrpSpPr>
          <p:cNvPr id="96" name="Group 95">
            <a:extLst>
              <a:ext uri="{FF2B5EF4-FFF2-40B4-BE49-F238E27FC236}">
                <a16:creationId xmlns:a16="http://schemas.microsoft.com/office/drawing/2014/main" id="{FFBD896B-9C57-4083-B18B-CC9FFFD9F48C}"/>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97" name="Freeform: Shape 88">
              <a:extLst>
                <a:ext uri="{FF2B5EF4-FFF2-40B4-BE49-F238E27FC236}">
                  <a16:creationId xmlns:a16="http://schemas.microsoft.com/office/drawing/2014/main" id="{B085F2F8-7F78-4297-ADA0-D2F49196501C}"/>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98" name="Group 97">
              <a:extLst>
                <a:ext uri="{FF2B5EF4-FFF2-40B4-BE49-F238E27FC236}">
                  <a16:creationId xmlns:a16="http://schemas.microsoft.com/office/drawing/2014/main" id="{63E24BC9-FC2A-48D8-BDFF-554D71B2AF78}"/>
                </a:ext>
              </a:extLst>
            </p:cNvPr>
            <p:cNvGrpSpPr/>
            <p:nvPr/>
          </p:nvGrpSpPr>
          <p:grpSpPr>
            <a:xfrm>
              <a:off x="3505202" y="836611"/>
              <a:ext cx="5094518" cy="5143275"/>
              <a:chOff x="3505202" y="836611"/>
              <a:chExt cx="5094518" cy="5143275"/>
            </a:xfrm>
            <a:grpFill/>
          </p:grpSpPr>
          <p:sp>
            <p:nvSpPr>
              <p:cNvPr id="101" name="Rectangle 100">
                <a:extLst>
                  <a:ext uri="{FF2B5EF4-FFF2-40B4-BE49-F238E27FC236}">
                    <a16:creationId xmlns:a16="http://schemas.microsoft.com/office/drawing/2014/main" id="{02492F0E-219D-49FA-8902-388959FEE740}"/>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2" name="Rectangle 101">
                <a:extLst>
                  <a:ext uri="{FF2B5EF4-FFF2-40B4-BE49-F238E27FC236}">
                    <a16:creationId xmlns:a16="http://schemas.microsoft.com/office/drawing/2014/main" id="{180490FC-ED7C-4938-A530-009A9114BC87}"/>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3" name="Rectangle 102">
                <a:extLst>
                  <a:ext uri="{FF2B5EF4-FFF2-40B4-BE49-F238E27FC236}">
                    <a16:creationId xmlns:a16="http://schemas.microsoft.com/office/drawing/2014/main" id="{3C20FBBF-15E5-49F4-80F0-EC411AD5699B}"/>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4" name="Rectangle 103">
                <a:extLst>
                  <a:ext uri="{FF2B5EF4-FFF2-40B4-BE49-F238E27FC236}">
                    <a16:creationId xmlns:a16="http://schemas.microsoft.com/office/drawing/2014/main" id="{62B0DDD0-0F3E-48E5-8787-BDC72D5B9BF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5" name="Rectangle 104">
                <a:extLst>
                  <a:ext uri="{FF2B5EF4-FFF2-40B4-BE49-F238E27FC236}">
                    <a16:creationId xmlns:a16="http://schemas.microsoft.com/office/drawing/2014/main" id="{7ED8B12A-A455-4EAB-9A3A-F86CE6B1FB3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6" name="Rectangle 105">
                <a:extLst>
                  <a:ext uri="{FF2B5EF4-FFF2-40B4-BE49-F238E27FC236}">
                    <a16:creationId xmlns:a16="http://schemas.microsoft.com/office/drawing/2014/main" id="{D0E7B769-C614-4640-BF73-33D2321473EA}"/>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7" name="Rectangle 106">
                <a:extLst>
                  <a:ext uri="{FF2B5EF4-FFF2-40B4-BE49-F238E27FC236}">
                    <a16:creationId xmlns:a16="http://schemas.microsoft.com/office/drawing/2014/main" id="{D2F88A30-C9B2-4DA8-8F67-EC0D5F1EB93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8" name="Rectangle 107">
                <a:extLst>
                  <a:ext uri="{FF2B5EF4-FFF2-40B4-BE49-F238E27FC236}">
                    <a16:creationId xmlns:a16="http://schemas.microsoft.com/office/drawing/2014/main" id="{5AC754FB-83DA-43B3-934E-6EAE0875985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9" name="Rectangle 108">
                <a:extLst>
                  <a:ext uri="{FF2B5EF4-FFF2-40B4-BE49-F238E27FC236}">
                    <a16:creationId xmlns:a16="http://schemas.microsoft.com/office/drawing/2014/main" id="{14122E83-575A-4D5F-8777-9B4099C5A8C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0" name="Rectangle 109">
                <a:extLst>
                  <a:ext uri="{FF2B5EF4-FFF2-40B4-BE49-F238E27FC236}">
                    <a16:creationId xmlns:a16="http://schemas.microsoft.com/office/drawing/2014/main" id="{C985AF4D-CC0C-4D76-A1A3-92FDFCA48861}"/>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1" name="Rectangle 110">
                <a:extLst>
                  <a:ext uri="{FF2B5EF4-FFF2-40B4-BE49-F238E27FC236}">
                    <a16:creationId xmlns:a16="http://schemas.microsoft.com/office/drawing/2014/main" id="{80B82E84-ABA8-40F7-8413-02B154208F64}"/>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2" name="Rectangle 111">
                <a:extLst>
                  <a:ext uri="{FF2B5EF4-FFF2-40B4-BE49-F238E27FC236}">
                    <a16:creationId xmlns:a16="http://schemas.microsoft.com/office/drawing/2014/main" id="{8734B892-1AAF-4DD1-834B-66876C980313}"/>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99" name="Oval 98">
              <a:extLst>
                <a:ext uri="{FF2B5EF4-FFF2-40B4-BE49-F238E27FC236}">
                  <a16:creationId xmlns:a16="http://schemas.microsoft.com/office/drawing/2014/main" id="{6FDCE7D4-10DD-431B-85A6-8D4490D377B7}"/>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0" name="TextBox 99">
              <a:extLst>
                <a:ext uri="{FF2B5EF4-FFF2-40B4-BE49-F238E27FC236}">
                  <a16:creationId xmlns:a16="http://schemas.microsoft.com/office/drawing/2014/main" id="{E1472C33-897F-4462-89B2-F1912FB0F5DC}"/>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5</a:t>
              </a:r>
            </a:p>
          </p:txBody>
        </p:sp>
      </p:grpSp>
      <p:grpSp>
        <p:nvGrpSpPr>
          <p:cNvPr id="113" name="Group 112">
            <a:extLst>
              <a:ext uri="{FF2B5EF4-FFF2-40B4-BE49-F238E27FC236}">
                <a16:creationId xmlns:a16="http://schemas.microsoft.com/office/drawing/2014/main" id="{2C39980D-4C7B-417C-B271-CA98A51C8DB9}"/>
              </a:ext>
            </a:extLst>
          </p:cNvPr>
          <p:cNvGrpSpPr/>
          <p:nvPr/>
        </p:nvGrpSpPr>
        <p:grpSpPr>
          <a:xfrm>
            <a:off x="449637" y="398804"/>
            <a:ext cx="1254078" cy="1216490"/>
            <a:chOff x="3419475" y="752475"/>
            <a:chExt cx="5353050" cy="5353050"/>
          </a:xfrm>
          <a:solidFill>
            <a:schemeClr val="accent6">
              <a:lumMod val="60000"/>
              <a:lumOff val="40000"/>
            </a:schemeClr>
          </a:solidFill>
        </p:grpSpPr>
        <p:sp>
          <p:nvSpPr>
            <p:cNvPr id="114" name="Freeform: Shape 105">
              <a:extLst>
                <a:ext uri="{FF2B5EF4-FFF2-40B4-BE49-F238E27FC236}">
                  <a16:creationId xmlns:a16="http://schemas.microsoft.com/office/drawing/2014/main" id="{4B92EFE9-BEBB-4690-AB8C-191E0BD7E121}"/>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15" name="Group 114">
              <a:extLst>
                <a:ext uri="{FF2B5EF4-FFF2-40B4-BE49-F238E27FC236}">
                  <a16:creationId xmlns:a16="http://schemas.microsoft.com/office/drawing/2014/main" id="{80D31F4B-D465-438A-A66B-816795E6DD2C}"/>
                </a:ext>
              </a:extLst>
            </p:cNvPr>
            <p:cNvGrpSpPr/>
            <p:nvPr/>
          </p:nvGrpSpPr>
          <p:grpSpPr>
            <a:xfrm>
              <a:off x="3505202" y="836611"/>
              <a:ext cx="5094518" cy="5143275"/>
              <a:chOff x="3505202" y="836611"/>
              <a:chExt cx="5094518" cy="5143275"/>
            </a:xfrm>
            <a:grpFill/>
          </p:grpSpPr>
          <p:sp>
            <p:nvSpPr>
              <p:cNvPr id="118" name="Rectangle 117">
                <a:extLst>
                  <a:ext uri="{FF2B5EF4-FFF2-40B4-BE49-F238E27FC236}">
                    <a16:creationId xmlns:a16="http://schemas.microsoft.com/office/drawing/2014/main" id="{CB227A52-403D-406B-B32E-401DEAC85566}"/>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9" name="Rectangle 118">
                <a:extLst>
                  <a:ext uri="{FF2B5EF4-FFF2-40B4-BE49-F238E27FC236}">
                    <a16:creationId xmlns:a16="http://schemas.microsoft.com/office/drawing/2014/main" id="{E2602B1A-8161-48AE-AF0F-BD3F7A25F65A}"/>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0" name="Rectangle 119">
                <a:extLst>
                  <a:ext uri="{FF2B5EF4-FFF2-40B4-BE49-F238E27FC236}">
                    <a16:creationId xmlns:a16="http://schemas.microsoft.com/office/drawing/2014/main" id="{AEF39615-91DD-4F13-8685-2D870550B174}"/>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1" name="Rectangle 120">
                <a:extLst>
                  <a:ext uri="{FF2B5EF4-FFF2-40B4-BE49-F238E27FC236}">
                    <a16:creationId xmlns:a16="http://schemas.microsoft.com/office/drawing/2014/main" id="{B35C1668-2D8C-4257-BD7D-E32C9E546324}"/>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2" name="Rectangle 121">
                <a:extLst>
                  <a:ext uri="{FF2B5EF4-FFF2-40B4-BE49-F238E27FC236}">
                    <a16:creationId xmlns:a16="http://schemas.microsoft.com/office/drawing/2014/main" id="{053B4BB6-BBF4-4278-854A-DC55732C9349}"/>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3" name="Rectangle 122">
                <a:extLst>
                  <a:ext uri="{FF2B5EF4-FFF2-40B4-BE49-F238E27FC236}">
                    <a16:creationId xmlns:a16="http://schemas.microsoft.com/office/drawing/2014/main" id="{69475D1E-FEAF-4644-8ED1-FD2632EF7A6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4" name="Rectangle 123">
                <a:extLst>
                  <a:ext uri="{FF2B5EF4-FFF2-40B4-BE49-F238E27FC236}">
                    <a16:creationId xmlns:a16="http://schemas.microsoft.com/office/drawing/2014/main" id="{A178DD83-2DC5-414E-9DF4-0566B723F351}"/>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5" name="Rectangle 124">
                <a:extLst>
                  <a:ext uri="{FF2B5EF4-FFF2-40B4-BE49-F238E27FC236}">
                    <a16:creationId xmlns:a16="http://schemas.microsoft.com/office/drawing/2014/main" id="{24FD55A3-ED0A-4C52-8236-FE0486F1E49B}"/>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6" name="Rectangle 125">
                <a:extLst>
                  <a:ext uri="{FF2B5EF4-FFF2-40B4-BE49-F238E27FC236}">
                    <a16:creationId xmlns:a16="http://schemas.microsoft.com/office/drawing/2014/main" id="{7405E0DC-B17C-44AE-8D4F-5ACA50AAC921}"/>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7" name="Rectangle 126">
                <a:extLst>
                  <a:ext uri="{FF2B5EF4-FFF2-40B4-BE49-F238E27FC236}">
                    <a16:creationId xmlns:a16="http://schemas.microsoft.com/office/drawing/2014/main" id="{F4D90FEB-F03D-4C85-9AA3-DEA10D6AE3BE}"/>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8" name="Rectangle 127">
                <a:extLst>
                  <a:ext uri="{FF2B5EF4-FFF2-40B4-BE49-F238E27FC236}">
                    <a16:creationId xmlns:a16="http://schemas.microsoft.com/office/drawing/2014/main" id="{9F1C4D93-1684-49D1-95B1-F6277B6CFF13}"/>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9" name="Rectangle 128">
                <a:extLst>
                  <a:ext uri="{FF2B5EF4-FFF2-40B4-BE49-F238E27FC236}">
                    <a16:creationId xmlns:a16="http://schemas.microsoft.com/office/drawing/2014/main" id="{D963BD97-FD8C-4EC5-98FB-4D85DCB742AB}"/>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16" name="Oval 115">
              <a:extLst>
                <a:ext uri="{FF2B5EF4-FFF2-40B4-BE49-F238E27FC236}">
                  <a16:creationId xmlns:a16="http://schemas.microsoft.com/office/drawing/2014/main" id="{62CED9D8-B808-4B31-8D89-8D55098ED0B1}"/>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7" name="TextBox 116">
              <a:extLst>
                <a:ext uri="{FF2B5EF4-FFF2-40B4-BE49-F238E27FC236}">
                  <a16:creationId xmlns:a16="http://schemas.microsoft.com/office/drawing/2014/main" id="{BBFB0816-207F-4AC8-AE0B-BFEF910BD99C}"/>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4</a:t>
              </a:r>
            </a:p>
          </p:txBody>
        </p:sp>
      </p:grpSp>
      <p:grpSp>
        <p:nvGrpSpPr>
          <p:cNvPr id="130" name="Group 129">
            <a:extLst>
              <a:ext uri="{FF2B5EF4-FFF2-40B4-BE49-F238E27FC236}">
                <a16:creationId xmlns:a16="http://schemas.microsoft.com/office/drawing/2014/main" id="{6DBC0B51-4637-43EA-8A69-6B3CADC198A1}"/>
              </a:ext>
            </a:extLst>
          </p:cNvPr>
          <p:cNvGrpSpPr/>
          <p:nvPr/>
        </p:nvGrpSpPr>
        <p:grpSpPr>
          <a:xfrm>
            <a:off x="437663" y="397412"/>
            <a:ext cx="1254078" cy="1216490"/>
            <a:chOff x="3419475" y="752475"/>
            <a:chExt cx="5353050" cy="5353050"/>
          </a:xfrm>
          <a:solidFill>
            <a:schemeClr val="accent6">
              <a:lumMod val="60000"/>
              <a:lumOff val="40000"/>
            </a:schemeClr>
          </a:solidFill>
        </p:grpSpPr>
        <p:sp>
          <p:nvSpPr>
            <p:cNvPr id="131" name="Freeform: Shape 122">
              <a:extLst>
                <a:ext uri="{FF2B5EF4-FFF2-40B4-BE49-F238E27FC236}">
                  <a16:creationId xmlns:a16="http://schemas.microsoft.com/office/drawing/2014/main" id="{FF20A123-9157-4B29-8BE3-C9A1EED67F3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32" name="Group 131">
              <a:extLst>
                <a:ext uri="{FF2B5EF4-FFF2-40B4-BE49-F238E27FC236}">
                  <a16:creationId xmlns:a16="http://schemas.microsoft.com/office/drawing/2014/main" id="{EC0F00A7-694A-41AF-94CD-D3A2E8B0692F}"/>
                </a:ext>
              </a:extLst>
            </p:cNvPr>
            <p:cNvGrpSpPr/>
            <p:nvPr/>
          </p:nvGrpSpPr>
          <p:grpSpPr>
            <a:xfrm>
              <a:off x="3505202" y="836611"/>
              <a:ext cx="5094518" cy="5143275"/>
              <a:chOff x="3505202" y="836611"/>
              <a:chExt cx="5094518" cy="5143275"/>
            </a:xfrm>
            <a:grpFill/>
          </p:grpSpPr>
          <p:sp>
            <p:nvSpPr>
              <p:cNvPr id="135" name="Rectangle 134">
                <a:extLst>
                  <a:ext uri="{FF2B5EF4-FFF2-40B4-BE49-F238E27FC236}">
                    <a16:creationId xmlns:a16="http://schemas.microsoft.com/office/drawing/2014/main" id="{A331020F-BB1D-4F07-A4D1-DBD940FF54AA}"/>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6" name="Rectangle 135">
                <a:extLst>
                  <a:ext uri="{FF2B5EF4-FFF2-40B4-BE49-F238E27FC236}">
                    <a16:creationId xmlns:a16="http://schemas.microsoft.com/office/drawing/2014/main" id="{75351D12-DEA5-4512-99F4-27DA4DBC7003}"/>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7" name="Rectangle 136">
                <a:extLst>
                  <a:ext uri="{FF2B5EF4-FFF2-40B4-BE49-F238E27FC236}">
                    <a16:creationId xmlns:a16="http://schemas.microsoft.com/office/drawing/2014/main" id="{5E0E39CB-4FEE-468C-A583-92E1A758BE25}"/>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8" name="Rectangle 137">
                <a:extLst>
                  <a:ext uri="{FF2B5EF4-FFF2-40B4-BE49-F238E27FC236}">
                    <a16:creationId xmlns:a16="http://schemas.microsoft.com/office/drawing/2014/main" id="{59E281FD-E813-45CA-8C5A-8AF00507BBC8}"/>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9" name="Rectangle 138">
                <a:extLst>
                  <a:ext uri="{FF2B5EF4-FFF2-40B4-BE49-F238E27FC236}">
                    <a16:creationId xmlns:a16="http://schemas.microsoft.com/office/drawing/2014/main" id="{F9B5EFAF-E4C3-417B-BF6F-98C1345EF4D7}"/>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0" name="Rectangle 139">
                <a:extLst>
                  <a:ext uri="{FF2B5EF4-FFF2-40B4-BE49-F238E27FC236}">
                    <a16:creationId xmlns:a16="http://schemas.microsoft.com/office/drawing/2014/main" id="{0B9D0803-9E1B-4DEF-B278-9FBD4236B5C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1" name="Rectangle 140">
                <a:extLst>
                  <a:ext uri="{FF2B5EF4-FFF2-40B4-BE49-F238E27FC236}">
                    <a16:creationId xmlns:a16="http://schemas.microsoft.com/office/drawing/2014/main" id="{B2897F2A-EAE0-4D20-909E-53BB717A9C8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2" name="Rectangle 141">
                <a:extLst>
                  <a:ext uri="{FF2B5EF4-FFF2-40B4-BE49-F238E27FC236}">
                    <a16:creationId xmlns:a16="http://schemas.microsoft.com/office/drawing/2014/main" id="{EFA37CF5-F7C6-45AB-B52C-79E803EBE468}"/>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3" name="Rectangle 142">
                <a:extLst>
                  <a:ext uri="{FF2B5EF4-FFF2-40B4-BE49-F238E27FC236}">
                    <a16:creationId xmlns:a16="http://schemas.microsoft.com/office/drawing/2014/main" id="{EDE4EE5F-4B3B-4943-BDBD-5ED450613C97}"/>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4" name="Rectangle 143">
                <a:extLst>
                  <a:ext uri="{FF2B5EF4-FFF2-40B4-BE49-F238E27FC236}">
                    <a16:creationId xmlns:a16="http://schemas.microsoft.com/office/drawing/2014/main" id="{9D272D79-85ED-4EFF-B216-0D81CB86322F}"/>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5" name="Rectangle 144">
                <a:extLst>
                  <a:ext uri="{FF2B5EF4-FFF2-40B4-BE49-F238E27FC236}">
                    <a16:creationId xmlns:a16="http://schemas.microsoft.com/office/drawing/2014/main" id="{97AE37B2-1785-48B1-8804-A11E135F604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6" name="Rectangle 145">
                <a:extLst>
                  <a:ext uri="{FF2B5EF4-FFF2-40B4-BE49-F238E27FC236}">
                    <a16:creationId xmlns:a16="http://schemas.microsoft.com/office/drawing/2014/main" id="{7FF39F59-B561-4E3B-A8BF-FAF64FE9D820}"/>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33" name="Oval 132">
              <a:extLst>
                <a:ext uri="{FF2B5EF4-FFF2-40B4-BE49-F238E27FC236}">
                  <a16:creationId xmlns:a16="http://schemas.microsoft.com/office/drawing/2014/main" id="{C0AE974E-DBB6-4466-ADC0-2647DF6E0CF2}"/>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4" name="TextBox 133">
              <a:extLst>
                <a:ext uri="{FF2B5EF4-FFF2-40B4-BE49-F238E27FC236}">
                  <a16:creationId xmlns:a16="http://schemas.microsoft.com/office/drawing/2014/main" id="{BD4F8575-7793-40C2-AE4B-F876FBA9D8CC}"/>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3</a:t>
              </a:r>
            </a:p>
          </p:txBody>
        </p:sp>
      </p:grpSp>
      <p:grpSp>
        <p:nvGrpSpPr>
          <p:cNvPr id="147" name="Group 146">
            <a:extLst>
              <a:ext uri="{FF2B5EF4-FFF2-40B4-BE49-F238E27FC236}">
                <a16:creationId xmlns:a16="http://schemas.microsoft.com/office/drawing/2014/main" id="{3D0775F6-69FF-4CC8-9EB5-BF49B533761A}"/>
              </a:ext>
            </a:extLst>
          </p:cNvPr>
          <p:cNvGrpSpPr/>
          <p:nvPr/>
        </p:nvGrpSpPr>
        <p:grpSpPr>
          <a:xfrm>
            <a:off x="427462" y="393804"/>
            <a:ext cx="1254078" cy="1216490"/>
            <a:chOff x="3419475" y="752475"/>
            <a:chExt cx="5353050" cy="5353050"/>
          </a:xfrm>
          <a:solidFill>
            <a:schemeClr val="accent6">
              <a:lumMod val="60000"/>
              <a:lumOff val="40000"/>
            </a:schemeClr>
          </a:solidFill>
        </p:grpSpPr>
        <p:sp>
          <p:nvSpPr>
            <p:cNvPr id="148" name="Freeform: Shape 139">
              <a:extLst>
                <a:ext uri="{FF2B5EF4-FFF2-40B4-BE49-F238E27FC236}">
                  <a16:creationId xmlns:a16="http://schemas.microsoft.com/office/drawing/2014/main" id="{69AB8640-C958-4DE9-9AA8-B580E010040F}"/>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49" name="Group 148">
              <a:extLst>
                <a:ext uri="{FF2B5EF4-FFF2-40B4-BE49-F238E27FC236}">
                  <a16:creationId xmlns:a16="http://schemas.microsoft.com/office/drawing/2014/main" id="{5F03206B-3FC8-41E7-B474-DB508F85069F}"/>
                </a:ext>
              </a:extLst>
            </p:cNvPr>
            <p:cNvGrpSpPr/>
            <p:nvPr/>
          </p:nvGrpSpPr>
          <p:grpSpPr>
            <a:xfrm>
              <a:off x="3505202" y="836611"/>
              <a:ext cx="5094518" cy="5143275"/>
              <a:chOff x="3505202" y="836611"/>
              <a:chExt cx="5094518" cy="5143275"/>
            </a:xfrm>
            <a:grpFill/>
          </p:grpSpPr>
          <p:sp>
            <p:nvSpPr>
              <p:cNvPr id="152" name="Rectangle 151">
                <a:extLst>
                  <a:ext uri="{FF2B5EF4-FFF2-40B4-BE49-F238E27FC236}">
                    <a16:creationId xmlns:a16="http://schemas.microsoft.com/office/drawing/2014/main" id="{1D94F30B-0822-4125-8347-F4A10E61EE83}"/>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3" name="Rectangle 152">
                <a:extLst>
                  <a:ext uri="{FF2B5EF4-FFF2-40B4-BE49-F238E27FC236}">
                    <a16:creationId xmlns:a16="http://schemas.microsoft.com/office/drawing/2014/main" id="{19DF3423-AD9F-43A0-A1A0-ECC769CB1CA5}"/>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4" name="Rectangle 153">
                <a:extLst>
                  <a:ext uri="{FF2B5EF4-FFF2-40B4-BE49-F238E27FC236}">
                    <a16:creationId xmlns:a16="http://schemas.microsoft.com/office/drawing/2014/main" id="{AF7E8A3B-EA5A-4AE6-82E2-78BC1F6327CF}"/>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5" name="Rectangle 154">
                <a:extLst>
                  <a:ext uri="{FF2B5EF4-FFF2-40B4-BE49-F238E27FC236}">
                    <a16:creationId xmlns:a16="http://schemas.microsoft.com/office/drawing/2014/main" id="{AABC471E-F058-46C4-9901-6F868B783CAC}"/>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6" name="Rectangle 155">
                <a:extLst>
                  <a:ext uri="{FF2B5EF4-FFF2-40B4-BE49-F238E27FC236}">
                    <a16:creationId xmlns:a16="http://schemas.microsoft.com/office/drawing/2014/main" id="{4B0B8D8E-86BC-4021-ADF9-73FF46F29C74}"/>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7" name="Rectangle 156">
                <a:extLst>
                  <a:ext uri="{FF2B5EF4-FFF2-40B4-BE49-F238E27FC236}">
                    <a16:creationId xmlns:a16="http://schemas.microsoft.com/office/drawing/2014/main" id="{B5407A46-B46E-4C46-8F89-DA0E6DA8FAC5}"/>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8" name="Rectangle 157">
                <a:extLst>
                  <a:ext uri="{FF2B5EF4-FFF2-40B4-BE49-F238E27FC236}">
                    <a16:creationId xmlns:a16="http://schemas.microsoft.com/office/drawing/2014/main" id="{9166F34D-0FA5-4DC1-804D-B3D615D9D055}"/>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9" name="Rectangle 158">
                <a:extLst>
                  <a:ext uri="{FF2B5EF4-FFF2-40B4-BE49-F238E27FC236}">
                    <a16:creationId xmlns:a16="http://schemas.microsoft.com/office/drawing/2014/main" id="{C837178C-E29C-4D27-A5E1-33B607385744}"/>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0" name="Rectangle 159">
                <a:extLst>
                  <a:ext uri="{FF2B5EF4-FFF2-40B4-BE49-F238E27FC236}">
                    <a16:creationId xmlns:a16="http://schemas.microsoft.com/office/drawing/2014/main" id="{ED735974-D823-4390-B946-9BFDB621C64A}"/>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1" name="Rectangle 160">
                <a:extLst>
                  <a:ext uri="{FF2B5EF4-FFF2-40B4-BE49-F238E27FC236}">
                    <a16:creationId xmlns:a16="http://schemas.microsoft.com/office/drawing/2014/main" id="{695DC5B8-0892-45E9-84A6-F1F21F1F1DEA}"/>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2" name="Rectangle 161">
                <a:extLst>
                  <a:ext uri="{FF2B5EF4-FFF2-40B4-BE49-F238E27FC236}">
                    <a16:creationId xmlns:a16="http://schemas.microsoft.com/office/drawing/2014/main" id="{9EE92547-8885-4C08-BBBC-9ECB300CA2B0}"/>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3" name="Rectangle 162">
                <a:extLst>
                  <a:ext uri="{FF2B5EF4-FFF2-40B4-BE49-F238E27FC236}">
                    <a16:creationId xmlns:a16="http://schemas.microsoft.com/office/drawing/2014/main" id="{FBE9E35A-F576-48D3-8DD2-60D5F8752CFD}"/>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50" name="Oval 149">
              <a:extLst>
                <a:ext uri="{FF2B5EF4-FFF2-40B4-BE49-F238E27FC236}">
                  <a16:creationId xmlns:a16="http://schemas.microsoft.com/office/drawing/2014/main" id="{70DE843F-8A18-443A-81D7-DDEF0461FCD3}"/>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1" name="TextBox 150">
              <a:extLst>
                <a:ext uri="{FF2B5EF4-FFF2-40B4-BE49-F238E27FC236}">
                  <a16:creationId xmlns:a16="http://schemas.microsoft.com/office/drawing/2014/main" id="{2521D84A-2AD6-41B8-9F94-C75D36B0417D}"/>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2</a:t>
              </a:r>
            </a:p>
          </p:txBody>
        </p:sp>
      </p:grpSp>
      <p:grpSp>
        <p:nvGrpSpPr>
          <p:cNvPr id="164" name="Group 163">
            <a:extLst>
              <a:ext uri="{FF2B5EF4-FFF2-40B4-BE49-F238E27FC236}">
                <a16:creationId xmlns:a16="http://schemas.microsoft.com/office/drawing/2014/main" id="{B981DFF3-C438-43E3-A48A-CF338D643D86}"/>
              </a:ext>
            </a:extLst>
          </p:cNvPr>
          <p:cNvGrpSpPr/>
          <p:nvPr/>
        </p:nvGrpSpPr>
        <p:grpSpPr>
          <a:xfrm>
            <a:off x="437663" y="399628"/>
            <a:ext cx="1254078" cy="1216490"/>
            <a:chOff x="3419475" y="752475"/>
            <a:chExt cx="5353050" cy="5353050"/>
          </a:xfrm>
          <a:solidFill>
            <a:schemeClr val="accent6">
              <a:lumMod val="60000"/>
              <a:lumOff val="40000"/>
            </a:schemeClr>
          </a:solidFill>
        </p:grpSpPr>
        <p:sp>
          <p:nvSpPr>
            <p:cNvPr id="165" name="Freeform: Shape 156">
              <a:extLst>
                <a:ext uri="{FF2B5EF4-FFF2-40B4-BE49-F238E27FC236}">
                  <a16:creationId xmlns:a16="http://schemas.microsoft.com/office/drawing/2014/main" id="{702FB28D-6CCD-44BE-863F-2422D62001B7}"/>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66" name="Group 165">
              <a:extLst>
                <a:ext uri="{FF2B5EF4-FFF2-40B4-BE49-F238E27FC236}">
                  <a16:creationId xmlns:a16="http://schemas.microsoft.com/office/drawing/2014/main" id="{EC782099-470A-42CF-A8B1-15AA14A6CB83}"/>
                </a:ext>
              </a:extLst>
            </p:cNvPr>
            <p:cNvGrpSpPr/>
            <p:nvPr/>
          </p:nvGrpSpPr>
          <p:grpSpPr>
            <a:xfrm>
              <a:off x="3505202" y="836611"/>
              <a:ext cx="5094518" cy="5143275"/>
              <a:chOff x="3505202" y="836611"/>
              <a:chExt cx="5094518" cy="5143275"/>
            </a:xfrm>
            <a:grpFill/>
          </p:grpSpPr>
          <p:sp>
            <p:nvSpPr>
              <p:cNvPr id="169" name="Rectangle 168">
                <a:extLst>
                  <a:ext uri="{FF2B5EF4-FFF2-40B4-BE49-F238E27FC236}">
                    <a16:creationId xmlns:a16="http://schemas.microsoft.com/office/drawing/2014/main" id="{BB78FE1F-CD13-40E4-BFF7-B965CC8593B4}"/>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0" name="Rectangle 169">
                <a:extLst>
                  <a:ext uri="{FF2B5EF4-FFF2-40B4-BE49-F238E27FC236}">
                    <a16:creationId xmlns:a16="http://schemas.microsoft.com/office/drawing/2014/main" id="{48BD5646-3A18-411B-98E4-EDDF1D736290}"/>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1" name="Rectangle 170">
                <a:extLst>
                  <a:ext uri="{FF2B5EF4-FFF2-40B4-BE49-F238E27FC236}">
                    <a16:creationId xmlns:a16="http://schemas.microsoft.com/office/drawing/2014/main" id="{EB6FABD5-8468-456B-8F08-9964390FB949}"/>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2" name="Rectangle 171">
                <a:extLst>
                  <a:ext uri="{FF2B5EF4-FFF2-40B4-BE49-F238E27FC236}">
                    <a16:creationId xmlns:a16="http://schemas.microsoft.com/office/drawing/2014/main" id="{C809ACFB-B202-4E72-85DE-2421E4CF1CC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3" name="Rectangle 172">
                <a:extLst>
                  <a:ext uri="{FF2B5EF4-FFF2-40B4-BE49-F238E27FC236}">
                    <a16:creationId xmlns:a16="http://schemas.microsoft.com/office/drawing/2014/main" id="{AF891E1F-0EA8-491E-894E-CB7BF84A6DB3}"/>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4" name="Rectangle 173">
                <a:extLst>
                  <a:ext uri="{FF2B5EF4-FFF2-40B4-BE49-F238E27FC236}">
                    <a16:creationId xmlns:a16="http://schemas.microsoft.com/office/drawing/2014/main" id="{CE20EAA6-1C98-4EB9-87A2-4D744BCA0EDB}"/>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5" name="Rectangle 174">
                <a:extLst>
                  <a:ext uri="{FF2B5EF4-FFF2-40B4-BE49-F238E27FC236}">
                    <a16:creationId xmlns:a16="http://schemas.microsoft.com/office/drawing/2014/main" id="{CAB9278B-8194-47BE-BCF8-E8E14BC6F97F}"/>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6" name="Rectangle 175">
                <a:extLst>
                  <a:ext uri="{FF2B5EF4-FFF2-40B4-BE49-F238E27FC236}">
                    <a16:creationId xmlns:a16="http://schemas.microsoft.com/office/drawing/2014/main" id="{684D5994-B28C-4FEC-BDD4-9CFE88FDA493}"/>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7" name="Rectangle 176">
                <a:extLst>
                  <a:ext uri="{FF2B5EF4-FFF2-40B4-BE49-F238E27FC236}">
                    <a16:creationId xmlns:a16="http://schemas.microsoft.com/office/drawing/2014/main" id="{469F6E31-5093-4BE9-A60F-1D1C3BD066C0}"/>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8" name="Rectangle 177">
                <a:extLst>
                  <a:ext uri="{FF2B5EF4-FFF2-40B4-BE49-F238E27FC236}">
                    <a16:creationId xmlns:a16="http://schemas.microsoft.com/office/drawing/2014/main" id="{2A24CA64-F0E5-4A32-BAD5-FB0BF3BA5AF8}"/>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9" name="Rectangle 178">
                <a:extLst>
                  <a:ext uri="{FF2B5EF4-FFF2-40B4-BE49-F238E27FC236}">
                    <a16:creationId xmlns:a16="http://schemas.microsoft.com/office/drawing/2014/main" id="{57803AF4-87C6-4D9F-ACB9-A2B78C48B611}"/>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0" name="Rectangle 179">
                <a:extLst>
                  <a:ext uri="{FF2B5EF4-FFF2-40B4-BE49-F238E27FC236}">
                    <a16:creationId xmlns:a16="http://schemas.microsoft.com/office/drawing/2014/main" id="{99D92191-F41C-455D-9D0C-0C9F3DDC6359}"/>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67" name="Oval 166">
              <a:extLst>
                <a:ext uri="{FF2B5EF4-FFF2-40B4-BE49-F238E27FC236}">
                  <a16:creationId xmlns:a16="http://schemas.microsoft.com/office/drawing/2014/main" id="{21F49475-F54E-4D1E-B61D-8F70209DB6D7}"/>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8" name="TextBox 167">
              <a:extLst>
                <a:ext uri="{FF2B5EF4-FFF2-40B4-BE49-F238E27FC236}">
                  <a16:creationId xmlns:a16="http://schemas.microsoft.com/office/drawing/2014/main" id="{EF3448F1-650C-4FE9-A192-299617619A7A}"/>
                </a:ext>
              </a:extLst>
            </p:cNvPr>
            <p:cNvSpPr txBox="1"/>
            <p:nvPr/>
          </p:nvSpPr>
          <p:spPr>
            <a:xfrm>
              <a:off x="4295033" y="1712142"/>
              <a:ext cx="3659991" cy="3792156"/>
            </a:xfrm>
            <a:prstGeom prst="rect">
              <a:avLst/>
            </a:prstGeom>
            <a:grpFill/>
          </p:spPr>
          <p:txBody>
            <a:bodyPr wrap="square" rtlCol="0">
              <a:spAutoFit/>
            </a:bodyPr>
            <a:lstStyle/>
            <a:p>
              <a:pPr algn="ctr"/>
              <a:r>
                <a:rPr lang="en-US" sz="5000" b="1">
                  <a:solidFill>
                    <a:schemeClr val="tx1">
                      <a:lumMod val="85000"/>
                      <a:lumOff val="15000"/>
                    </a:schemeClr>
                  </a:solidFill>
                  <a:latin typeface="Agency FB" panose="020B0503020202020204" pitchFamily="34" charset="0"/>
                </a:rPr>
                <a:t>1</a:t>
              </a:r>
            </a:p>
          </p:txBody>
        </p:sp>
      </p:grpSp>
      <p:grpSp>
        <p:nvGrpSpPr>
          <p:cNvPr id="181" name="Group 180">
            <a:extLst>
              <a:ext uri="{FF2B5EF4-FFF2-40B4-BE49-F238E27FC236}">
                <a16:creationId xmlns:a16="http://schemas.microsoft.com/office/drawing/2014/main" id="{0FC74766-4E35-47B3-BC17-66A3B6383895}"/>
              </a:ext>
            </a:extLst>
          </p:cNvPr>
          <p:cNvGrpSpPr/>
          <p:nvPr/>
        </p:nvGrpSpPr>
        <p:grpSpPr>
          <a:xfrm>
            <a:off x="451262" y="387979"/>
            <a:ext cx="1254078" cy="1216490"/>
            <a:chOff x="3419475" y="752475"/>
            <a:chExt cx="5353050" cy="5353050"/>
          </a:xfrm>
          <a:solidFill>
            <a:schemeClr val="accent6">
              <a:lumMod val="60000"/>
              <a:lumOff val="40000"/>
            </a:schemeClr>
          </a:solidFill>
        </p:grpSpPr>
        <p:sp>
          <p:nvSpPr>
            <p:cNvPr id="182" name="Freeform: Shape 173">
              <a:extLst>
                <a:ext uri="{FF2B5EF4-FFF2-40B4-BE49-F238E27FC236}">
                  <a16:creationId xmlns:a16="http://schemas.microsoft.com/office/drawing/2014/main" id="{F05ADD8A-EE8A-44DA-9560-491E4903424A}"/>
                </a:ext>
              </a:extLst>
            </p:cNvPr>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nvGrpSpPr>
            <p:cNvPr id="183" name="Group 182">
              <a:extLst>
                <a:ext uri="{FF2B5EF4-FFF2-40B4-BE49-F238E27FC236}">
                  <a16:creationId xmlns:a16="http://schemas.microsoft.com/office/drawing/2014/main" id="{6AC7B1B7-C017-4CA5-B2C8-19AEABF42559}"/>
                </a:ext>
              </a:extLst>
            </p:cNvPr>
            <p:cNvGrpSpPr/>
            <p:nvPr/>
          </p:nvGrpSpPr>
          <p:grpSpPr>
            <a:xfrm>
              <a:off x="3505202" y="836611"/>
              <a:ext cx="5094518" cy="5143275"/>
              <a:chOff x="3505202" y="836611"/>
              <a:chExt cx="5094518" cy="5143275"/>
            </a:xfrm>
            <a:grpFill/>
          </p:grpSpPr>
          <p:sp>
            <p:nvSpPr>
              <p:cNvPr id="186" name="Rectangle 185">
                <a:extLst>
                  <a:ext uri="{FF2B5EF4-FFF2-40B4-BE49-F238E27FC236}">
                    <a16:creationId xmlns:a16="http://schemas.microsoft.com/office/drawing/2014/main" id="{FBB39871-AC1E-4970-8383-B03F9ED8B66C}"/>
                  </a:ext>
                </a:extLst>
              </p:cNvPr>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7" name="Rectangle 186">
                <a:extLst>
                  <a:ext uri="{FF2B5EF4-FFF2-40B4-BE49-F238E27FC236}">
                    <a16:creationId xmlns:a16="http://schemas.microsoft.com/office/drawing/2014/main" id="{E4A3FB15-9BD3-4E91-B471-11B04A44D1FD}"/>
                  </a:ext>
                </a:extLst>
              </p:cNvPr>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8" name="Rectangle 187">
                <a:extLst>
                  <a:ext uri="{FF2B5EF4-FFF2-40B4-BE49-F238E27FC236}">
                    <a16:creationId xmlns:a16="http://schemas.microsoft.com/office/drawing/2014/main" id="{494FD3A5-7122-432B-945A-2231469DABD7}"/>
                  </a:ext>
                </a:extLst>
              </p:cNvPr>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9" name="Rectangle 188">
                <a:extLst>
                  <a:ext uri="{FF2B5EF4-FFF2-40B4-BE49-F238E27FC236}">
                    <a16:creationId xmlns:a16="http://schemas.microsoft.com/office/drawing/2014/main" id="{5E0F8035-EDB2-459E-A066-26CCDB292B63}"/>
                  </a:ext>
                </a:extLst>
              </p:cNvPr>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0" name="Rectangle 189">
                <a:extLst>
                  <a:ext uri="{FF2B5EF4-FFF2-40B4-BE49-F238E27FC236}">
                    <a16:creationId xmlns:a16="http://schemas.microsoft.com/office/drawing/2014/main" id="{AFA58336-6163-4586-8A87-69C528127B80}"/>
                  </a:ext>
                </a:extLst>
              </p:cNvPr>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1" name="Rectangle 190">
                <a:extLst>
                  <a:ext uri="{FF2B5EF4-FFF2-40B4-BE49-F238E27FC236}">
                    <a16:creationId xmlns:a16="http://schemas.microsoft.com/office/drawing/2014/main" id="{AB2C446D-1EAB-4AC9-B797-9129D9CE5582}"/>
                  </a:ext>
                </a:extLst>
              </p:cNvPr>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2" name="Rectangle 191">
                <a:extLst>
                  <a:ext uri="{FF2B5EF4-FFF2-40B4-BE49-F238E27FC236}">
                    <a16:creationId xmlns:a16="http://schemas.microsoft.com/office/drawing/2014/main" id="{0E9250EE-8BEE-49D5-92E9-928303D2849C}"/>
                  </a:ext>
                </a:extLst>
              </p:cNvPr>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3" name="Rectangle 192">
                <a:extLst>
                  <a:ext uri="{FF2B5EF4-FFF2-40B4-BE49-F238E27FC236}">
                    <a16:creationId xmlns:a16="http://schemas.microsoft.com/office/drawing/2014/main" id="{95B6C912-59C5-46E2-9CB8-A60665F16425}"/>
                  </a:ext>
                </a:extLst>
              </p:cNvPr>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4" name="Rectangle 193">
                <a:extLst>
                  <a:ext uri="{FF2B5EF4-FFF2-40B4-BE49-F238E27FC236}">
                    <a16:creationId xmlns:a16="http://schemas.microsoft.com/office/drawing/2014/main" id="{B2C2023D-079C-4EFA-BC07-F1B75DBFCDEB}"/>
                  </a:ext>
                </a:extLst>
              </p:cNvPr>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5" name="Rectangle 194">
                <a:extLst>
                  <a:ext uri="{FF2B5EF4-FFF2-40B4-BE49-F238E27FC236}">
                    <a16:creationId xmlns:a16="http://schemas.microsoft.com/office/drawing/2014/main" id="{6515590D-299C-49E9-B89E-7B641DF01FB9}"/>
                  </a:ext>
                </a:extLst>
              </p:cNvPr>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6" name="Rectangle 195">
                <a:extLst>
                  <a:ext uri="{FF2B5EF4-FFF2-40B4-BE49-F238E27FC236}">
                    <a16:creationId xmlns:a16="http://schemas.microsoft.com/office/drawing/2014/main" id="{D12247D0-91B3-4658-A503-55E9D9A29A5A}"/>
                  </a:ext>
                </a:extLst>
              </p:cNvPr>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7" name="Rectangle 196">
                <a:extLst>
                  <a:ext uri="{FF2B5EF4-FFF2-40B4-BE49-F238E27FC236}">
                    <a16:creationId xmlns:a16="http://schemas.microsoft.com/office/drawing/2014/main" id="{4E1082F5-5E09-4D5C-A036-5A76AF3D3B8F}"/>
                  </a:ext>
                </a:extLst>
              </p:cNvPr>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grpSp>
        <p:sp>
          <p:nvSpPr>
            <p:cNvPr id="184" name="Oval 183">
              <a:extLst>
                <a:ext uri="{FF2B5EF4-FFF2-40B4-BE49-F238E27FC236}">
                  <a16:creationId xmlns:a16="http://schemas.microsoft.com/office/drawing/2014/main" id="{B67E7C80-A5EF-454B-84AA-EB357216F5B4}"/>
                </a:ext>
              </a:extLst>
            </p:cNvPr>
            <p:cNvSpPr/>
            <p:nvPr/>
          </p:nvSpPr>
          <p:spPr>
            <a:xfrm>
              <a:off x="3880398" y="1205956"/>
              <a:ext cx="4414338" cy="441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5" name="TextBox 184">
              <a:extLst>
                <a:ext uri="{FF2B5EF4-FFF2-40B4-BE49-F238E27FC236}">
                  <a16:creationId xmlns:a16="http://schemas.microsoft.com/office/drawing/2014/main" id="{788C3F04-F272-4DA1-A424-BF12B354564C}"/>
                </a:ext>
              </a:extLst>
            </p:cNvPr>
            <p:cNvSpPr txBox="1"/>
            <p:nvPr/>
          </p:nvSpPr>
          <p:spPr>
            <a:xfrm>
              <a:off x="4295033" y="1712142"/>
              <a:ext cx="3659991" cy="3792156"/>
            </a:xfrm>
            <a:prstGeom prst="rect">
              <a:avLst/>
            </a:prstGeom>
            <a:grpFill/>
          </p:spPr>
          <p:txBody>
            <a:bodyPr wrap="square" rtlCol="0">
              <a:spAutoFit/>
            </a:bodyPr>
            <a:lstStyle/>
            <a:p>
              <a:pPr algn="ctr"/>
              <a:r>
                <a:rPr lang="en-US" sz="5000" b="1" dirty="0">
                  <a:solidFill>
                    <a:schemeClr val="tx1">
                      <a:lumMod val="85000"/>
                      <a:lumOff val="15000"/>
                    </a:schemeClr>
                  </a:solidFill>
                  <a:latin typeface="Agency FB" panose="020B0503020202020204" pitchFamily="34" charset="0"/>
                </a:rPr>
                <a:t>0</a:t>
              </a:r>
            </a:p>
          </p:txBody>
        </p:sp>
      </p:grpSp>
    </p:spTree>
    <p:extLst>
      <p:ext uri="{BB962C8B-B14F-4D97-AF65-F5344CB8AC3E}">
        <p14:creationId xmlns:p14="http://schemas.microsoft.com/office/powerpoint/2010/main" val="407257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336"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1500"/>
                                  </p:stCondLst>
                                  <p:childTnLst>
                                    <p:set>
                                      <p:cBhvr>
                                        <p:cTn id="23" dur="1" fill="hold">
                                          <p:stCondLst>
                                            <p:cond delay="0"/>
                                          </p:stCondLst>
                                        </p:cTn>
                                        <p:tgtEl>
                                          <p:spTgt spid="28"/>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1500"/>
                                  </p:stCondLst>
                                  <p:childTnLst>
                                    <p:set>
                                      <p:cBhvr>
                                        <p:cTn id="26" dur="1" fill="hold">
                                          <p:stCondLst>
                                            <p:cond delay="0"/>
                                          </p:stCondLst>
                                        </p:cTn>
                                        <p:tgtEl>
                                          <p:spTgt spid="45"/>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1500"/>
                                  </p:stCondLst>
                                  <p:childTnLst>
                                    <p:set>
                                      <p:cBhvr>
                                        <p:cTn id="29" dur="1" fill="hold">
                                          <p:stCondLst>
                                            <p:cond delay="0"/>
                                          </p:stCondLst>
                                        </p:cTn>
                                        <p:tgtEl>
                                          <p:spTgt spid="62"/>
                                        </p:tgtEl>
                                        <p:attrNameLst>
                                          <p:attrName>style.visibility</p:attrName>
                                        </p:attrNameLst>
                                      </p:cBhvr>
                                      <p:to>
                                        <p:strVal val="visible"/>
                                      </p:to>
                                    </p:set>
                                  </p:childTnLst>
                                </p:cTn>
                              </p:par>
                            </p:childTnLst>
                          </p:cTn>
                        </p:par>
                        <p:par>
                          <p:cTn id="30" fill="hold">
                            <p:stCondLst>
                              <p:cond delay="4500"/>
                            </p:stCondLst>
                            <p:childTnLst>
                              <p:par>
                                <p:cTn id="31" presetID="1" presetClass="entr" presetSubtype="0" fill="hold" nodeType="afterEffect">
                                  <p:stCondLst>
                                    <p:cond delay="1500"/>
                                  </p:stCondLst>
                                  <p:childTnLst>
                                    <p:set>
                                      <p:cBhvr>
                                        <p:cTn id="32" dur="1" fill="hold">
                                          <p:stCondLst>
                                            <p:cond delay="0"/>
                                          </p:stCondLst>
                                        </p:cTn>
                                        <p:tgtEl>
                                          <p:spTgt spid="79"/>
                                        </p:tgtEl>
                                        <p:attrNameLst>
                                          <p:attrName>style.visibility</p:attrName>
                                        </p:attrNameLst>
                                      </p:cBhvr>
                                      <p:to>
                                        <p:strVal val="visible"/>
                                      </p:to>
                                    </p:set>
                                  </p:childTnLst>
                                </p:cTn>
                              </p:par>
                            </p:childTnLst>
                          </p:cTn>
                        </p:par>
                        <p:par>
                          <p:cTn id="33" fill="hold">
                            <p:stCondLst>
                              <p:cond delay="6000"/>
                            </p:stCondLst>
                            <p:childTnLst>
                              <p:par>
                                <p:cTn id="34" presetID="1" presetClass="entr" presetSubtype="0" fill="hold" nodeType="afterEffect">
                                  <p:stCondLst>
                                    <p:cond delay="1500"/>
                                  </p:stCondLst>
                                  <p:childTnLst>
                                    <p:set>
                                      <p:cBhvr>
                                        <p:cTn id="35" dur="1" fill="hold">
                                          <p:stCondLst>
                                            <p:cond delay="0"/>
                                          </p:stCondLst>
                                        </p:cTn>
                                        <p:tgtEl>
                                          <p:spTgt spid="96"/>
                                        </p:tgtEl>
                                        <p:attrNameLst>
                                          <p:attrName>style.visibility</p:attrName>
                                        </p:attrNameLst>
                                      </p:cBhvr>
                                      <p:to>
                                        <p:strVal val="visible"/>
                                      </p:to>
                                    </p:set>
                                  </p:childTnLst>
                                </p:cTn>
                              </p:par>
                            </p:childTnLst>
                          </p:cTn>
                        </p:par>
                        <p:par>
                          <p:cTn id="36" fill="hold">
                            <p:stCondLst>
                              <p:cond delay="7500"/>
                            </p:stCondLst>
                            <p:childTnLst>
                              <p:par>
                                <p:cTn id="37" presetID="1" presetClass="entr" presetSubtype="0" fill="hold" nodeType="afterEffect">
                                  <p:stCondLst>
                                    <p:cond delay="1500"/>
                                  </p:stCondLst>
                                  <p:childTnLst>
                                    <p:set>
                                      <p:cBhvr>
                                        <p:cTn id="38" dur="1" fill="hold">
                                          <p:stCondLst>
                                            <p:cond delay="0"/>
                                          </p:stCondLst>
                                        </p:cTn>
                                        <p:tgtEl>
                                          <p:spTgt spid="113"/>
                                        </p:tgtEl>
                                        <p:attrNameLst>
                                          <p:attrName>style.visibility</p:attrName>
                                        </p:attrNameLst>
                                      </p:cBhvr>
                                      <p:to>
                                        <p:strVal val="visible"/>
                                      </p:to>
                                    </p:set>
                                  </p:childTnLst>
                                </p:cTn>
                              </p:par>
                            </p:childTnLst>
                          </p:cTn>
                        </p:par>
                        <p:par>
                          <p:cTn id="39" fill="hold">
                            <p:stCondLst>
                              <p:cond delay="9000"/>
                            </p:stCondLst>
                            <p:childTnLst>
                              <p:par>
                                <p:cTn id="40" presetID="1" presetClass="entr" presetSubtype="0" fill="hold" nodeType="afterEffect">
                                  <p:stCondLst>
                                    <p:cond delay="1000"/>
                                  </p:stCondLst>
                                  <p:childTnLst>
                                    <p:set>
                                      <p:cBhvr>
                                        <p:cTn id="41" dur="1" fill="hold">
                                          <p:stCondLst>
                                            <p:cond delay="0"/>
                                          </p:stCondLst>
                                        </p:cTn>
                                        <p:tgtEl>
                                          <p:spTgt spid="130"/>
                                        </p:tgtEl>
                                        <p:attrNameLst>
                                          <p:attrName>style.visibility</p:attrName>
                                        </p:attrNameLst>
                                      </p:cBhvr>
                                      <p:to>
                                        <p:strVal val="visible"/>
                                      </p:to>
                                    </p:set>
                                  </p:childTnLst>
                                </p:cTn>
                              </p:par>
                            </p:childTnLst>
                          </p:cTn>
                        </p:par>
                        <p:par>
                          <p:cTn id="42" fill="hold">
                            <p:stCondLst>
                              <p:cond delay="10000"/>
                            </p:stCondLst>
                            <p:childTnLst>
                              <p:par>
                                <p:cTn id="43" presetID="1" presetClass="entr" presetSubtype="0" fill="hold" nodeType="afterEffect">
                                  <p:stCondLst>
                                    <p:cond delay="1000"/>
                                  </p:stCondLst>
                                  <p:childTnLst>
                                    <p:set>
                                      <p:cBhvr>
                                        <p:cTn id="44" dur="1" fill="hold">
                                          <p:stCondLst>
                                            <p:cond delay="0"/>
                                          </p:stCondLst>
                                        </p:cTn>
                                        <p:tgtEl>
                                          <p:spTgt spid="147"/>
                                        </p:tgtEl>
                                        <p:attrNameLst>
                                          <p:attrName>style.visibility</p:attrName>
                                        </p:attrNameLst>
                                      </p:cBhvr>
                                      <p:to>
                                        <p:strVal val="visible"/>
                                      </p:to>
                                    </p:set>
                                  </p:childTnLst>
                                </p:cTn>
                              </p:par>
                            </p:childTnLst>
                          </p:cTn>
                        </p:par>
                        <p:par>
                          <p:cTn id="45" fill="hold">
                            <p:stCondLst>
                              <p:cond delay="11000"/>
                            </p:stCondLst>
                            <p:childTnLst>
                              <p:par>
                                <p:cTn id="46" presetID="1" presetClass="entr" presetSubtype="0" fill="hold" nodeType="afterEffect">
                                  <p:stCondLst>
                                    <p:cond delay="1000"/>
                                  </p:stCondLst>
                                  <p:childTnLst>
                                    <p:set>
                                      <p:cBhvr>
                                        <p:cTn id="47" dur="1" fill="hold">
                                          <p:stCondLst>
                                            <p:cond delay="0"/>
                                          </p:stCondLst>
                                        </p:cTn>
                                        <p:tgtEl>
                                          <p:spTgt spid="164"/>
                                        </p:tgtEl>
                                        <p:attrNameLst>
                                          <p:attrName>style.visibility</p:attrName>
                                        </p:attrNameLst>
                                      </p:cBhvr>
                                      <p:to>
                                        <p:strVal val="visible"/>
                                      </p:to>
                                    </p:set>
                                  </p:childTnLst>
                                </p:cTn>
                              </p:par>
                            </p:childTnLst>
                          </p:cTn>
                        </p:par>
                        <p:par>
                          <p:cTn id="48" fill="hold">
                            <p:stCondLst>
                              <p:cond delay="12000"/>
                            </p:stCondLst>
                            <p:childTnLst>
                              <p:par>
                                <p:cTn id="49" presetID="1" presetClass="entr" presetSubtype="0" fill="hold" nodeType="afterEffect">
                                  <p:stCondLst>
                                    <p:cond delay="1000"/>
                                  </p:stCondLst>
                                  <p:childTnLst>
                                    <p:set>
                                      <p:cBhvr>
                                        <p:cTn id="50" dur="1" fill="hold">
                                          <p:stCondLst>
                                            <p:cond delay="0"/>
                                          </p:stCondLst>
                                        </p:cTn>
                                        <p:tgtEl>
                                          <p:spTgt spid="1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000"/>
                                        <p:tgtEl>
                                          <p:spTgt spid="9"/>
                                        </p:tgtEl>
                                      </p:cBhvr>
                                    </p:animEffect>
                                    <p:anim calcmode="lin" valueType="num">
                                      <p:cBhvr>
                                        <p:cTn id="56" dur="2000" fill="hold"/>
                                        <p:tgtEl>
                                          <p:spTgt spid="9"/>
                                        </p:tgtEl>
                                        <p:attrNameLst>
                                          <p:attrName>ppt_w</p:attrName>
                                        </p:attrNameLst>
                                      </p:cBhvr>
                                      <p:tavLst>
                                        <p:tav tm="0" fmla="#ppt_w*sin(2.5*pi*$)">
                                          <p:val>
                                            <p:fltVal val="0"/>
                                          </p:val>
                                        </p:tav>
                                        <p:tav tm="100000">
                                          <p:val>
                                            <p:fltVal val="1"/>
                                          </p:val>
                                        </p:tav>
                                      </p:tavLst>
                                    </p:anim>
                                    <p:anim calcmode="lin" valueType="num">
                                      <p:cBhvr>
                                        <p:cTn id="57"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10"/>
                </p:tgtEl>
              </p:cMediaNode>
            </p:audio>
          </p:childTnLst>
        </p:cTn>
      </p:par>
    </p:tnLst>
    <p:bldLst>
      <p:bldP spid="6" grpId="0"/>
      <p:bldP spid="7"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37777425"/>
              </p:ext>
            </p:extLst>
          </p:nvPr>
        </p:nvGraphicFramePr>
        <p:xfrm>
          <a:off x="0" y="0"/>
          <a:ext cx="9143999" cy="5143499"/>
        </p:xfrm>
        <a:graphic>
          <a:graphicData uri="http://schemas.openxmlformats.org/drawingml/2006/table">
            <a:tbl>
              <a:tblPr firstRow="1" bandRow="1">
                <a:tableStyleId>{5C22544A-7EE6-4342-B048-85BDC9FD1C3A}</a:tableStyleId>
              </a:tblPr>
              <a:tblGrid>
                <a:gridCol w="5015986">
                  <a:extLst>
                    <a:ext uri="{9D8B030D-6E8A-4147-A177-3AD203B41FA5}">
                      <a16:colId xmlns:a16="http://schemas.microsoft.com/office/drawing/2014/main" val="20000"/>
                    </a:ext>
                  </a:extLst>
                </a:gridCol>
                <a:gridCol w="4128013">
                  <a:extLst>
                    <a:ext uri="{9D8B030D-6E8A-4147-A177-3AD203B41FA5}">
                      <a16:colId xmlns:a16="http://schemas.microsoft.com/office/drawing/2014/main" val="20001"/>
                    </a:ext>
                  </a:extLst>
                </a:gridCol>
              </a:tblGrid>
              <a:tr h="635256">
                <a:tc>
                  <a:txBody>
                    <a:bodyPr/>
                    <a:lstStyle/>
                    <a:p>
                      <a:pPr algn="ctr"/>
                      <a:r>
                        <a:rPr lang="en-US" sz="2400" dirty="0" err="1">
                          <a:solidFill>
                            <a:schemeClr val="tx1"/>
                          </a:solidFill>
                          <a:latin typeface="Times New Roman" pitchFamily="18" charset="0"/>
                          <a:cs typeface="Times New Roman" pitchFamily="18" charset="0"/>
                        </a:rPr>
                        <a:t>Câu</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văn</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400" dirty="0" err="1">
                          <a:solidFill>
                            <a:schemeClr val="tx1"/>
                          </a:solidFill>
                          <a:latin typeface="Times New Roman" pitchFamily="18" charset="0"/>
                          <a:cs typeface="Times New Roman" pitchFamily="18" charset="0"/>
                        </a:rPr>
                        <a:t>Tác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dụng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của</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dấu</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hai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chấm</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139225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9335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2263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Rectangle 4"/>
          <p:cNvSpPr/>
          <p:nvPr/>
        </p:nvSpPr>
        <p:spPr>
          <a:xfrm>
            <a:off x="5117245" y="523480"/>
            <a:ext cx="3960440" cy="1569660"/>
          </a:xfrm>
          <a:prstGeom prst="rect">
            <a:avLst/>
          </a:prstGeom>
        </p:spPr>
        <p:txBody>
          <a:bodyPr wrap="square">
            <a:spAutoFit/>
          </a:bodyPr>
          <a:lstStyle/>
          <a:p>
            <a:pPr algn="just"/>
            <a:r>
              <a:rPr lang="en-US" sz="2400" dirty="0">
                <a:latin typeface="Times New Roman" pitchFamily="18" charset="0"/>
                <a:cs typeface="Times New Roman" pitchFamily="18" charset="0"/>
              </a:rPr>
              <a:t>B</a:t>
            </a:r>
            <a:r>
              <a:rPr lang="vi-VN" sz="2400" dirty="0">
                <a:latin typeface="Times New Roman" pitchFamily="18" charset="0"/>
                <a:cs typeface="Times New Roman" pitchFamily="18" charset="0"/>
              </a:rPr>
              <a:t>áo hiệu bộ phận đứng sau là lời nói của nhân vật “tôi”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dòng</a:t>
            </a:r>
            <a:r>
              <a:rPr lang="en-US" sz="2400" dirty="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6" name="Rectangle 5"/>
          <p:cNvSpPr/>
          <p:nvPr/>
        </p:nvSpPr>
        <p:spPr>
          <a:xfrm>
            <a:off x="5076057" y="2093644"/>
            <a:ext cx="3960440" cy="1200329"/>
          </a:xfrm>
          <a:prstGeom prst="rect">
            <a:avLst/>
          </a:prstGeom>
        </p:spPr>
        <p:txBody>
          <a:bodyPr wrap="square">
            <a:spAutoFit/>
          </a:bodyPr>
          <a:lstStyle/>
          <a:p>
            <a:pPr algn="just"/>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kép</a:t>
            </a:r>
            <a:r>
              <a:rPr lang="en-US" sz="2400" dirty="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7" name="Rectangle 6"/>
          <p:cNvSpPr/>
          <p:nvPr/>
        </p:nvSpPr>
        <p:spPr>
          <a:xfrm>
            <a:off x="5089377" y="3322777"/>
            <a:ext cx="3960441" cy="1569660"/>
          </a:xfrm>
          <a:prstGeom prst="rect">
            <a:avLst/>
          </a:prstGeom>
        </p:spPr>
        <p:txBody>
          <a:bodyPr wrap="square">
            <a:spAutoFit/>
          </a:bodyPr>
          <a:lstStyle/>
          <a:p>
            <a:pPr algn="just"/>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đẹp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a:t>
            </a:r>
          </a:p>
        </p:txBody>
      </p:sp>
      <p:sp>
        <p:nvSpPr>
          <p:cNvPr id="8" name="Rectangle 7"/>
          <p:cNvSpPr/>
          <p:nvPr/>
        </p:nvSpPr>
        <p:spPr>
          <a:xfrm>
            <a:off x="99905" y="696270"/>
            <a:ext cx="4900808" cy="1200329"/>
          </a:xfrm>
          <a:prstGeom prst="rect">
            <a:avLst/>
          </a:prstGeom>
        </p:spPr>
        <p:txBody>
          <a:bodyPr wrap="square">
            <a:spAutoFit/>
          </a:bodyPr>
          <a:lstStyle/>
          <a:p>
            <a:pPr algn="just"/>
            <a:r>
              <a:rPr lang="vi-VN" sz="2400" dirty="0">
                <a:latin typeface="Times New Roman" pitchFamily="18" charset="0"/>
                <a:cs typeface="Times New Roman" pitchFamily="18" charset="0"/>
              </a:rPr>
              <a:t>Tôi thở dài</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a:t>
            </a:r>
          </a:p>
          <a:p>
            <a:pPr algn="just"/>
            <a:r>
              <a:rPr lang="vi-VN" sz="2400" dirty="0">
                <a:latin typeface="Times New Roman" pitchFamily="18" charset="0"/>
                <a:cs typeface="Times New Roman" pitchFamily="18" charset="0"/>
              </a:rPr>
              <a:t>- Còn đứa bị điểm không, nó tả 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9" name="Rectangle 8"/>
          <p:cNvSpPr/>
          <p:nvPr/>
        </p:nvSpPr>
        <p:spPr>
          <a:xfrm>
            <a:off x="33406" y="2347007"/>
            <a:ext cx="4905510" cy="461665"/>
          </a:xfrm>
          <a:prstGeom prst="rect">
            <a:avLst/>
          </a:prstGeom>
        </p:spPr>
        <p:txBody>
          <a:bodyPr wrap="none">
            <a:spAutoFit/>
          </a:bodyPr>
          <a:lstStyle/>
          <a:p>
            <a:pPr algn="just"/>
            <a:r>
              <a:rPr lang="vi-VN" sz="2400" dirty="0">
                <a:latin typeface="Times New Roman" pitchFamily="18" charset="0"/>
                <a:cs typeface="Times New Roman" pitchFamily="18" charset="0"/>
              </a:rPr>
              <a:t>Cô hỏi: </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Sao trò không chịu làm bài?</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10" name="Rectangle 9"/>
          <p:cNvSpPr/>
          <p:nvPr/>
        </p:nvSpPr>
        <p:spPr>
          <a:xfrm>
            <a:off x="58716" y="3224364"/>
            <a:ext cx="4869139" cy="1938992"/>
          </a:xfrm>
          <a:prstGeom prst="rect">
            <a:avLst/>
          </a:prstGeom>
        </p:spPr>
        <p:txBody>
          <a:bodyPr wrap="square">
            <a:spAutoFit/>
          </a:bodyPr>
          <a:lstStyle/>
          <a:p>
            <a:pPr algn="just"/>
            <a:r>
              <a:rPr lang="vi-VN" sz="2400" dirty="0">
                <a:latin typeface="Times New Roman" pitchFamily="18" charset="0"/>
                <a:cs typeface="Times New Roman" pitchFamily="18" charset="0"/>
              </a:rPr>
              <a:t>Rồi những cảnh tuyệt đẹp của đất nước hiện ra: cánh đồng với những đàn trâu thung thăng gặm cỏ; dòng sông với những đoàn thuyền ngược xuôi.</a:t>
            </a:r>
          </a:p>
        </p:txBody>
      </p:sp>
      <p:sp>
        <p:nvSpPr>
          <p:cNvPr id="11" name="Oval 10"/>
          <p:cNvSpPr/>
          <p:nvPr/>
        </p:nvSpPr>
        <p:spPr>
          <a:xfrm>
            <a:off x="1516845" y="696270"/>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99592" y="2355339"/>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754317" y="3647374"/>
            <a:ext cx="216024" cy="45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6457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ộ hình nền Powerpoint màu pastel khiến bạn yêu ngay từ cái nhì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99" y="8061"/>
            <a:ext cx="9239002" cy="830997"/>
          </a:xfrm>
          <a:prstGeom prst="rect">
            <a:avLst/>
          </a:prstGeom>
          <a:noFill/>
        </p:spPr>
        <p:txBody>
          <a:bodyPr wrap="square">
            <a:spAutoFit/>
          </a:bodyPr>
          <a:lstStyle/>
          <a:p>
            <a:pPr algn="ctr"/>
            <a:r>
              <a:rPr lang="en-US" sz="2400" b="1" dirty="0">
                <a:solidFill>
                  <a:srgbClr val="FF0000"/>
                </a:solidFill>
                <a:latin typeface="Times New Roman" pitchFamily="18" charset="0"/>
                <a:cs typeface="Times New Roman" pitchFamily="18" charset="0"/>
              </a:rPr>
              <a:t>TRÒ CHƠI “XÌ ĐIỆN”</a:t>
            </a:r>
          </a:p>
          <a:p>
            <a:pPr algn="ctr"/>
            <a:r>
              <a:rPr lang="en-US" sz="2400" i="1" dirty="0" err="1">
                <a:solidFill>
                  <a:srgbClr val="004EEA"/>
                </a:solidFill>
                <a:latin typeface="Times New Roman" pitchFamily="18" charset="0"/>
                <a:cs typeface="Times New Roman" pitchFamily="18" charset="0"/>
              </a:rPr>
              <a:t>Nối</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từng</a:t>
            </a:r>
            <a:r>
              <a:rPr lang="en-US" sz="2400" i="1" dirty="0">
                <a:solidFill>
                  <a:srgbClr val="004EEA"/>
                </a:solidFill>
                <a:latin typeface="Times New Roman" pitchFamily="18" charset="0"/>
                <a:cs typeface="Times New Roman" pitchFamily="18" charset="0"/>
              </a:rPr>
              <a:t> ô </a:t>
            </a:r>
            <a:r>
              <a:rPr lang="en-US" sz="2400" i="1" dirty="0" err="1">
                <a:solidFill>
                  <a:srgbClr val="004EEA"/>
                </a:solidFill>
                <a:latin typeface="Times New Roman" pitchFamily="18" charset="0"/>
                <a:cs typeface="Times New Roman" pitchFamily="18" charset="0"/>
              </a:rPr>
              <a:t>bên</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trái</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với</a:t>
            </a:r>
            <a:r>
              <a:rPr lang="en-US" sz="2400" i="1" dirty="0">
                <a:solidFill>
                  <a:srgbClr val="004EEA"/>
                </a:solidFill>
                <a:latin typeface="Times New Roman" pitchFamily="18" charset="0"/>
                <a:cs typeface="Times New Roman" pitchFamily="18" charset="0"/>
              </a:rPr>
              <a:t> ô </a:t>
            </a:r>
            <a:r>
              <a:rPr lang="en-US" sz="2400" i="1" dirty="0" err="1">
                <a:solidFill>
                  <a:srgbClr val="004EEA"/>
                </a:solidFill>
                <a:latin typeface="Times New Roman" pitchFamily="18" charset="0"/>
                <a:cs typeface="Times New Roman" pitchFamily="18" charset="0"/>
              </a:rPr>
              <a:t>nêu</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đúng</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tác</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dụng</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của</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dấu</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hai</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chấm</a:t>
            </a:r>
            <a:r>
              <a:rPr lang="en-US" sz="2400" i="1" dirty="0">
                <a:solidFill>
                  <a:srgbClr val="004EEA"/>
                </a:solidFill>
                <a:latin typeface="Times New Roman" pitchFamily="18" charset="0"/>
                <a:cs typeface="Times New Roman" pitchFamily="18" charset="0"/>
              </a:rPr>
              <a:t> ở </a:t>
            </a:r>
            <a:r>
              <a:rPr lang="en-US" sz="2400" i="1" dirty="0" err="1">
                <a:solidFill>
                  <a:srgbClr val="004EEA"/>
                </a:solidFill>
                <a:latin typeface="Times New Roman" pitchFamily="18" charset="0"/>
                <a:cs typeface="Times New Roman" pitchFamily="18" charset="0"/>
              </a:rPr>
              <a:t>bên</a:t>
            </a:r>
            <a:r>
              <a:rPr lang="en-US" sz="2400" i="1" dirty="0">
                <a:solidFill>
                  <a:srgbClr val="004EEA"/>
                </a:solidFill>
                <a:latin typeface="Times New Roman" pitchFamily="18" charset="0"/>
                <a:cs typeface="Times New Roman" pitchFamily="18" charset="0"/>
              </a:rPr>
              <a:t> </a:t>
            </a:r>
            <a:r>
              <a:rPr lang="en-US" sz="2400" i="1" dirty="0" err="1">
                <a:solidFill>
                  <a:srgbClr val="004EEA"/>
                </a:solidFill>
                <a:latin typeface="Times New Roman" pitchFamily="18" charset="0"/>
                <a:cs typeface="Times New Roman" pitchFamily="18" charset="0"/>
              </a:rPr>
              <a:t>phải</a:t>
            </a:r>
            <a:endParaRPr lang="vi-VN" sz="2400" i="1" dirty="0">
              <a:solidFill>
                <a:srgbClr val="004EEA"/>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97801107"/>
              </p:ext>
            </p:extLst>
          </p:nvPr>
        </p:nvGraphicFramePr>
        <p:xfrm>
          <a:off x="1" y="794967"/>
          <a:ext cx="9138633" cy="4348533"/>
        </p:xfrm>
        <a:graphic>
          <a:graphicData uri="http://schemas.openxmlformats.org/drawingml/2006/table">
            <a:tbl>
              <a:tblPr firstRow="1" bandRow="1">
                <a:tableStyleId>{E8B1032C-EA38-4F05-BA0D-38AFFFC7BED3}</a:tableStyleId>
              </a:tblPr>
              <a:tblGrid>
                <a:gridCol w="4745712">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240793">
                  <a:extLst>
                    <a:ext uri="{9D8B030D-6E8A-4147-A177-3AD203B41FA5}">
                      <a16:colId xmlns:a16="http://schemas.microsoft.com/office/drawing/2014/main" val="20002"/>
                    </a:ext>
                  </a:extLst>
                </a:gridCol>
              </a:tblGrid>
              <a:tr h="1418966">
                <a:tc>
                  <a:txBody>
                    <a:bodyPr/>
                    <a:lstStyle/>
                    <a:p>
                      <a:endParaRPr lang="en-US" sz="1100" dirty="0"/>
                    </a:p>
                  </a:txBody>
                  <a:tcPr marT="34290" marB="34290">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endParaRPr lang="en-US" sz="1100" dirty="0"/>
                    </a:p>
                  </a:txBody>
                  <a:tcPr marT="34290" marB="3429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noFill/>
                  </a:tcPr>
                </a:tc>
                <a:tc>
                  <a:txBody>
                    <a:bodyPr/>
                    <a:lstStyle/>
                    <a:p>
                      <a:endParaRPr lang="en-US" sz="1100" dirty="0"/>
                    </a:p>
                  </a:txBody>
                  <a:tcPr marT="34290" marB="34290">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0"/>
                  </a:ext>
                </a:extLst>
              </a:tr>
              <a:tr h="1556593">
                <a:tc>
                  <a:txBody>
                    <a:bodyPr/>
                    <a:lstStyle/>
                    <a:p>
                      <a:endParaRPr lang="en-US" sz="1100" dirty="0"/>
                    </a:p>
                  </a:txBody>
                  <a:tcPr marT="34290" marB="34290">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endParaRPr lang="en-US" sz="1100" dirty="0"/>
                    </a:p>
                  </a:txBody>
                  <a:tcPr marT="34290" marB="3429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5400" cmpd="sng">
                      <a:noFill/>
                    </a:lnT>
                    <a:lnB w="12700" cmpd="sng">
                      <a:noFill/>
                    </a:lnB>
                    <a:lnTlToBr w="12700" cmpd="sng">
                      <a:noFill/>
                      <a:prstDash val="solid"/>
                    </a:lnTlToBr>
                    <a:lnBlToTr w="12700" cmpd="sng">
                      <a:noFill/>
                      <a:prstDash val="solid"/>
                    </a:lnBlToTr>
                    <a:noFill/>
                  </a:tcPr>
                </a:tc>
                <a:tc>
                  <a:txBody>
                    <a:bodyPr/>
                    <a:lstStyle/>
                    <a:p>
                      <a:endParaRPr lang="en-US" sz="1100"/>
                    </a:p>
                  </a:txBody>
                  <a:tcPr marT="34290" marB="34290">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1"/>
                  </a:ext>
                </a:extLst>
              </a:tr>
              <a:tr h="1372974">
                <a:tc>
                  <a:txBody>
                    <a:bodyPr/>
                    <a:lstStyle/>
                    <a:p>
                      <a:endParaRPr lang="en-US" sz="1100" dirty="0"/>
                    </a:p>
                  </a:txBody>
                  <a:tcPr marT="34290" marB="34290">
                    <a:lnR w="12700" cap="flat" cmpd="sng" algn="ctr">
                      <a:solidFill>
                        <a:schemeClr val="accent6">
                          <a:lumMod val="75000"/>
                        </a:schemeClr>
                      </a:solidFill>
                      <a:prstDash val="solid"/>
                      <a:round/>
                      <a:headEnd type="none" w="med" len="med"/>
                      <a:tailEnd type="none" w="med" len="med"/>
                    </a:lnR>
                    <a:solidFill>
                      <a:schemeClr val="bg1"/>
                    </a:solidFill>
                  </a:tcPr>
                </a:tc>
                <a:tc>
                  <a:txBody>
                    <a:bodyPr/>
                    <a:lstStyle/>
                    <a:p>
                      <a:endParaRPr lang="en-US" sz="1100" dirty="0"/>
                    </a:p>
                  </a:txBody>
                  <a:tcPr marT="34290" marB="34290">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100" dirty="0"/>
                    </a:p>
                  </a:txBody>
                  <a:tcPr marT="34290" marB="34290">
                    <a:lnL w="12700" cap="flat" cmpd="sng" algn="ctr">
                      <a:solidFill>
                        <a:schemeClr val="accent6">
                          <a:lumMod val="75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0002"/>
                  </a:ext>
                </a:extLst>
              </a:tr>
            </a:tbl>
          </a:graphicData>
        </a:graphic>
      </p:graphicFrame>
      <p:sp>
        <p:nvSpPr>
          <p:cNvPr id="3" name="Rectangle 2"/>
          <p:cNvSpPr/>
          <p:nvPr/>
        </p:nvSpPr>
        <p:spPr>
          <a:xfrm>
            <a:off x="0" y="961615"/>
            <a:ext cx="4720124" cy="1061829"/>
          </a:xfrm>
          <a:prstGeom prst="rect">
            <a:avLst/>
          </a:prstGeom>
        </p:spPr>
        <p:txBody>
          <a:bodyPr wrap="square">
            <a:spAutoFit/>
          </a:bodyPr>
          <a:lstStyle/>
          <a:p>
            <a:pPr algn="just"/>
            <a:r>
              <a:rPr lang="en-US" sz="2100" dirty="0">
                <a:latin typeface="Times New Roman" pitchFamily="18" charset="0"/>
                <a:cs typeface="Times New Roman" pitchFamily="18" charset="0"/>
              </a:rPr>
              <a:t>1. </a:t>
            </a:r>
            <a:r>
              <a:rPr lang="en-US" sz="2100" dirty="0" err="1">
                <a:latin typeface="Times New Roman" pitchFamily="18" charset="0"/>
                <a:cs typeface="Times New Roman" pitchFamily="18" charset="0"/>
              </a:rPr>
              <a:t>Người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Việt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Bắc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nói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rằng</a:t>
            </a:r>
            <a:r>
              <a:rPr lang="en-US" sz="2100" dirty="0">
                <a:latin typeface="Times New Roman" pitchFamily="18" charset="0"/>
                <a:cs typeface="Times New Roman" pitchFamily="18" charset="0"/>
              </a:rPr>
              <a:t>: “Ai </a:t>
            </a:r>
            <a:r>
              <a:rPr lang="en-US" sz="2100" dirty="0" err="1">
                <a:latin typeface="Times New Roman" pitchFamily="18" charset="0"/>
                <a:cs typeface="Times New Roman" pitchFamily="18" charset="0"/>
              </a:rPr>
              <a:t>chưa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biết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hát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bao</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giờ</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đến</a:t>
            </a:r>
            <a:r>
              <a:rPr lang="en-US" sz="2100" dirty="0">
                <a:latin typeface="Times New Roman" pitchFamily="18" charset="0"/>
                <a:cs typeface="Times New Roman" pitchFamily="18" charset="0"/>
              </a:rPr>
              <a:t> Ba </a:t>
            </a:r>
            <a:r>
              <a:rPr lang="en-US" sz="2100" dirty="0" err="1">
                <a:latin typeface="Times New Roman" pitchFamily="18" charset="0"/>
                <a:cs typeface="Times New Roman" pitchFamily="18" charset="0"/>
              </a:rPr>
              <a:t>Bể</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sẽ</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biết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hát</a:t>
            </a:r>
            <a:r>
              <a:rPr lang="en-US" sz="2100" dirty="0">
                <a:latin typeface="Times New Roman" pitchFamily="18" charset="0"/>
                <a:cs typeface="Times New Roman" pitchFamily="18" charset="0"/>
              </a:rPr>
              <a:t>. Ai </a:t>
            </a:r>
            <a:r>
              <a:rPr lang="en-US" sz="2100" dirty="0" err="1">
                <a:latin typeface="Times New Roman" pitchFamily="18" charset="0"/>
                <a:cs typeface="Times New Roman" pitchFamily="18" charset="0"/>
              </a:rPr>
              <a:t>chưa</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biết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làm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thơ</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đến</a:t>
            </a:r>
            <a:r>
              <a:rPr lang="en-US" sz="2100" dirty="0">
                <a:latin typeface="Times New Roman" pitchFamily="18" charset="0"/>
                <a:cs typeface="Times New Roman" pitchFamily="18" charset="0"/>
              </a:rPr>
              <a:t> Ba </a:t>
            </a:r>
            <a:r>
              <a:rPr lang="en-US" sz="2100" dirty="0" err="1">
                <a:latin typeface="Times New Roman" pitchFamily="18" charset="0"/>
                <a:cs typeface="Times New Roman" pitchFamily="18" charset="0"/>
              </a:rPr>
              <a:t>Bể</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sẽ</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làm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được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thơ</a:t>
            </a:r>
            <a:r>
              <a:rPr lang="en-US" sz="2100" dirty="0">
                <a:latin typeface="Times New Roman" pitchFamily="18" charset="0"/>
                <a:cs typeface="Times New Roman" pitchFamily="18" charset="0"/>
              </a:rPr>
              <a:t>.”</a:t>
            </a:r>
            <a:endParaRPr lang="vi-VN" sz="2100" dirty="0">
              <a:latin typeface="Times New Roman" pitchFamily="18" charset="0"/>
              <a:cs typeface="Times New Roman" pitchFamily="18" charset="0"/>
            </a:endParaRPr>
          </a:p>
        </p:txBody>
      </p:sp>
      <p:sp>
        <p:nvSpPr>
          <p:cNvPr id="8" name="Rectangle 7"/>
          <p:cNvSpPr/>
          <p:nvPr/>
        </p:nvSpPr>
        <p:spPr>
          <a:xfrm>
            <a:off x="0" y="2629418"/>
            <a:ext cx="4728156" cy="769441"/>
          </a:xfrm>
          <a:prstGeom prst="rect">
            <a:avLst/>
          </a:prstGeom>
        </p:spPr>
        <p:txBody>
          <a:bodyPr wrap="square">
            <a:spAutoFit/>
          </a:bodyPr>
          <a:lstStyle/>
          <a:p>
            <a:pPr algn="just"/>
            <a:r>
              <a:rPr lang="en-US" sz="2200" dirty="0">
                <a:latin typeface="Times New Roman" pitchFamily="18" charset="0"/>
                <a:cs typeface="Times New Roman" pitchFamily="18" charset="0"/>
              </a:rPr>
              <a:t>2. </a:t>
            </a:r>
            <a:r>
              <a:rPr lang="en-US" sz="2200" dirty="0" err="1">
                <a:latin typeface="Times New Roman" pitchFamily="18" charset="0"/>
                <a:cs typeface="Times New Roman" pitchFamily="18" charset="0"/>
              </a:rPr>
              <a:t>Vườn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đủ</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loại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dừa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mãng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cầu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măng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cụt</a:t>
            </a:r>
            <a:r>
              <a:rPr lang="en-US" sz="2200" dirty="0">
                <a:latin typeface="Times New Roman" pitchFamily="18" charset="0"/>
                <a:cs typeface="Times New Roman" pitchFamily="18" charset="0"/>
              </a:rPr>
              <a:t>,…</a:t>
            </a:r>
          </a:p>
        </p:txBody>
      </p:sp>
      <p:sp>
        <p:nvSpPr>
          <p:cNvPr id="9" name="Rectangle 8"/>
          <p:cNvSpPr/>
          <p:nvPr/>
        </p:nvSpPr>
        <p:spPr>
          <a:xfrm>
            <a:off x="8032" y="4055064"/>
            <a:ext cx="4720124" cy="769441"/>
          </a:xfrm>
          <a:prstGeom prst="rect">
            <a:avLst/>
          </a:prstGeom>
        </p:spPr>
        <p:txBody>
          <a:bodyPr wrap="square">
            <a:spAutoFit/>
          </a:bodyPr>
          <a:lstStyle/>
          <a:p>
            <a:pPr algn="just"/>
            <a:r>
              <a:rPr lang="en-US" sz="2200" dirty="0">
                <a:latin typeface="Times New Roman" pitchFamily="18" charset="0"/>
                <a:cs typeface="Times New Roman" pitchFamily="18" charset="0"/>
              </a:rPr>
              <a:t>3. Mai </a:t>
            </a:r>
            <a:r>
              <a:rPr lang="en-US" sz="2200" dirty="0" err="1">
                <a:latin typeface="Times New Roman" pitchFamily="18" charset="0"/>
                <a:cs typeface="Times New Roman" pitchFamily="18" charset="0"/>
              </a:rPr>
              <a:t>hỏi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Đào</a:t>
            </a:r>
            <a:r>
              <a:rPr lang="en-US" sz="2200" dirty="0">
                <a:latin typeface="Times New Roman" pitchFamily="18" charset="0"/>
                <a:cs typeface="Times New Roman" pitchFamily="18" charset="0"/>
              </a:rPr>
              <a:t>:</a:t>
            </a:r>
          </a:p>
          <a:p>
            <a:pPr algn="just"/>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lớn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cậu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gì</a:t>
            </a:r>
            <a:r>
              <a:rPr lang="en-US" sz="2200" dirty="0">
                <a:latin typeface="Times New Roman" pitchFamily="18" charset="0"/>
                <a:cs typeface="Times New Roman" pitchFamily="18" charset="0"/>
              </a:rPr>
              <a:t>? </a:t>
            </a:r>
            <a:endParaRPr lang="vi-VN" sz="2200" dirty="0">
              <a:latin typeface="Times New Roman" pitchFamily="18" charset="0"/>
              <a:cs typeface="Times New Roman" pitchFamily="18" charset="0"/>
            </a:endParaRPr>
          </a:p>
        </p:txBody>
      </p:sp>
      <p:sp>
        <p:nvSpPr>
          <p:cNvPr id="2" name="Rectangle 1"/>
          <p:cNvSpPr/>
          <p:nvPr/>
        </p:nvSpPr>
        <p:spPr>
          <a:xfrm>
            <a:off x="5901976" y="771329"/>
            <a:ext cx="3203848" cy="1446550"/>
          </a:xfrm>
          <a:prstGeom prst="rect">
            <a:avLst/>
          </a:prstGeom>
        </p:spPr>
        <p:txBody>
          <a:bodyPr wrap="square">
            <a:spAutoFit/>
          </a:bodyPr>
          <a:lstStyle/>
          <a:p>
            <a:pPr algn="just"/>
            <a:r>
              <a:rPr lang="en-US" sz="2200" dirty="0">
                <a:latin typeface="Times New Roman" pitchFamily="18" charset="0"/>
                <a:cs typeface="Times New Roman" pitchFamily="18" charset="0"/>
              </a:rPr>
              <a:t>a. </a:t>
            </a:r>
            <a:r>
              <a:rPr lang="en-US" sz="2200" dirty="0" err="1">
                <a:latin typeface="Times New Roman" pitchFamily="18" charset="0"/>
                <a:cs typeface="Times New Roman" pitchFamily="18" charset="0"/>
              </a:rPr>
              <a:t>Báo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bộ</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sau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phối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hợp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dấu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đầu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dòng</a:t>
            </a:r>
            <a:r>
              <a:rPr lang="en-US" sz="2200" dirty="0">
                <a:latin typeface="Times New Roman" pitchFamily="18" charset="0"/>
                <a:cs typeface="Times New Roman" pitchFamily="18" charset="0"/>
              </a:rPr>
              <a:t>).</a:t>
            </a:r>
          </a:p>
        </p:txBody>
      </p:sp>
      <p:sp>
        <p:nvSpPr>
          <p:cNvPr id="4" name="Rectangle 3"/>
          <p:cNvSpPr/>
          <p:nvPr/>
        </p:nvSpPr>
        <p:spPr>
          <a:xfrm>
            <a:off x="5878225" y="2299936"/>
            <a:ext cx="3265777" cy="1446550"/>
          </a:xfrm>
          <a:prstGeom prst="rect">
            <a:avLst/>
          </a:prstGeom>
        </p:spPr>
        <p:txBody>
          <a:bodyPr wrap="square">
            <a:spAutoFit/>
          </a:bodyPr>
          <a:lstStyle/>
          <a:p>
            <a:pPr algn="just"/>
            <a:r>
              <a:rPr lang="en-US" sz="2200" dirty="0">
                <a:latin typeface="Times New Roman" pitchFamily="18" charset="0"/>
                <a:cs typeface="Times New Roman" pitchFamily="18" charset="0"/>
              </a:rPr>
              <a:t>b. </a:t>
            </a:r>
            <a:r>
              <a:rPr lang="en-US" sz="2200" dirty="0" err="1">
                <a:latin typeface="Times New Roman" pitchFamily="18" charset="0"/>
                <a:cs typeface="Times New Roman" pitchFamily="18" charset="0"/>
              </a:rPr>
              <a:t>Báo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bộ</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sau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phối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hợp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dấu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ngoặc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kép</a:t>
            </a:r>
            <a:r>
              <a:rPr lang="en-US" sz="2200" dirty="0">
                <a:latin typeface="Times New Roman" pitchFamily="18" charset="0"/>
                <a:cs typeface="Times New Roman" pitchFamily="18" charset="0"/>
              </a:rPr>
              <a:t>).</a:t>
            </a:r>
          </a:p>
        </p:txBody>
      </p:sp>
      <p:sp>
        <p:nvSpPr>
          <p:cNvPr id="5" name="Rectangle 4"/>
          <p:cNvSpPr/>
          <p:nvPr/>
        </p:nvSpPr>
        <p:spPr>
          <a:xfrm>
            <a:off x="5919381" y="3885253"/>
            <a:ext cx="3200872" cy="1107996"/>
          </a:xfrm>
          <a:prstGeom prst="rect">
            <a:avLst/>
          </a:prstGeom>
          <a:noFill/>
        </p:spPr>
        <p:txBody>
          <a:bodyPr wrap="square">
            <a:spAutoFit/>
          </a:bodyPr>
          <a:lstStyle/>
          <a:p>
            <a:pPr algn="just"/>
            <a:r>
              <a:rPr lang="en-US" sz="2200" dirty="0">
                <a:latin typeface="Times New Roman" pitchFamily="18" charset="0"/>
                <a:cs typeface="Times New Roman" pitchFamily="18" charset="0"/>
              </a:rPr>
              <a:t>c. </a:t>
            </a:r>
            <a:r>
              <a:rPr lang="en-US" sz="2200" dirty="0" err="1">
                <a:latin typeface="Times New Roman" pitchFamily="18" charset="0"/>
                <a:cs typeface="Times New Roman" pitchFamily="18" charset="0"/>
              </a:rPr>
              <a:t>Báo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bộ</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sau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bộ</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trước</a:t>
            </a:r>
            <a:endParaRPr lang="en-US" sz="2200" dirty="0">
              <a:latin typeface="Times New Roman" pitchFamily="18" charset="0"/>
              <a:cs typeface="Times New Roman" pitchFamily="18" charset="0"/>
            </a:endParaRPr>
          </a:p>
        </p:txBody>
      </p:sp>
      <p:cxnSp>
        <p:nvCxnSpPr>
          <p:cNvPr id="13" name="Straight Connector 12"/>
          <p:cNvCxnSpPr/>
          <p:nvPr/>
        </p:nvCxnSpPr>
        <p:spPr>
          <a:xfrm>
            <a:off x="4788024" y="1554100"/>
            <a:ext cx="1113952" cy="156911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81966" y="2873829"/>
            <a:ext cx="1096261" cy="173897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728156" y="1329613"/>
            <a:ext cx="1150071" cy="3283193"/>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pic>
        <p:nvPicPr>
          <p:cNvPr id="2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70824" y="4607084"/>
            <a:ext cx="563675" cy="563675"/>
          </a:xfrm>
          <a:prstGeom prst="rect">
            <a:avLst/>
          </a:prstGeom>
        </p:spPr>
      </p:pic>
    </p:spTree>
    <p:extLst>
      <p:ext uri="{BB962C8B-B14F-4D97-AF65-F5344CB8AC3E}">
        <p14:creationId xmlns:p14="http://schemas.microsoft.com/office/powerpoint/2010/main" val="34249676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7077" fill="hold"/>
                                        <p:tgtEl>
                                          <p:spTgt spid="20"/>
                                        </p:tgtEl>
                                      </p:cBhvr>
                                    </p:cmd>
                                  </p:childTnLst>
                                </p:cTn>
                              </p:par>
                            </p:childTnLst>
                          </p:cTn>
                        </p:par>
                      </p:childTnLst>
                    </p:cTn>
                  </p:par>
                </p:childTnLst>
              </p:cTn>
              <p:nextCondLst>
                <p:cond evt="onClick" delay="0">
                  <p:tgtEl>
                    <p:spTgt spid="20"/>
                  </p:tgtEl>
                </p:cond>
              </p:nextCondLst>
            </p:seq>
            <p:audio>
              <p:cMediaNode vol="80000">
                <p:cTn id="51" fill="hold" display="0">
                  <p:stCondLst>
                    <p:cond delay="indefinite"/>
                  </p:stCondLst>
                  <p:endCondLst>
                    <p:cond evt="onStopAudio" delay="0">
                      <p:tgtEl>
                        <p:sldTgt/>
                      </p:tgtEl>
                    </p:cond>
                  </p:endCondLst>
                </p:cTn>
                <p:tgtEl>
                  <p:spTgt spid="20"/>
                </p:tgtEl>
              </p:cMediaNode>
            </p:audio>
          </p:childTnLst>
        </p:cTn>
      </p:par>
    </p:tnLst>
    <p:bldLst>
      <p:bldP spid="7" grpId="0"/>
      <p:bldP spid="3" grpId="0"/>
      <p:bldP spid="8" grpId="0"/>
      <p:bldP spid="9" grpId="0"/>
      <p:bldP spid="2"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ọn bộ 50 phông nền powerpoint dễ thương, ấn tượng | ADV Solu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202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3380" y="303499"/>
            <a:ext cx="8397240" cy="1569660"/>
          </a:xfrm>
          <a:prstGeom prst="rect">
            <a:avLst/>
          </a:prstGeom>
        </p:spPr>
        <p:txBody>
          <a:bodyPr wrap="square">
            <a:spAutoFit/>
          </a:bodyPr>
          <a:lstStyle/>
          <a:p>
            <a:pPr algn="just"/>
            <a:r>
              <a:rPr lang="en-US" sz="2400" b="1" dirty="0">
                <a:solidFill>
                  <a:srgbClr val="3333CC"/>
                </a:solidFill>
                <a:latin typeface="Times New Roman" pitchFamily="18" charset="0"/>
                <a:cs typeface="Times New Roman" pitchFamily="18" charset="0"/>
              </a:rPr>
              <a:t>2. </a:t>
            </a:r>
            <a:r>
              <a:rPr lang="en-US" sz="2400" b="1" dirty="0" err="1">
                <a:solidFill>
                  <a:srgbClr val="3333CC"/>
                </a:solidFill>
                <a:latin typeface="Times New Roman" pitchFamily="18" charset="0"/>
                <a:cs typeface="Times New Roman" pitchFamily="18" charset="0"/>
              </a:rPr>
              <a:t>Viết</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một</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đoạn</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văn</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theo</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truyện</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Nàng</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tiên</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Ốc</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trong</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đó</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có</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ít</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nhất</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hai</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lần</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dùng</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dấu</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hai</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chấm</a:t>
            </a:r>
            <a:r>
              <a:rPr lang="en-US" sz="2400" b="1" dirty="0">
                <a:solidFill>
                  <a:srgbClr val="3333CC"/>
                </a:solidFill>
                <a:latin typeface="Times New Roman" pitchFamily="18" charset="0"/>
                <a:cs typeface="Times New Roman" pitchFamily="18" charset="0"/>
              </a:rPr>
              <a:t>:</a:t>
            </a:r>
          </a:p>
          <a:p>
            <a:pPr algn="just"/>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Một</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lần</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dấu</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hai</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chấm</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dùng</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để</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giải</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thích</a:t>
            </a:r>
            <a:r>
              <a:rPr lang="en-US" sz="2400" b="1" dirty="0">
                <a:solidFill>
                  <a:srgbClr val="3333CC"/>
                </a:solidFill>
                <a:latin typeface="Times New Roman" pitchFamily="18" charset="0"/>
                <a:cs typeface="Times New Roman" pitchFamily="18" charset="0"/>
              </a:rPr>
              <a:t>.</a:t>
            </a:r>
          </a:p>
          <a:p>
            <a:pPr algn="just"/>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Một</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lần</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dấu</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hai</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chấm</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dùng</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để</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dẫn</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lời</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nhân</a:t>
            </a:r>
            <a:r>
              <a:rPr lang="en-US" sz="2400" b="1" dirty="0">
                <a:solidFill>
                  <a:srgbClr val="3333CC"/>
                </a:solidFill>
                <a:latin typeface="Times New Roman" pitchFamily="18" charset="0"/>
                <a:cs typeface="Times New Roman" pitchFamily="18" charset="0"/>
              </a:rPr>
              <a:t> </a:t>
            </a:r>
            <a:r>
              <a:rPr lang="en-US" sz="2400" b="1" dirty="0" err="1">
                <a:solidFill>
                  <a:srgbClr val="3333CC"/>
                </a:solidFill>
                <a:latin typeface="Times New Roman" pitchFamily="18" charset="0"/>
                <a:cs typeface="Times New Roman" pitchFamily="18" charset="0"/>
              </a:rPr>
              <a:t>vật</a:t>
            </a:r>
            <a:r>
              <a:rPr lang="en-US" sz="2400" b="1" dirty="0">
                <a:solidFill>
                  <a:srgbClr val="3333CC"/>
                </a:solidFill>
                <a:latin typeface="Times New Roman" pitchFamily="18" charset="0"/>
                <a:cs typeface="Times New Roman" pitchFamily="18" charset="0"/>
              </a:rPr>
              <a:t>. </a:t>
            </a:r>
          </a:p>
        </p:txBody>
      </p:sp>
      <p:sp>
        <p:nvSpPr>
          <p:cNvPr id="3" name="Rectangle 2"/>
          <p:cNvSpPr/>
          <p:nvPr/>
        </p:nvSpPr>
        <p:spPr>
          <a:xfrm>
            <a:off x="2171700" y="1829346"/>
            <a:ext cx="6598920"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b="1" i="1" dirty="0" err="1">
                <a:latin typeface="Times New Roman" pitchFamily="18" charset="0"/>
                <a:cs typeface="Times New Roman" pitchFamily="18" charset="0"/>
              </a:rPr>
              <a:t>Hướng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dẫn</a:t>
            </a:r>
            <a:r>
              <a:rPr lang="en-US" sz="2000" b="1" i="1" dirty="0">
                <a:latin typeface="Times New Roman" pitchFamily="18" charset="0"/>
                <a:cs typeface="Times New Roman" pitchFamily="18" charset="0"/>
              </a:rPr>
              <a:t>:</a:t>
            </a:r>
          </a:p>
          <a:p>
            <a:pPr marL="342900" indent="-342900" algn="just">
              <a:buAutoNum type="arabicPeriod"/>
            </a:pPr>
            <a:r>
              <a:rPr lang="en-US" sz="2000" b="1" i="1" dirty="0">
                <a:latin typeface="Times New Roman" pitchFamily="18" charset="0"/>
                <a:cs typeface="Times New Roman" pitchFamily="18" charset="0"/>
              </a:rPr>
              <a:t>Con </a:t>
            </a:r>
            <a:r>
              <a:rPr lang="en-US" sz="2000" b="1" i="1" dirty="0" err="1">
                <a:latin typeface="Times New Roman" pitchFamily="18" charset="0"/>
                <a:cs typeface="Times New Roman" pitchFamily="18" charset="0"/>
              </a:rPr>
              <a:t>chọn</a:t>
            </a:r>
            <a:r>
              <a:rPr lang="en-US" sz="2000" b="1" i="1" dirty="0">
                <a:latin typeface="Times New Roman" pitchFamily="18" charset="0"/>
                <a:cs typeface="Times New Roman" pitchFamily="18" charset="0"/>
              </a:rPr>
              <a:t> 1 </a:t>
            </a:r>
            <a:r>
              <a:rPr lang="en-US" sz="2000" b="1" i="1" dirty="0" err="1">
                <a:latin typeface="Times New Roman" pitchFamily="18" charset="0"/>
                <a:cs typeface="Times New Roman" pitchFamily="18" charset="0"/>
              </a:rPr>
              <a:t>hoặc</a:t>
            </a:r>
            <a:r>
              <a:rPr lang="en-US" sz="2000" b="1" i="1" dirty="0">
                <a:latin typeface="Times New Roman" pitchFamily="18" charset="0"/>
                <a:cs typeface="Times New Roman" pitchFamily="18" charset="0"/>
              </a:rPr>
              <a:t> 2 </a:t>
            </a:r>
            <a:r>
              <a:rPr lang="en-US" sz="2000" b="1" i="1" dirty="0" err="1">
                <a:latin typeface="Times New Roman" pitchFamily="18" charset="0"/>
                <a:cs typeface="Times New Roman" pitchFamily="18" charset="0"/>
              </a:rPr>
              <a:t>đoạn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truyện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trong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bài</a:t>
            </a:r>
            <a:r>
              <a:rPr lang="en-US" sz="2000" b="1" i="1" dirty="0">
                <a:latin typeface="Times New Roman" pitchFamily="18" charset="0"/>
                <a:cs typeface="Times New Roman" pitchFamily="18" charset="0"/>
              </a:rPr>
              <a:t>.</a:t>
            </a:r>
          </a:p>
          <a:p>
            <a:pPr marL="342900" indent="-342900" algn="just">
              <a:buAutoNum type="arabicPeriod"/>
            </a:pPr>
            <a:r>
              <a:rPr lang="en-US" sz="2000" b="1" i="1" dirty="0" err="1">
                <a:latin typeface="Times New Roman" pitchFamily="18" charset="0"/>
                <a:cs typeface="Times New Roman" pitchFamily="18" charset="0"/>
              </a:rPr>
              <a:t>Chuyển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thành</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lời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kể</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của</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mình</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để</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viết</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văn</a:t>
            </a:r>
            <a:r>
              <a:rPr lang="en-US" sz="2000" b="1" i="1" dirty="0">
                <a:latin typeface="Times New Roman" pitchFamily="18" charset="0"/>
                <a:cs typeface="Times New Roman" pitchFamily="18" charset="0"/>
              </a:rPr>
              <a:t>.</a:t>
            </a:r>
          </a:p>
          <a:p>
            <a:pPr marL="342900" indent="-342900" algn="just">
              <a:buAutoNum type="arabicPeriod"/>
            </a:pPr>
            <a:r>
              <a:rPr lang="en-US" sz="2000" b="1" i="1" dirty="0" err="1">
                <a:latin typeface="Times New Roman" pitchFamily="18" charset="0"/>
                <a:cs typeface="Times New Roman" pitchFamily="18" charset="0"/>
              </a:rPr>
              <a:t>Trong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đoạn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văn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cần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ít</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nhất</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hai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lần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dùng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dấu</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hai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chấm</a:t>
            </a:r>
            <a:r>
              <a:rPr lang="en-US" sz="2000" b="1" i="1" dirty="0">
                <a:latin typeface="Times New Roman" pitchFamily="18" charset="0"/>
                <a:cs typeface="Times New Roman" pitchFamily="18" charset="0"/>
              </a:rPr>
              <a:t>: </a:t>
            </a:r>
          </a:p>
          <a:p>
            <a:pPr algn="just"/>
            <a:r>
              <a:rPr lang="en-US" sz="2000" b="1" i="1" dirty="0">
                <a:latin typeface="Times New Roman" pitchFamily="18" charset="0"/>
                <a:cs typeface="Times New Roman" pitchFamily="18" charset="0"/>
              </a:rPr>
              <a:t>     - </a:t>
            </a:r>
            <a:r>
              <a:rPr lang="en-US" sz="2000" b="1" i="1" dirty="0" err="1">
                <a:latin typeface="Times New Roman" pitchFamily="18" charset="0"/>
                <a:cs typeface="Times New Roman" pitchFamily="18" charset="0"/>
              </a:rPr>
              <a:t>Một</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lần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dấu</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hai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chấm</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dùng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để</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giải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thích</a:t>
            </a:r>
            <a:r>
              <a:rPr lang="en-US" sz="2000" b="1" i="1" dirty="0">
                <a:latin typeface="Times New Roman" pitchFamily="18" charset="0"/>
                <a:cs typeface="Times New Roman" pitchFamily="18" charset="0"/>
              </a:rPr>
              <a:t>.</a:t>
            </a:r>
          </a:p>
          <a:p>
            <a:pPr algn="just"/>
            <a:r>
              <a:rPr lang="en-US" sz="2000" b="1" i="1" dirty="0">
                <a:latin typeface="Times New Roman" pitchFamily="18" charset="0"/>
                <a:cs typeface="Times New Roman" pitchFamily="18" charset="0"/>
              </a:rPr>
              <a:t>     - </a:t>
            </a:r>
            <a:r>
              <a:rPr lang="en-US" sz="2000" b="1" i="1" dirty="0" err="1">
                <a:latin typeface="Times New Roman" pitchFamily="18" charset="0"/>
                <a:cs typeface="Times New Roman" pitchFamily="18" charset="0"/>
              </a:rPr>
              <a:t>Một</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lần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dấu</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hai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chấm</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dùng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để</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dẫn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lời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nhân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vật</a:t>
            </a:r>
            <a:r>
              <a:rPr lang="en-US" sz="2000" b="1" i="1" dirty="0">
                <a:latin typeface="Times New Roman" pitchFamily="18" charset="0"/>
                <a:cs typeface="Times New Roman" pitchFamily="18" charset="0"/>
              </a:rPr>
              <a:t>. </a:t>
            </a:r>
            <a:endParaRPr lang="vi-VN"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228529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circle(in)">
                                      <p:cBhvr>
                                        <p:cTn id="17" dur="2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circle(in)">
                                      <p:cBhvr>
                                        <p:cTn id="22" dur="2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barn(inVertical)">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barn(inVertical)">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barn(inVertical)">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barn(inVertical)">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barn(inVertical)">
                                      <p:cBhvr>
                                        <p:cTn id="5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ọn bộ 50 phông nền powerpoint dễ thương, ấn tượng | ADV Solu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6220" y="441960"/>
            <a:ext cx="8671560" cy="286232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b="1" dirty="0" err="1">
                <a:latin typeface="Times New Roman" pitchFamily="18" charset="0"/>
                <a:cs typeface="Times New Roman" pitchFamily="18" charset="0"/>
              </a:rPr>
              <a:t>Ví</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dụ</a:t>
            </a:r>
            <a:r>
              <a:rPr lang="en-US" sz="2000" b="1" dirty="0">
                <a:latin typeface="Times New Roman" pitchFamily="18" charset="0"/>
                <a:cs typeface="Times New Roman" pitchFamily="18" charset="0"/>
              </a:rPr>
              <a:t>: </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Bà lão nhẹ nhàng bước nhanh đến chum nước cầm chiếc vỏ ốc lên và đập vỡ.</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Nàng tiên </a:t>
            </a:r>
            <a:r>
              <a:rPr lang="en-US" sz="2000" dirty="0">
                <a:latin typeface="Times New Roman" pitchFamily="18" charset="0"/>
                <a:cs typeface="Times New Roman" pitchFamily="18" charset="0"/>
              </a:rPr>
              <a:t>Ố</a:t>
            </a:r>
            <a:r>
              <a:rPr lang="vi-VN" sz="2000" dirty="0">
                <a:latin typeface="Times New Roman" pitchFamily="18" charset="0"/>
                <a:cs typeface="Times New Roman" pitchFamily="18" charset="0"/>
              </a:rPr>
              <a:t>c giật mình, định chạy nhanh đến chum nước nhưng đã </a:t>
            </a:r>
            <a:r>
              <a:rPr lang="en-US" sz="2000" dirty="0" err="1">
                <a:latin typeface="Times New Roman" pitchFamily="18" charset="0"/>
                <a:cs typeface="Times New Roman" pitchFamily="18" charset="0"/>
              </a:rPr>
              <a:t>muộn</a:t>
            </a:r>
            <a:r>
              <a:rPr lang="vi-VN"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chiếc</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vỏ ốc </a:t>
            </a:r>
            <a:r>
              <a:rPr lang="en-US" sz="2000" dirty="0" err="1">
                <a:latin typeface="Times New Roman" pitchFamily="18" charset="0"/>
                <a:cs typeface="Times New Roman" pitchFamily="18" charset="0"/>
              </a:rPr>
              <a:t>xanh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biêng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biếc</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đã vỡ. Bà lão ôm lấy nàng dịu dàng nói</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a:t>
            </a:r>
          </a:p>
          <a:p>
            <a:pPr algn="just"/>
            <a:r>
              <a:rPr lang="vi-VN" sz="2000" dirty="0">
                <a:latin typeface="Times New Roman" pitchFamily="18" charset="0"/>
                <a:cs typeface="Times New Roman" pitchFamily="18" charset="0"/>
              </a:rPr>
              <a:t>- Con hãy ở đây với mẹ!</a:t>
            </a:r>
            <a:endParaRPr lang="en-US" sz="2000" dirty="0">
              <a:latin typeface="Times New Roman" pitchFamily="18" charset="0"/>
              <a:cs typeface="Times New Roman" pitchFamily="18" charset="0"/>
            </a:endParaRPr>
          </a:p>
          <a:p>
            <a:pPr marL="257175" indent="-257175" algn="just">
              <a:buFont typeface="Wingdings"/>
              <a:buChar char="à"/>
            </a:pPr>
            <a:r>
              <a:rPr lang="vi-VN" sz="2000" b="1" i="1" dirty="0">
                <a:latin typeface="Times New Roman" pitchFamily="18" charset="0"/>
                <a:cs typeface="Times New Roman" pitchFamily="18" charset="0"/>
              </a:rPr>
              <a:t>Dấu hai chấm đầu </a:t>
            </a:r>
            <a:r>
              <a:rPr lang="en-US" sz="2000" b="1" i="1" dirty="0" err="1">
                <a:latin typeface="Times New Roman" pitchFamily="18" charset="0"/>
                <a:cs typeface="Times New Roman" pitchFamily="18" charset="0"/>
              </a:rPr>
              <a:t>báo</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hiệu</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bộ</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phận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đứng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sau</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là</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lời</a:t>
            </a: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giải thích cho bộ phận đứng trước </a:t>
            </a:r>
            <a:r>
              <a:rPr lang="en-US" sz="2000" b="1" i="1" dirty="0">
                <a:latin typeface="Times New Roman" pitchFamily="18" charset="0"/>
                <a:cs typeface="Times New Roman" pitchFamily="18" charset="0"/>
              </a:rPr>
              <a:t>“</a:t>
            </a:r>
            <a:r>
              <a:rPr lang="vi-VN" sz="2000" b="1" i="1" dirty="0">
                <a:latin typeface="Times New Roman" pitchFamily="18" charset="0"/>
                <a:cs typeface="Times New Roman" pitchFamily="18" charset="0"/>
              </a:rPr>
              <a:t>đã </a:t>
            </a:r>
            <a:r>
              <a:rPr lang="en-US" sz="2000" b="1" i="1" dirty="0" err="1">
                <a:latin typeface="Times New Roman" pitchFamily="18" charset="0"/>
                <a:cs typeface="Times New Roman" pitchFamily="18" charset="0"/>
              </a:rPr>
              <a:t>muộn</a:t>
            </a:r>
            <a:r>
              <a:rPr lang="en-US" sz="2000" b="1" i="1" dirty="0">
                <a:latin typeface="Times New Roman" pitchFamily="18" charset="0"/>
                <a:cs typeface="Times New Roman" pitchFamily="18" charset="0"/>
              </a:rPr>
              <a:t>”.</a:t>
            </a:r>
          </a:p>
          <a:p>
            <a:pPr marL="257175" indent="-257175" algn="just">
              <a:buFont typeface="Wingdings"/>
              <a:buChar char="à"/>
            </a:pPr>
            <a:r>
              <a:rPr lang="vi-VN" sz="2000" b="1" i="1" dirty="0">
                <a:latin typeface="Times New Roman" pitchFamily="18" charset="0"/>
                <a:cs typeface="Times New Roman" pitchFamily="18" charset="0"/>
              </a:rPr>
              <a:t>Dấu hai chấm sau (phối hợp với dấu gạch đầu dòng) báo hiệu bộ phận đứng sau là lời bà lão nói với nàng tiên </a:t>
            </a:r>
            <a:r>
              <a:rPr lang="en-US" sz="2000" b="1" i="1" dirty="0">
                <a:latin typeface="Times New Roman" pitchFamily="18" charset="0"/>
                <a:cs typeface="Times New Roman" pitchFamily="18" charset="0"/>
              </a:rPr>
              <a:t>Ố</a:t>
            </a:r>
            <a:r>
              <a:rPr lang="vi-VN" sz="2000" b="1" i="1" dirty="0">
                <a:latin typeface="Times New Roman" pitchFamily="18" charset="0"/>
                <a:cs typeface="Times New Roman" pitchFamily="18" charset="0"/>
              </a:rPr>
              <a:t>c.</a:t>
            </a:r>
          </a:p>
        </p:txBody>
      </p:sp>
      <p:sp>
        <p:nvSpPr>
          <p:cNvPr id="5" name="Oval 4"/>
          <p:cNvSpPr/>
          <p:nvPr/>
        </p:nvSpPr>
        <p:spPr>
          <a:xfrm>
            <a:off x="7778391" y="1141182"/>
            <a:ext cx="162018" cy="3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Oval 5"/>
          <p:cNvSpPr/>
          <p:nvPr/>
        </p:nvSpPr>
        <p:spPr>
          <a:xfrm>
            <a:off x="6286500" y="1391525"/>
            <a:ext cx="266699" cy="3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4846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6163824" y="1184890"/>
            <a:ext cx="3121152" cy="3863340"/>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6660232" y="95270"/>
            <a:ext cx="2001416" cy="2292096"/>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482352" y="83446"/>
            <a:ext cx="5681472" cy="4840224"/>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0" y="2886644"/>
            <a:ext cx="1962912" cy="2292096"/>
          </a:xfrm>
          <a:prstGeom prst="rect">
            <a:avLst/>
          </a:prstGeom>
        </p:spPr>
      </p:pic>
      <p:sp>
        <p:nvSpPr>
          <p:cNvPr id="8" name="TextBox 7"/>
          <p:cNvSpPr txBox="1"/>
          <p:nvPr/>
        </p:nvSpPr>
        <p:spPr>
          <a:xfrm>
            <a:off x="1584684" y="1455477"/>
            <a:ext cx="3960440" cy="1886927"/>
          </a:xfrm>
          <a:prstGeom prst="rect">
            <a:avLst/>
          </a:prstGeom>
          <a:noFill/>
          <a:ln>
            <a:noFill/>
          </a:ln>
        </p:spPr>
        <p:txBody>
          <a:bodyPr wrap="square" rtlCol="0">
            <a:spAutoFit/>
          </a:bodyPr>
          <a:lstStyle/>
          <a:p>
            <a:pPr algn="just">
              <a:lnSpc>
                <a:spcPct val="150000"/>
              </a:lnSpc>
            </a:pPr>
            <a:r>
              <a:rPr lang="en-US" altLang="en-US" sz="2700" b="1" dirty="0" err="1">
                <a:solidFill>
                  <a:srgbClr val="000000"/>
                </a:solidFill>
                <a:latin typeface="Times New Roman" panose="02020603050405020304" pitchFamily="18" charset="0"/>
                <a:cs typeface="Times New Roman" panose="02020603050405020304" pitchFamily="18" charset="0"/>
              </a:rPr>
              <a:t>Tìm</a:t>
            </a:r>
            <a:r>
              <a:rPr lang="en-US" altLang="en-US" sz="2700" b="1" dirty="0">
                <a:solidFill>
                  <a:srgbClr val="000000"/>
                </a:solidFill>
                <a:latin typeface="Times New Roman" panose="02020603050405020304" pitchFamily="18" charset="0"/>
                <a:cs typeface="Times New Roman" panose="02020603050405020304" pitchFamily="18" charset="0"/>
              </a:rPr>
              <a:t> </a:t>
            </a:r>
            <a:r>
              <a:rPr lang="en-US" altLang="en-US" sz="2700" b="1" dirty="0" err="1">
                <a:solidFill>
                  <a:srgbClr val="000000"/>
                </a:solidFill>
                <a:latin typeface="Times New Roman" panose="02020603050405020304" pitchFamily="18" charset="0"/>
                <a:cs typeface="Times New Roman" panose="02020603050405020304" pitchFamily="18" charset="0"/>
              </a:rPr>
              <a:t>các</a:t>
            </a:r>
            <a:r>
              <a:rPr lang="en-US" altLang="en-US" sz="2700" b="1" dirty="0">
                <a:solidFill>
                  <a:srgbClr val="000000"/>
                </a:solidFill>
                <a:latin typeface="Times New Roman" panose="02020603050405020304" pitchFamily="18" charset="0"/>
                <a:cs typeface="Times New Roman" panose="02020603050405020304" pitchFamily="18" charset="0"/>
              </a:rPr>
              <a:t> </a:t>
            </a:r>
            <a:r>
              <a:rPr lang="en-US" altLang="en-US" sz="2700" b="1" dirty="0" err="1">
                <a:solidFill>
                  <a:srgbClr val="000000"/>
                </a:solidFill>
                <a:latin typeface="Times New Roman" panose="02020603050405020304" pitchFamily="18" charset="0"/>
                <a:cs typeface="Times New Roman" panose="02020603050405020304" pitchFamily="18" charset="0"/>
              </a:rPr>
              <a:t>từ</a:t>
            </a:r>
            <a:r>
              <a:rPr lang="en-US" altLang="en-US" sz="2700" b="1" dirty="0">
                <a:solidFill>
                  <a:srgbClr val="000000"/>
                </a:solidFill>
                <a:latin typeface="Times New Roman" panose="02020603050405020304" pitchFamily="18" charset="0"/>
                <a:cs typeface="Times New Roman" panose="02020603050405020304" pitchFamily="18" charset="0"/>
              </a:rPr>
              <a:t> </a:t>
            </a:r>
            <a:r>
              <a:rPr lang="en-US" altLang="en-US" sz="2700" b="1" dirty="0" err="1">
                <a:solidFill>
                  <a:srgbClr val="000000"/>
                </a:solidFill>
                <a:latin typeface="Times New Roman" panose="02020603050405020304" pitchFamily="18" charset="0"/>
                <a:cs typeface="Times New Roman" panose="02020603050405020304" pitchFamily="18" charset="0"/>
              </a:rPr>
              <a:t>ngữ</a:t>
            </a:r>
            <a:r>
              <a:rPr lang="en-US" altLang="en-US" sz="2700" b="1" dirty="0">
                <a:solidFill>
                  <a:srgbClr val="000000"/>
                </a:solidFill>
                <a:latin typeface="Times New Roman" panose="02020603050405020304" pitchFamily="18" charset="0"/>
                <a:cs typeface="Times New Roman" panose="02020603050405020304" pitchFamily="18" charset="0"/>
              </a:rPr>
              <a:t> </a:t>
            </a:r>
            <a:r>
              <a:rPr lang="en-US" altLang="en-US" sz="2700" b="1" dirty="0" err="1">
                <a:solidFill>
                  <a:srgbClr val="000000"/>
                </a:solidFill>
                <a:latin typeface="Times New Roman" panose="02020603050405020304" pitchFamily="18" charset="0"/>
                <a:cs typeface="Times New Roman" panose="02020603050405020304" pitchFamily="18" charset="0"/>
              </a:rPr>
              <a:t>thể</a:t>
            </a:r>
            <a:r>
              <a:rPr lang="en-US" altLang="en-US" sz="2700" b="1" dirty="0">
                <a:solidFill>
                  <a:srgbClr val="000000"/>
                </a:solidFill>
                <a:latin typeface="Times New Roman" panose="02020603050405020304" pitchFamily="18" charset="0"/>
                <a:cs typeface="Times New Roman" panose="02020603050405020304" pitchFamily="18" charset="0"/>
              </a:rPr>
              <a:t> </a:t>
            </a:r>
            <a:r>
              <a:rPr lang="en-US" altLang="en-US" sz="2700" b="1" dirty="0" err="1">
                <a:solidFill>
                  <a:srgbClr val="000000"/>
                </a:solidFill>
                <a:latin typeface="Times New Roman" panose="02020603050405020304" pitchFamily="18" charset="0"/>
                <a:cs typeface="Times New Roman" panose="02020603050405020304" pitchFamily="18" charset="0"/>
              </a:rPr>
              <a:t>hiện</a:t>
            </a:r>
            <a:r>
              <a:rPr lang="en-US" altLang="en-US" sz="2700" b="1" dirty="0">
                <a:solidFill>
                  <a:srgbClr val="000000"/>
                </a:solidFill>
                <a:latin typeface="Times New Roman" panose="02020603050405020304" pitchFamily="18" charset="0"/>
                <a:cs typeface="Times New Roman" panose="02020603050405020304" pitchFamily="18" charset="0"/>
              </a:rPr>
              <a:t> </a:t>
            </a:r>
            <a:r>
              <a:rPr lang="en-US" altLang="en-US" sz="2700" b="1" dirty="0" err="1">
                <a:solidFill>
                  <a:srgbClr val="000000"/>
                </a:solidFill>
                <a:latin typeface="Times New Roman" panose="02020603050405020304" pitchFamily="18" charset="0"/>
                <a:cs typeface="Times New Roman" panose="02020603050405020304" pitchFamily="18" charset="0"/>
              </a:rPr>
              <a:t>lòng</a:t>
            </a:r>
            <a:r>
              <a:rPr lang="en-US" altLang="en-US" sz="2700" b="1" dirty="0">
                <a:solidFill>
                  <a:srgbClr val="000000"/>
                </a:solidFill>
                <a:latin typeface="Times New Roman" panose="02020603050405020304" pitchFamily="18" charset="0"/>
                <a:cs typeface="Times New Roman" panose="02020603050405020304" pitchFamily="18" charset="0"/>
              </a:rPr>
              <a:t> </a:t>
            </a:r>
            <a:r>
              <a:rPr lang="en-US" altLang="en-US" sz="2700" b="1" dirty="0" err="1">
                <a:solidFill>
                  <a:srgbClr val="000000"/>
                </a:solidFill>
                <a:latin typeface="Times New Roman" panose="02020603050405020304" pitchFamily="18" charset="0"/>
                <a:cs typeface="Times New Roman" panose="02020603050405020304" pitchFamily="18" charset="0"/>
              </a:rPr>
              <a:t>nhân</a:t>
            </a:r>
            <a:r>
              <a:rPr lang="en-US" altLang="en-US" sz="2700" b="1" dirty="0">
                <a:solidFill>
                  <a:srgbClr val="000000"/>
                </a:solidFill>
                <a:latin typeface="Times New Roman" panose="02020603050405020304" pitchFamily="18" charset="0"/>
                <a:cs typeface="Times New Roman" panose="02020603050405020304" pitchFamily="18" charset="0"/>
              </a:rPr>
              <a:t> </a:t>
            </a:r>
            <a:r>
              <a:rPr lang="en-US" altLang="en-US" sz="2700" b="1" dirty="0" err="1">
                <a:solidFill>
                  <a:srgbClr val="000000"/>
                </a:solidFill>
                <a:latin typeface="Times New Roman" panose="02020603050405020304" pitchFamily="18" charset="0"/>
                <a:cs typeface="Times New Roman" panose="02020603050405020304" pitchFamily="18" charset="0"/>
              </a:rPr>
              <a:t>hậu</a:t>
            </a:r>
            <a:r>
              <a:rPr lang="en-US" altLang="en-US" sz="2700" b="1" dirty="0">
                <a:solidFill>
                  <a:srgbClr val="000000"/>
                </a:solidFill>
                <a:latin typeface="Times New Roman" panose="02020603050405020304" pitchFamily="18" charset="0"/>
                <a:cs typeface="Times New Roman" panose="02020603050405020304" pitchFamily="18" charset="0"/>
              </a:rPr>
              <a:t>, </a:t>
            </a:r>
            <a:r>
              <a:rPr lang="en-US" altLang="en-US" sz="2700" b="1" dirty="0" err="1">
                <a:solidFill>
                  <a:srgbClr val="000000"/>
                </a:solidFill>
                <a:latin typeface="Times New Roman" panose="02020603050405020304" pitchFamily="18" charset="0"/>
                <a:cs typeface="Times New Roman" panose="02020603050405020304" pitchFamily="18" charset="0"/>
              </a:rPr>
              <a:t>tình</a:t>
            </a:r>
            <a:r>
              <a:rPr lang="en-US" altLang="en-US" sz="2700" b="1" dirty="0">
                <a:solidFill>
                  <a:srgbClr val="000000"/>
                </a:solidFill>
                <a:latin typeface="Times New Roman" panose="02020603050405020304" pitchFamily="18" charset="0"/>
                <a:cs typeface="Times New Roman" panose="02020603050405020304" pitchFamily="18" charset="0"/>
              </a:rPr>
              <a:t> </a:t>
            </a:r>
            <a:r>
              <a:rPr lang="en-US" altLang="en-US" sz="2700" b="1" dirty="0" err="1">
                <a:solidFill>
                  <a:srgbClr val="000000"/>
                </a:solidFill>
                <a:latin typeface="Times New Roman" panose="02020603050405020304" pitchFamily="18" charset="0"/>
                <a:cs typeface="Times New Roman" panose="02020603050405020304" pitchFamily="18" charset="0"/>
              </a:rPr>
              <a:t>cảm</a:t>
            </a:r>
            <a:r>
              <a:rPr lang="en-US" altLang="en-US" sz="2700" b="1" dirty="0">
                <a:solidFill>
                  <a:srgbClr val="000000"/>
                </a:solidFill>
                <a:latin typeface="Times New Roman" panose="02020603050405020304" pitchFamily="18" charset="0"/>
                <a:cs typeface="Times New Roman" panose="02020603050405020304" pitchFamily="18" charset="0"/>
              </a:rPr>
              <a:t> </a:t>
            </a:r>
            <a:r>
              <a:rPr lang="en-US" altLang="en-US" sz="2700" b="1" dirty="0" err="1">
                <a:solidFill>
                  <a:srgbClr val="000000"/>
                </a:solidFill>
                <a:latin typeface="Times New Roman" panose="02020603050405020304" pitchFamily="18" charset="0"/>
                <a:cs typeface="Times New Roman" panose="02020603050405020304" pitchFamily="18" charset="0"/>
              </a:rPr>
              <a:t>yêu</a:t>
            </a:r>
            <a:r>
              <a:rPr lang="en-US" altLang="en-US" sz="2700" b="1" dirty="0">
                <a:solidFill>
                  <a:srgbClr val="000000"/>
                </a:solidFill>
                <a:latin typeface="Times New Roman" panose="02020603050405020304" pitchFamily="18" charset="0"/>
                <a:cs typeface="Times New Roman" panose="02020603050405020304" pitchFamily="18" charset="0"/>
              </a:rPr>
              <a:t> </a:t>
            </a:r>
            <a:r>
              <a:rPr lang="en-US" altLang="en-US" sz="2700" b="1" dirty="0" err="1">
                <a:solidFill>
                  <a:srgbClr val="000000"/>
                </a:solidFill>
                <a:latin typeface="Times New Roman" panose="02020603050405020304" pitchFamily="18" charset="0"/>
                <a:cs typeface="Times New Roman" panose="02020603050405020304" pitchFamily="18" charset="0"/>
              </a:rPr>
              <a:t>thương</a:t>
            </a:r>
            <a:r>
              <a:rPr lang="en-US" altLang="en-US" sz="2700" b="1" dirty="0">
                <a:solidFill>
                  <a:srgbClr val="000000"/>
                </a:solidFill>
                <a:latin typeface="Times New Roman" panose="02020603050405020304" pitchFamily="18" charset="0"/>
                <a:cs typeface="Times New Roman" panose="02020603050405020304" pitchFamily="18" charset="0"/>
              </a:rPr>
              <a:t> </a:t>
            </a:r>
            <a:r>
              <a:rPr lang="en-US" altLang="en-US" sz="2700" b="1" dirty="0" err="1">
                <a:solidFill>
                  <a:srgbClr val="000000"/>
                </a:solidFill>
                <a:latin typeface="Times New Roman" panose="02020603050405020304" pitchFamily="18" charset="0"/>
                <a:cs typeface="Times New Roman" panose="02020603050405020304" pitchFamily="18" charset="0"/>
              </a:rPr>
              <a:t>đồng</a:t>
            </a:r>
            <a:r>
              <a:rPr lang="en-US" altLang="en-US" sz="2700" b="1" dirty="0">
                <a:solidFill>
                  <a:srgbClr val="000000"/>
                </a:solidFill>
                <a:latin typeface="Times New Roman" panose="02020603050405020304" pitchFamily="18" charset="0"/>
                <a:cs typeface="Times New Roman" panose="02020603050405020304" pitchFamily="18" charset="0"/>
              </a:rPr>
              <a:t> </a:t>
            </a:r>
            <a:r>
              <a:rPr lang="en-US" altLang="en-US" sz="2700" b="1" dirty="0" err="1">
                <a:solidFill>
                  <a:srgbClr val="000000"/>
                </a:solidFill>
                <a:latin typeface="Times New Roman" panose="02020603050405020304" pitchFamily="18" charset="0"/>
                <a:cs typeface="Times New Roman" panose="02020603050405020304" pitchFamily="18" charset="0"/>
              </a:rPr>
              <a:t>loại</a:t>
            </a:r>
            <a:r>
              <a:rPr lang="en-US" altLang="en-US" sz="2700" b="1" dirty="0">
                <a:solidFill>
                  <a:srgbClr val="000000"/>
                </a:solidFill>
                <a:latin typeface="Times New Roman" panose="02020603050405020304" pitchFamily="18" charset="0"/>
                <a:cs typeface="Times New Roman" panose="02020603050405020304" pitchFamily="18" charset="0"/>
              </a:rPr>
              <a:t>?</a:t>
            </a:r>
            <a:endParaRPr lang="en-US" altLang="zh-CN" sz="27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0" name="Right Arrow 8">
            <a:extLst>
              <a:ext uri="{FF2B5EF4-FFF2-40B4-BE49-F238E27FC236}">
                <a16:creationId xmlns:a16="http://schemas.microsoft.com/office/drawing/2014/main" id="{DFE84616-600F-458E-B540-0C997B8AA44E}"/>
              </a:ext>
            </a:extLst>
          </p:cNvPr>
          <p:cNvSpPr/>
          <p:nvPr/>
        </p:nvSpPr>
        <p:spPr>
          <a:xfrm>
            <a:off x="2049036" y="3313845"/>
            <a:ext cx="4114789" cy="1377441"/>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25" dirty="0" err="1">
                <a:latin typeface="Times New Roman" panose="02020603050405020304" pitchFamily="18" charset="0"/>
                <a:cs typeface="Times New Roman" panose="02020603050405020304" pitchFamily="18" charset="0"/>
              </a:rPr>
              <a:t>Hãy</a:t>
            </a:r>
            <a:r>
              <a:rPr lang="en-US" sz="2025" dirty="0">
                <a:latin typeface="Times New Roman" panose="02020603050405020304" pitchFamily="18" charset="0"/>
                <a:cs typeface="Times New Roman" panose="02020603050405020304" pitchFamily="18" charset="0"/>
              </a:rPr>
              <a:t> </a:t>
            </a:r>
            <a:r>
              <a:rPr lang="en-US" sz="2025" dirty="0" err="1">
                <a:latin typeface="Times New Roman" panose="02020603050405020304" pitchFamily="18" charset="0"/>
                <a:cs typeface="Times New Roman" panose="02020603050405020304" pitchFamily="18" charset="0"/>
              </a:rPr>
              <a:t>thật</a:t>
            </a:r>
            <a:r>
              <a:rPr lang="en-US" sz="2025" dirty="0">
                <a:latin typeface="Times New Roman" panose="02020603050405020304" pitchFamily="18" charset="0"/>
                <a:cs typeface="Times New Roman" panose="02020603050405020304" pitchFamily="18" charset="0"/>
              </a:rPr>
              <a:t> </a:t>
            </a:r>
            <a:r>
              <a:rPr lang="en-US" sz="2025" dirty="0" err="1">
                <a:latin typeface="Times New Roman" panose="02020603050405020304" pitchFamily="18" charset="0"/>
                <a:cs typeface="Times New Roman" panose="02020603050405020304" pitchFamily="18" charset="0"/>
              </a:rPr>
              <a:t>nhanh</a:t>
            </a:r>
            <a:r>
              <a:rPr lang="en-US" sz="2025" dirty="0">
                <a:latin typeface="Times New Roman" panose="02020603050405020304" pitchFamily="18" charset="0"/>
                <a:cs typeface="Times New Roman" panose="02020603050405020304" pitchFamily="18" charset="0"/>
              </a:rPr>
              <a:t> </a:t>
            </a:r>
            <a:r>
              <a:rPr lang="en-US" sz="2025" dirty="0" err="1">
                <a:latin typeface="Times New Roman" panose="02020603050405020304" pitchFamily="18" charset="0"/>
                <a:cs typeface="Times New Roman" panose="02020603050405020304" pitchFamily="18" charset="0"/>
              </a:rPr>
              <a:t>gõ</a:t>
            </a:r>
            <a:r>
              <a:rPr lang="en-US" sz="2025" dirty="0">
                <a:latin typeface="Times New Roman" panose="02020603050405020304" pitchFamily="18" charset="0"/>
                <a:cs typeface="Times New Roman" panose="02020603050405020304" pitchFamily="18" charset="0"/>
              </a:rPr>
              <a:t> </a:t>
            </a:r>
            <a:r>
              <a:rPr lang="en-US" sz="2025" dirty="0" err="1">
                <a:latin typeface="Times New Roman" panose="02020603050405020304" pitchFamily="18" charset="0"/>
                <a:cs typeface="Times New Roman" panose="02020603050405020304" pitchFamily="18" charset="0"/>
              </a:rPr>
              <a:t>từ</a:t>
            </a:r>
            <a:r>
              <a:rPr lang="en-US" sz="2025" dirty="0">
                <a:latin typeface="Times New Roman" panose="02020603050405020304" pitchFamily="18" charset="0"/>
                <a:cs typeface="Times New Roman" panose="02020603050405020304" pitchFamily="18" charset="0"/>
              </a:rPr>
              <a:t> </a:t>
            </a:r>
            <a:r>
              <a:rPr lang="en-US" sz="2025" dirty="0" err="1">
                <a:latin typeface="Times New Roman" panose="02020603050405020304" pitchFamily="18" charset="0"/>
                <a:cs typeface="Times New Roman" panose="02020603050405020304" pitchFamily="18" charset="0"/>
              </a:rPr>
              <a:t>tìm</a:t>
            </a:r>
            <a:r>
              <a:rPr lang="en-US" sz="2025" dirty="0">
                <a:latin typeface="Times New Roman" panose="02020603050405020304" pitchFamily="18" charset="0"/>
                <a:cs typeface="Times New Roman" panose="02020603050405020304" pitchFamily="18" charset="0"/>
              </a:rPr>
              <a:t> </a:t>
            </a:r>
            <a:r>
              <a:rPr lang="en-US" sz="2025" dirty="0" err="1">
                <a:latin typeface="Times New Roman" panose="02020603050405020304" pitchFamily="18" charset="0"/>
                <a:cs typeface="Times New Roman" panose="02020603050405020304" pitchFamily="18" charset="0"/>
              </a:rPr>
              <a:t>được</a:t>
            </a:r>
            <a:r>
              <a:rPr lang="en-US" sz="2025" dirty="0">
                <a:latin typeface="Times New Roman" panose="02020603050405020304" pitchFamily="18" charset="0"/>
                <a:cs typeface="Times New Roman" panose="02020603050405020304" pitchFamily="18" charset="0"/>
              </a:rPr>
              <a:t> </a:t>
            </a:r>
            <a:r>
              <a:rPr lang="en-US" sz="2025" dirty="0" err="1">
                <a:latin typeface="Times New Roman" panose="02020603050405020304" pitchFamily="18" charset="0"/>
                <a:cs typeface="Times New Roman" panose="02020603050405020304" pitchFamily="18" charset="0"/>
              </a:rPr>
              <a:t>vào</a:t>
            </a:r>
            <a:r>
              <a:rPr lang="en-US" sz="2025" dirty="0">
                <a:latin typeface="Times New Roman" panose="02020603050405020304" pitchFamily="18" charset="0"/>
                <a:cs typeface="Times New Roman" panose="02020603050405020304" pitchFamily="18" charset="0"/>
              </a:rPr>
              <a:t> </a:t>
            </a:r>
            <a:r>
              <a:rPr lang="en-US" sz="2025" dirty="0" err="1">
                <a:latin typeface="Times New Roman" panose="02020603050405020304" pitchFamily="18" charset="0"/>
                <a:cs typeface="Times New Roman" panose="02020603050405020304" pitchFamily="18" charset="0"/>
              </a:rPr>
              <a:t>khung</a:t>
            </a:r>
            <a:r>
              <a:rPr lang="en-US" sz="2025" dirty="0">
                <a:latin typeface="Times New Roman" panose="02020603050405020304" pitchFamily="18" charset="0"/>
                <a:cs typeface="Times New Roman" panose="02020603050405020304" pitchFamily="18" charset="0"/>
              </a:rPr>
              <a:t> CHAT</a:t>
            </a:r>
            <a:endParaRPr lang="vi-VN" sz="2025"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62528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ppt_w</p:attrName>
                                        </p:attrNameLst>
                                      </p:cBhvr>
                                      <p:tavLst>
                                        <p:tav tm="0" fmla="#ppt_w*sin(2.5*pi*$)">
                                          <p:val>
                                            <p:fltVal val="0"/>
                                          </p:val>
                                        </p:tav>
                                        <p:tav tm="100000">
                                          <p:val>
                                            <p:fltVal val="1"/>
                                          </p:val>
                                        </p:tav>
                                      </p:tavLst>
                                    </p:anim>
                                    <p:anim calcmode="lin" valueType="num">
                                      <p:cBhvr>
                                        <p:cTn id="14" dur="1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800" decel="100000"/>
                                        <p:tgtEl>
                                          <p:spTgt spid="6"/>
                                        </p:tgtEl>
                                      </p:cBhvr>
                                    </p:animEffect>
                                    <p:anim calcmode="lin" valueType="num">
                                      <p:cBhvr>
                                        <p:cTn id="20" dur="800" decel="100000" fill="hold"/>
                                        <p:tgtEl>
                                          <p:spTgt spid="6"/>
                                        </p:tgtEl>
                                        <p:attrNameLst>
                                          <p:attrName>style.rotation</p:attrName>
                                        </p:attrNameLst>
                                      </p:cBhvr>
                                      <p:tavLst>
                                        <p:tav tm="0">
                                          <p:val>
                                            <p:fltVal val="-90"/>
                                          </p:val>
                                        </p:tav>
                                        <p:tav tm="100000">
                                          <p:val>
                                            <p:fltVal val="0"/>
                                          </p:val>
                                        </p:tav>
                                      </p:tavLst>
                                    </p:anim>
                                    <p:anim calcmode="lin" valueType="num">
                                      <p:cBhvr>
                                        <p:cTn id="21" dur="800" decel="100000" fill="hold"/>
                                        <p:tgtEl>
                                          <p:spTgt spid="6"/>
                                        </p:tgtEl>
                                        <p:attrNameLst>
                                          <p:attrName>ppt_x</p:attrName>
                                        </p:attrNameLst>
                                      </p:cBhvr>
                                      <p:tavLst>
                                        <p:tav tm="0">
                                          <p:val>
                                            <p:strVal val="#ppt_x+0.4"/>
                                          </p:val>
                                        </p:tav>
                                        <p:tav tm="100000">
                                          <p:val>
                                            <p:strVal val="#ppt_x-0.05"/>
                                          </p:val>
                                        </p:tav>
                                      </p:tavLst>
                                    </p:anim>
                                    <p:anim calcmode="lin" valueType="num">
                                      <p:cBhvr>
                                        <p:cTn id="22" dur="800" decel="100000" fill="hold"/>
                                        <p:tgtEl>
                                          <p:spTgt spid="6"/>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125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f30-zpg.zdn.vn/5969845647167497549/a1595afdfa8a06d45f9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428"/>
          <a:stretch/>
        </p:blipFill>
        <p:spPr bwMode="auto">
          <a:xfrm>
            <a:off x="-335280" y="-59264"/>
            <a:ext cx="9723120" cy="5262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568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4267" t="41719"/>
          <a:stretch/>
        </p:blipFill>
        <p:spPr>
          <a:xfrm>
            <a:off x="3133344" y="2969160"/>
            <a:ext cx="6010656" cy="2174340"/>
          </a:xfrm>
          <a:prstGeom prst="rect">
            <a:avLst/>
          </a:prstGeom>
        </p:spPr>
      </p:pic>
      <p:pic>
        <p:nvPicPr>
          <p:cNvPr id="6" name="5"/>
          <p:cNvPicPr>
            <a:picLocks noChangeAspect="1"/>
          </p:cNvPicPr>
          <p:nvPr/>
        </p:nvPicPr>
        <p:blipFill rotWithShape="1">
          <a:blip r:embed="rId5" cstate="print">
            <a:extLst>
              <a:ext uri="{28A0092B-C50C-407E-A947-70E740481C1C}">
                <a14:useLocalDpi xmlns:a14="http://schemas.microsoft.com/office/drawing/2010/main" val="0"/>
              </a:ext>
            </a:extLst>
          </a:blip>
          <a:srcRect r="80000" b="64444"/>
          <a:stretch/>
        </p:blipFill>
        <p:spPr>
          <a:xfrm>
            <a:off x="0" y="0"/>
            <a:ext cx="1485900" cy="1485900"/>
          </a:xfrm>
          <a:prstGeom prst="rect">
            <a:avLst/>
          </a:prstGeom>
        </p:spPr>
      </p:pic>
      <p:pic>
        <p:nvPicPr>
          <p:cNvPr id="13" name="12"/>
          <p:cNvPicPr>
            <a:picLocks noChangeAspect="1"/>
          </p:cNvPicPr>
          <p:nvPr/>
        </p:nvPicPr>
        <p:blipFill rotWithShape="1">
          <a:blip r:embed="rId6">
            <a:extLst>
              <a:ext uri="{28A0092B-C50C-407E-A947-70E740481C1C}">
                <a14:useLocalDpi xmlns:a14="http://schemas.microsoft.com/office/drawing/2010/main" val="0"/>
              </a:ext>
            </a:extLst>
          </a:blip>
          <a:srcRect l="67133" t="32474" r="14267" b="22252"/>
          <a:stretch/>
        </p:blipFill>
        <p:spPr>
          <a:xfrm>
            <a:off x="7829551" y="3028951"/>
            <a:ext cx="1642079" cy="2248295"/>
          </a:xfrm>
          <a:prstGeom prst="rect">
            <a:avLst/>
          </a:prstGeom>
        </p:spPr>
      </p:pic>
      <p:sp>
        <p:nvSpPr>
          <p:cNvPr id="14" name="TextBox 13">
            <a:extLst>
              <a:ext uri="{FF2B5EF4-FFF2-40B4-BE49-F238E27FC236}">
                <a16:creationId xmlns:a16="http://schemas.microsoft.com/office/drawing/2014/main" id="{87B01A91-1CC5-4CD9-89C2-970D5D320C91}"/>
              </a:ext>
            </a:extLst>
          </p:cNvPr>
          <p:cNvSpPr txBox="1">
            <a:spLocks noChangeArrowheads="1"/>
          </p:cNvSpPr>
          <p:nvPr/>
        </p:nvSpPr>
        <p:spPr bwMode="auto">
          <a:xfrm>
            <a:off x="1586583" y="487238"/>
            <a:ext cx="6065322" cy="309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5" tIns="25718" rIns="51435" bIns="2571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FontTx/>
              <a:buNone/>
            </a:pPr>
            <a:r>
              <a:rPr lang="en-US" altLang="en-US" sz="2700" b="1" dirty="0" err="1">
                <a:solidFill>
                  <a:srgbClr val="00B050"/>
                </a:solidFill>
                <a:latin typeface="Times New Roman" panose="02020603050405020304" pitchFamily="18" charset="0"/>
                <a:cs typeface="Times New Roman" panose="02020603050405020304" pitchFamily="18" charset="0"/>
              </a:rPr>
              <a:t>Lòng</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thương</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người</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lòng</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nhân</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ái</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lòng</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vị</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tha</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tình</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thân</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ái</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tình</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thương</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mến</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yêu</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quý</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xót</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thương</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đau</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xót</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xót</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xa</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tha</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thứ</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độ</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lượng</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bao</a:t>
            </a:r>
            <a:r>
              <a:rPr lang="en-US" altLang="en-US" sz="2700" b="1" dirty="0">
                <a:solidFill>
                  <a:srgbClr val="00B050"/>
                </a:solidFill>
                <a:latin typeface="Times New Roman" panose="02020603050405020304" pitchFamily="18" charset="0"/>
                <a:cs typeface="Times New Roman" panose="02020603050405020304" pitchFamily="18" charset="0"/>
              </a:rPr>
              <a:t> dung, </a:t>
            </a:r>
            <a:r>
              <a:rPr lang="en-US" altLang="en-US" sz="2700" b="1" dirty="0" err="1">
                <a:solidFill>
                  <a:srgbClr val="00B050"/>
                </a:solidFill>
                <a:latin typeface="Times New Roman" panose="02020603050405020304" pitchFamily="18" charset="0"/>
                <a:cs typeface="Times New Roman" panose="02020603050405020304" pitchFamily="18" charset="0"/>
              </a:rPr>
              <a:t>thương</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cảm</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đồng</a:t>
            </a:r>
            <a:r>
              <a:rPr lang="en-US" altLang="en-US" sz="2700" b="1" dirty="0">
                <a:solidFill>
                  <a:srgbClr val="00B050"/>
                </a:solidFill>
                <a:latin typeface="Times New Roman" panose="02020603050405020304" pitchFamily="18" charset="0"/>
                <a:cs typeface="Times New Roman" panose="02020603050405020304" pitchFamily="18" charset="0"/>
              </a:rPr>
              <a:t> </a:t>
            </a:r>
            <a:r>
              <a:rPr lang="en-US" altLang="en-US" sz="2700" b="1" dirty="0" err="1">
                <a:solidFill>
                  <a:srgbClr val="00B050"/>
                </a:solidFill>
                <a:latin typeface="Times New Roman" panose="02020603050405020304" pitchFamily="18" charset="0"/>
                <a:cs typeface="Times New Roman" panose="02020603050405020304" pitchFamily="18" charset="0"/>
              </a:rPr>
              <a:t>cảm</a:t>
            </a:r>
            <a:r>
              <a:rPr lang="en-US" altLang="en-US" sz="2700" b="1"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876396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75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010F2A4-6D5F-4FD1-90F8-8BE5FEF27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43" y="1157288"/>
            <a:ext cx="3562026" cy="2649193"/>
          </a:xfrm>
          <a:prstGeom prst="rect">
            <a:avLst/>
          </a:prstGeom>
        </p:spPr>
      </p:pic>
      <p:sp>
        <p:nvSpPr>
          <p:cNvPr id="6" name="Flowchart: Connector 5">
            <a:extLst>
              <a:ext uri="{FF2B5EF4-FFF2-40B4-BE49-F238E27FC236}">
                <a16:creationId xmlns:a16="http://schemas.microsoft.com/office/drawing/2014/main" id="{F5CB33DB-D162-4A1A-916A-73E7F400E05D}"/>
              </a:ext>
            </a:extLst>
          </p:cNvPr>
          <p:cNvSpPr/>
          <p:nvPr/>
        </p:nvSpPr>
        <p:spPr>
          <a:xfrm>
            <a:off x="755125" y="1824519"/>
            <a:ext cx="1957081" cy="1411565"/>
          </a:xfrm>
          <a:prstGeom prst="flowChartConnector">
            <a:avLst/>
          </a:prstGeom>
          <a:solidFill>
            <a:srgbClr val="2C1E73"/>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3600" b="1" dirty="0">
                <a:solidFill>
                  <a:prstClr val="white"/>
                </a:solidFill>
                <a:effectLst>
                  <a:outerShdw blurRad="38100" dist="38100" dir="2700000" algn="tl">
                    <a:srgbClr val="000000">
                      <a:alpha val="43137"/>
                    </a:srgbClr>
                  </a:outerShdw>
                </a:effectLst>
                <a:latin typeface="Calibri"/>
              </a:rPr>
              <a:t>MỤC TIÊU</a:t>
            </a:r>
            <a:endParaRPr lang="vi-VN" sz="3600" b="1" dirty="0">
              <a:solidFill>
                <a:prstClr val="white"/>
              </a:solidFill>
              <a:effectLst>
                <a:outerShdw blurRad="38100" dist="38100" dir="2700000" algn="tl">
                  <a:srgbClr val="000000">
                    <a:alpha val="43137"/>
                  </a:srgbClr>
                </a:outerShdw>
              </a:effectLst>
              <a:latin typeface="Arial" panose="020B0604020202020204" pitchFamily="34" charset="0"/>
            </a:endParaRPr>
          </a:p>
        </p:txBody>
      </p:sp>
      <p:sp>
        <p:nvSpPr>
          <p:cNvPr id="8" name="Flowchart: Connector 7">
            <a:extLst>
              <a:ext uri="{FF2B5EF4-FFF2-40B4-BE49-F238E27FC236}">
                <a16:creationId xmlns:a16="http://schemas.microsoft.com/office/drawing/2014/main" id="{F73CDFB9-9A11-41E6-9393-C1C3D800A701}"/>
              </a:ext>
            </a:extLst>
          </p:cNvPr>
          <p:cNvSpPr/>
          <p:nvPr/>
        </p:nvSpPr>
        <p:spPr>
          <a:xfrm>
            <a:off x="1987887" y="1714500"/>
            <a:ext cx="162629" cy="173937"/>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vi-VN" sz="1350">
              <a:solidFill>
                <a:prstClr val="white"/>
              </a:solidFill>
              <a:latin typeface="Arial" panose="020B0604020202020204" pitchFamily="34" charset="0"/>
            </a:endParaRPr>
          </a:p>
        </p:txBody>
      </p:sp>
      <p:sp>
        <p:nvSpPr>
          <p:cNvPr id="12" name="Freeform: Shape 11">
            <a:extLst>
              <a:ext uri="{FF2B5EF4-FFF2-40B4-BE49-F238E27FC236}">
                <a16:creationId xmlns:a16="http://schemas.microsoft.com/office/drawing/2014/main" id="{C4376E94-D67C-4079-9670-C6006EB6FC4D}"/>
              </a:ext>
            </a:extLst>
          </p:cNvPr>
          <p:cNvSpPr/>
          <p:nvPr/>
        </p:nvSpPr>
        <p:spPr>
          <a:xfrm>
            <a:off x="2189078" y="1100137"/>
            <a:ext cx="1576245" cy="602090"/>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vi-VN" sz="1350" dirty="0">
              <a:solidFill>
                <a:prstClr val="white"/>
              </a:solidFill>
              <a:latin typeface="Arial" panose="020B0604020202020204" pitchFamily="34" charset="0"/>
            </a:endParaRPr>
          </a:p>
        </p:txBody>
      </p:sp>
      <p:sp>
        <p:nvSpPr>
          <p:cNvPr id="18" name="Flowchart: Connector 17">
            <a:extLst>
              <a:ext uri="{FF2B5EF4-FFF2-40B4-BE49-F238E27FC236}">
                <a16:creationId xmlns:a16="http://schemas.microsoft.com/office/drawing/2014/main" id="{381F2037-BBD5-4252-B4AE-A2C7423ED04D}"/>
              </a:ext>
            </a:extLst>
          </p:cNvPr>
          <p:cNvSpPr/>
          <p:nvPr/>
        </p:nvSpPr>
        <p:spPr>
          <a:xfrm>
            <a:off x="2179428" y="2436019"/>
            <a:ext cx="162629" cy="173937"/>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vi-VN" sz="1350">
              <a:solidFill>
                <a:prstClr val="white"/>
              </a:solidFill>
              <a:latin typeface="Arial" panose="020B0604020202020204" pitchFamily="34" charset="0"/>
            </a:endParaRPr>
          </a:p>
        </p:txBody>
      </p:sp>
      <p:cxnSp>
        <p:nvCxnSpPr>
          <p:cNvPr id="21" name="Straight Connector 20">
            <a:extLst>
              <a:ext uri="{FF2B5EF4-FFF2-40B4-BE49-F238E27FC236}">
                <a16:creationId xmlns:a16="http://schemas.microsoft.com/office/drawing/2014/main" id="{BD8E40B9-C473-4558-92BE-B634E2A65CC7}"/>
              </a:ext>
            </a:extLst>
          </p:cNvPr>
          <p:cNvCxnSpPr>
            <a:cxnSpLocks/>
          </p:cNvCxnSpPr>
          <p:nvPr/>
        </p:nvCxnSpPr>
        <p:spPr>
          <a:xfrm>
            <a:off x="2391543" y="2543175"/>
            <a:ext cx="13211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E36F4806-292A-4DE4-927B-28D034F39970}"/>
              </a:ext>
            </a:extLst>
          </p:cNvPr>
          <p:cNvSpPr/>
          <p:nvPr/>
        </p:nvSpPr>
        <p:spPr>
          <a:xfrm>
            <a:off x="1993244" y="3207544"/>
            <a:ext cx="162629" cy="173937"/>
          </a:xfrm>
          <a:prstGeom prst="flowChartConnector">
            <a:avLst/>
          </a:prstGeom>
          <a:solidFill>
            <a:srgbClr val="01B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vi-VN" sz="1350">
              <a:solidFill>
                <a:prstClr val="white"/>
              </a:solidFill>
              <a:latin typeface="Arial" panose="020B0604020202020204" pitchFamily="34" charset="0"/>
            </a:endParaRPr>
          </a:p>
        </p:txBody>
      </p:sp>
      <p:sp>
        <p:nvSpPr>
          <p:cNvPr id="28" name="Freeform: Shape 27">
            <a:extLst>
              <a:ext uri="{FF2B5EF4-FFF2-40B4-BE49-F238E27FC236}">
                <a16:creationId xmlns:a16="http://schemas.microsoft.com/office/drawing/2014/main" id="{544D9F9F-B796-42B3-82EA-6CDB148C2F16}"/>
              </a:ext>
            </a:extLst>
          </p:cNvPr>
          <p:cNvSpPr/>
          <p:nvPr/>
        </p:nvSpPr>
        <p:spPr>
          <a:xfrm>
            <a:off x="2202016" y="3371850"/>
            <a:ext cx="1563736" cy="655609"/>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vi-VN" sz="1350">
              <a:solidFill>
                <a:prstClr val="white"/>
              </a:solidFill>
              <a:latin typeface="Arial" panose="020B0604020202020204" pitchFamily="34" charset="0"/>
            </a:endParaRPr>
          </a:p>
        </p:txBody>
      </p:sp>
      <p:grpSp>
        <p:nvGrpSpPr>
          <p:cNvPr id="5" name="Group 4"/>
          <p:cNvGrpSpPr/>
          <p:nvPr/>
        </p:nvGrpSpPr>
        <p:grpSpPr>
          <a:xfrm>
            <a:off x="3079028" y="171451"/>
            <a:ext cx="5909586" cy="1564481"/>
            <a:chOff x="4125073" y="228600"/>
            <a:chExt cx="5065353" cy="2085975"/>
          </a:xfrm>
        </p:grpSpPr>
        <p:grpSp>
          <p:nvGrpSpPr>
            <p:cNvPr id="16" name="Group 15">
              <a:extLst>
                <a:ext uri="{FF2B5EF4-FFF2-40B4-BE49-F238E27FC236}">
                  <a16:creationId xmlns:a16="http://schemas.microsoft.com/office/drawing/2014/main" id="{8CA25490-E103-41B4-8902-ED6B098EF8A0}"/>
                </a:ext>
              </a:extLst>
            </p:cNvPr>
            <p:cNvGrpSpPr/>
            <p:nvPr/>
          </p:nvGrpSpPr>
          <p:grpSpPr>
            <a:xfrm>
              <a:off x="4125073" y="228600"/>
              <a:ext cx="4904627" cy="2085975"/>
              <a:chOff x="5862048" y="676275"/>
              <a:chExt cx="6539502" cy="1695450"/>
            </a:xfrm>
          </p:grpSpPr>
          <p:sp>
            <p:nvSpPr>
              <p:cNvPr id="14" name="Rectangle: Rounded Corners 13">
                <a:extLst>
                  <a:ext uri="{FF2B5EF4-FFF2-40B4-BE49-F238E27FC236}">
                    <a16:creationId xmlns:a16="http://schemas.microsoft.com/office/drawing/2014/main" id="{0FC4A381-9CA8-4800-B201-7F024E6946BE}"/>
                  </a:ext>
                </a:extLst>
              </p:cNvPr>
              <p:cNvSpPr/>
              <p:nvPr/>
            </p:nvSpPr>
            <p:spPr>
              <a:xfrm>
                <a:off x="5862048" y="676275"/>
                <a:ext cx="6539502" cy="169545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vi-VN" sz="1350">
                  <a:solidFill>
                    <a:prstClr val="white"/>
                  </a:solidFill>
                  <a:latin typeface="Arial" panose="020B0604020202020204" pitchFamily="34" charset="0"/>
                </a:endParaRPr>
              </a:p>
            </p:txBody>
          </p:sp>
          <p:sp>
            <p:nvSpPr>
              <p:cNvPr id="15" name="Flowchart: Connector 14">
                <a:extLst>
                  <a:ext uri="{FF2B5EF4-FFF2-40B4-BE49-F238E27FC236}">
                    <a16:creationId xmlns:a16="http://schemas.microsoft.com/office/drawing/2014/main" id="{DEF2CE33-8BDF-4506-A754-B9B638AAEF9F}"/>
                  </a:ext>
                </a:extLst>
              </p:cNvPr>
              <p:cNvSpPr/>
              <p:nvPr/>
            </p:nvSpPr>
            <p:spPr>
              <a:xfrm>
                <a:off x="6090942" y="952500"/>
                <a:ext cx="1143000" cy="1143000"/>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3000" dirty="0">
                    <a:solidFill>
                      <a:prstClr val="white"/>
                    </a:solidFill>
                    <a:latin typeface="Calibri"/>
                  </a:rPr>
                  <a:t>1</a:t>
                </a:r>
                <a:endParaRPr lang="vi-VN" sz="3000" dirty="0">
                  <a:solidFill>
                    <a:prstClr val="white"/>
                  </a:solidFill>
                  <a:latin typeface="Arial" panose="020B0604020202020204" pitchFamily="34" charset="0"/>
                </a:endParaRPr>
              </a:p>
            </p:txBody>
          </p:sp>
        </p:grpSp>
        <p:sp>
          <p:nvSpPr>
            <p:cNvPr id="2" name="Rectangle 1"/>
            <p:cNvSpPr/>
            <p:nvPr/>
          </p:nvSpPr>
          <p:spPr>
            <a:xfrm>
              <a:off x="5153245" y="284364"/>
              <a:ext cx="4037181" cy="1764586"/>
            </a:xfrm>
            <a:prstGeom prst="rect">
              <a:avLst/>
            </a:prstGeom>
          </p:spPr>
          <p:txBody>
            <a:bodyPr wrap="square">
              <a:spAutoFit/>
            </a:bodyPr>
            <a:lstStyle/>
            <a:p>
              <a:pPr fontAlgn="base">
                <a:spcBef>
                  <a:spcPct val="0"/>
                </a:spcBef>
                <a:spcAft>
                  <a:spcPct val="0"/>
                </a:spcAft>
              </a:pPr>
              <a:r>
                <a:rPr lang="en-US" sz="2000" b="1" dirty="0">
                  <a:solidFill>
                    <a:prstClr val="black"/>
                  </a:solidFill>
                  <a:latin typeface="Times New Roman" pitchFamily="18" charset="0"/>
                  <a:cs typeface="Times New Roman" pitchFamily="18" charset="0"/>
                </a:rPr>
                <a:t>-</a:t>
              </a:r>
              <a:r>
                <a:rPr lang="vi-VN" sz="2000" b="1" dirty="0">
                  <a:solidFill>
                    <a:prstClr val="black"/>
                  </a:solidFill>
                  <a:latin typeface="Times New Roman" pitchFamily="18" charset="0"/>
                  <a:cs typeface="Times New Roman" pitchFamily="18" charset="0"/>
                </a:rPr>
                <a:t>Hiểu tác dụng của dấu hai chấm trong câu.</a:t>
              </a:r>
              <a:endParaRPr lang="en-US" sz="2000" b="1" dirty="0">
                <a:solidFill>
                  <a:prstClr val="black"/>
                </a:solidFill>
                <a:latin typeface="Times New Roman" pitchFamily="18" charset="0"/>
                <a:cs typeface="Times New Roman" pitchFamily="18" charset="0"/>
              </a:endParaRPr>
            </a:p>
            <a:p>
              <a:pPr fontAlgn="base">
                <a:spcBef>
                  <a:spcPct val="0"/>
                </a:spcBef>
                <a:spcAft>
                  <a:spcPct val="0"/>
                </a:spcAft>
              </a:pPr>
              <a:r>
                <a:rPr lang="vi-VN" sz="2000" b="1" dirty="0">
                  <a:solidFill>
                    <a:prstClr val="black"/>
                  </a:solidFill>
                  <a:latin typeface="Times New Roman" pitchFamily="18" charset="0"/>
                  <a:cs typeface="Times New Roman" pitchFamily="18" charset="0"/>
                </a:rPr>
                <a:t>- Nhận biết tác dụng của dấu hai chấm.</a:t>
              </a:r>
              <a:endParaRPr lang="en-US" sz="2000" b="1" dirty="0">
                <a:solidFill>
                  <a:prstClr val="black"/>
                </a:solidFill>
                <a:latin typeface="Times New Roman" pitchFamily="18" charset="0"/>
                <a:cs typeface="Times New Roman" pitchFamily="18" charset="0"/>
              </a:endParaRPr>
            </a:p>
            <a:p>
              <a:pPr fontAlgn="base">
                <a:spcBef>
                  <a:spcPct val="0"/>
                </a:spcBef>
                <a:spcAft>
                  <a:spcPct val="0"/>
                </a:spcAft>
              </a:pPr>
              <a:r>
                <a:rPr lang="vi-VN" sz="2000" b="1" dirty="0">
                  <a:solidFill>
                    <a:prstClr val="black"/>
                  </a:solidFill>
                  <a:latin typeface="Times New Roman" pitchFamily="18" charset="0"/>
                  <a:cs typeface="Times New Roman" pitchFamily="18" charset="0"/>
                </a:rPr>
                <a:t>- Biết dùng dấu hai chấm khi viết văn </a:t>
              </a:r>
              <a:endParaRPr lang="en-US" sz="2000" b="1" dirty="0">
                <a:solidFill>
                  <a:prstClr val="black"/>
                </a:solidFill>
                <a:latin typeface="Times New Roman" pitchFamily="18" charset="0"/>
                <a:cs typeface="Times New Roman" pitchFamily="18" charset="0"/>
              </a:endParaRPr>
            </a:p>
          </p:txBody>
        </p:sp>
      </p:grpSp>
      <p:grpSp>
        <p:nvGrpSpPr>
          <p:cNvPr id="7" name="Group 6"/>
          <p:cNvGrpSpPr/>
          <p:nvPr/>
        </p:nvGrpSpPr>
        <p:grpSpPr>
          <a:xfrm>
            <a:off x="3079027" y="1907381"/>
            <a:ext cx="5722072" cy="1271588"/>
            <a:chOff x="4125072" y="2543175"/>
            <a:chExt cx="4904627" cy="1695450"/>
          </a:xfrm>
        </p:grpSpPr>
        <p:grpSp>
          <p:nvGrpSpPr>
            <p:cNvPr id="22" name="Group 21">
              <a:extLst>
                <a:ext uri="{FF2B5EF4-FFF2-40B4-BE49-F238E27FC236}">
                  <a16:creationId xmlns:a16="http://schemas.microsoft.com/office/drawing/2014/main" id="{674F9989-CB9E-4524-8175-0AAAA2F6F063}"/>
                </a:ext>
              </a:extLst>
            </p:cNvPr>
            <p:cNvGrpSpPr/>
            <p:nvPr/>
          </p:nvGrpSpPr>
          <p:grpSpPr>
            <a:xfrm>
              <a:off x="4125072" y="2543175"/>
              <a:ext cx="4904627" cy="1695450"/>
              <a:chOff x="5862048" y="676275"/>
              <a:chExt cx="6539502" cy="1695450"/>
            </a:xfrm>
          </p:grpSpPr>
          <p:sp>
            <p:nvSpPr>
              <p:cNvPr id="23" name="Rectangle: Rounded Corners 22">
                <a:extLst>
                  <a:ext uri="{FF2B5EF4-FFF2-40B4-BE49-F238E27FC236}">
                    <a16:creationId xmlns:a16="http://schemas.microsoft.com/office/drawing/2014/main" id="{C75F9EF8-FA75-4284-9B32-A058F472DA4C}"/>
                  </a:ext>
                </a:extLst>
              </p:cNvPr>
              <p:cNvSpPr/>
              <p:nvPr/>
            </p:nvSpPr>
            <p:spPr>
              <a:xfrm>
                <a:off x="5862048" y="676275"/>
                <a:ext cx="6539502" cy="169545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vi-VN" sz="1350" dirty="0">
                  <a:solidFill>
                    <a:prstClr val="white"/>
                  </a:solidFill>
                  <a:latin typeface="Arial" panose="020B0604020202020204" pitchFamily="34" charset="0"/>
                </a:endParaRPr>
              </a:p>
            </p:txBody>
          </p:sp>
          <p:sp>
            <p:nvSpPr>
              <p:cNvPr id="24" name="Flowchart: Connector 23">
                <a:extLst>
                  <a:ext uri="{FF2B5EF4-FFF2-40B4-BE49-F238E27FC236}">
                    <a16:creationId xmlns:a16="http://schemas.microsoft.com/office/drawing/2014/main" id="{DD5EA61A-73B9-4EA6-9DC8-0FFDF4EF6B1A}"/>
                  </a:ext>
                </a:extLst>
              </p:cNvPr>
              <p:cNvSpPr/>
              <p:nvPr/>
            </p:nvSpPr>
            <p:spPr>
              <a:xfrm>
                <a:off x="6090942" y="952500"/>
                <a:ext cx="1143000" cy="1143000"/>
              </a:xfrm>
              <a:prstGeom prst="flowChartConnector">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3000" dirty="0">
                    <a:solidFill>
                      <a:prstClr val="white"/>
                    </a:solidFill>
                    <a:latin typeface="Calibri"/>
                  </a:rPr>
                  <a:t>2</a:t>
                </a:r>
                <a:endParaRPr lang="vi-VN" sz="3000" dirty="0">
                  <a:solidFill>
                    <a:prstClr val="white"/>
                  </a:solidFill>
                  <a:latin typeface="Arial" panose="020B0604020202020204" pitchFamily="34" charset="0"/>
                </a:endParaRPr>
              </a:p>
            </p:txBody>
          </p:sp>
        </p:grpSp>
        <p:sp>
          <p:nvSpPr>
            <p:cNvPr id="3" name="Rectangle 2"/>
            <p:cNvSpPr/>
            <p:nvPr/>
          </p:nvSpPr>
          <p:spPr>
            <a:xfrm>
              <a:off x="5216501" y="2808134"/>
              <a:ext cx="3605586" cy="1107996"/>
            </a:xfrm>
            <a:prstGeom prst="rect">
              <a:avLst/>
            </a:prstGeom>
          </p:spPr>
          <p:txBody>
            <a:bodyPr wrap="square">
              <a:spAutoFit/>
            </a:bodyPr>
            <a:lstStyle/>
            <a:p>
              <a:pPr fontAlgn="base">
                <a:spcBef>
                  <a:spcPct val="0"/>
                </a:spcBef>
                <a:spcAft>
                  <a:spcPct val="0"/>
                </a:spcAft>
              </a:pPr>
              <a:r>
                <a:rPr lang="en-US" sz="2400" b="1" dirty="0">
                  <a:solidFill>
                    <a:prstClr val="black"/>
                  </a:solidFill>
                  <a:latin typeface="Times New Roman" pitchFamily="18" charset="0"/>
                  <a:cs typeface="Times New Roman" pitchFamily="18" charset="0"/>
                </a:rPr>
                <a:t>H</a:t>
              </a:r>
              <a:r>
                <a:rPr lang="vi-VN" sz="2400" b="1" dirty="0">
                  <a:solidFill>
                    <a:prstClr val="black"/>
                  </a:solidFill>
                  <a:latin typeface="Times New Roman" pitchFamily="18" charset="0"/>
                  <a:cs typeface="Times New Roman" pitchFamily="18" charset="0"/>
                </a:rPr>
                <a:t>ình thành năng lực tự học; năng lực giao tiếp và hợp tác</a:t>
              </a:r>
              <a:r>
                <a:rPr lang="en-US" sz="2400" b="1" dirty="0">
                  <a:solidFill>
                    <a:prstClr val="black"/>
                  </a:solidFill>
                  <a:latin typeface="Times New Roman" pitchFamily="18" charset="0"/>
                  <a:cs typeface="Times New Roman" pitchFamily="18" charset="0"/>
                </a:rPr>
                <a:t>.</a:t>
              </a:r>
            </a:p>
          </p:txBody>
        </p:sp>
      </p:grpSp>
      <p:grpSp>
        <p:nvGrpSpPr>
          <p:cNvPr id="9" name="Group 8"/>
          <p:cNvGrpSpPr/>
          <p:nvPr/>
        </p:nvGrpSpPr>
        <p:grpSpPr>
          <a:xfrm>
            <a:off x="3079027" y="3436144"/>
            <a:ext cx="5722072" cy="1271588"/>
            <a:chOff x="4125072" y="4581525"/>
            <a:chExt cx="4904627" cy="1695450"/>
          </a:xfrm>
        </p:grpSpPr>
        <p:grpSp>
          <p:nvGrpSpPr>
            <p:cNvPr id="29" name="Group 28">
              <a:extLst>
                <a:ext uri="{FF2B5EF4-FFF2-40B4-BE49-F238E27FC236}">
                  <a16:creationId xmlns:a16="http://schemas.microsoft.com/office/drawing/2014/main" id="{669F9050-D5D4-4F05-8317-2548FEE4DBA2}"/>
                </a:ext>
              </a:extLst>
            </p:cNvPr>
            <p:cNvGrpSpPr/>
            <p:nvPr/>
          </p:nvGrpSpPr>
          <p:grpSpPr>
            <a:xfrm>
              <a:off x="4125072" y="4581525"/>
              <a:ext cx="4904627" cy="1695450"/>
              <a:chOff x="5862048" y="676275"/>
              <a:chExt cx="6539502" cy="1695450"/>
            </a:xfrm>
          </p:grpSpPr>
          <p:sp>
            <p:nvSpPr>
              <p:cNvPr id="30" name="Rectangle: Rounded Corners 29">
                <a:extLst>
                  <a:ext uri="{FF2B5EF4-FFF2-40B4-BE49-F238E27FC236}">
                    <a16:creationId xmlns:a16="http://schemas.microsoft.com/office/drawing/2014/main" id="{90261F55-FCEE-4E62-8B1F-00DC53C76233}"/>
                  </a:ext>
                </a:extLst>
              </p:cNvPr>
              <p:cNvSpPr/>
              <p:nvPr/>
            </p:nvSpPr>
            <p:spPr>
              <a:xfrm>
                <a:off x="5862048" y="676275"/>
                <a:ext cx="6539502" cy="1695450"/>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vi-VN" sz="1350" dirty="0">
                  <a:solidFill>
                    <a:prstClr val="white"/>
                  </a:solidFill>
                  <a:latin typeface="Arial" panose="020B0604020202020204" pitchFamily="34" charset="0"/>
                </a:endParaRPr>
              </a:p>
            </p:txBody>
          </p:sp>
          <p:sp>
            <p:nvSpPr>
              <p:cNvPr id="31" name="Flowchart: Connector 30">
                <a:extLst>
                  <a:ext uri="{FF2B5EF4-FFF2-40B4-BE49-F238E27FC236}">
                    <a16:creationId xmlns:a16="http://schemas.microsoft.com/office/drawing/2014/main" id="{3E3BEA3D-D3DD-46D3-A82E-9463D62B1246}"/>
                  </a:ext>
                </a:extLst>
              </p:cNvPr>
              <p:cNvSpPr/>
              <p:nvPr/>
            </p:nvSpPr>
            <p:spPr>
              <a:xfrm>
                <a:off x="6090942" y="952500"/>
                <a:ext cx="1143000" cy="1143000"/>
              </a:xfrm>
              <a:prstGeom prst="flowChartConnector">
                <a:avLst/>
              </a:prstGeom>
              <a:solidFill>
                <a:srgbClr val="01B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3000" dirty="0">
                    <a:solidFill>
                      <a:prstClr val="white"/>
                    </a:solidFill>
                    <a:latin typeface="Calibri"/>
                  </a:rPr>
                  <a:t>3</a:t>
                </a:r>
                <a:endParaRPr lang="vi-VN" sz="3000" dirty="0">
                  <a:solidFill>
                    <a:prstClr val="white"/>
                  </a:solidFill>
                  <a:latin typeface="Arial" panose="020B0604020202020204" pitchFamily="34" charset="0"/>
                </a:endParaRPr>
              </a:p>
            </p:txBody>
          </p:sp>
        </p:grpSp>
        <p:sp>
          <p:nvSpPr>
            <p:cNvPr id="4" name="Rectangle 3"/>
            <p:cNvSpPr/>
            <p:nvPr/>
          </p:nvSpPr>
          <p:spPr>
            <a:xfrm>
              <a:off x="5252891" y="4873378"/>
              <a:ext cx="3532806" cy="1107996"/>
            </a:xfrm>
            <a:prstGeom prst="rect">
              <a:avLst/>
            </a:prstGeom>
          </p:spPr>
          <p:txBody>
            <a:bodyPr wrap="square">
              <a:spAutoFit/>
            </a:bodyPr>
            <a:lstStyle/>
            <a:p>
              <a:pPr fontAlgn="base">
                <a:spcBef>
                  <a:spcPct val="0"/>
                </a:spcBef>
                <a:spcAft>
                  <a:spcPct val="0"/>
                </a:spcAft>
              </a:pPr>
              <a:r>
                <a:rPr lang="nl-NL" sz="2400" b="1" dirty="0">
                  <a:solidFill>
                    <a:prstClr val="black"/>
                  </a:solidFill>
                  <a:latin typeface="Times New Roman" pitchFamily="18" charset="0"/>
                  <a:cs typeface="Times New Roman" pitchFamily="18" charset="0"/>
                </a:rPr>
                <a:t>Yêu thích môn học,</a:t>
              </a:r>
              <a:r>
                <a:rPr lang="vi-VN" sz="2400" b="1" dirty="0">
                  <a:solidFill>
                    <a:prstClr val="black"/>
                  </a:solidFill>
                  <a:latin typeface="Times New Roman" pitchFamily="18" charset="0"/>
                  <a:cs typeface="Times New Roman" pitchFamily="18" charset="0"/>
                </a:rPr>
                <a:t> hăng hái xây dựng bài.</a:t>
              </a:r>
              <a:endParaRPr lang="en-US" sz="2400" b="1" dirty="0">
                <a:solidFill>
                  <a:prstClr val="black"/>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04510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down)">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8" grpId="0" animBg="1"/>
      <p:bldP spid="25"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phù hợp nhiều loại slide » Tài liệu miễ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9218428"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7804" y="374942"/>
            <a:ext cx="8724900" cy="1631216"/>
          </a:xfrm>
          <a:prstGeom prst="rect">
            <a:avLst/>
          </a:prstGeom>
        </p:spPr>
        <p:txBody>
          <a:bodyPr wrap="square">
            <a:spAutoFit/>
          </a:bodyPr>
          <a:lstStyle/>
          <a:p>
            <a:pPr algn="just"/>
            <a:r>
              <a:rPr lang="vi-VN" sz="2000" b="1" dirty="0">
                <a:latin typeface="+mj-lt"/>
                <a:cs typeface="Times New Roman" pitchFamily="18" charset="0"/>
              </a:rPr>
              <a:t>a</a:t>
            </a:r>
            <a:r>
              <a:rPr lang="en-US" sz="2000" b="1" dirty="0">
                <a:latin typeface="+mj-lt"/>
                <a:cs typeface="Times New Roman" pitchFamily="18" charset="0"/>
              </a:rPr>
              <a:t>. </a:t>
            </a:r>
            <a:r>
              <a:rPr lang="vi-VN" sz="2000" dirty="0">
                <a:latin typeface="+mj-lt"/>
              </a:rPr>
              <a:t>Chủ tịch Hồ Chí Minh nói: </a:t>
            </a:r>
            <a:r>
              <a:rPr lang="en-US" sz="2000" dirty="0">
                <a:latin typeface="+mj-lt"/>
              </a:rPr>
              <a:t>“</a:t>
            </a:r>
            <a:r>
              <a:rPr lang="vi-VN" sz="2000" dirty="0">
                <a:latin typeface="+mj-lt"/>
              </a:rPr>
              <a:t>Tôi chỉ có một sự ham muốn, ham muốn tột bậc, là làm sao cho nước ta hoàn toàn độc lập, dân ta được hoàn toàn tự do, đồng bào ai cũng có cơm ăn, áo mặc, ai cũng được học hành.</a:t>
            </a:r>
            <a:r>
              <a:rPr lang="en-US" sz="2000" dirty="0">
                <a:latin typeface="+mj-lt"/>
              </a:rPr>
              <a:t>”</a:t>
            </a:r>
            <a:r>
              <a:rPr lang="vi-VN" sz="2000" dirty="0">
                <a:latin typeface="+mj-lt"/>
              </a:rPr>
              <a:t> Nguyện vọng đó chi phối mọi ý nghĩ và hành động trong suốt cuộc đời của Người.</a:t>
            </a:r>
          </a:p>
          <a:p>
            <a:pPr algn="r"/>
            <a:r>
              <a:rPr lang="en-US" sz="2000" i="1" dirty="0">
                <a:latin typeface="Times New Roman" pitchFamily="18" charset="0"/>
                <a:cs typeface="Times New Roman" pitchFamily="18" charset="0"/>
              </a:rPr>
              <a:t>Theo </a:t>
            </a:r>
            <a:r>
              <a:rPr lang="vi-VN" sz="2000" b="1" dirty="0">
                <a:latin typeface="+mj-lt"/>
              </a:rPr>
              <a:t>Trường Chinh</a:t>
            </a:r>
          </a:p>
        </p:txBody>
      </p:sp>
      <p:sp>
        <p:nvSpPr>
          <p:cNvPr id="8" name="Rectangle 7"/>
          <p:cNvSpPr/>
          <p:nvPr/>
        </p:nvSpPr>
        <p:spPr>
          <a:xfrm>
            <a:off x="86168" y="1737925"/>
            <a:ext cx="6382004" cy="954107"/>
          </a:xfrm>
          <a:prstGeom prst="rect">
            <a:avLst/>
          </a:prstGeom>
        </p:spPr>
        <p:txBody>
          <a:bodyPr wrap="square">
            <a:spAutoFit/>
          </a:bodyPr>
          <a:lstStyle/>
          <a:p>
            <a:r>
              <a:rPr lang="vi-VN" sz="2000" b="1" dirty="0">
                <a:latin typeface="+mj-lt"/>
                <a:cs typeface="Times New Roman" pitchFamily="18" charset="0"/>
              </a:rPr>
              <a:t>b</a:t>
            </a:r>
            <a:r>
              <a:rPr lang="en-US" sz="2000" b="1" dirty="0">
                <a:latin typeface="+mj-lt"/>
                <a:cs typeface="Times New Roman" pitchFamily="18" charset="0"/>
              </a:rPr>
              <a:t>.</a:t>
            </a:r>
            <a:r>
              <a:rPr lang="vi-VN" sz="2000" b="1" dirty="0">
                <a:latin typeface="+mj-lt"/>
                <a:cs typeface="Times New Roman" pitchFamily="18" charset="0"/>
              </a:rPr>
              <a:t> </a:t>
            </a:r>
            <a:r>
              <a:rPr lang="vi-VN" sz="2000" dirty="0">
                <a:latin typeface="+mj-lt"/>
              </a:rPr>
              <a:t>Tôi </a:t>
            </a:r>
            <a:r>
              <a:rPr lang="en-US" sz="2000" dirty="0" err="1">
                <a:latin typeface="Times New Roman" panose="02020603050405020304" pitchFamily="18" charset="0"/>
                <a:cs typeface="Times New Roman" panose="02020603050405020304" pitchFamily="18" charset="0"/>
              </a:rPr>
              <a:t>xoè</a:t>
            </a:r>
            <a:r>
              <a:rPr lang="vi-VN" sz="2000" dirty="0">
                <a:latin typeface="+mj-lt"/>
              </a:rPr>
              <a:t> cả hai càng ra, bảo Nhà Trò:</a:t>
            </a:r>
          </a:p>
          <a:p>
            <a:r>
              <a:rPr lang="en-US" sz="2000" dirty="0">
                <a:latin typeface="+mj-lt"/>
              </a:rPr>
              <a:t>     </a:t>
            </a:r>
            <a:r>
              <a:rPr lang="vi-VN" sz="2000" dirty="0">
                <a:latin typeface="+mj-lt"/>
              </a:rPr>
              <a:t>- Em đừng sợ. Hãy trở về cùng với tôi đây</a:t>
            </a:r>
            <a:r>
              <a:rPr lang="en-US" sz="2000" dirty="0">
                <a:latin typeface="+mj-lt"/>
              </a:rPr>
              <a:t>.</a:t>
            </a:r>
          </a:p>
          <a:p>
            <a:r>
              <a:rPr lang="en-US" dirty="0">
                <a:latin typeface="+mj-lt"/>
              </a:rPr>
              <a:t>                                                                                      </a:t>
            </a:r>
            <a:r>
              <a:rPr lang="vi-VN" dirty="0">
                <a:latin typeface="+mj-lt"/>
              </a:rPr>
              <a:t>Tô Hoà</a:t>
            </a:r>
            <a:r>
              <a:rPr lang="en-US" dirty="0">
                <a:latin typeface="+mj-lt"/>
              </a:rPr>
              <a:t>i</a:t>
            </a:r>
            <a:endParaRPr lang="vi-VN" dirty="0">
              <a:latin typeface="+mj-lt"/>
            </a:endParaRPr>
          </a:p>
        </p:txBody>
      </p:sp>
      <p:sp>
        <p:nvSpPr>
          <p:cNvPr id="13" name="Rectangle 12"/>
          <p:cNvSpPr/>
          <p:nvPr/>
        </p:nvSpPr>
        <p:spPr>
          <a:xfrm>
            <a:off x="197804" y="2604402"/>
            <a:ext cx="3886201" cy="2616101"/>
          </a:xfrm>
          <a:prstGeom prst="rect">
            <a:avLst/>
          </a:prstGeom>
        </p:spPr>
        <p:txBody>
          <a:bodyPr wrap="square">
            <a:spAutoFit/>
          </a:bodyPr>
          <a:lstStyle/>
          <a:p>
            <a:r>
              <a:rPr lang="vi-VN" sz="2000" b="1" dirty="0">
                <a:latin typeface="Times New Roman" pitchFamily="18" charset="0"/>
                <a:cs typeface="Times New Roman" pitchFamily="18" charset="0"/>
              </a:rPr>
              <a:t>c</a:t>
            </a:r>
            <a:r>
              <a:rPr lang="en-US" sz="2000" b="1" dirty="0">
                <a:latin typeface="Times New Roman" pitchFamily="18" charset="0"/>
                <a:cs typeface="Times New Roman" pitchFamily="18" charset="0"/>
              </a:rPr>
              <a:t>.</a:t>
            </a:r>
            <a:r>
              <a:rPr lang="vi-VN"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vi-VN" sz="1800" dirty="0">
                <a:latin typeface="Times New Roman" pitchFamily="18" charset="0"/>
                <a:cs typeface="Times New Roman" pitchFamily="18" charset="0"/>
              </a:rPr>
              <a:t>Bà thương không muốn bán</a:t>
            </a:r>
          </a:p>
          <a:p>
            <a:r>
              <a:rPr lang="vi-VN" sz="1800" dirty="0">
                <a:latin typeface="Times New Roman" pitchFamily="18" charset="0"/>
                <a:cs typeface="Times New Roman" pitchFamily="18" charset="0"/>
              </a:rPr>
              <a:t>            Bèn thả vào trong chum.</a:t>
            </a:r>
          </a:p>
          <a:p>
            <a:r>
              <a:rPr lang="vi-VN" sz="1800" dirty="0">
                <a:latin typeface="Times New Roman" pitchFamily="18" charset="0"/>
                <a:cs typeface="Times New Roman" pitchFamily="18" charset="0"/>
              </a:rPr>
              <a:t>            Rồi bà lại đi làm</a:t>
            </a:r>
          </a:p>
          <a:p>
            <a:r>
              <a:rPr lang="vi-VN" sz="1800" dirty="0">
                <a:latin typeface="Times New Roman" pitchFamily="18" charset="0"/>
                <a:cs typeface="Times New Roman" pitchFamily="18" charset="0"/>
              </a:rPr>
              <a:t>            Đến khi về thấy lạ:</a:t>
            </a:r>
          </a:p>
          <a:p>
            <a:r>
              <a:rPr lang="vi-VN" sz="1800" dirty="0">
                <a:latin typeface="Times New Roman" pitchFamily="18" charset="0"/>
                <a:cs typeface="Times New Roman" pitchFamily="18" charset="0"/>
              </a:rPr>
              <a:t>            Sân nhà sao sạch quá</a:t>
            </a:r>
          </a:p>
          <a:p>
            <a:r>
              <a:rPr lang="vi-VN" sz="1800" dirty="0">
                <a:latin typeface="Times New Roman" pitchFamily="18" charset="0"/>
                <a:cs typeface="Times New Roman" pitchFamily="18" charset="0"/>
              </a:rPr>
              <a:t>            Đàn lợn đã được ăn</a:t>
            </a:r>
          </a:p>
          <a:p>
            <a:r>
              <a:rPr lang="vi-VN" sz="1800" dirty="0">
                <a:latin typeface="Times New Roman" pitchFamily="18" charset="0"/>
                <a:cs typeface="Times New Roman" pitchFamily="18" charset="0"/>
              </a:rPr>
              <a:t>            Cơm nước nấu tinh tươm</a:t>
            </a:r>
          </a:p>
          <a:p>
            <a:r>
              <a:rPr lang="vi-VN" sz="1800" dirty="0">
                <a:latin typeface="Times New Roman" pitchFamily="18" charset="0"/>
                <a:cs typeface="Times New Roman" pitchFamily="18" charset="0"/>
              </a:rPr>
              <a:t>            Vườn rau tươi sạch cỏ.</a:t>
            </a:r>
          </a:p>
          <a:p>
            <a:r>
              <a:rPr lang="vi-VN" sz="1800" b="1" dirty="0">
                <a:latin typeface="Times New Roman" pitchFamily="18" charset="0"/>
                <a:cs typeface="Times New Roman" pitchFamily="18" charset="0"/>
              </a:rPr>
              <a:t>                       </a:t>
            </a:r>
            <a:r>
              <a:rPr lang="vi-VN" sz="1200" b="1" i="1" dirty="0">
                <a:latin typeface="Times New Roman" pitchFamily="18" charset="0"/>
                <a:cs typeface="Times New Roman" pitchFamily="18" charset="0"/>
              </a:rPr>
              <a:t>Phan Thị Thanh Nhàn</a:t>
            </a:r>
            <a:endParaRPr lang="vi-VN" sz="2000" i="1"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8C33530E-5005-4DB9-856E-0CF1F02C86F7}"/>
              </a:ext>
            </a:extLst>
          </p:cNvPr>
          <p:cNvSpPr txBox="1"/>
          <p:nvPr/>
        </p:nvSpPr>
        <p:spPr>
          <a:xfrm flipH="1">
            <a:off x="197804" y="0"/>
            <a:ext cx="2377217" cy="438582"/>
          </a:xfrm>
          <a:prstGeom prst="rect">
            <a:avLst/>
          </a:prstGeom>
          <a:noFill/>
        </p:spPr>
        <p:txBody>
          <a:bodyPr wrap="square" lIns="68580" tIns="34290" rIns="68580" bIns="34290"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 </a:t>
            </a:r>
            <a:r>
              <a:rPr lang="en-US" sz="2400" b="1" dirty="0" err="1">
                <a:solidFill>
                  <a:srgbClr val="FF0000"/>
                </a:solidFill>
                <a:latin typeface="Times New Roman" panose="02020603050405020304" pitchFamily="18" charset="0"/>
                <a:cs typeface="Times New Roman" panose="02020603050405020304" pitchFamily="18" charset="0"/>
              </a:rPr>
              <a:t>Nhận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xét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5A8C5D8-8919-4B75-B7A7-A144F29B0216}"/>
              </a:ext>
            </a:extLst>
          </p:cNvPr>
          <p:cNvSpPr txBox="1"/>
          <p:nvPr/>
        </p:nvSpPr>
        <p:spPr>
          <a:xfrm rot="388640">
            <a:off x="4494113" y="2620095"/>
            <a:ext cx="4314209" cy="1361911"/>
          </a:xfrm>
          <a:prstGeom prst="rect">
            <a:avLst/>
          </a:prstGeom>
          <a:noFill/>
        </p:spPr>
        <p:txBody>
          <a:bodyPr wrap="square" lIns="68580" tIns="34290" rIns="68580" bIns="34290"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dấu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1169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3"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_000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991" r="6918"/>
          <a:stretch/>
        </p:blipFill>
        <p:spPr bwMode="auto">
          <a:xfrm>
            <a:off x="6652260" y="137456"/>
            <a:ext cx="2431138" cy="2739092"/>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56165" y="390512"/>
            <a:ext cx="6496095" cy="4501232"/>
          </a:xfrm>
          <a:prstGeom prst="rect">
            <a:avLst/>
          </a:prstGeom>
        </p:spPr>
        <p:txBody>
          <a:bodyPr wrap="square" lIns="68580" tIns="34290" rIns="68580" bIns="34290">
            <a:spAutoFit/>
          </a:bodyPr>
          <a:lstStyle/>
          <a:p>
            <a:pPr algn="just">
              <a:lnSpc>
                <a:spcPct val="150000"/>
              </a:lnSpc>
            </a:pPr>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a:t>
            </a:r>
            <a:r>
              <a:rPr lang="vi-VN" sz="2400" dirty="0">
                <a:latin typeface="Arial" panose="020B0604020202020204" pitchFamily="34" charset="0"/>
                <a:cs typeface="Arial" panose="020B0604020202020204" pitchFamily="34" charset="0"/>
              </a:rPr>
              <a:t>Chủ tịch Hồ Chí Minh nói : “Tôi chỉ có một sự ham muốn, ham muốn tột bậc, là làm sao cho nước ta hoàn toàn độc lập, dân ta được hoàn toàn tự do, đồng bào ai cũng có cơm ăn, áo mặc, ai cũng được học hành”. Nguyện vọng đó chi phối mọi ý nghĩ và hành động trong suốt cuộc đời của Người.</a:t>
            </a:r>
          </a:p>
          <a:p>
            <a:pPr algn="r">
              <a:lnSpc>
                <a:spcPct val="150000"/>
              </a:lnSpc>
            </a:pPr>
            <a:r>
              <a:rPr lang="vi-VN" sz="2400" i="1" dirty="0">
                <a:solidFill>
                  <a:srgbClr val="00B050"/>
                </a:solidFill>
                <a:latin typeface="Arial" panose="020B0604020202020204" pitchFamily="34" charset="0"/>
                <a:cs typeface="Arial" panose="020B0604020202020204" pitchFamily="34" charset="0"/>
              </a:rPr>
              <a:t>(Theo Trường Chinh)</a:t>
            </a:r>
            <a:endParaRPr lang="en-US" sz="2400" i="1" dirty="0">
              <a:solidFill>
                <a:srgbClr val="00B050"/>
              </a:solidFill>
              <a:latin typeface="Arial" panose="020B0604020202020204" pitchFamily="34" charset="0"/>
              <a:cs typeface="Arial" panose="020B0604020202020204" pitchFamily="34" charset="0"/>
            </a:endParaRPr>
          </a:p>
        </p:txBody>
      </p:sp>
      <p:sp>
        <p:nvSpPr>
          <p:cNvPr id="3" name="Oval 2"/>
          <p:cNvSpPr/>
          <p:nvPr/>
        </p:nvSpPr>
        <p:spPr>
          <a:xfrm>
            <a:off x="4753517" y="390512"/>
            <a:ext cx="296883" cy="694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44283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587" y="190274"/>
            <a:ext cx="8681156" cy="1531188"/>
          </a:xfrm>
          <a:prstGeom prst="rect">
            <a:avLst/>
          </a:prstGeom>
          <a:ln>
            <a:solidFill>
              <a:srgbClr val="FFFF00"/>
            </a:solidFill>
          </a:ln>
        </p:spPr>
        <p:txBody>
          <a:bodyPr wrap="square" lIns="68580" tIns="34290" rIns="68580" bIns="34290">
            <a:spAutoFit/>
          </a:bodyPr>
          <a:lstStyle/>
          <a:p>
            <a:pPr algn="just"/>
            <a:r>
              <a:rPr lang="vi-VN" sz="1900" dirty="0">
                <a:latin typeface="Arial" panose="020B0604020202020204" pitchFamily="34" charset="0"/>
                <a:cs typeface="Arial" panose="020B0604020202020204" pitchFamily="34" charset="0"/>
              </a:rPr>
              <a:t>        Chủ tịch Hồ Chí Minh nói : </a:t>
            </a:r>
            <a:r>
              <a:rPr lang="vi-VN" sz="1900" u="sng" dirty="0">
                <a:solidFill>
                  <a:srgbClr val="FF0000"/>
                </a:solidFill>
                <a:latin typeface="Arial" panose="020B0604020202020204" pitchFamily="34" charset="0"/>
                <a:cs typeface="Arial" panose="020B0604020202020204" pitchFamily="34" charset="0"/>
              </a:rPr>
              <a:t>“Tôi chỉ có một sự ham muốn, ham muốn tột bậc, là làm sao cho nước ta hoàn toàn độc lập, dân ta được hoàn toàn tự do, đồng bào ai cũng có cơm ăn, áo mặc, ai cũng được học hành”.</a:t>
            </a:r>
            <a:r>
              <a:rPr lang="vi-VN" sz="1900" dirty="0">
                <a:latin typeface="Arial" panose="020B0604020202020204" pitchFamily="34" charset="0"/>
                <a:cs typeface="Arial" panose="020B0604020202020204" pitchFamily="34" charset="0"/>
              </a:rPr>
              <a:t> Nguyện vọng đó chi phối mọi ý nghĩ và hành động trong suốt cuộc đời của Người.</a:t>
            </a:r>
          </a:p>
          <a:p>
            <a:pPr algn="r"/>
            <a:r>
              <a:rPr lang="vi-VN" sz="1900" i="1" dirty="0">
                <a:solidFill>
                  <a:srgbClr val="00B050"/>
                </a:solidFill>
                <a:latin typeface="Arial" panose="020B0604020202020204" pitchFamily="34" charset="0"/>
                <a:cs typeface="Arial" panose="020B0604020202020204" pitchFamily="34" charset="0"/>
              </a:rPr>
              <a:t>(Theo Trường Chinh)</a:t>
            </a:r>
            <a:endParaRPr lang="en-US" sz="1900" i="1" dirty="0">
              <a:solidFill>
                <a:srgbClr val="00B050"/>
              </a:solidFill>
              <a:latin typeface="Arial" panose="020B0604020202020204" pitchFamily="34" charset="0"/>
              <a:cs typeface="Arial" panose="020B0604020202020204" pitchFamily="34" charset="0"/>
            </a:endParaRPr>
          </a:p>
        </p:txBody>
      </p:sp>
      <p:sp>
        <p:nvSpPr>
          <p:cNvPr id="3" name="Rectangle 2"/>
          <p:cNvSpPr/>
          <p:nvPr/>
        </p:nvSpPr>
        <p:spPr>
          <a:xfrm>
            <a:off x="285009" y="1921053"/>
            <a:ext cx="8597734" cy="2862322"/>
          </a:xfrm>
          <a:prstGeom prst="rect">
            <a:avLst/>
          </a:prstGeom>
        </p:spPr>
        <p:txBody>
          <a:bodyPr wrap="square">
            <a:spAutoFit/>
          </a:bodyPr>
          <a:lstStyle/>
          <a:p>
            <a:pPr algn="just">
              <a:lnSpc>
                <a:spcPct val="150000"/>
              </a:lnSpc>
            </a:pPr>
            <a:r>
              <a:rPr lang="vi-VN" sz="2400" dirty="0">
                <a:solidFill>
                  <a:srgbClr val="7030A0"/>
                </a:solidFill>
                <a:latin typeface="Arial" panose="020B0604020202020204" pitchFamily="34" charset="0"/>
                <a:cs typeface="Arial" panose="020B0604020202020204" pitchFamily="34" charset="0"/>
              </a:rPr>
              <a:t>         Phần đằng sau dấu hai chấm có ý nghĩa gì ?</a:t>
            </a:r>
          </a:p>
          <a:p>
            <a:pPr algn="just">
              <a:lnSpc>
                <a:spcPct val="150000"/>
              </a:lnSpc>
            </a:pPr>
            <a:r>
              <a:rPr lang="vi-VN" sz="2400" dirty="0">
                <a:solidFill>
                  <a:srgbClr val="7030A0"/>
                </a:solidFill>
                <a:latin typeface="Arial" panose="020B0604020202020204" pitchFamily="34" charset="0"/>
                <a:cs typeface="Arial" panose="020B0604020202020204" pitchFamily="34" charset="0"/>
              </a:rPr>
              <a:t>A. Không có ý nghĩa gì.</a:t>
            </a:r>
          </a:p>
          <a:p>
            <a:pPr algn="just">
              <a:lnSpc>
                <a:spcPct val="150000"/>
              </a:lnSpc>
            </a:pPr>
            <a:r>
              <a:rPr lang="vi-VN" sz="2400" dirty="0">
                <a:solidFill>
                  <a:srgbClr val="7030A0"/>
                </a:solidFill>
                <a:latin typeface="Arial" panose="020B0604020202020204" pitchFamily="34" charset="0"/>
                <a:cs typeface="Arial" panose="020B0604020202020204" pitchFamily="34" charset="0"/>
              </a:rPr>
              <a:t>B. Lời nói của chủ tịch Hồ Chí Minh.</a:t>
            </a:r>
          </a:p>
          <a:p>
            <a:pPr algn="just">
              <a:lnSpc>
                <a:spcPct val="150000"/>
              </a:lnSpc>
            </a:pPr>
            <a:r>
              <a:rPr lang="vi-VN" sz="2400" dirty="0">
                <a:solidFill>
                  <a:srgbClr val="7030A0"/>
                </a:solidFill>
                <a:latin typeface="Arial" panose="020B0604020202020204" pitchFamily="34" charset="0"/>
                <a:cs typeface="Arial" panose="020B0604020202020204" pitchFamily="34" charset="0"/>
              </a:rPr>
              <a:t>C. Liệt kê những nguyện vọng của chủ tịch Hồ Chí Minh.</a:t>
            </a:r>
          </a:p>
          <a:p>
            <a:pPr algn="just">
              <a:lnSpc>
                <a:spcPct val="150000"/>
              </a:lnSpc>
            </a:pPr>
            <a:r>
              <a:rPr lang="vi-VN" sz="2400" dirty="0">
                <a:solidFill>
                  <a:srgbClr val="7030A0"/>
                </a:solidFill>
                <a:latin typeface="Arial" panose="020B0604020202020204" pitchFamily="34" charset="0"/>
                <a:cs typeface="Arial" panose="020B0604020202020204" pitchFamily="34" charset="0"/>
              </a:rPr>
              <a:t>D. Phần thừa ra trong câu.</a:t>
            </a:r>
          </a:p>
        </p:txBody>
      </p:sp>
      <p:sp>
        <p:nvSpPr>
          <p:cNvPr id="6" name="Rounded Rectangle 31">
            <a:extLst>
              <a:ext uri="{FF2B5EF4-FFF2-40B4-BE49-F238E27FC236}">
                <a16:creationId xmlns:a16="http://schemas.microsoft.com/office/drawing/2014/main" id="{E56232A7-4CFC-424D-9066-2B5CA8E5CFA8}"/>
              </a:ext>
            </a:extLst>
          </p:cNvPr>
          <p:cNvSpPr/>
          <p:nvPr/>
        </p:nvSpPr>
        <p:spPr>
          <a:xfrm>
            <a:off x="339732" y="1935212"/>
            <a:ext cx="717176" cy="5922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a:t>
            </a:r>
          </a:p>
        </p:txBody>
      </p:sp>
      <p:sp>
        <p:nvSpPr>
          <p:cNvPr id="8" name="Oval 7"/>
          <p:cNvSpPr/>
          <p:nvPr/>
        </p:nvSpPr>
        <p:spPr>
          <a:xfrm>
            <a:off x="237212" y="3099462"/>
            <a:ext cx="482529" cy="505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4884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587" y="404024"/>
            <a:ext cx="8681156" cy="2870016"/>
          </a:xfrm>
          <a:prstGeom prst="rect">
            <a:avLst/>
          </a:prstGeom>
          <a:ln>
            <a:solidFill>
              <a:srgbClr val="FFFF00"/>
            </a:solidFill>
          </a:ln>
        </p:spPr>
        <p:txBody>
          <a:bodyPr wrap="square" lIns="68580" tIns="34290" rIns="68580" bIns="34290">
            <a:spAutoFit/>
          </a:bodyPr>
          <a:lstStyle/>
          <a:p>
            <a:pPr algn="just"/>
            <a:r>
              <a:rPr lang="vi-VN" sz="2600" dirty="0">
                <a:latin typeface="Arial" panose="020B0604020202020204" pitchFamily="34" charset="0"/>
                <a:cs typeface="Arial" panose="020B0604020202020204" pitchFamily="34" charset="0"/>
              </a:rPr>
              <a:t>        Chủ tịch Hồ Chí Minh nói :   “ Tôi chỉ có một sự ham muốn, ham muốn tột bậc, là làm sao cho nước ta hoàn toàn độc lập, dân ta được hoàn toàn tự do, đồng bào ai cũng có cơm ăn, áo mặc, ai cũng được học hành”</a:t>
            </a:r>
            <a:r>
              <a:rPr lang="en-US" sz="2600" dirty="0">
                <a:latin typeface="Arial" panose="020B0604020202020204" pitchFamily="34" charset="0"/>
                <a:cs typeface="Arial" panose="020B0604020202020204" pitchFamily="34" charset="0"/>
              </a:rPr>
              <a:t> </a:t>
            </a:r>
            <a:r>
              <a:rPr lang="vi-VN" sz="2600" dirty="0">
                <a:latin typeface="Arial" panose="020B0604020202020204" pitchFamily="34" charset="0"/>
                <a:cs typeface="Arial" panose="020B0604020202020204" pitchFamily="34" charset="0"/>
              </a:rPr>
              <a:t>. Nguyện vọng đó chi phối mọi ý nghĩ và hành động trong suốt cuộc đời của Người.</a:t>
            </a:r>
          </a:p>
          <a:p>
            <a:pPr algn="r"/>
            <a:r>
              <a:rPr lang="vi-VN" sz="2600" i="1" dirty="0">
                <a:solidFill>
                  <a:srgbClr val="00B050"/>
                </a:solidFill>
                <a:latin typeface="Arial" panose="020B0604020202020204" pitchFamily="34" charset="0"/>
                <a:cs typeface="Arial" panose="020B0604020202020204" pitchFamily="34" charset="0"/>
              </a:rPr>
              <a:t>(Theo Trường Chinh)</a:t>
            </a:r>
            <a:endParaRPr lang="en-US" sz="2600" i="1" dirty="0">
              <a:solidFill>
                <a:srgbClr val="00B050"/>
              </a:solidFill>
              <a:latin typeface="Arial" panose="020B0604020202020204" pitchFamily="34" charset="0"/>
              <a:cs typeface="Arial" panose="020B0604020202020204" pitchFamily="34" charset="0"/>
            </a:endParaRPr>
          </a:p>
        </p:txBody>
      </p:sp>
      <p:sp>
        <p:nvSpPr>
          <p:cNvPr id="3" name="Rectangle 2"/>
          <p:cNvSpPr/>
          <p:nvPr/>
        </p:nvSpPr>
        <p:spPr>
          <a:xfrm>
            <a:off x="285009" y="3323257"/>
            <a:ext cx="8597734" cy="1131848"/>
          </a:xfrm>
          <a:prstGeom prst="rect">
            <a:avLst/>
          </a:prstGeom>
        </p:spPr>
        <p:txBody>
          <a:bodyPr wrap="square">
            <a:spAutoFit/>
          </a:bodyPr>
          <a:lstStyle/>
          <a:p>
            <a:pPr algn="just">
              <a:lnSpc>
                <a:spcPct val="150000"/>
              </a:lnSpc>
            </a:pPr>
            <a:r>
              <a:rPr lang="vi-VN" sz="2400" b="1" dirty="0">
                <a:solidFill>
                  <a:srgbClr val="7030A0"/>
                </a:solidFill>
                <a:latin typeface="Arial" panose="020B0604020202020204" pitchFamily="34" charset="0"/>
                <a:cs typeface="Arial" panose="020B0604020202020204" pitchFamily="34" charset="0"/>
              </a:rPr>
              <a:t>           Dấu hai chấm: báo hiệu bộ phận đứng sau là lời nói của nhân vật, dùng phối hợp với dấu ngoặc kép.</a:t>
            </a:r>
          </a:p>
        </p:txBody>
      </p:sp>
      <p:sp>
        <p:nvSpPr>
          <p:cNvPr id="4" name="Right Arrow 3"/>
          <p:cNvSpPr/>
          <p:nvPr/>
        </p:nvSpPr>
        <p:spPr>
          <a:xfrm>
            <a:off x="451262" y="3443839"/>
            <a:ext cx="807522" cy="4795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FF0000"/>
              </a:solidFill>
            </a:endParaRPr>
          </a:p>
        </p:txBody>
      </p:sp>
      <p:sp>
        <p:nvSpPr>
          <p:cNvPr id="7" name="Rectangle 6"/>
          <p:cNvSpPr/>
          <p:nvPr/>
        </p:nvSpPr>
        <p:spPr>
          <a:xfrm>
            <a:off x="4826283" y="451524"/>
            <a:ext cx="636365" cy="461665"/>
          </a:xfrm>
          <a:prstGeom prst="rect">
            <a:avLst/>
          </a:prstGeom>
          <a:solidFill>
            <a:schemeClr val="bg1"/>
          </a:solidFill>
        </p:spPr>
        <p:txBody>
          <a:bodyPr wrap="square">
            <a:spAutoFit/>
          </a:bodyPr>
          <a:lstStyle/>
          <a:p>
            <a:r>
              <a:rPr lang="vi-VN" sz="2400" b="1" dirty="0">
                <a:solidFill>
                  <a:srgbClr val="FF0000"/>
                </a:solidFill>
                <a:latin typeface="Arial" panose="020B0604020202020204" pitchFamily="34" charset="0"/>
                <a:cs typeface="Arial" panose="020B0604020202020204" pitchFamily="34" charset="0"/>
              </a:rPr>
              <a:t>: “</a:t>
            </a:r>
            <a:endParaRPr lang="vi-VN" sz="2400" b="1" dirty="0">
              <a:solidFill>
                <a:srgbClr val="FF0000"/>
              </a:solidFill>
            </a:endParaRPr>
          </a:p>
        </p:txBody>
      </p:sp>
      <p:sp>
        <p:nvSpPr>
          <p:cNvPr id="9" name="Rectangle 8"/>
          <p:cNvSpPr/>
          <p:nvPr/>
        </p:nvSpPr>
        <p:spPr>
          <a:xfrm>
            <a:off x="8446794" y="1607097"/>
            <a:ext cx="264496" cy="492443"/>
          </a:xfrm>
          <a:prstGeom prst="rect">
            <a:avLst/>
          </a:prstGeom>
          <a:solidFill>
            <a:schemeClr val="bg1"/>
          </a:solidFill>
        </p:spPr>
        <p:txBody>
          <a:bodyPr wrap="square">
            <a:spAutoFit/>
          </a:bodyPr>
          <a:lstStyle/>
          <a:p>
            <a:r>
              <a:rPr lang="vi-VN" sz="2600" b="1" dirty="0">
                <a:solidFill>
                  <a:srgbClr val="FF0000"/>
                </a:solidFill>
                <a:latin typeface="Arial" panose="020B0604020202020204" pitchFamily="34" charset="0"/>
                <a:cs typeface="Arial" panose="020B0604020202020204" pitchFamily="34" charset="0"/>
              </a:rPr>
              <a:t>”</a:t>
            </a:r>
            <a:endParaRPr lang="vi-VN" sz="2600" b="1" dirty="0">
              <a:solidFill>
                <a:srgbClr val="FF0000"/>
              </a:solidFill>
            </a:endParaRPr>
          </a:p>
        </p:txBody>
      </p:sp>
    </p:spTree>
    <p:extLst>
      <p:ext uri="{BB962C8B-B14F-4D97-AF65-F5344CB8AC3E}">
        <p14:creationId xmlns:p14="http://schemas.microsoft.com/office/powerpoint/2010/main" val="100817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99"/>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98176463"/>
</p:tagLst>
</file>

<file path=ppt/tags/tag2.xml><?xml version="1.0" encoding="utf-8"?>
<p:tagLst xmlns:a="http://schemas.openxmlformats.org/drawingml/2006/main" xmlns:r="http://schemas.openxmlformats.org/officeDocument/2006/relationships" xmlns:p="http://schemas.openxmlformats.org/presentationml/2006/main">
  <p:tag name="PA" val="v4.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TotalTime>
  <Words>2452</Words>
  <Application>Microsoft Office PowerPoint</Application>
  <PresentationFormat>On-screen Show (16:9)</PresentationFormat>
  <Paragraphs>227</Paragraphs>
  <Slides>30</Slides>
  <Notes>10</Notes>
  <HiddenSlides>0</HiddenSlides>
  <MMClips>5</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宋体</vt:lpstr>
      <vt:lpstr>Agency FB</vt:lpstr>
      <vt:lpstr>Arial</vt:lpstr>
      <vt:lpstr>Calibri</vt:lpstr>
      <vt:lpstr>Calibri Light</vt:lpstr>
      <vt:lpstr>HP001 4 hàng</vt:lpstr>
      <vt:lpstr>Segoe UI Black</vt:lpstr>
      <vt:lpstr>Times New Roman</vt:lpstr>
      <vt:lpstr>VNI-Bodon</vt:lpstr>
      <vt:lpstr>Wingdings</vt:lpstr>
      <vt:lpstr>Office Theme</vt:lpstr>
      <vt:lpstr>Chủ đề của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KHAI BINH</dc:creator>
  <cp:lastModifiedBy>trang93dtvh@gmail.com</cp:lastModifiedBy>
  <cp:revision>57</cp:revision>
  <dcterms:created xsi:type="dcterms:W3CDTF">2021-08-01T15:11:43Z</dcterms:created>
  <dcterms:modified xsi:type="dcterms:W3CDTF">2022-09-14T11:46:00Z</dcterms:modified>
</cp:coreProperties>
</file>