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307" r:id="rId5"/>
    <p:sldId id="258" r:id="rId6"/>
    <p:sldId id="278" r:id="rId7"/>
    <p:sldId id="296" r:id="rId8"/>
    <p:sldId id="279" r:id="rId9"/>
    <p:sldId id="280" r:id="rId10"/>
    <p:sldId id="281" r:id="rId11"/>
    <p:sldId id="282" r:id="rId12"/>
    <p:sldId id="283" r:id="rId13"/>
    <p:sldId id="284" r:id="rId14"/>
    <p:sldId id="285" r:id="rId15"/>
    <p:sldId id="286" r:id="rId16"/>
    <p:sldId id="288" r:id="rId17"/>
    <p:sldId id="298" r:id="rId18"/>
    <p:sldId id="291" r:id="rId19"/>
    <p:sldId id="294" r:id="rId20"/>
    <p:sldId id="306" r:id="rId21"/>
    <p:sldId id="304" r:id="rId2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5"/>
  </p:normalViewPr>
  <p:slideViewPr>
    <p:cSldViewPr>
      <p:cViewPr varScale="1">
        <p:scale>
          <a:sx n="108" d="100"/>
          <a:sy n="108" d="100"/>
        </p:scale>
        <p:origin x="730" y="77"/>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54F6AC2-53C2-4857-87D0-9C598EE9E4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6627" name="Rectangle 3">
            <a:extLst>
              <a:ext uri="{FF2B5EF4-FFF2-40B4-BE49-F238E27FC236}">
                <a16:creationId xmlns:a16="http://schemas.microsoft.com/office/drawing/2014/main" id="{90D98F0A-6C8E-4056-8F09-42BBF02C85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6628" name="Rectangle 4">
            <a:extLst>
              <a:ext uri="{FF2B5EF4-FFF2-40B4-BE49-F238E27FC236}">
                <a16:creationId xmlns:a16="http://schemas.microsoft.com/office/drawing/2014/main" id="{CEC174E2-4D37-43DF-A4F4-CE8AF624A66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a:extLst>
              <a:ext uri="{FF2B5EF4-FFF2-40B4-BE49-F238E27FC236}">
                <a16:creationId xmlns:a16="http://schemas.microsoft.com/office/drawing/2014/main" id="{FFBFE3E6-0180-4B3A-B409-AD1DE3E0654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30" name="Rectangle 6">
            <a:extLst>
              <a:ext uri="{FF2B5EF4-FFF2-40B4-BE49-F238E27FC236}">
                <a16:creationId xmlns:a16="http://schemas.microsoft.com/office/drawing/2014/main" id="{D9E25ECF-0C64-4605-AA57-C598CB7C34B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6631" name="Rectangle 7">
            <a:extLst>
              <a:ext uri="{FF2B5EF4-FFF2-40B4-BE49-F238E27FC236}">
                <a16:creationId xmlns:a16="http://schemas.microsoft.com/office/drawing/2014/main" id="{EAFC34E3-F837-4381-8290-7480EA52841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F961551-EDA0-4E46-94EE-ED423E88AD53}" type="slidenum">
              <a:rPr lang="en-US" altLang="en-US"/>
              <a:pPr/>
              <a:t>‹#›</a:t>
            </a:fld>
            <a:endParaRPr lang="en-US" altLang="en-US"/>
          </a:p>
        </p:txBody>
      </p:sp>
    </p:spTree>
    <p:extLst>
      <p:ext uri="{BB962C8B-B14F-4D97-AF65-F5344CB8AC3E}">
        <p14:creationId xmlns:p14="http://schemas.microsoft.com/office/powerpoint/2010/main" val="42055701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15CA8E-B076-4BF7-A15C-85152739C92B}"/>
              </a:ext>
            </a:extLst>
          </p:cNvPr>
          <p:cNvSpPr>
            <a:spLocks noGrp="1" noChangeArrowheads="1"/>
          </p:cNvSpPr>
          <p:nvPr>
            <p:ph type="sldNum" sz="quarter" idx="5"/>
          </p:nvPr>
        </p:nvSpPr>
        <p:spPr>
          <a:ln/>
        </p:spPr>
        <p:txBody>
          <a:bodyPr/>
          <a:lstStyle/>
          <a:p>
            <a:fld id="{C4F76A91-4CD6-42E8-8DA1-BF87A1B5E2C3}" type="slidenum">
              <a:rPr lang="en-US" altLang="en-US"/>
              <a:pPr/>
              <a:t>5</a:t>
            </a:fld>
            <a:endParaRPr lang="en-US" altLang="en-US"/>
          </a:p>
        </p:txBody>
      </p:sp>
      <p:sp>
        <p:nvSpPr>
          <p:cNvPr id="27650" name="Rectangle 2">
            <a:extLst>
              <a:ext uri="{FF2B5EF4-FFF2-40B4-BE49-F238E27FC236}">
                <a16:creationId xmlns:a16="http://schemas.microsoft.com/office/drawing/2014/main" id="{813C7ACE-4087-4116-BFE2-FEDC489D001B}"/>
              </a:ext>
            </a:extLst>
          </p:cNvPr>
          <p:cNvSpPr>
            <a:spLocks noGrp="1" noRot="1" noChangeAspect="1" noChangeArrowheads="1" noTextEdit="1"/>
          </p:cNvSpPr>
          <p:nvPr>
            <p:ph type="sldImg"/>
          </p:nvPr>
        </p:nvSpPr>
        <p:spPr>
          <a:xfrm>
            <a:off x="381000" y="685800"/>
            <a:ext cx="6096000" cy="3429000"/>
          </a:xfrm>
          <a:ln/>
        </p:spPr>
      </p:sp>
      <p:sp>
        <p:nvSpPr>
          <p:cNvPr id="27651" name="Rectangle 3">
            <a:extLst>
              <a:ext uri="{FF2B5EF4-FFF2-40B4-BE49-F238E27FC236}">
                <a16:creationId xmlns:a16="http://schemas.microsoft.com/office/drawing/2014/main" id="{D99C77AB-BDE9-44FD-B796-F9E77E5FAB2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6533-2F36-4762-80A3-603BB46FC56A}"/>
              </a:ext>
            </a:extLst>
          </p:cNvPr>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A2D487-A652-41CA-B623-EC9FCDB80A13}"/>
              </a:ext>
            </a:extLst>
          </p:cNvPr>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6889E9-6368-4648-88EC-94C5718426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34A804-ABB0-4031-A232-2F157C9A791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FFA71AB-4965-4437-ACD7-0BD6D3E5E315}"/>
              </a:ext>
            </a:extLst>
          </p:cNvPr>
          <p:cNvSpPr>
            <a:spLocks noGrp="1"/>
          </p:cNvSpPr>
          <p:nvPr>
            <p:ph type="sldNum" sz="quarter" idx="12"/>
          </p:nvPr>
        </p:nvSpPr>
        <p:spPr/>
        <p:txBody>
          <a:bodyPr/>
          <a:lstStyle>
            <a:lvl1pPr>
              <a:defRPr/>
            </a:lvl1pPr>
          </a:lstStyle>
          <a:p>
            <a:fld id="{9F608C1D-8C25-4774-86F1-3270B1F304A1}" type="slidenum">
              <a:rPr lang="en-US" altLang="en-US"/>
              <a:pPr/>
              <a:t>‹#›</a:t>
            </a:fld>
            <a:endParaRPr lang="en-US" altLang="en-US"/>
          </a:p>
        </p:txBody>
      </p:sp>
    </p:spTree>
    <p:extLst>
      <p:ext uri="{BB962C8B-B14F-4D97-AF65-F5344CB8AC3E}">
        <p14:creationId xmlns:p14="http://schemas.microsoft.com/office/powerpoint/2010/main" val="281090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70CA-6BBF-434C-9F4C-1F1CD46AC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5EE75-C511-41FB-8367-F8680A9E25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0B3F6-620F-4DE9-B4D9-D3A9EF6672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7CA1B5E-CFCC-4435-8DB6-5566F42A98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BAB5005-A25B-4729-B41B-FD14EAE1F38B}"/>
              </a:ext>
            </a:extLst>
          </p:cNvPr>
          <p:cNvSpPr>
            <a:spLocks noGrp="1"/>
          </p:cNvSpPr>
          <p:nvPr>
            <p:ph type="sldNum" sz="quarter" idx="12"/>
          </p:nvPr>
        </p:nvSpPr>
        <p:spPr/>
        <p:txBody>
          <a:bodyPr/>
          <a:lstStyle>
            <a:lvl1pPr>
              <a:defRPr/>
            </a:lvl1pPr>
          </a:lstStyle>
          <a:p>
            <a:fld id="{B1CAD70B-C426-49EE-9C26-34011ED5B2F2}" type="slidenum">
              <a:rPr lang="en-US" altLang="en-US"/>
              <a:pPr/>
              <a:t>‹#›</a:t>
            </a:fld>
            <a:endParaRPr lang="en-US" altLang="en-US"/>
          </a:p>
        </p:txBody>
      </p:sp>
    </p:spTree>
    <p:extLst>
      <p:ext uri="{BB962C8B-B14F-4D97-AF65-F5344CB8AC3E}">
        <p14:creationId xmlns:p14="http://schemas.microsoft.com/office/powerpoint/2010/main" val="3393280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9EC571-FD63-4949-AB09-B7CF18334FF5}"/>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C1E462-ECAC-4C33-887E-3C15C3438901}"/>
              </a:ext>
            </a:extLst>
          </p:cNvPr>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B9554-4B41-4CD4-BAB8-B429255BB46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FBC84B-C55F-4B11-9B0B-5B7CFBA530E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D31807-A1EE-4CCC-8844-155CA6E2781E}"/>
              </a:ext>
            </a:extLst>
          </p:cNvPr>
          <p:cNvSpPr>
            <a:spLocks noGrp="1"/>
          </p:cNvSpPr>
          <p:nvPr>
            <p:ph type="sldNum" sz="quarter" idx="12"/>
          </p:nvPr>
        </p:nvSpPr>
        <p:spPr/>
        <p:txBody>
          <a:bodyPr/>
          <a:lstStyle>
            <a:lvl1pPr>
              <a:defRPr/>
            </a:lvl1pPr>
          </a:lstStyle>
          <a:p>
            <a:fld id="{E0CCB2ED-0CAB-4CEB-939F-70852FE8A206}" type="slidenum">
              <a:rPr lang="en-US" altLang="en-US"/>
              <a:pPr/>
              <a:t>‹#›</a:t>
            </a:fld>
            <a:endParaRPr lang="en-US" altLang="en-US"/>
          </a:p>
        </p:txBody>
      </p:sp>
    </p:spTree>
    <p:extLst>
      <p:ext uri="{BB962C8B-B14F-4D97-AF65-F5344CB8AC3E}">
        <p14:creationId xmlns:p14="http://schemas.microsoft.com/office/powerpoint/2010/main" val="2883705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a:extLst>
              <a:ext uri="{FF2B5EF4-FFF2-40B4-BE49-F238E27FC236}">
                <a16:creationId xmlns:a16="http://schemas.microsoft.com/office/drawing/2014/main" id="{550BC9F9-5ECA-40FB-B0A8-C0CEA18BA0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9D9D763-4643-491F-9578-1E070E8A5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67AE8F1-6879-4678-8949-43FFE41855E2}"/>
              </a:ext>
            </a:extLst>
          </p:cNvPr>
          <p:cNvSpPr>
            <a:spLocks noGrp="1" noChangeArrowheads="1"/>
          </p:cNvSpPr>
          <p:nvPr>
            <p:ph type="sldNum" sz="quarter" idx="12"/>
          </p:nvPr>
        </p:nvSpPr>
        <p:spPr>
          <a:ln/>
        </p:spPr>
        <p:txBody>
          <a:bodyPr/>
          <a:lstStyle>
            <a:lvl1pPr>
              <a:defRPr/>
            </a:lvl1pPr>
          </a:lstStyle>
          <a:p>
            <a:fld id="{879A8523-9DA6-4309-994E-77D2409E5D2B}" type="slidenum">
              <a:rPr lang="en-US" altLang="en-US"/>
              <a:pPr/>
              <a:t>‹#›</a:t>
            </a:fld>
            <a:endParaRPr lang="en-US" altLang="en-US"/>
          </a:p>
        </p:txBody>
      </p:sp>
    </p:spTree>
    <p:extLst>
      <p:ext uri="{BB962C8B-B14F-4D97-AF65-F5344CB8AC3E}">
        <p14:creationId xmlns:p14="http://schemas.microsoft.com/office/powerpoint/2010/main" val="358663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F23AAF-4088-4EDD-8ABD-FA4BF3B839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7C69B7A-1066-4F4B-8337-2F5DC9545F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7CBD20-CE0C-410E-9373-ADB9B36AE2F9}"/>
              </a:ext>
            </a:extLst>
          </p:cNvPr>
          <p:cNvSpPr>
            <a:spLocks noGrp="1" noChangeArrowheads="1"/>
          </p:cNvSpPr>
          <p:nvPr>
            <p:ph type="sldNum" sz="quarter" idx="12"/>
          </p:nvPr>
        </p:nvSpPr>
        <p:spPr>
          <a:ln/>
        </p:spPr>
        <p:txBody>
          <a:bodyPr/>
          <a:lstStyle>
            <a:lvl1pPr>
              <a:defRPr/>
            </a:lvl1pPr>
          </a:lstStyle>
          <a:p>
            <a:fld id="{07A3E9E7-D7FE-415E-9E7A-8B1CFB0C472F}" type="slidenum">
              <a:rPr lang="en-US" altLang="en-US"/>
              <a:pPr/>
              <a:t>‹#›</a:t>
            </a:fld>
            <a:endParaRPr lang="en-US" altLang="en-US"/>
          </a:p>
        </p:txBody>
      </p:sp>
    </p:spTree>
    <p:extLst>
      <p:ext uri="{BB962C8B-B14F-4D97-AF65-F5344CB8AC3E}">
        <p14:creationId xmlns:p14="http://schemas.microsoft.com/office/powerpoint/2010/main" val="238081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D70486B7-7DB1-4EB0-8029-ADA8A3D77F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197901D-6530-4950-9121-C932AD8EDF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AD90384-6103-4427-A4F2-E2DAE0A6B453}"/>
              </a:ext>
            </a:extLst>
          </p:cNvPr>
          <p:cNvSpPr>
            <a:spLocks noGrp="1" noChangeArrowheads="1"/>
          </p:cNvSpPr>
          <p:nvPr>
            <p:ph type="sldNum" sz="quarter" idx="12"/>
          </p:nvPr>
        </p:nvSpPr>
        <p:spPr>
          <a:ln/>
        </p:spPr>
        <p:txBody>
          <a:bodyPr/>
          <a:lstStyle>
            <a:lvl1pPr>
              <a:defRPr/>
            </a:lvl1pPr>
          </a:lstStyle>
          <a:p>
            <a:fld id="{E2DA3D7E-A39C-4FE3-B0F8-C53BD14D02A2}" type="slidenum">
              <a:rPr lang="en-US" altLang="en-US"/>
              <a:pPr/>
              <a:t>‹#›</a:t>
            </a:fld>
            <a:endParaRPr lang="en-US" altLang="en-US"/>
          </a:p>
        </p:txBody>
      </p:sp>
    </p:spTree>
    <p:extLst>
      <p:ext uri="{BB962C8B-B14F-4D97-AF65-F5344CB8AC3E}">
        <p14:creationId xmlns:p14="http://schemas.microsoft.com/office/powerpoint/2010/main" val="11632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BBAF80E-BC38-4B2A-89C7-6E82F875BC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29242F9-6D8D-4586-80B4-C4A47475A2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B35506B-F4D8-44ED-90AF-3A27CA7F43E3}"/>
              </a:ext>
            </a:extLst>
          </p:cNvPr>
          <p:cNvSpPr>
            <a:spLocks noGrp="1" noChangeArrowheads="1"/>
          </p:cNvSpPr>
          <p:nvPr>
            <p:ph type="sldNum" sz="quarter" idx="12"/>
          </p:nvPr>
        </p:nvSpPr>
        <p:spPr>
          <a:ln/>
        </p:spPr>
        <p:txBody>
          <a:bodyPr/>
          <a:lstStyle>
            <a:lvl1pPr>
              <a:defRPr/>
            </a:lvl1pPr>
          </a:lstStyle>
          <a:p>
            <a:fld id="{308B12AC-45F2-48A7-864A-1E04BC6E0DEC}" type="slidenum">
              <a:rPr lang="en-US" altLang="en-US"/>
              <a:pPr/>
              <a:t>‹#›</a:t>
            </a:fld>
            <a:endParaRPr lang="en-US" altLang="en-US"/>
          </a:p>
        </p:txBody>
      </p:sp>
    </p:spTree>
    <p:extLst>
      <p:ext uri="{BB962C8B-B14F-4D97-AF65-F5344CB8AC3E}">
        <p14:creationId xmlns:p14="http://schemas.microsoft.com/office/powerpoint/2010/main" val="1348005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41C548-8E56-4896-B6EA-710341CDE9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43977BC-8D38-427C-9A0C-33E564BEE0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70F5AEE-1642-4330-9A7A-D2DECAFBC2FE}"/>
              </a:ext>
            </a:extLst>
          </p:cNvPr>
          <p:cNvSpPr>
            <a:spLocks noGrp="1" noChangeArrowheads="1"/>
          </p:cNvSpPr>
          <p:nvPr>
            <p:ph type="sldNum" sz="quarter" idx="12"/>
          </p:nvPr>
        </p:nvSpPr>
        <p:spPr>
          <a:ln/>
        </p:spPr>
        <p:txBody>
          <a:bodyPr/>
          <a:lstStyle>
            <a:lvl1pPr>
              <a:defRPr/>
            </a:lvl1pPr>
          </a:lstStyle>
          <a:p>
            <a:fld id="{5FDD3293-9C34-4C0C-843E-775EF9599F25}" type="slidenum">
              <a:rPr lang="en-US" altLang="en-US"/>
              <a:pPr/>
              <a:t>‹#›</a:t>
            </a:fld>
            <a:endParaRPr lang="en-US" altLang="en-US"/>
          </a:p>
        </p:txBody>
      </p:sp>
    </p:spTree>
    <p:extLst>
      <p:ext uri="{BB962C8B-B14F-4D97-AF65-F5344CB8AC3E}">
        <p14:creationId xmlns:p14="http://schemas.microsoft.com/office/powerpoint/2010/main" val="913905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8EF6183-5DB8-4097-9719-3157928CBA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6AABB0F-F265-45C2-AA4B-F346939178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922E76C-F315-4A3E-BCC0-C692D939C35C}"/>
              </a:ext>
            </a:extLst>
          </p:cNvPr>
          <p:cNvSpPr>
            <a:spLocks noGrp="1" noChangeArrowheads="1"/>
          </p:cNvSpPr>
          <p:nvPr>
            <p:ph type="sldNum" sz="quarter" idx="12"/>
          </p:nvPr>
        </p:nvSpPr>
        <p:spPr>
          <a:ln/>
        </p:spPr>
        <p:txBody>
          <a:bodyPr/>
          <a:lstStyle>
            <a:lvl1pPr>
              <a:defRPr/>
            </a:lvl1pPr>
          </a:lstStyle>
          <a:p>
            <a:fld id="{CD9D8828-0F24-47F8-89B5-05F41862D30C}" type="slidenum">
              <a:rPr lang="en-US" altLang="en-US"/>
              <a:pPr/>
              <a:t>‹#›</a:t>
            </a:fld>
            <a:endParaRPr lang="en-US" altLang="en-US"/>
          </a:p>
        </p:txBody>
      </p:sp>
    </p:spTree>
    <p:extLst>
      <p:ext uri="{BB962C8B-B14F-4D97-AF65-F5344CB8AC3E}">
        <p14:creationId xmlns:p14="http://schemas.microsoft.com/office/powerpoint/2010/main" val="416321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229BAB-09D1-4013-9199-88DBC42484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D50E12D-ACFE-4C11-B46D-053B9EB17D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ACED292-5A46-4D59-819F-95A3271BC0F8}"/>
              </a:ext>
            </a:extLst>
          </p:cNvPr>
          <p:cNvSpPr>
            <a:spLocks noGrp="1" noChangeArrowheads="1"/>
          </p:cNvSpPr>
          <p:nvPr>
            <p:ph type="sldNum" sz="quarter" idx="12"/>
          </p:nvPr>
        </p:nvSpPr>
        <p:spPr>
          <a:ln/>
        </p:spPr>
        <p:txBody>
          <a:bodyPr/>
          <a:lstStyle>
            <a:lvl1pPr>
              <a:defRPr/>
            </a:lvl1pPr>
          </a:lstStyle>
          <a:p>
            <a:fld id="{8C8DEA0E-43B3-4808-B5BE-A9C01D23783F}" type="slidenum">
              <a:rPr lang="en-US" altLang="en-US"/>
              <a:pPr/>
              <a:t>‹#›</a:t>
            </a:fld>
            <a:endParaRPr lang="en-US" altLang="en-US"/>
          </a:p>
        </p:txBody>
      </p:sp>
    </p:spTree>
    <p:extLst>
      <p:ext uri="{BB962C8B-B14F-4D97-AF65-F5344CB8AC3E}">
        <p14:creationId xmlns:p14="http://schemas.microsoft.com/office/powerpoint/2010/main" val="4039372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2878D667-E9AE-4AD2-8160-2A25AE24DC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974CF0F-9972-45FD-9896-A440839023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A9CDB14-663D-4E4D-AD9A-1ABF2FA49BE3}"/>
              </a:ext>
            </a:extLst>
          </p:cNvPr>
          <p:cNvSpPr>
            <a:spLocks noGrp="1" noChangeArrowheads="1"/>
          </p:cNvSpPr>
          <p:nvPr>
            <p:ph type="sldNum" sz="quarter" idx="12"/>
          </p:nvPr>
        </p:nvSpPr>
        <p:spPr>
          <a:ln/>
        </p:spPr>
        <p:txBody>
          <a:bodyPr/>
          <a:lstStyle>
            <a:lvl1pPr>
              <a:defRPr/>
            </a:lvl1pPr>
          </a:lstStyle>
          <a:p>
            <a:fld id="{9E9BC37A-3A41-47AA-A945-C7A115F8EC4E}" type="slidenum">
              <a:rPr lang="en-US" altLang="en-US"/>
              <a:pPr/>
              <a:t>‹#›</a:t>
            </a:fld>
            <a:endParaRPr lang="en-US" altLang="en-US"/>
          </a:p>
        </p:txBody>
      </p:sp>
    </p:spTree>
    <p:extLst>
      <p:ext uri="{BB962C8B-B14F-4D97-AF65-F5344CB8AC3E}">
        <p14:creationId xmlns:p14="http://schemas.microsoft.com/office/powerpoint/2010/main" val="193767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1357-F7BD-4D62-84BA-52B83006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9EE8A-1E38-4FEA-B1F3-58D21650A8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2B7FD-ADFD-4261-A1D9-CFE422079E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8AD916C-7795-4946-B05A-D08CECB54F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696CA7-40A8-43EA-BC2D-BBDE27711495}"/>
              </a:ext>
            </a:extLst>
          </p:cNvPr>
          <p:cNvSpPr>
            <a:spLocks noGrp="1"/>
          </p:cNvSpPr>
          <p:nvPr>
            <p:ph type="sldNum" sz="quarter" idx="12"/>
          </p:nvPr>
        </p:nvSpPr>
        <p:spPr/>
        <p:txBody>
          <a:bodyPr/>
          <a:lstStyle>
            <a:lvl1pPr>
              <a:defRPr/>
            </a:lvl1pPr>
          </a:lstStyle>
          <a:p>
            <a:fld id="{5EA77BC7-1D17-4ABE-A102-C51DA2585DE7}" type="slidenum">
              <a:rPr lang="en-US" altLang="en-US"/>
              <a:pPr/>
              <a:t>‹#›</a:t>
            </a:fld>
            <a:endParaRPr lang="en-US" altLang="en-US"/>
          </a:p>
        </p:txBody>
      </p:sp>
    </p:spTree>
    <p:extLst>
      <p:ext uri="{BB962C8B-B14F-4D97-AF65-F5344CB8AC3E}">
        <p14:creationId xmlns:p14="http://schemas.microsoft.com/office/powerpoint/2010/main" val="3772533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1D13AED2-9F46-45D3-AC4A-B7D92EF169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9E1E95A-31FC-4107-A30D-742E2E21A2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FC80AA4-E9F8-43CC-A8FB-E98B0921B445}"/>
              </a:ext>
            </a:extLst>
          </p:cNvPr>
          <p:cNvSpPr>
            <a:spLocks noGrp="1" noChangeArrowheads="1"/>
          </p:cNvSpPr>
          <p:nvPr>
            <p:ph type="sldNum" sz="quarter" idx="12"/>
          </p:nvPr>
        </p:nvSpPr>
        <p:spPr>
          <a:ln/>
        </p:spPr>
        <p:txBody>
          <a:bodyPr/>
          <a:lstStyle>
            <a:lvl1pPr>
              <a:defRPr/>
            </a:lvl1pPr>
          </a:lstStyle>
          <a:p>
            <a:fld id="{BFC9A9EC-BFEC-408F-AA6B-1FAFF6A9A1D1}" type="slidenum">
              <a:rPr lang="en-US" altLang="en-US"/>
              <a:pPr/>
              <a:t>‹#›</a:t>
            </a:fld>
            <a:endParaRPr lang="en-US" altLang="en-US"/>
          </a:p>
        </p:txBody>
      </p:sp>
    </p:spTree>
    <p:extLst>
      <p:ext uri="{BB962C8B-B14F-4D97-AF65-F5344CB8AC3E}">
        <p14:creationId xmlns:p14="http://schemas.microsoft.com/office/powerpoint/2010/main" val="3042410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8FA35E-E9DF-47D5-8C5E-6F0A5C9EEA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07DB79D-25D6-40D1-8F52-38CDCA930A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D78349A-546F-436D-86E9-0215E57ECEE1}"/>
              </a:ext>
            </a:extLst>
          </p:cNvPr>
          <p:cNvSpPr>
            <a:spLocks noGrp="1" noChangeArrowheads="1"/>
          </p:cNvSpPr>
          <p:nvPr>
            <p:ph type="sldNum" sz="quarter" idx="12"/>
          </p:nvPr>
        </p:nvSpPr>
        <p:spPr>
          <a:ln/>
        </p:spPr>
        <p:txBody>
          <a:bodyPr/>
          <a:lstStyle>
            <a:lvl1pPr>
              <a:defRPr/>
            </a:lvl1pPr>
          </a:lstStyle>
          <a:p>
            <a:fld id="{A50EF727-4B29-4FD4-8914-87DD89C1B8E8}" type="slidenum">
              <a:rPr lang="en-US" altLang="en-US"/>
              <a:pPr/>
              <a:t>‹#›</a:t>
            </a:fld>
            <a:endParaRPr lang="en-US" altLang="en-US"/>
          </a:p>
        </p:txBody>
      </p:sp>
    </p:spTree>
    <p:extLst>
      <p:ext uri="{BB962C8B-B14F-4D97-AF65-F5344CB8AC3E}">
        <p14:creationId xmlns:p14="http://schemas.microsoft.com/office/powerpoint/2010/main" val="42826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B1E8B5-EB73-4C7F-8531-E6CFFCB07C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255ED6D-41C6-43EA-B288-49301C2874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39ED057-20BB-403A-91E3-F477780B9D64}"/>
              </a:ext>
            </a:extLst>
          </p:cNvPr>
          <p:cNvSpPr>
            <a:spLocks noGrp="1" noChangeArrowheads="1"/>
          </p:cNvSpPr>
          <p:nvPr>
            <p:ph type="sldNum" sz="quarter" idx="12"/>
          </p:nvPr>
        </p:nvSpPr>
        <p:spPr>
          <a:ln/>
        </p:spPr>
        <p:txBody>
          <a:bodyPr/>
          <a:lstStyle>
            <a:lvl1pPr>
              <a:defRPr/>
            </a:lvl1pPr>
          </a:lstStyle>
          <a:p>
            <a:fld id="{323FCA4E-0EA8-441B-8B68-22E1684E67F0}" type="slidenum">
              <a:rPr lang="en-US" altLang="en-US"/>
              <a:pPr/>
              <a:t>‹#›</a:t>
            </a:fld>
            <a:endParaRPr lang="en-US" altLang="en-US"/>
          </a:p>
        </p:txBody>
      </p:sp>
    </p:spTree>
    <p:extLst>
      <p:ext uri="{BB962C8B-B14F-4D97-AF65-F5344CB8AC3E}">
        <p14:creationId xmlns:p14="http://schemas.microsoft.com/office/powerpoint/2010/main" val="239273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8347-FA73-4626-99FA-D3E3A23EFB2C}"/>
              </a:ext>
            </a:extLst>
          </p:cNvPr>
          <p:cNvSpPr>
            <a:spLocks noGrp="1"/>
          </p:cNvSpPr>
          <p:nvPr>
            <p:ph type="title"/>
          </p:nvPr>
        </p:nvSpPr>
        <p:spPr>
          <a:xfrm>
            <a:off x="623888" y="1282304"/>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AC0AC0-D923-461A-A93D-CF9179FBC5F1}"/>
              </a:ext>
            </a:extLst>
          </p:cNvPr>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37E3A4C-2390-4F7A-A41B-50832B6579E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8045C6D-9527-45D0-9B6F-BF68BB2ABFE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6198ED4-5672-444C-9733-ADBA15D49060}"/>
              </a:ext>
            </a:extLst>
          </p:cNvPr>
          <p:cNvSpPr>
            <a:spLocks noGrp="1"/>
          </p:cNvSpPr>
          <p:nvPr>
            <p:ph type="sldNum" sz="quarter" idx="12"/>
          </p:nvPr>
        </p:nvSpPr>
        <p:spPr/>
        <p:txBody>
          <a:bodyPr/>
          <a:lstStyle>
            <a:lvl1pPr>
              <a:defRPr/>
            </a:lvl1pPr>
          </a:lstStyle>
          <a:p>
            <a:fld id="{169936B7-EFDB-483D-9CF5-00BB03F32366}" type="slidenum">
              <a:rPr lang="en-US" altLang="en-US"/>
              <a:pPr/>
              <a:t>‹#›</a:t>
            </a:fld>
            <a:endParaRPr lang="en-US" altLang="en-US"/>
          </a:p>
        </p:txBody>
      </p:sp>
    </p:spTree>
    <p:extLst>
      <p:ext uri="{BB962C8B-B14F-4D97-AF65-F5344CB8AC3E}">
        <p14:creationId xmlns:p14="http://schemas.microsoft.com/office/powerpoint/2010/main" val="1480841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037D-E90F-49F7-A626-87D4E90D9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CF162-8E42-40E3-A1B6-A7CA05D0F99A}"/>
              </a:ext>
            </a:extLst>
          </p:cNvPr>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13E50-A416-4969-BA32-9CE62BE1F028}"/>
              </a:ext>
            </a:extLst>
          </p:cNvPr>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02CDF8-1092-42A8-9734-BA42E32D813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D644855-BC80-4F05-A062-124A60D5F3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A98D86-4948-4ACA-8022-5DAC6F5BB8ED}"/>
              </a:ext>
            </a:extLst>
          </p:cNvPr>
          <p:cNvSpPr>
            <a:spLocks noGrp="1"/>
          </p:cNvSpPr>
          <p:nvPr>
            <p:ph type="sldNum" sz="quarter" idx="12"/>
          </p:nvPr>
        </p:nvSpPr>
        <p:spPr/>
        <p:txBody>
          <a:bodyPr/>
          <a:lstStyle>
            <a:lvl1pPr>
              <a:defRPr/>
            </a:lvl1pPr>
          </a:lstStyle>
          <a:p>
            <a:fld id="{17E1513C-4CC3-4FC8-AE7F-FC67B08BE070}" type="slidenum">
              <a:rPr lang="en-US" altLang="en-US"/>
              <a:pPr/>
              <a:t>‹#›</a:t>
            </a:fld>
            <a:endParaRPr lang="en-US" altLang="en-US"/>
          </a:p>
        </p:txBody>
      </p:sp>
    </p:spTree>
    <p:extLst>
      <p:ext uri="{BB962C8B-B14F-4D97-AF65-F5344CB8AC3E}">
        <p14:creationId xmlns:p14="http://schemas.microsoft.com/office/powerpoint/2010/main" val="294342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DF05-1E2E-4C7D-A975-AB3696FF71A1}"/>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CC313D-F9D8-444D-BA37-E57F1EF7AFC8}"/>
              </a:ext>
            </a:extLst>
          </p:cNvPr>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50DF1F-E1B2-466D-A99E-099E2263FBEB}"/>
              </a:ext>
            </a:extLst>
          </p:cNvPr>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91495-E226-4D92-A7F8-D89E6793C09B}"/>
              </a:ext>
            </a:extLst>
          </p:cNvPr>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B35F52-44FA-4199-8E1A-8A5C0442CE97}"/>
              </a:ext>
            </a:extLst>
          </p:cNvPr>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C00000-F54A-45A2-8461-665698668BE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ADDC1FA-244F-4720-BF1A-AF8C71868A2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623009B-F568-4569-A7DF-00BEAFB6DBAA}"/>
              </a:ext>
            </a:extLst>
          </p:cNvPr>
          <p:cNvSpPr>
            <a:spLocks noGrp="1"/>
          </p:cNvSpPr>
          <p:nvPr>
            <p:ph type="sldNum" sz="quarter" idx="12"/>
          </p:nvPr>
        </p:nvSpPr>
        <p:spPr/>
        <p:txBody>
          <a:bodyPr/>
          <a:lstStyle>
            <a:lvl1pPr>
              <a:defRPr/>
            </a:lvl1pPr>
          </a:lstStyle>
          <a:p>
            <a:fld id="{1568824D-DAF2-4920-9CDF-936863F48278}" type="slidenum">
              <a:rPr lang="en-US" altLang="en-US"/>
              <a:pPr/>
              <a:t>‹#›</a:t>
            </a:fld>
            <a:endParaRPr lang="en-US" altLang="en-US"/>
          </a:p>
        </p:txBody>
      </p:sp>
    </p:spTree>
    <p:extLst>
      <p:ext uri="{BB962C8B-B14F-4D97-AF65-F5344CB8AC3E}">
        <p14:creationId xmlns:p14="http://schemas.microsoft.com/office/powerpoint/2010/main" val="336383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16D5-5EB7-43C3-B83A-61D9D4A538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EFFE11-E1F3-4DEC-99B8-198C74B64EE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D890DFD-BE5D-40DF-BDE0-AC18A190E17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B255D9C-BF41-4AE4-8C36-41E26656004E}"/>
              </a:ext>
            </a:extLst>
          </p:cNvPr>
          <p:cNvSpPr>
            <a:spLocks noGrp="1"/>
          </p:cNvSpPr>
          <p:nvPr>
            <p:ph type="sldNum" sz="quarter" idx="12"/>
          </p:nvPr>
        </p:nvSpPr>
        <p:spPr/>
        <p:txBody>
          <a:bodyPr/>
          <a:lstStyle>
            <a:lvl1pPr>
              <a:defRPr/>
            </a:lvl1pPr>
          </a:lstStyle>
          <a:p>
            <a:fld id="{1334EF83-2E5F-45AF-A694-6BFFAF5C2E22}" type="slidenum">
              <a:rPr lang="en-US" altLang="en-US"/>
              <a:pPr/>
              <a:t>‹#›</a:t>
            </a:fld>
            <a:endParaRPr lang="en-US" altLang="en-US"/>
          </a:p>
        </p:txBody>
      </p:sp>
    </p:spTree>
    <p:extLst>
      <p:ext uri="{BB962C8B-B14F-4D97-AF65-F5344CB8AC3E}">
        <p14:creationId xmlns:p14="http://schemas.microsoft.com/office/powerpoint/2010/main" val="1323267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7F7BC-54FC-4E7D-9B09-9F641FACA89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179E3FE-3DF1-441E-BA45-E14C252F949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CCAF871-DE3C-4D75-87DC-A528AE79AF10}"/>
              </a:ext>
            </a:extLst>
          </p:cNvPr>
          <p:cNvSpPr>
            <a:spLocks noGrp="1"/>
          </p:cNvSpPr>
          <p:nvPr>
            <p:ph type="sldNum" sz="quarter" idx="12"/>
          </p:nvPr>
        </p:nvSpPr>
        <p:spPr/>
        <p:txBody>
          <a:bodyPr/>
          <a:lstStyle>
            <a:lvl1pPr>
              <a:defRPr/>
            </a:lvl1pPr>
          </a:lstStyle>
          <a:p>
            <a:fld id="{70B1A4EA-9F67-403A-83B6-339C8B179D0F}" type="slidenum">
              <a:rPr lang="en-US" altLang="en-US"/>
              <a:pPr/>
              <a:t>‹#›</a:t>
            </a:fld>
            <a:endParaRPr lang="en-US" altLang="en-US"/>
          </a:p>
        </p:txBody>
      </p:sp>
    </p:spTree>
    <p:extLst>
      <p:ext uri="{BB962C8B-B14F-4D97-AF65-F5344CB8AC3E}">
        <p14:creationId xmlns:p14="http://schemas.microsoft.com/office/powerpoint/2010/main" val="2047057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EA6-8E2E-484C-AED0-101C33325405}"/>
              </a:ext>
            </a:extLst>
          </p:cNvPr>
          <p:cNvSpPr>
            <a:spLocks noGrp="1"/>
          </p:cNvSpPr>
          <p:nvPr>
            <p:ph type="title"/>
          </p:nvPr>
        </p:nvSpPr>
        <p:spPr>
          <a:xfrm>
            <a:off x="630239"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04B8E-4718-496B-A3DC-6139B0657E37}"/>
              </a:ext>
            </a:extLst>
          </p:cNvPr>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937484-24F5-4514-917B-8AF47034BA1F}"/>
              </a:ext>
            </a:extLst>
          </p:cNvPr>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E3E51F-DDD5-4FE5-BA99-1F64F20F508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FCA1320-30C4-4CDC-9074-CF8037BF52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129E61-3D65-46FB-82FE-7DD738DDFFD8}"/>
              </a:ext>
            </a:extLst>
          </p:cNvPr>
          <p:cNvSpPr>
            <a:spLocks noGrp="1"/>
          </p:cNvSpPr>
          <p:nvPr>
            <p:ph type="sldNum" sz="quarter" idx="12"/>
          </p:nvPr>
        </p:nvSpPr>
        <p:spPr/>
        <p:txBody>
          <a:bodyPr/>
          <a:lstStyle>
            <a:lvl1pPr>
              <a:defRPr/>
            </a:lvl1pPr>
          </a:lstStyle>
          <a:p>
            <a:fld id="{2A5F610B-6E28-42FE-B38F-7DD9355DCD46}" type="slidenum">
              <a:rPr lang="en-US" altLang="en-US"/>
              <a:pPr/>
              <a:t>‹#›</a:t>
            </a:fld>
            <a:endParaRPr lang="en-US" altLang="en-US"/>
          </a:p>
        </p:txBody>
      </p:sp>
    </p:spTree>
    <p:extLst>
      <p:ext uri="{BB962C8B-B14F-4D97-AF65-F5344CB8AC3E}">
        <p14:creationId xmlns:p14="http://schemas.microsoft.com/office/powerpoint/2010/main" val="3356957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D10D-850C-44E7-B4BC-A62592AB9041}"/>
              </a:ext>
            </a:extLst>
          </p:cNvPr>
          <p:cNvSpPr>
            <a:spLocks noGrp="1"/>
          </p:cNvSpPr>
          <p:nvPr>
            <p:ph type="title"/>
          </p:nvPr>
        </p:nvSpPr>
        <p:spPr>
          <a:xfrm>
            <a:off x="630239"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9D147-2F67-4BDA-AFC7-F0F75214EDA9}"/>
              </a:ext>
            </a:extLst>
          </p:cNvPr>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E1042-41B7-4A95-BD98-0A3CF7AFB167}"/>
              </a:ext>
            </a:extLst>
          </p:cNvPr>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688D63-7498-4D63-821A-4021059D23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20E10EC-3224-4C98-84F1-914441F262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A4F6390-F075-49C8-8006-4CB9AF458D73}"/>
              </a:ext>
            </a:extLst>
          </p:cNvPr>
          <p:cNvSpPr>
            <a:spLocks noGrp="1"/>
          </p:cNvSpPr>
          <p:nvPr>
            <p:ph type="sldNum" sz="quarter" idx="12"/>
          </p:nvPr>
        </p:nvSpPr>
        <p:spPr/>
        <p:txBody>
          <a:bodyPr/>
          <a:lstStyle>
            <a:lvl1pPr>
              <a:defRPr/>
            </a:lvl1pPr>
          </a:lstStyle>
          <a:p>
            <a:fld id="{9947DDC3-0E5F-4C7C-9D87-8EEFFCAFAE12}" type="slidenum">
              <a:rPr lang="en-US" altLang="en-US"/>
              <a:pPr/>
              <a:t>‹#›</a:t>
            </a:fld>
            <a:endParaRPr lang="en-US" altLang="en-US"/>
          </a:p>
        </p:txBody>
      </p:sp>
    </p:spTree>
    <p:extLst>
      <p:ext uri="{BB962C8B-B14F-4D97-AF65-F5344CB8AC3E}">
        <p14:creationId xmlns:p14="http://schemas.microsoft.com/office/powerpoint/2010/main" val="3360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3FE6C2-A07C-48C4-BDDE-44A106DFF08B}"/>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29E481-61C5-433D-830E-8C8F7A4D92CB}"/>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E01C342-3F94-4C9C-8DC5-C926F21EA0AA}"/>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442D45C0-A387-4A73-94E0-72160F5F15A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1524724-9440-44C6-81B1-9407FD9D9A1D}"/>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2B2F42-FD03-40A6-8A24-D0E0024635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0CE5B91-31D8-4A80-91C9-72179E759EC2}"/>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BC4DF1A-0DBF-4507-A907-D12C00D58BD4}"/>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26C9971-D1D2-4A9A-B58D-864116373F5A}"/>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smtClean="0"/>
            </a:lvl1pPr>
          </a:lstStyle>
          <a:p>
            <a:pPr>
              <a:defRPr/>
            </a:pPr>
            <a:endParaRPr lang="en-US" altLang="en-US"/>
          </a:p>
        </p:txBody>
      </p:sp>
      <p:sp>
        <p:nvSpPr>
          <p:cNvPr id="1029" name="Rectangle 5">
            <a:extLst>
              <a:ext uri="{FF2B5EF4-FFF2-40B4-BE49-F238E27FC236}">
                <a16:creationId xmlns:a16="http://schemas.microsoft.com/office/drawing/2014/main" id="{B6F087B5-5DB9-4CBC-BADA-24C6A1A1E16B}"/>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smtClean="0"/>
            </a:lvl1pPr>
          </a:lstStyle>
          <a:p>
            <a:pPr>
              <a:defRPr/>
            </a:pPr>
            <a:endParaRPr lang="en-US" altLang="en-US"/>
          </a:p>
        </p:txBody>
      </p:sp>
      <p:sp>
        <p:nvSpPr>
          <p:cNvPr id="1030" name="Rectangle 6">
            <a:extLst>
              <a:ext uri="{FF2B5EF4-FFF2-40B4-BE49-F238E27FC236}">
                <a16:creationId xmlns:a16="http://schemas.microsoft.com/office/drawing/2014/main" id="{22D3E3FD-5D67-4142-8409-5E3602BA59A6}"/>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2384A952-510E-4D3F-9B56-1A5FD2E77AFE}" type="slidenum">
              <a:rPr lang="en-US" altLang="en-US"/>
              <a:pPr/>
              <a:t>‹#›</a:t>
            </a:fld>
            <a:endParaRPr lang="en-US" altLang="en-US"/>
          </a:p>
        </p:txBody>
      </p:sp>
    </p:spTree>
    <p:extLst>
      <p:ext uri="{BB962C8B-B14F-4D97-AF65-F5344CB8AC3E}">
        <p14:creationId xmlns:p14="http://schemas.microsoft.com/office/powerpoint/2010/main" val="3863337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audio" Target="file:///E:\MP3\Nhac%20thieu%20nhi\Thuong%20lam%20thay%20co%20oi%20-%20Jolie%20Quynh%20Anh.mp3" TargetMode="Externa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D8B25F61-0425-4521-9831-26286FD34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948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a:extLst>
              <a:ext uri="{FF2B5EF4-FFF2-40B4-BE49-F238E27FC236}">
                <a16:creationId xmlns:a16="http://schemas.microsoft.com/office/drawing/2014/main" id="{E699E7D1-5D19-4691-9113-30A6E036D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07" y="198835"/>
            <a:ext cx="4783931" cy="212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0">
            <a:extLst>
              <a:ext uri="{FF2B5EF4-FFF2-40B4-BE49-F238E27FC236}">
                <a16:creationId xmlns:a16="http://schemas.microsoft.com/office/drawing/2014/main" id="{0DBCECCB-11C2-4CDE-937B-69BF8B82FE01}"/>
              </a:ext>
            </a:extLst>
          </p:cNvPr>
          <p:cNvSpPr txBox="1">
            <a:spLocks noChangeArrowheads="1"/>
          </p:cNvSpPr>
          <p:nvPr/>
        </p:nvSpPr>
        <p:spPr bwMode="auto">
          <a:xfrm>
            <a:off x="0" y="10716"/>
            <a:ext cx="91440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Goudy" pitchFamily="2" charset="0"/>
                <a:cs typeface="Arial" panose="020B0604020202020204" pitchFamily="34" charset="0"/>
              </a:defRPr>
            </a:lvl1pPr>
            <a:lvl2pPr marL="742950" indent="-285750">
              <a:defRPr>
                <a:solidFill>
                  <a:schemeClr val="tx1"/>
                </a:solidFill>
                <a:latin typeface="VNI-Goudy" pitchFamily="2" charset="0"/>
                <a:cs typeface="Arial" panose="020B0604020202020204" pitchFamily="34" charset="0"/>
              </a:defRPr>
            </a:lvl2pPr>
            <a:lvl3pPr marL="1143000" indent="-228600">
              <a:defRPr>
                <a:solidFill>
                  <a:schemeClr val="tx1"/>
                </a:solidFill>
                <a:latin typeface="VNI-Goudy" pitchFamily="2" charset="0"/>
                <a:cs typeface="Arial" panose="020B0604020202020204" pitchFamily="34" charset="0"/>
              </a:defRPr>
            </a:lvl3pPr>
            <a:lvl4pPr marL="1600200" indent="-228600">
              <a:defRPr>
                <a:solidFill>
                  <a:schemeClr val="tx1"/>
                </a:solidFill>
                <a:latin typeface="VNI-Goudy" pitchFamily="2" charset="0"/>
                <a:cs typeface="Arial" panose="020B0604020202020204" pitchFamily="34" charset="0"/>
              </a:defRPr>
            </a:lvl4pPr>
            <a:lvl5pPr marL="2057400" indent="-228600">
              <a:defRPr>
                <a:solidFill>
                  <a:schemeClr val="tx1"/>
                </a:solidFill>
                <a:latin typeface="VNI-Goudy"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9pPr>
          </a:lstStyle>
          <a:p>
            <a:pPr algn="ctr"/>
            <a:r>
              <a:rPr lang="en-US" altLang="en-US" sz="1650" b="1" dirty="0">
                <a:solidFill>
                  <a:srgbClr val="6C5200"/>
                </a:solidFill>
                <a:latin typeface="Arial" panose="020B0604020202020204" pitchFamily="34" charset="0"/>
              </a:rPr>
              <a:t>PHÒNG GIÁO DỤC VÀ ĐÀO TẠO</a:t>
            </a:r>
          </a:p>
        </p:txBody>
      </p:sp>
      <p:sp>
        <p:nvSpPr>
          <p:cNvPr id="15" name="Rectangle 14">
            <a:extLst>
              <a:ext uri="{FF2B5EF4-FFF2-40B4-BE49-F238E27FC236}">
                <a16:creationId xmlns:a16="http://schemas.microsoft.com/office/drawing/2014/main" id="{A4DE3571-ABCB-40AB-A1C3-9BA723D10F3D}"/>
              </a:ext>
            </a:extLst>
          </p:cNvPr>
          <p:cNvSpPr/>
          <p:nvPr/>
        </p:nvSpPr>
        <p:spPr>
          <a:xfrm>
            <a:off x="1638300" y="1349415"/>
            <a:ext cx="4576840" cy="587340"/>
          </a:xfrm>
          <a:prstGeom prst="rect">
            <a:avLst/>
          </a:prstGeom>
        </p:spPr>
        <p:txBody>
          <a:bodyPr>
            <a:spAutoFit/>
          </a:bodyPr>
          <a:lstStyle/>
          <a:p>
            <a:pPr algn="ctr">
              <a:spcAft>
                <a:spcPts val="450"/>
              </a:spcAft>
              <a:defRPr/>
            </a:pPr>
            <a:r>
              <a:rPr lang="en-GB" sz="140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CH</a:t>
            </a:r>
            <a:r>
              <a:rPr lang="vi-VN" sz="140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Ư</a:t>
            </a:r>
            <a:r>
              <a:rPr lang="en-US" sz="140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ƠNG TRÌNH</a:t>
            </a:r>
          </a:p>
          <a:p>
            <a:pPr algn="ctr">
              <a:spcAft>
                <a:spcPts val="450"/>
              </a:spcAft>
              <a:defRPr/>
            </a:pPr>
            <a:r>
              <a:rPr lang="en-US" sz="140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DẠY HỌC TRỰC TUYẾN</a:t>
            </a:r>
            <a:endParaRPr lang="en-GB" sz="140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C7D810F2-CDC1-4247-A652-1DFCD7199E55}"/>
              </a:ext>
            </a:extLst>
          </p:cNvPr>
          <p:cNvSpPr/>
          <p:nvPr/>
        </p:nvSpPr>
        <p:spPr>
          <a:xfrm>
            <a:off x="7902178" y="59532"/>
            <a:ext cx="698897" cy="689372"/>
          </a:xfrm>
          <a:prstGeom prst="ellipse">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sz="1050"/>
          </a:p>
        </p:txBody>
      </p:sp>
      <p:sp>
        <p:nvSpPr>
          <p:cNvPr id="3079" name="Rectangle 22">
            <a:extLst>
              <a:ext uri="{FF2B5EF4-FFF2-40B4-BE49-F238E27FC236}">
                <a16:creationId xmlns:a16="http://schemas.microsoft.com/office/drawing/2014/main" id="{1A496A3C-D8B1-4837-A6D8-E6F534FD845E}"/>
              </a:ext>
            </a:extLst>
          </p:cNvPr>
          <p:cNvSpPr>
            <a:spLocks noChangeArrowheads="1"/>
          </p:cNvSpPr>
          <p:nvPr/>
        </p:nvSpPr>
        <p:spPr bwMode="auto">
          <a:xfrm>
            <a:off x="7890272" y="172641"/>
            <a:ext cx="7286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Goudy" pitchFamily="2" charset="0"/>
                <a:cs typeface="Arial" panose="020B0604020202020204" pitchFamily="34" charset="0"/>
              </a:defRPr>
            </a:lvl1pPr>
            <a:lvl2pPr marL="742950" indent="-285750">
              <a:defRPr>
                <a:solidFill>
                  <a:schemeClr val="tx1"/>
                </a:solidFill>
                <a:latin typeface="VNI-Goudy" pitchFamily="2" charset="0"/>
                <a:cs typeface="Arial" panose="020B0604020202020204" pitchFamily="34" charset="0"/>
              </a:defRPr>
            </a:lvl2pPr>
            <a:lvl3pPr marL="1143000" indent="-228600">
              <a:defRPr>
                <a:solidFill>
                  <a:schemeClr val="tx1"/>
                </a:solidFill>
                <a:latin typeface="VNI-Goudy" pitchFamily="2" charset="0"/>
                <a:cs typeface="Arial" panose="020B0604020202020204" pitchFamily="34" charset="0"/>
              </a:defRPr>
            </a:lvl3pPr>
            <a:lvl4pPr marL="1600200" indent="-228600">
              <a:defRPr>
                <a:solidFill>
                  <a:schemeClr val="tx1"/>
                </a:solidFill>
                <a:latin typeface="VNI-Goudy" pitchFamily="2" charset="0"/>
                <a:cs typeface="Arial" panose="020B0604020202020204" pitchFamily="34" charset="0"/>
              </a:defRPr>
            </a:lvl4pPr>
            <a:lvl5pPr marL="2057400" indent="-228600">
              <a:defRPr>
                <a:solidFill>
                  <a:schemeClr val="tx1"/>
                </a:solidFill>
                <a:latin typeface="VNI-Goudy"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9pPr>
          </a:lstStyle>
          <a:p>
            <a:pPr algn="ctr"/>
            <a:r>
              <a:rPr lang="en-US" altLang="en-US" sz="1500" b="1">
                <a:solidFill>
                  <a:srgbClr val="705500"/>
                </a:solidFill>
                <a:latin typeface="Arial" panose="020B0604020202020204" pitchFamily="34" charset="0"/>
              </a:rPr>
              <a:t>TUẦN 1</a:t>
            </a:r>
            <a:endParaRPr lang="en-GB" altLang="en-US" sz="1500" b="1">
              <a:solidFill>
                <a:srgbClr val="705500"/>
              </a:solidFill>
              <a:latin typeface="Arial" panose="020B0604020202020204" pitchFamily="34" charset="0"/>
            </a:endParaRPr>
          </a:p>
          <a:p>
            <a:pPr algn="ctr"/>
            <a:endParaRPr lang="en-GB" altLang="en-US" sz="1500" b="1">
              <a:solidFill>
                <a:srgbClr val="705500"/>
              </a:solidFill>
            </a:endParaRPr>
          </a:p>
        </p:txBody>
      </p:sp>
      <p:sp>
        <p:nvSpPr>
          <p:cNvPr id="3080" name="Rectangle 23">
            <a:extLst>
              <a:ext uri="{FF2B5EF4-FFF2-40B4-BE49-F238E27FC236}">
                <a16:creationId xmlns:a16="http://schemas.microsoft.com/office/drawing/2014/main" id="{A2741238-C645-4228-A6C1-F273F5361B19}"/>
              </a:ext>
            </a:extLst>
          </p:cNvPr>
          <p:cNvSpPr>
            <a:spLocks noChangeArrowheads="1"/>
          </p:cNvSpPr>
          <p:nvPr/>
        </p:nvSpPr>
        <p:spPr bwMode="auto">
          <a:xfrm>
            <a:off x="5576888" y="1574007"/>
            <a:ext cx="3618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Goudy" pitchFamily="2" charset="0"/>
                <a:cs typeface="Arial" panose="020B0604020202020204" pitchFamily="34" charset="0"/>
              </a:defRPr>
            </a:lvl1pPr>
            <a:lvl2pPr marL="742950" indent="-285750">
              <a:defRPr>
                <a:solidFill>
                  <a:schemeClr val="tx1"/>
                </a:solidFill>
                <a:latin typeface="VNI-Goudy" pitchFamily="2" charset="0"/>
                <a:cs typeface="Arial" panose="020B0604020202020204" pitchFamily="34" charset="0"/>
              </a:defRPr>
            </a:lvl2pPr>
            <a:lvl3pPr marL="1143000" indent="-228600">
              <a:defRPr>
                <a:solidFill>
                  <a:schemeClr val="tx1"/>
                </a:solidFill>
                <a:latin typeface="VNI-Goudy" pitchFamily="2" charset="0"/>
                <a:cs typeface="Arial" panose="020B0604020202020204" pitchFamily="34" charset="0"/>
              </a:defRPr>
            </a:lvl3pPr>
            <a:lvl4pPr marL="1600200" indent="-228600">
              <a:defRPr>
                <a:solidFill>
                  <a:schemeClr val="tx1"/>
                </a:solidFill>
                <a:latin typeface="VNI-Goudy" pitchFamily="2" charset="0"/>
                <a:cs typeface="Arial" panose="020B0604020202020204" pitchFamily="34" charset="0"/>
              </a:defRPr>
            </a:lvl4pPr>
            <a:lvl5pPr marL="2057400" indent="-228600">
              <a:defRPr>
                <a:solidFill>
                  <a:schemeClr val="tx1"/>
                </a:solidFill>
                <a:latin typeface="VNI-Goudy"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9pPr>
          </a:lstStyle>
          <a:p>
            <a:pPr algn="ctr"/>
            <a:r>
              <a:rPr lang="en-US" altLang="en-US" sz="3600" b="1">
                <a:solidFill>
                  <a:srgbClr val="FF9900"/>
                </a:solidFill>
                <a:latin typeface="HP001 4 hàng" panose="020B0603050302020204" pitchFamily="34" charset="0"/>
              </a:rPr>
              <a:t>Môn: Kh</a:t>
            </a:r>
            <a:r>
              <a:rPr lang="el-GR" altLang="en-US" sz="3600" b="1">
                <a:solidFill>
                  <a:srgbClr val="FF9900"/>
                </a:solidFill>
                <a:latin typeface="HP001 4 hàng" panose="020B0603050302020204" pitchFamily="34" charset="0"/>
              </a:rPr>
              <a:t>φ</a:t>
            </a:r>
            <a:r>
              <a:rPr lang="en-US" altLang="en-US" sz="3600" b="1">
                <a:solidFill>
                  <a:srgbClr val="FF9900"/>
                </a:solidFill>
                <a:latin typeface="HP001 4 hàng" panose="020B0603050302020204" pitchFamily="34" charset="0"/>
              </a:rPr>
              <a:t>a hůc</a:t>
            </a:r>
            <a:endParaRPr lang="en-GB" altLang="en-US" sz="3600">
              <a:solidFill>
                <a:srgbClr val="FF9900"/>
              </a:solidFill>
              <a:latin typeface="HP001 4 hàng" panose="020B0603050302020204" pitchFamily="34" charset="0"/>
            </a:endParaRPr>
          </a:p>
        </p:txBody>
      </p:sp>
      <p:sp>
        <p:nvSpPr>
          <p:cNvPr id="3081" name="Rectangle 27">
            <a:extLst>
              <a:ext uri="{FF2B5EF4-FFF2-40B4-BE49-F238E27FC236}">
                <a16:creationId xmlns:a16="http://schemas.microsoft.com/office/drawing/2014/main" id="{8479A371-BBBB-442A-85FA-592BA11EA80D}"/>
              </a:ext>
            </a:extLst>
          </p:cNvPr>
          <p:cNvSpPr>
            <a:spLocks noChangeArrowheads="1"/>
          </p:cNvSpPr>
          <p:nvPr/>
        </p:nvSpPr>
        <p:spPr bwMode="auto">
          <a:xfrm>
            <a:off x="1638300" y="3456430"/>
            <a:ext cx="71794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Goudy" pitchFamily="2" charset="0"/>
                <a:cs typeface="Arial" panose="020B0604020202020204" pitchFamily="34" charset="0"/>
              </a:defRPr>
            </a:lvl1pPr>
            <a:lvl2pPr marL="742950" indent="-285750">
              <a:defRPr>
                <a:solidFill>
                  <a:schemeClr val="tx1"/>
                </a:solidFill>
                <a:latin typeface="VNI-Goudy" pitchFamily="2" charset="0"/>
                <a:cs typeface="Arial" panose="020B0604020202020204" pitchFamily="34" charset="0"/>
              </a:defRPr>
            </a:lvl2pPr>
            <a:lvl3pPr marL="1143000" indent="-228600">
              <a:defRPr>
                <a:solidFill>
                  <a:schemeClr val="tx1"/>
                </a:solidFill>
                <a:latin typeface="VNI-Goudy" pitchFamily="2" charset="0"/>
                <a:cs typeface="Arial" panose="020B0604020202020204" pitchFamily="34" charset="0"/>
              </a:defRPr>
            </a:lvl3pPr>
            <a:lvl4pPr marL="1600200" indent="-228600">
              <a:defRPr>
                <a:solidFill>
                  <a:schemeClr val="tx1"/>
                </a:solidFill>
                <a:latin typeface="VNI-Goudy" pitchFamily="2" charset="0"/>
                <a:cs typeface="Arial" panose="020B0604020202020204" pitchFamily="34" charset="0"/>
              </a:defRPr>
            </a:lvl4pPr>
            <a:lvl5pPr marL="2057400" indent="-228600">
              <a:defRPr>
                <a:solidFill>
                  <a:schemeClr val="tx1"/>
                </a:solidFill>
                <a:latin typeface="VNI-Goudy"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9pPr>
          </a:lstStyle>
          <a:p>
            <a:pPr algn="ctr">
              <a:spcAft>
                <a:spcPts val="450"/>
              </a:spcAft>
            </a:pPr>
            <a:r>
              <a:rPr lang="en-US" altLang="en-US" sz="4400" b="1">
                <a:solidFill>
                  <a:srgbClr val="FF0000"/>
                </a:solidFill>
                <a:latin typeface="HP001 4 hàng" panose="020B0603050302020204" pitchFamily="34" charset="0"/>
                <a:cs typeface="Tahoma" panose="020B0604030504040204" pitchFamily="34" charset="0"/>
              </a:rPr>
              <a:t>Con ngườŁ cần gì để sống?</a:t>
            </a:r>
          </a:p>
        </p:txBody>
      </p:sp>
      <p:sp>
        <p:nvSpPr>
          <p:cNvPr id="25" name="Rectangle 24">
            <a:extLst>
              <a:ext uri="{FF2B5EF4-FFF2-40B4-BE49-F238E27FC236}">
                <a16:creationId xmlns:a16="http://schemas.microsoft.com/office/drawing/2014/main" id="{BD671869-E1B2-47C2-A7D0-A20B5455E360}"/>
              </a:ext>
            </a:extLst>
          </p:cNvPr>
          <p:cNvSpPr/>
          <p:nvPr/>
        </p:nvSpPr>
        <p:spPr>
          <a:xfrm>
            <a:off x="1366618" y="2444212"/>
            <a:ext cx="1133644" cy="600164"/>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defRPr/>
            </a:pPr>
            <a:r>
              <a:rPr lang="en-US" sz="3300" b="1">
                <a:ln/>
                <a:solidFill>
                  <a:schemeClr val="accent4"/>
                </a:solidFill>
                <a:latin typeface="Tahoma" panose="020B0604030504040204" pitchFamily="34" charset="0"/>
                <a:ea typeface="Tahoma" panose="020B0604030504040204" pitchFamily="34" charset="0"/>
                <a:cs typeface="Tahoma" panose="020B0604030504040204" pitchFamily="34" charset="0"/>
              </a:rPr>
              <a:t>Bài: </a:t>
            </a:r>
            <a:endParaRPr lang="en-GB" sz="3300" b="1">
              <a:ln/>
              <a:solidFill>
                <a:schemeClr val="accent4"/>
              </a:solidFill>
            </a:endParaRPr>
          </a:p>
        </p:txBody>
      </p:sp>
      <p:sp>
        <p:nvSpPr>
          <p:cNvPr id="30" name="Rectangle 29">
            <a:extLst>
              <a:ext uri="{FF2B5EF4-FFF2-40B4-BE49-F238E27FC236}">
                <a16:creationId xmlns:a16="http://schemas.microsoft.com/office/drawing/2014/main" id="{37D6692B-9DAA-45FE-8988-6B73375A8E95}"/>
              </a:ext>
            </a:extLst>
          </p:cNvPr>
          <p:cNvSpPr/>
          <p:nvPr/>
        </p:nvSpPr>
        <p:spPr>
          <a:xfrm>
            <a:off x="7561660" y="4772025"/>
            <a:ext cx="1193006" cy="340542"/>
          </a:xfrm>
          <a:prstGeom prst="rect">
            <a:avLst/>
          </a:prstGeom>
        </p:spPr>
        <p:txBody>
          <a:bodyPr>
            <a:spAutoFit/>
          </a:bodyPr>
          <a:lstStyle/>
          <a:p>
            <a:pPr algn="ctr">
              <a:spcAft>
                <a:spcPts val="450"/>
              </a:spcAft>
              <a:defRPr/>
            </a:pPr>
            <a:r>
              <a:rPr lang="en-US" sz="1613"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PPCT: 1</a:t>
            </a:r>
            <a:endParaRPr lang="en-GB" sz="1613"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85" name="Rectangle 30">
            <a:extLst>
              <a:ext uri="{FF2B5EF4-FFF2-40B4-BE49-F238E27FC236}">
                <a16:creationId xmlns:a16="http://schemas.microsoft.com/office/drawing/2014/main" id="{8FD9AE24-89E8-4D0A-BE87-81F538E844AE}"/>
              </a:ext>
            </a:extLst>
          </p:cNvPr>
          <p:cNvSpPr>
            <a:spLocks noChangeArrowheads="1"/>
          </p:cNvSpPr>
          <p:nvPr/>
        </p:nvSpPr>
        <p:spPr bwMode="auto">
          <a:xfrm>
            <a:off x="2667000" y="793022"/>
            <a:ext cx="269676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Goudy" pitchFamily="2" charset="0"/>
                <a:cs typeface="Arial" panose="020B0604020202020204" pitchFamily="34" charset="0"/>
              </a:defRPr>
            </a:lvl1pPr>
            <a:lvl2pPr marL="742950" indent="-285750">
              <a:defRPr>
                <a:solidFill>
                  <a:schemeClr val="tx1"/>
                </a:solidFill>
                <a:latin typeface="VNI-Goudy" pitchFamily="2" charset="0"/>
                <a:cs typeface="Arial" panose="020B0604020202020204" pitchFamily="34" charset="0"/>
              </a:defRPr>
            </a:lvl2pPr>
            <a:lvl3pPr marL="1143000" indent="-228600">
              <a:defRPr>
                <a:solidFill>
                  <a:schemeClr val="tx1"/>
                </a:solidFill>
                <a:latin typeface="VNI-Goudy" pitchFamily="2" charset="0"/>
                <a:cs typeface="Arial" panose="020B0604020202020204" pitchFamily="34" charset="0"/>
              </a:defRPr>
            </a:lvl3pPr>
            <a:lvl4pPr marL="1600200" indent="-228600">
              <a:defRPr>
                <a:solidFill>
                  <a:schemeClr val="tx1"/>
                </a:solidFill>
                <a:latin typeface="VNI-Goudy" pitchFamily="2" charset="0"/>
                <a:cs typeface="Arial" panose="020B0604020202020204" pitchFamily="34" charset="0"/>
              </a:defRPr>
            </a:lvl4pPr>
            <a:lvl5pPr marL="2057400" indent="-228600">
              <a:defRPr>
                <a:solidFill>
                  <a:schemeClr val="tx1"/>
                </a:solidFill>
                <a:latin typeface="VNI-Goudy"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Goudy" pitchFamily="2" charset="0"/>
                <a:cs typeface="Arial" panose="020B0604020202020204" pitchFamily="34" charset="0"/>
              </a:defRPr>
            </a:lvl9pPr>
          </a:lstStyle>
          <a:p>
            <a:pPr algn="ctr">
              <a:spcAft>
                <a:spcPts val="450"/>
              </a:spcAft>
            </a:pPr>
            <a:r>
              <a:rPr lang="en-US" altLang="en-US" sz="1275" b="1" dirty="0">
                <a:solidFill>
                  <a:srgbClr val="705500"/>
                </a:solidFill>
                <a:latin typeface="Tahoma" panose="020B0604030504040204" pitchFamily="34" charset="0"/>
                <a:cs typeface="Tahoma" panose="020B0604030504040204" pitchFamily="34" charset="0"/>
              </a:rPr>
              <a:t>TR</a:t>
            </a:r>
            <a:r>
              <a:rPr lang="vi-VN" altLang="en-US" sz="1275" b="1" dirty="0">
                <a:solidFill>
                  <a:srgbClr val="705500"/>
                </a:solidFill>
                <a:latin typeface="Tahoma" panose="020B0604030504040204" pitchFamily="34" charset="0"/>
                <a:cs typeface="Tahoma" panose="020B0604030504040204" pitchFamily="34" charset="0"/>
              </a:rPr>
              <a:t>Ư</a:t>
            </a:r>
            <a:r>
              <a:rPr lang="en-US" altLang="en-US" sz="1275" b="1" dirty="0">
                <a:solidFill>
                  <a:srgbClr val="705500"/>
                </a:solidFill>
                <a:latin typeface="Tahoma" panose="020B0604030504040204" pitchFamily="34" charset="0"/>
                <a:cs typeface="Tahoma" panose="020B0604030504040204" pitchFamily="34" charset="0"/>
              </a:rPr>
              <a:t>ỜNG TIỂU HỌC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164233D-7F6D-40A3-8355-74BFAB93C7E2}"/>
              </a:ext>
            </a:extLst>
          </p:cNvPr>
          <p:cNvSpPr>
            <a:spLocks noGrp="1" noChangeArrowheads="1"/>
          </p:cNvSpPr>
          <p:nvPr>
            <p:ph type="body" idx="1"/>
          </p:nvPr>
        </p:nvSpPr>
        <p:spPr>
          <a:xfrm>
            <a:off x="0" y="3792142"/>
            <a:ext cx="8915400" cy="802481"/>
          </a:xfrm>
        </p:spPr>
        <p:txBody>
          <a:bodyPr/>
          <a:lstStyle/>
          <a:p>
            <a:pPr>
              <a:buFontTx/>
              <a:buNone/>
            </a:pPr>
            <a:r>
              <a:rPr lang="en-US" altLang="en-US" sz="4400" b="1">
                <a:latin typeface="Times New Roman" panose="02020603050405020304" pitchFamily="18" charset="0"/>
              </a:rPr>
              <a:t>     Con người cần được khám chữa bệnh khi bị ốm.</a:t>
            </a:r>
          </a:p>
        </p:txBody>
      </p:sp>
      <p:pic>
        <p:nvPicPr>
          <p:cNvPr id="31747" name="Picture 3" descr="Hình0139">
            <a:extLst>
              <a:ext uri="{FF2B5EF4-FFF2-40B4-BE49-F238E27FC236}">
                <a16:creationId xmlns:a16="http://schemas.microsoft.com/office/drawing/2014/main" id="{68D39DA7-9F39-4CB2-BFF7-9B8004A29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71500"/>
            <a:ext cx="4572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image.tin247.com/dantri/091018110045-83-461.jpg">
            <a:extLst>
              <a:ext uri="{FF2B5EF4-FFF2-40B4-BE49-F238E27FC236}">
                <a16:creationId xmlns:a16="http://schemas.microsoft.com/office/drawing/2014/main" id="{CB9CBEFC-2704-40E7-AA07-056C7A536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4419600" cy="31432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in)">
                                      <p:cBhvr>
                                        <p:cTn id="7" dur="500"/>
                                        <p:tgtEl>
                                          <p:spTgt spid="48132"/>
                                        </p:tgtEl>
                                      </p:cBhvr>
                                    </p:animEffect>
                                  </p:childTnLst>
                                </p:cTn>
                              </p:par>
                              <p:par>
                                <p:cTn id="8" presetID="4" presetClass="entr" presetSubtype="16"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box(in)">
                                      <p:cBhvr>
                                        <p:cTn id="10" dur="500"/>
                                        <p:tgtEl>
                                          <p:spTgt spid="317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1746">
                                            <p:txEl>
                                              <p:pRg st="0" end="0"/>
                                            </p:txEl>
                                          </p:spTgt>
                                        </p:tgtEl>
                                        <p:attrNameLst>
                                          <p:attrName>style.visibility</p:attrName>
                                        </p:attrNameLst>
                                      </p:cBhvr>
                                      <p:to>
                                        <p:strVal val="visible"/>
                                      </p:to>
                                    </p:set>
                                    <p:animEffect transition="in" filter="box(in)">
                                      <p:cBhvr>
                                        <p:cTn id="13" dur="500"/>
                                        <p:tgtEl>
                                          <p:spTgt spid="31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C3109C2-E2EC-419D-9430-4004ADD4A56C}"/>
              </a:ext>
            </a:extLst>
          </p:cNvPr>
          <p:cNvSpPr>
            <a:spLocks noGrp="1" noChangeArrowheads="1"/>
          </p:cNvSpPr>
          <p:nvPr>
            <p:ph type="body" idx="1"/>
          </p:nvPr>
        </p:nvSpPr>
        <p:spPr>
          <a:xfrm>
            <a:off x="381000" y="3657600"/>
            <a:ext cx="8382000" cy="457200"/>
          </a:xfrm>
        </p:spPr>
        <p:txBody>
          <a:bodyPr/>
          <a:lstStyle/>
          <a:p>
            <a:pPr algn="ctr">
              <a:lnSpc>
                <a:spcPct val="80000"/>
              </a:lnSpc>
              <a:buFontTx/>
              <a:buNone/>
            </a:pPr>
            <a:r>
              <a:rPr lang="en-US" altLang="en-US" sz="4400" b="1">
                <a:latin typeface="Times New Roman" panose="02020603050405020304" pitchFamily="18" charset="0"/>
              </a:rPr>
              <a:t>  Con người cần có bạn bè</a:t>
            </a:r>
          </a:p>
        </p:txBody>
      </p:sp>
      <p:pic>
        <p:nvPicPr>
          <p:cNvPr id="32771" name="Picture 3">
            <a:extLst>
              <a:ext uri="{FF2B5EF4-FFF2-40B4-BE49-F238E27FC236}">
                <a16:creationId xmlns:a16="http://schemas.microsoft.com/office/drawing/2014/main" id="{D7656DB7-AC37-41B8-9BED-2199AF4FD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s.timnhanh.com/blog/200812/31/11368201230694897.jpg">
            <a:extLst>
              <a:ext uri="{FF2B5EF4-FFF2-40B4-BE49-F238E27FC236}">
                <a16:creationId xmlns:a16="http://schemas.microsoft.com/office/drawing/2014/main" id="{39BEC589-7BB7-4E6B-B176-44460B752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038600" cy="3543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ox(in)">
                                      <p:cBhvr>
                                        <p:cTn id="7" dur="500"/>
                                        <p:tgtEl>
                                          <p:spTgt spid="32771"/>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2770">
                                            <p:txEl>
                                              <p:pRg st="0" end="0"/>
                                            </p:txEl>
                                          </p:spTgt>
                                        </p:tgtEl>
                                        <p:attrNameLst>
                                          <p:attrName>style.visibility</p:attrName>
                                        </p:attrNameLst>
                                      </p:cBhvr>
                                      <p:to>
                                        <p:strVal val="visible"/>
                                      </p:to>
                                    </p:set>
                                    <p:animEffect transition="in" filter="box(in)">
                                      <p:cBhvr>
                                        <p:cTn id="13" dur="500"/>
                                        <p:tgtEl>
                                          <p:spTgt spid="32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C6ED634-EAA5-4C3F-9CC4-4F936CC0E711}"/>
              </a:ext>
            </a:extLst>
          </p:cNvPr>
          <p:cNvSpPr>
            <a:spLocks noGrp="1" noChangeArrowheads="1"/>
          </p:cNvSpPr>
          <p:nvPr>
            <p:ph type="body" idx="1"/>
          </p:nvPr>
        </p:nvSpPr>
        <p:spPr>
          <a:xfrm>
            <a:off x="381000" y="4286250"/>
            <a:ext cx="8534400" cy="586979"/>
          </a:xfrm>
        </p:spPr>
        <p:txBody>
          <a:bodyPr/>
          <a:lstStyle/>
          <a:p>
            <a:pPr>
              <a:buFontTx/>
              <a:buNone/>
            </a:pPr>
            <a:r>
              <a:rPr lang="en-US" altLang="en-US" sz="4400" b="1">
                <a:latin typeface="Times New Roman" panose="02020603050405020304" pitchFamily="18" charset="0"/>
              </a:rPr>
              <a:t> Con người cần có quần áo để mặc</a:t>
            </a:r>
          </a:p>
        </p:txBody>
      </p:sp>
      <p:pic>
        <p:nvPicPr>
          <p:cNvPr id="33795" name="Picture 3">
            <a:extLst>
              <a:ext uri="{FF2B5EF4-FFF2-40B4-BE49-F238E27FC236}">
                <a16:creationId xmlns:a16="http://schemas.microsoft.com/office/drawing/2014/main" id="{9328396F-E5B4-4DF2-89C5-4FE3F8226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nhuan44.10s.vn/store/2572/gioithieu/38200830104.JPG">
            <a:extLst>
              <a:ext uri="{FF2B5EF4-FFF2-40B4-BE49-F238E27FC236}">
                <a16:creationId xmlns:a16="http://schemas.microsoft.com/office/drawing/2014/main" id="{BD6E101C-92AE-42B0-BF0C-8443DCB9A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41148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794">
                                            <p:txEl>
                                              <p:pRg st="0" end="0"/>
                                            </p:txEl>
                                          </p:spTgt>
                                        </p:tgtEl>
                                        <p:attrNameLst>
                                          <p:attrName>style.visibility</p:attrName>
                                        </p:attrNameLst>
                                      </p:cBhvr>
                                      <p:to>
                                        <p:strVal val="visible"/>
                                      </p:to>
                                    </p:set>
                                    <p:animEffect transition="in" filter="box(in)">
                                      <p:cBhvr>
                                        <p:cTn id="13" dur="500"/>
                                        <p:tgtEl>
                                          <p:spTgt spid="33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3608708-0311-4E9C-80AE-8C3EC0F95B03}"/>
              </a:ext>
            </a:extLst>
          </p:cNvPr>
          <p:cNvSpPr>
            <a:spLocks noGrp="1" noChangeArrowheads="1"/>
          </p:cNvSpPr>
          <p:nvPr>
            <p:ph type="body" idx="1"/>
          </p:nvPr>
        </p:nvSpPr>
        <p:spPr>
          <a:xfrm>
            <a:off x="228600" y="4229100"/>
            <a:ext cx="8229600" cy="569119"/>
          </a:xfrm>
        </p:spPr>
        <p:txBody>
          <a:bodyPr/>
          <a:lstStyle/>
          <a:p>
            <a:pPr>
              <a:buFontTx/>
              <a:buNone/>
            </a:pPr>
            <a:r>
              <a:rPr lang="en-US" altLang="en-US" sz="4400" b="1">
                <a:latin typeface="Times New Roman" panose="02020603050405020304" pitchFamily="18" charset="0"/>
              </a:rPr>
              <a:t>       Con người cần được vui chơi</a:t>
            </a:r>
          </a:p>
        </p:txBody>
      </p:sp>
      <p:pic>
        <p:nvPicPr>
          <p:cNvPr id="34819" name="Picture 3">
            <a:extLst>
              <a:ext uri="{FF2B5EF4-FFF2-40B4-BE49-F238E27FC236}">
                <a16:creationId xmlns:a16="http://schemas.microsoft.com/office/drawing/2014/main" id="{2CB460FE-E6E8-4CE9-AD1A-9D7DE08FF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43434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a:extLst>
              <a:ext uri="{FF2B5EF4-FFF2-40B4-BE49-F238E27FC236}">
                <a16:creationId xmlns:a16="http://schemas.microsoft.com/office/drawing/2014/main" id="{6A5CB46D-16EC-4609-824C-FEED32857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1450"/>
            <a:ext cx="4267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http://vinh.edu.vn/images/news/images119883_chuyen.jpg">
            <a:extLst>
              <a:ext uri="{FF2B5EF4-FFF2-40B4-BE49-F238E27FC236}">
                <a16:creationId xmlns:a16="http://schemas.microsoft.com/office/drawing/2014/main" id="{5D544A90-D89E-444B-9D7D-1D9FAB68A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00250"/>
            <a:ext cx="4343400" cy="19431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heckerboard(across)">
                                      <p:cBhvr>
                                        <p:cTn id="7" dur="500"/>
                                        <p:tgtEl>
                                          <p:spTgt spid="34819"/>
                                        </p:tgtEl>
                                      </p:cBhvr>
                                    </p:animEffect>
                                  </p:childTnLst>
                                </p:cTn>
                              </p:par>
                              <p:par>
                                <p:cTn id="8" presetID="5" presetClass="entr" presetSubtype="10" fill="hold" nodeType="withEffect">
                                  <p:stCondLst>
                                    <p:cond delay="0"/>
                                  </p:stCondLst>
                                  <p:childTnLst>
                                    <p:set>
                                      <p:cBhvr>
                                        <p:cTn id="9" dur="1" fill="hold">
                                          <p:stCondLst>
                                            <p:cond delay="0"/>
                                          </p:stCondLst>
                                        </p:cTn>
                                        <p:tgtEl>
                                          <p:spTgt spid="34820"/>
                                        </p:tgtEl>
                                        <p:attrNameLst>
                                          <p:attrName>style.visibility</p:attrName>
                                        </p:attrNameLst>
                                      </p:cBhvr>
                                      <p:to>
                                        <p:strVal val="visible"/>
                                      </p:to>
                                    </p:set>
                                    <p:animEffect transition="in" filter="checkerboard(across)">
                                      <p:cBhvr>
                                        <p:cTn id="10" dur="500"/>
                                        <p:tgtEl>
                                          <p:spTgt spid="34820"/>
                                        </p:tgtEl>
                                      </p:cBhvr>
                                    </p:animEffect>
                                  </p:childTnLst>
                                </p:cTn>
                              </p:par>
                              <p:par>
                                <p:cTn id="11" presetID="5" presetClass="entr" presetSubtype="10" fill="hold" nodeType="withEffect">
                                  <p:stCondLst>
                                    <p:cond delay="0"/>
                                  </p:stCondLst>
                                  <p:childTnLst>
                                    <p:set>
                                      <p:cBhvr>
                                        <p:cTn id="12" dur="1" fill="hold">
                                          <p:stCondLst>
                                            <p:cond delay="0"/>
                                          </p:stCondLst>
                                        </p:cTn>
                                        <p:tgtEl>
                                          <p:spTgt spid="48130"/>
                                        </p:tgtEl>
                                        <p:attrNameLst>
                                          <p:attrName>style.visibility</p:attrName>
                                        </p:attrNameLst>
                                      </p:cBhvr>
                                      <p:to>
                                        <p:strVal val="visible"/>
                                      </p:to>
                                    </p:set>
                                    <p:animEffect transition="in" filter="checkerboard(across)">
                                      <p:cBhvr>
                                        <p:cTn id="13" dur="500"/>
                                        <p:tgtEl>
                                          <p:spTgt spid="4813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4818">
                                            <p:txEl>
                                              <p:pRg st="0" end="0"/>
                                            </p:txEl>
                                          </p:spTgt>
                                        </p:tgtEl>
                                        <p:attrNameLst>
                                          <p:attrName>style.visibility</p:attrName>
                                        </p:attrNameLst>
                                      </p:cBhvr>
                                      <p:to>
                                        <p:strVal val="visible"/>
                                      </p:to>
                                    </p:set>
                                    <p:animEffect transition="in" filter="checkerboard(across)">
                                      <p:cBhvr>
                                        <p:cTn id="16" dur="500"/>
                                        <p:tgtEl>
                                          <p:spTgt spid="348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B1C3E82-2C11-444B-8107-1DF7257B543E}"/>
              </a:ext>
            </a:extLst>
          </p:cNvPr>
          <p:cNvSpPr>
            <a:spLocks noGrp="1" noChangeArrowheads="1"/>
          </p:cNvSpPr>
          <p:nvPr>
            <p:ph type="body" idx="1"/>
          </p:nvPr>
        </p:nvSpPr>
        <p:spPr>
          <a:xfrm>
            <a:off x="457200" y="3854054"/>
            <a:ext cx="8229600" cy="740569"/>
          </a:xfrm>
        </p:spPr>
        <p:txBody>
          <a:bodyPr/>
          <a:lstStyle/>
          <a:p>
            <a:pPr>
              <a:buFontTx/>
              <a:buNone/>
            </a:pPr>
            <a:r>
              <a:rPr lang="en-US" altLang="en-US" sz="4400" b="1">
                <a:latin typeface="Times New Roman" panose="02020603050405020304" pitchFamily="18" charset="0"/>
              </a:rPr>
              <a:t>   Con người cần có xe cộ để đi lại</a:t>
            </a:r>
          </a:p>
        </p:txBody>
      </p:sp>
      <p:pic>
        <p:nvPicPr>
          <p:cNvPr id="35843" name="Picture 3" descr="Hình0176">
            <a:extLst>
              <a:ext uri="{FF2B5EF4-FFF2-40B4-BE49-F238E27FC236}">
                <a16:creationId xmlns:a16="http://schemas.microsoft.com/office/drawing/2014/main" id="{8AD44BED-F435-4373-B917-71A68E62C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s.family.channelvn.net/Images/Uploaded/thuyha/2008/07/200871410304482201.jpg">
            <a:extLst>
              <a:ext uri="{FF2B5EF4-FFF2-40B4-BE49-F238E27FC236}">
                <a16:creationId xmlns:a16="http://schemas.microsoft.com/office/drawing/2014/main" id="{5ED64CF6-77FB-4461-AABC-7A3C42FCB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36576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nodeType="withEffect">
                                  <p:stCondLst>
                                    <p:cond delay="0"/>
                                  </p:stCondLst>
                                  <p:childTnLst>
                                    <p:set>
                                      <p:cBhvr>
                                        <p:cTn id="9" dur="1" fill="hold">
                                          <p:stCondLst>
                                            <p:cond delay="0"/>
                                          </p:stCondLst>
                                        </p:cTn>
                                        <p:tgtEl>
                                          <p:spTgt spid="35843"/>
                                        </p:tgtEl>
                                        <p:attrNameLst>
                                          <p:attrName>style.visibility</p:attrName>
                                        </p:attrNameLst>
                                      </p:cBhvr>
                                      <p:to>
                                        <p:strVal val="visible"/>
                                      </p:to>
                                    </p:set>
                                    <p:animEffect transition="in" filter="box(in)">
                                      <p:cBhvr>
                                        <p:cTn id="10" dur="500"/>
                                        <p:tgtEl>
                                          <p:spTgt spid="3584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5842">
                                            <p:txEl>
                                              <p:pRg st="0" end="0"/>
                                            </p:txEl>
                                          </p:spTgt>
                                        </p:tgtEl>
                                        <p:attrNameLst>
                                          <p:attrName>style.visibility</p:attrName>
                                        </p:attrNameLst>
                                      </p:cBhvr>
                                      <p:to>
                                        <p:strVal val="visible"/>
                                      </p:to>
                                    </p:set>
                                    <p:animEffect transition="in" filter="box(in)">
                                      <p:cBhvr>
                                        <p:cTn id="13" dur="500"/>
                                        <p:tgtEl>
                                          <p:spTgt spid="358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715BE51-B8EF-44A1-A794-A69A55D199D9}"/>
              </a:ext>
            </a:extLst>
          </p:cNvPr>
          <p:cNvSpPr>
            <a:spLocks noGrp="1" noChangeArrowheads="1"/>
          </p:cNvSpPr>
          <p:nvPr>
            <p:ph type="body" idx="1"/>
          </p:nvPr>
        </p:nvSpPr>
        <p:spPr>
          <a:xfrm>
            <a:off x="-228600" y="819150"/>
            <a:ext cx="9144000" cy="1828800"/>
          </a:xfrm>
        </p:spPr>
        <p:txBody>
          <a:bodyPr/>
          <a:lstStyle/>
          <a:p>
            <a:pPr algn="ctr">
              <a:buFontTx/>
              <a:buNone/>
            </a:pPr>
            <a:r>
              <a:rPr lang="en-US" altLang="en-US" sz="2400" b="1" dirty="0">
                <a:latin typeface="Times New Roman" panose="02020603050405020304" pitchFamily="18" charset="0"/>
              </a:rPr>
              <a:t>-  Con người không thể sống thiếu ô-xi quá 3 - 4 phút, không thể nhịn uống nước 3 - 4 ngày, cũng không thể nhịn ăn 28 - 30 ngày.</a:t>
            </a:r>
          </a:p>
        </p:txBody>
      </p:sp>
      <p:pic>
        <p:nvPicPr>
          <p:cNvPr id="37891" name="Picture 3">
            <a:extLst>
              <a:ext uri="{FF2B5EF4-FFF2-40B4-BE49-F238E27FC236}">
                <a16:creationId xmlns:a16="http://schemas.microsoft.com/office/drawing/2014/main" id="{0E2B5BA1-0AA3-40FB-ACBA-6C5290061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1450"/>
            <a:ext cx="619125" cy="457200"/>
          </a:xfrm>
          <a:prstGeom prst="rect">
            <a:avLst/>
          </a:prstGeom>
          <a:noFill/>
          <a:extLst>
            <a:ext uri="{909E8E84-426E-40DD-AFC4-6F175D3DCCD1}">
              <a14:hiddenFill xmlns:a14="http://schemas.microsoft.com/office/drawing/2010/main">
                <a:solidFill>
                  <a:srgbClr val="FFFFFF"/>
                </a:solidFill>
              </a14:hiddenFill>
            </a:ext>
          </a:extLst>
        </p:spPr>
      </p:pic>
      <p:sp>
        <p:nvSpPr>
          <p:cNvPr id="37892" name="Rectangle 4">
            <a:extLst>
              <a:ext uri="{FF2B5EF4-FFF2-40B4-BE49-F238E27FC236}">
                <a16:creationId xmlns:a16="http://schemas.microsoft.com/office/drawing/2014/main" id="{8C25421C-43B4-450C-ACA2-96E4DBD80CC4}"/>
              </a:ext>
            </a:extLst>
          </p:cNvPr>
          <p:cNvSpPr>
            <a:spLocks noChangeArrowheads="1"/>
          </p:cNvSpPr>
          <p:nvPr/>
        </p:nvSpPr>
        <p:spPr bwMode="auto">
          <a:xfrm>
            <a:off x="76200" y="1733550"/>
            <a:ext cx="87630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latin typeface="Times New Roman" panose="02020603050405020304" pitchFamily="18" charset="0"/>
              </a:rPr>
              <a:t>-  Để sống và phát triển con người cần:</a:t>
            </a:r>
          </a:p>
          <a:p>
            <a:pPr>
              <a:buFontTx/>
              <a:buNone/>
            </a:pPr>
            <a:r>
              <a:rPr lang="en-US" altLang="en-US" sz="2400" b="1" dirty="0">
                <a:latin typeface="Times New Roman" panose="02020603050405020304" pitchFamily="18" charset="0"/>
              </a:rPr>
              <a:t>+ Những điều kiện vật chất như: Không khí, thức ăn, nước uống, quần áo, các đồ dùng trong gia đình, các phương tiện đi lại….</a:t>
            </a:r>
          </a:p>
          <a:p>
            <a:pPr>
              <a:buFontTx/>
              <a:buNone/>
            </a:pPr>
            <a:r>
              <a:rPr lang="en-US" altLang="en-US" sz="2400" b="1" dirty="0">
                <a:latin typeface="Times New Roman" panose="02020603050405020304" pitchFamily="18" charset="0"/>
              </a:rPr>
              <a:t> +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điều kiện tinh thần, văn hóa, xã hội như: Tình cảm gia đình, bạn bè, làng xóm, các phương tiện học tập, vui chơi, giải trí….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7891"/>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7890">
                                            <p:txEl>
                                              <p:pRg st="0" end="0"/>
                                            </p:txEl>
                                          </p:spTgt>
                                        </p:tgtEl>
                                        <p:attrNameLst>
                                          <p:attrName>style.visibility</p:attrName>
                                        </p:attrNameLst>
                                      </p:cBhvr>
                                      <p:to>
                                        <p:strVal val="visible"/>
                                      </p:to>
                                    </p:set>
                                    <p:animEffect transition="in" filter="checkerboard(across)">
                                      <p:cBhvr>
                                        <p:cTn id="11" dur="500"/>
                                        <p:tgtEl>
                                          <p:spTgt spid="3789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7892">
                                            <p:txEl>
                                              <p:pRg st="0" end="0"/>
                                            </p:txEl>
                                          </p:spTgt>
                                        </p:tgtEl>
                                        <p:attrNameLst>
                                          <p:attrName>style.visibility</p:attrName>
                                        </p:attrNameLst>
                                      </p:cBhvr>
                                      <p:to>
                                        <p:strVal val="visible"/>
                                      </p:to>
                                    </p:set>
                                    <p:animEffect transition="in" filter="blinds(horizontal)">
                                      <p:cBhvr>
                                        <p:cTn id="16" dur="500"/>
                                        <p:tgtEl>
                                          <p:spTgt spid="3789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7892">
                                            <p:txEl>
                                              <p:pRg st="1" end="1"/>
                                            </p:txEl>
                                          </p:spTgt>
                                        </p:tgtEl>
                                        <p:attrNameLst>
                                          <p:attrName>style.visibility</p:attrName>
                                        </p:attrNameLst>
                                      </p:cBhvr>
                                      <p:to>
                                        <p:strVal val="visible"/>
                                      </p:to>
                                    </p:set>
                                    <p:animEffect transition="in" filter="blinds(horizontal)">
                                      <p:cBhvr>
                                        <p:cTn id="21" dur="500"/>
                                        <p:tgtEl>
                                          <p:spTgt spid="37892">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7892">
                                            <p:txEl>
                                              <p:pRg st="2" end="2"/>
                                            </p:txEl>
                                          </p:spTgt>
                                        </p:tgtEl>
                                        <p:attrNameLst>
                                          <p:attrName>style.visibility</p:attrName>
                                        </p:attrNameLst>
                                      </p:cBhvr>
                                      <p:to>
                                        <p:strVal val="visible"/>
                                      </p:to>
                                    </p:set>
                                    <p:animEffect transition="in" filter="blinds(horizontal)">
                                      <p:cBhvr>
                                        <p:cTn id="26" dur="5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Group 2">
            <a:extLst>
              <a:ext uri="{FF2B5EF4-FFF2-40B4-BE49-F238E27FC236}">
                <a16:creationId xmlns:a16="http://schemas.microsoft.com/office/drawing/2014/main" id="{291D260B-8D87-4F1F-843C-1804BF58A6C2}"/>
              </a:ext>
            </a:extLst>
          </p:cNvPr>
          <p:cNvGraphicFramePr>
            <a:graphicFrameLocks noGrp="1"/>
          </p:cNvGraphicFramePr>
          <p:nvPr>
            <p:ph idx="4294967295"/>
            <p:extLst>
              <p:ext uri="{D42A27DB-BD31-4B8C-83A1-F6EECF244321}">
                <p14:modId xmlns:p14="http://schemas.microsoft.com/office/powerpoint/2010/main" val="662883346"/>
              </p:ext>
            </p:extLst>
          </p:nvPr>
        </p:nvGraphicFramePr>
        <p:xfrm>
          <a:off x="228600" y="228601"/>
          <a:ext cx="8686800" cy="4745831"/>
        </p:xfrm>
        <a:graphic>
          <a:graphicData uri="http://schemas.openxmlformats.org/drawingml/2006/table">
            <a:tbl>
              <a:tblPr/>
              <a:tblGrid>
                <a:gridCol w="4117975">
                  <a:extLst>
                    <a:ext uri="{9D8B030D-6E8A-4147-A177-3AD203B41FA5}">
                      <a16:colId xmlns:a16="http://schemas.microsoft.com/office/drawing/2014/main" val="4082148967"/>
                    </a:ext>
                  </a:extLst>
                </a:gridCol>
                <a:gridCol w="1647825">
                  <a:extLst>
                    <a:ext uri="{9D8B030D-6E8A-4147-A177-3AD203B41FA5}">
                      <a16:colId xmlns:a16="http://schemas.microsoft.com/office/drawing/2014/main" val="2910917835"/>
                    </a:ext>
                  </a:extLst>
                </a:gridCol>
                <a:gridCol w="1498600">
                  <a:extLst>
                    <a:ext uri="{9D8B030D-6E8A-4147-A177-3AD203B41FA5}">
                      <a16:colId xmlns:a16="http://schemas.microsoft.com/office/drawing/2014/main" val="513491698"/>
                    </a:ext>
                  </a:extLst>
                </a:gridCol>
                <a:gridCol w="1422400">
                  <a:extLst>
                    <a:ext uri="{9D8B030D-6E8A-4147-A177-3AD203B41FA5}">
                      <a16:colId xmlns:a16="http://schemas.microsoft.com/office/drawing/2014/main" val="3767646792"/>
                    </a:ext>
                  </a:extLst>
                </a:gridCol>
              </a:tblGrid>
              <a:tr h="469106">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yếu</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cho</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sống</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 ng</a:t>
                      </a: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ười</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Động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Thực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153866181"/>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1.Không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khí</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50325620"/>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N</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ướ</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81506390"/>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3.Ánh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sáng</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97802650"/>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4.Nhiệt </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độ</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201539778"/>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Thức</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ă</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52955338"/>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Nhà</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65098722"/>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Tình</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cảm</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đình</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43004077"/>
                  </a:ext>
                </a:extLst>
              </a:tr>
              <a:tr h="400050">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ươ</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tiện</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giao</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thông</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431631683"/>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9.Tình cảm bạn bè</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37800884"/>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 Quần 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492621747"/>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 Tr</a:t>
                      </a: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ường</a:t>
                      </a: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học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768704332"/>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 Sách báo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62626082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Group 2">
            <a:extLst>
              <a:ext uri="{FF2B5EF4-FFF2-40B4-BE49-F238E27FC236}">
                <a16:creationId xmlns:a16="http://schemas.microsoft.com/office/drawing/2014/main" id="{F4230E53-707E-44BD-8723-36A8DBF2EBA4}"/>
              </a:ext>
            </a:extLst>
          </p:cNvPr>
          <p:cNvGraphicFramePr>
            <a:graphicFrameLocks noGrp="1"/>
          </p:cNvGraphicFramePr>
          <p:nvPr>
            <p:ph idx="4294967295"/>
            <p:extLst>
              <p:ext uri="{D42A27DB-BD31-4B8C-83A1-F6EECF244321}">
                <p14:modId xmlns:p14="http://schemas.microsoft.com/office/powerpoint/2010/main" val="3990922298"/>
              </p:ext>
            </p:extLst>
          </p:nvPr>
        </p:nvGraphicFramePr>
        <p:xfrm>
          <a:off x="228600" y="228600"/>
          <a:ext cx="8686800" cy="4781550"/>
        </p:xfrm>
        <a:graphic>
          <a:graphicData uri="http://schemas.openxmlformats.org/drawingml/2006/table">
            <a:tbl>
              <a:tblPr/>
              <a:tblGrid>
                <a:gridCol w="4117975">
                  <a:extLst>
                    <a:ext uri="{9D8B030D-6E8A-4147-A177-3AD203B41FA5}">
                      <a16:colId xmlns:a16="http://schemas.microsoft.com/office/drawing/2014/main" val="3788901511"/>
                    </a:ext>
                  </a:extLst>
                </a:gridCol>
                <a:gridCol w="1647825">
                  <a:extLst>
                    <a:ext uri="{9D8B030D-6E8A-4147-A177-3AD203B41FA5}">
                      <a16:colId xmlns:a16="http://schemas.microsoft.com/office/drawing/2014/main" val="642019421"/>
                    </a:ext>
                  </a:extLst>
                </a:gridCol>
                <a:gridCol w="1498600">
                  <a:extLst>
                    <a:ext uri="{9D8B030D-6E8A-4147-A177-3AD203B41FA5}">
                      <a16:colId xmlns:a16="http://schemas.microsoft.com/office/drawing/2014/main" val="1888962544"/>
                    </a:ext>
                  </a:extLst>
                </a:gridCol>
                <a:gridCol w="1422400">
                  <a:extLst>
                    <a:ext uri="{9D8B030D-6E8A-4147-A177-3AD203B41FA5}">
                      <a16:colId xmlns:a16="http://schemas.microsoft.com/office/drawing/2014/main" val="3872792535"/>
                    </a:ext>
                  </a:extLst>
                </a:gridCol>
              </a:tblGrid>
              <a:tr h="469106">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yếu</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cho</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sống</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 ng</a:t>
                      </a: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ười</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Động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Thực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05964547"/>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1.Không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khí</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915030329"/>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N</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ướ</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25126312"/>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3.Ánh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sáng</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533716764"/>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4.Nhiệt </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độ</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188169152"/>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Thức</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ă</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93511296"/>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 Nhà ở</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504959176"/>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 Tình cảm gia </a:t>
                      </a: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đình</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69947049"/>
                  </a:ext>
                </a:extLst>
              </a:tr>
              <a:tr h="435769">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 Ph</a:t>
                      </a: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ươ</a:t>
                      </a: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ng tiện giao thông</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918463710"/>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9.Tình cảm bạn bè</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750503018"/>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 Quần 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962227501"/>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 Tr</a:t>
                      </a:r>
                      <a:r>
                        <a:rPr kumimoji="0" lang="vi-VN"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ường</a:t>
                      </a: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học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36507182"/>
                  </a:ext>
                </a:extLst>
              </a:tr>
              <a:tr h="352425">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 Sách báo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har char="•"/>
                        <a:defRPr sz="2800">
                          <a:solidFill>
                            <a:schemeClr val="tx1"/>
                          </a:solidFill>
                          <a:latin typeface="Arial" panose="020B0604020202020204" pitchFamily="34" charset="0"/>
                        </a:defRPr>
                      </a:lvl1pPr>
                      <a:lvl2pPr marL="908050" indent="-436563">
                        <a:spcBef>
                          <a:spcPct val="20000"/>
                        </a:spcBef>
                        <a:buChar char="–"/>
                        <a:defRPr sz="2400">
                          <a:solidFill>
                            <a:schemeClr val="tx1"/>
                          </a:solidFill>
                          <a:latin typeface="Arial" panose="020B0604020202020204" pitchFamily="34" charset="0"/>
                        </a:defRPr>
                      </a:lvl2pPr>
                      <a:lvl3pPr marL="1304925" indent="-395288">
                        <a:spcBef>
                          <a:spcPct val="20000"/>
                        </a:spcBef>
                        <a:buChar char="•"/>
                        <a:defRPr sz="2000">
                          <a:solidFill>
                            <a:schemeClr val="tx1"/>
                          </a:solidFill>
                          <a:latin typeface="Arial" panose="020B0604020202020204" pitchFamily="34" charset="0"/>
                        </a:defRPr>
                      </a:lvl3pPr>
                      <a:lvl4pPr marL="1693863" indent="-387350">
                        <a:spcBef>
                          <a:spcPct val="20000"/>
                        </a:spcBef>
                        <a:buChar char="–"/>
                        <a:defRPr>
                          <a:solidFill>
                            <a:schemeClr val="tx1"/>
                          </a:solidFill>
                          <a:latin typeface="Arial" panose="020B0604020202020204" pitchFamily="34" charset="0"/>
                        </a:defRPr>
                      </a:lvl4pPr>
                      <a:lvl5pPr marL="2093913" indent="-398463">
                        <a:spcBef>
                          <a:spcPct val="20000"/>
                        </a:spcBef>
                        <a:buChar char="»"/>
                        <a:defRPr>
                          <a:solidFill>
                            <a:schemeClr val="tx1"/>
                          </a:solidFill>
                          <a:latin typeface="Arial" panose="020B0604020202020204" pitchFamily="34" charset="0"/>
                        </a:defRPr>
                      </a:lvl5pPr>
                      <a:lvl6pPr marL="2551113" indent="-398463" fontAlgn="base">
                        <a:spcBef>
                          <a:spcPct val="20000"/>
                        </a:spcBef>
                        <a:spcAft>
                          <a:spcPct val="0"/>
                        </a:spcAft>
                        <a:buChar char="»"/>
                        <a:defRPr>
                          <a:solidFill>
                            <a:schemeClr val="tx1"/>
                          </a:solidFill>
                          <a:latin typeface="Arial" panose="020B0604020202020204" pitchFamily="34" charset="0"/>
                        </a:defRPr>
                      </a:lvl6pPr>
                      <a:lvl7pPr marL="3008313" indent="-398463" fontAlgn="base">
                        <a:spcBef>
                          <a:spcPct val="20000"/>
                        </a:spcBef>
                        <a:spcAft>
                          <a:spcPct val="0"/>
                        </a:spcAft>
                        <a:buChar char="»"/>
                        <a:defRPr>
                          <a:solidFill>
                            <a:schemeClr val="tx1"/>
                          </a:solidFill>
                          <a:latin typeface="Arial" panose="020B0604020202020204" pitchFamily="34" charset="0"/>
                        </a:defRPr>
                      </a:lvl7pPr>
                      <a:lvl8pPr marL="3465513" indent="-398463" fontAlgn="base">
                        <a:spcBef>
                          <a:spcPct val="20000"/>
                        </a:spcBef>
                        <a:spcAft>
                          <a:spcPct val="0"/>
                        </a:spcAft>
                        <a:buChar char="»"/>
                        <a:defRPr>
                          <a:solidFill>
                            <a:schemeClr val="tx1"/>
                          </a:solidFill>
                          <a:latin typeface="Arial" panose="020B0604020202020204" pitchFamily="34" charset="0"/>
                        </a:defRPr>
                      </a:lvl8pPr>
                      <a:lvl9pPr marL="3922713" indent="-398463"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8154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n nguoi can gi de song.jpg">
            <a:extLst>
              <a:ext uri="{FF2B5EF4-FFF2-40B4-BE49-F238E27FC236}">
                <a16:creationId xmlns:a16="http://schemas.microsoft.com/office/drawing/2014/main" id="{0BC892E7-5CD5-4BE0-9EFB-DC0F3C01E38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91400" cy="1569660"/>
          </a:xfrm>
          <a:prstGeom prst="rect">
            <a:avLst/>
          </a:prstGeom>
          <a:noFill/>
        </p:spPr>
        <p:txBody>
          <a:bodyPr wrap="square" rtlCol="0">
            <a:spAutoFit/>
          </a:bodyPr>
          <a:lstStyle/>
          <a:p>
            <a:r>
              <a:rPr lang="en-US" sz="3600" dirty="0" err="1">
                <a:solidFill>
                  <a:srgbClr val="FF0000"/>
                </a:solidFill>
              </a:rPr>
              <a:t>Trò</a:t>
            </a:r>
            <a:r>
              <a:rPr lang="en-US" sz="3600" dirty="0">
                <a:solidFill>
                  <a:srgbClr val="FF0000"/>
                </a:solidFill>
              </a:rPr>
              <a:t> </a:t>
            </a:r>
            <a:r>
              <a:rPr lang="en-US" sz="3600" dirty="0" err="1">
                <a:solidFill>
                  <a:srgbClr val="FF0000"/>
                </a:solidFill>
              </a:rPr>
              <a:t>chơi</a:t>
            </a:r>
            <a:r>
              <a:rPr lang="en-US" sz="3600" dirty="0">
                <a:solidFill>
                  <a:srgbClr val="FF0000"/>
                </a:solidFill>
              </a:rPr>
              <a:t> : “ </a:t>
            </a:r>
            <a:r>
              <a:rPr lang="en-US" sz="3600" dirty="0" err="1">
                <a:solidFill>
                  <a:srgbClr val="FF0000"/>
                </a:solidFill>
              </a:rPr>
              <a:t>Cuộc</a:t>
            </a:r>
            <a:r>
              <a:rPr lang="en-US" sz="3600" dirty="0">
                <a:solidFill>
                  <a:srgbClr val="FF0000"/>
                </a:solidFill>
              </a:rPr>
              <a:t> </a:t>
            </a:r>
            <a:r>
              <a:rPr lang="en-US" sz="3600" dirty="0" err="1">
                <a:solidFill>
                  <a:srgbClr val="FF0000"/>
                </a:solidFill>
              </a:rPr>
              <a:t>hành</a:t>
            </a:r>
            <a:r>
              <a:rPr lang="en-US" sz="3600" dirty="0">
                <a:solidFill>
                  <a:srgbClr val="FF0000"/>
                </a:solidFill>
              </a:rPr>
              <a:t> </a:t>
            </a:r>
            <a:r>
              <a:rPr lang="en-US" sz="3600" dirty="0" err="1">
                <a:solidFill>
                  <a:srgbClr val="FF0000"/>
                </a:solidFill>
              </a:rPr>
              <a:t>trình</a:t>
            </a:r>
            <a:r>
              <a:rPr lang="en-US" sz="3600" dirty="0">
                <a:solidFill>
                  <a:srgbClr val="FF0000"/>
                </a:solidFill>
              </a:rPr>
              <a:t> </a:t>
            </a:r>
            <a:r>
              <a:rPr lang="en-US" sz="3600" dirty="0" err="1">
                <a:solidFill>
                  <a:srgbClr val="FF0000"/>
                </a:solidFill>
              </a:rPr>
              <a:t>đến</a:t>
            </a:r>
            <a:r>
              <a:rPr lang="en-US" sz="3600" dirty="0">
                <a:solidFill>
                  <a:srgbClr val="FF0000"/>
                </a:solidFill>
              </a:rPr>
              <a:t> </a:t>
            </a:r>
            <a:r>
              <a:rPr lang="en-US" sz="3600" dirty="0" err="1">
                <a:solidFill>
                  <a:srgbClr val="FF0000"/>
                </a:solidFill>
              </a:rPr>
              <a:t>hành</a:t>
            </a:r>
            <a:r>
              <a:rPr lang="en-US" sz="3600" dirty="0">
                <a:solidFill>
                  <a:srgbClr val="FF0000"/>
                </a:solidFill>
              </a:rPr>
              <a:t> </a:t>
            </a:r>
            <a:r>
              <a:rPr lang="en-US" sz="3600" dirty="0" err="1">
                <a:solidFill>
                  <a:srgbClr val="FF0000"/>
                </a:solidFill>
              </a:rPr>
              <a:t>tinh</a:t>
            </a:r>
            <a:r>
              <a:rPr lang="en-US" sz="3600" dirty="0">
                <a:solidFill>
                  <a:srgbClr val="FF0000"/>
                </a:solidFill>
              </a:rPr>
              <a:t> </a:t>
            </a:r>
            <a:r>
              <a:rPr lang="en-US" sz="3600" dirty="0" err="1">
                <a:solidFill>
                  <a:srgbClr val="FF0000"/>
                </a:solidFill>
              </a:rPr>
              <a:t>khác</a:t>
            </a:r>
            <a:r>
              <a:rPr lang="en-US" sz="3600" dirty="0">
                <a:solidFill>
                  <a:srgbClr val="FF0000"/>
                </a:solidFill>
              </a:rPr>
              <a:t>”</a:t>
            </a:r>
          </a:p>
          <a:p>
            <a:r>
              <a:rPr lang="en-US" sz="2400" dirty="0">
                <a:solidFill>
                  <a:srgbClr val="FF0000"/>
                </a:solidFill>
              </a:rPr>
              <a:t>     </a:t>
            </a:r>
          </a:p>
        </p:txBody>
      </p:sp>
      <p:sp>
        <p:nvSpPr>
          <p:cNvPr id="4" name="Smiley Face 3"/>
          <p:cNvSpPr/>
          <p:nvPr/>
        </p:nvSpPr>
        <p:spPr>
          <a:xfrm>
            <a:off x="304800" y="228600"/>
            <a:ext cx="685800" cy="5715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990600" y="2114550"/>
            <a:ext cx="7315200" cy="22288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Khi đi du lịch đến hành tinh khác các em hãy suy nghĩ xem mình nên mang theo những thứ gì. Các em hãy viết những thứ mình cần mang vào túi?</a:t>
            </a:r>
            <a:endParaRPr lang="en-US" dirty="0">
              <a:solidFill>
                <a:schemeClr val="tx1"/>
              </a:solidFill>
            </a:endParaRPr>
          </a:p>
        </p:txBody>
      </p:sp>
    </p:spTree>
  </p:cSld>
  <p:clrMapOvr>
    <a:masterClrMapping/>
  </p:clrMapOvr>
  <p:transition spd="slow">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n nguoi va suc khoe">
            <a:extLst>
              <a:ext uri="{FF2B5EF4-FFF2-40B4-BE49-F238E27FC236}">
                <a16:creationId xmlns:a16="http://schemas.microsoft.com/office/drawing/2014/main" id="{CCD914A6-6FD4-4F44-8A51-BD57108D8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214437"/>
            <a:ext cx="571500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7">
            <a:extLst>
              <a:ext uri="{FF2B5EF4-FFF2-40B4-BE49-F238E27FC236}">
                <a16:creationId xmlns:a16="http://schemas.microsoft.com/office/drawing/2014/main" id="{35F129D2-A7CB-483D-B04C-3F76DB1ED746}"/>
              </a:ext>
            </a:extLst>
          </p:cNvPr>
          <p:cNvGrpSpPr>
            <a:grpSpLocks/>
          </p:cNvGrpSpPr>
          <p:nvPr/>
        </p:nvGrpSpPr>
        <p:grpSpPr bwMode="auto">
          <a:xfrm>
            <a:off x="2514600" y="57150"/>
            <a:ext cx="4343400" cy="1257300"/>
            <a:chOff x="1152" y="48"/>
            <a:chExt cx="3648" cy="1056"/>
          </a:xfrm>
        </p:grpSpPr>
        <p:sp>
          <p:nvSpPr>
            <p:cNvPr id="3076" name="Oval 5">
              <a:extLst>
                <a:ext uri="{FF2B5EF4-FFF2-40B4-BE49-F238E27FC236}">
                  <a16:creationId xmlns:a16="http://schemas.microsoft.com/office/drawing/2014/main" id="{C0922D4B-4D09-4B6E-8D1D-78A7E2BDA763}"/>
                </a:ext>
              </a:extLst>
            </p:cNvPr>
            <p:cNvSpPr>
              <a:spLocks noChangeArrowheads="1"/>
            </p:cNvSpPr>
            <p:nvPr/>
          </p:nvSpPr>
          <p:spPr bwMode="auto">
            <a:xfrm>
              <a:off x="1152" y="48"/>
              <a:ext cx="3648" cy="1056"/>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endParaRPr lang="en-US" altLang="en-US" sz="3000">
                <a:solidFill>
                  <a:srgbClr val="000000"/>
                </a:solidFill>
              </a:endParaRPr>
            </a:p>
          </p:txBody>
        </p:sp>
        <p:sp>
          <p:nvSpPr>
            <p:cNvPr id="3077" name="Rectangle 6">
              <a:extLst>
                <a:ext uri="{FF2B5EF4-FFF2-40B4-BE49-F238E27FC236}">
                  <a16:creationId xmlns:a16="http://schemas.microsoft.com/office/drawing/2014/main" id="{B27A9B21-C239-4E8A-8CCC-AFC7D5D9BFE6}"/>
                </a:ext>
              </a:extLst>
            </p:cNvPr>
            <p:cNvSpPr>
              <a:spLocks noChangeArrowheads="1"/>
            </p:cNvSpPr>
            <p:nvPr/>
          </p:nvSpPr>
          <p:spPr bwMode="auto">
            <a:xfrm>
              <a:off x="1695" y="182"/>
              <a:ext cx="2710" cy="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3000" b="1">
                  <a:solidFill>
                    <a:srgbClr val="000000"/>
                  </a:solidFill>
                </a:rPr>
                <a:t>CON NGƯỜI VÀ </a:t>
              </a:r>
            </a:p>
            <a:p>
              <a:pPr algn="ctr" defTabSz="685800"/>
              <a:r>
                <a:rPr lang="en-US" altLang="en-US" sz="3000" b="1">
                  <a:solidFill>
                    <a:srgbClr val="000000"/>
                  </a:solidFill>
                </a:rPr>
                <a:t>SỨC KHỎE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box(in)">
                                      <p:cBhvr>
                                        <p:cTn id="1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1905000" y="400050"/>
            <a:ext cx="5181600" cy="685800"/>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rgbClr val="FF0000"/>
                </a:solidFill>
                <a:effectLst>
                  <a:outerShdw dist="35921" dir="2700000" algn="ctr" rotWithShape="0">
                    <a:srgbClr val="990000"/>
                  </a:outerShdw>
                </a:effectLst>
                <a:latin typeface="VNI-Cooper"/>
              </a:rPr>
              <a:t>DẶN DÒ</a:t>
            </a:r>
          </a:p>
        </p:txBody>
      </p:sp>
      <p:pic>
        <p:nvPicPr>
          <p:cNvPr id="14339" name="Picture 5" descr="book2"/>
          <p:cNvPicPr>
            <a:picLocks noChangeAspect="1" noChangeArrowheads="1" noCrop="1"/>
          </p:cNvPicPr>
          <p:nvPr/>
        </p:nvPicPr>
        <p:blipFill>
          <a:blip r:embed="rId2"/>
          <a:srcRect/>
          <a:stretch>
            <a:fillRect/>
          </a:stretch>
        </p:blipFill>
        <p:spPr bwMode="auto">
          <a:xfrm>
            <a:off x="1066801" y="1828800"/>
            <a:ext cx="7148513" cy="2430066"/>
          </a:xfrm>
          <a:prstGeom prst="rect">
            <a:avLst/>
          </a:prstGeom>
          <a:noFill/>
          <a:ln w="9525">
            <a:noFill/>
            <a:miter lim="800000"/>
            <a:headEnd/>
            <a:tailEnd/>
          </a:ln>
        </p:spPr>
      </p:pic>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 y="-11113"/>
            <a:ext cx="184150" cy="368301"/>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5" name="Rectangle 6"/>
          <p:cNvSpPr>
            <a:spLocks noChangeArrowheads="1"/>
          </p:cNvSpPr>
          <p:nvPr/>
        </p:nvSpPr>
        <p:spPr bwMode="auto">
          <a:xfrm>
            <a:off x="76200" y="-11113"/>
            <a:ext cx="184150" cy="368301"/>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6" name="Rectangle 9"/>
          <p:cNvSpPr>
            <a:spLocks noChangeArrowheads="1"/>
          </p:cNvSpPr>
          <p:nvPr/>
        </p:nvSpPr>
        <p:spPr bwMode="auto">
          <a:xfrm>
            <a:off x="76200" y="-11113"/>
            <a:ext cx="184150" cy="368301"/>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7" name="Rectangle 12"/>
          <p:cNvSpPr>
            <a:spLocks noChangeArrowheads="1"/>
          </p:cNvSpPr>
          <p:nvPr/>
        </p:nvSpPr>
        <p:spPr bwMode="auto">
          <a:xfrm>
            <a:off x="76200" y="-11113"/>
            <a:ext cx="184150" cy="368301"/>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8" name="Rectangle 15"/>
          <p:cNvSpPr>
            <a:spLocks noChangeArrowheads="1"/>
          </p:cNvSpPr>
          <p:nvPr/>
        </p:nvSpPr>
        <p:spPr bwMode="auto">
          <a:xfrm>
            <a:off x="76200" y="-11113"/>
            <a:ext cx="184150" cy="368301"/>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9" name="Rectangle 28"/>
          <p:cNvSpPr>
            <a:spLocks noChangeArrowheads="1"/>
          </p:cNvSpPr>
          <p:nvPr/>
        </p:nvSpPr>
        <p:spPr bwMode="auto">
          <a:xfrm>
            <a:off x="76200" y="-11113"/>
            <a:ext cx="184150" cy="368301"/>
          </a:xfrm>
          <a:prstGeom prst="rect">
            <a:avLst/>
          </a:prstGeom>
          <a:noFill/>
          <a:ln w="9525">
            <a:noFill/>
            <a:miter lim="800000"/>
            <a:headEnd/>
            <a:tailEnd/>
          </a:ln>
        </p:spPr>
        <p:txBody>
          <a:bodyPr wrap="none" anchor="ctr">
            <a:spAutoFit/>
          </a:bodyPr>
          <a:lstStyle/>
          <a:p>
            <a:endParaRPr lang="en-US">
              <a:latin typeface="Calibri" pitchFamily="34" charset="0"/>
            </a:endParaRPr>
          </a:p>
        </p:txBody>
      </p:sp>
      <p:grpSp>
        <p:nvGrpSpPr>
          <p:cNvPr id="2" name="Group 18"/>
          <p:cNvGrpSpPr>
            <a:grpSpLocks/>
          </p:cNvGrpSpPr>
          <p:nvPr/>
        </p:nvGrpSpPr>
        <p:grpSpPr bwMode="auto">
          <a:xfrm>
            <a:off x="304800" y="742950"/>
            <a:ext cx="2743200" cy="1543050"/>
            <a:chOff x="5225" y="9335"/>
            <a:chExt cx="2520" cy="1750"/>
          </a:xfrm>
        </p:grpSpPr>
        <p:sp>
          <p:nvSpPr>
            <p:cNvPr id="22"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3" cstate="print"/>
              <a:srcRect/>
              <a:stretch>
                <a:fillRect/>
              </a:stretch>
            </a:blipFill>
            <a:ln w="9525">
              <a:noFill/>
              <a:round/>
              <a:headEnd/>
              <a:tailEnd/>
            </a:ln>
            <a:effectLst>
              <a:outerShdw dist="107763" dir="2700000" algn="ctr" rotWithShape="0">
                <a:srgbClr val="C0C0C0"/>
              </a:outerShdw>
            </a:effectLst>
          </p:spPr>
          <p:txBody>
            <a:bodyPr/>
            <a:lstStyle/>
            <a:p>
              <a:pPr fontAlgn="auto">
                <a:spcBef>
                  <a:spcPts val="0"/>
                </a:spcBef>
                <a:spcAft>
                  <a:spcPts val="0"/>
                </a:spcAft>
                <a:defRPr/>
              </a:pPr>
              <a:endParaRPr lang="en-US">
                <a:latin typeface="+mn-lt"/>
              </a:endParaRPr>
            </a:p>
          </p:txBody>
        </p:sp>
        <p:pic>
          <p:nvPicPr>
            <p:cNvPr id="3087" name="Picture 26" descr="cosmoS"/>
            <p:cNvPicPr>
              <a:picLocks noChangeAspect="1" noChangeArrowheads="1"/>
            </p:cNvPicPr>
            <p:nvPr/>
          </p:nvPicPr>
          <p:blipFill>
            <a:blip r:embed="rId4"/>
            <a:srcRect/>
            <a:stretch>
              <a:fillRect/>
            </a:stretch>
          </p:blipFill>
          <p:spPr bwMode="auto">
            <a:xfrm>
              <a:off x="6302" y="9335"/>
              <a:ext cx="1080" cy="888"/>
            </a:xfrm>
            <a:prstGeom prst="rect">
              <a:avLst/>
            </a:prstGeom>
            <a:noFill/>
            <a:ln w="9525">
              <a:noFill/>
              <a:miter lim="800000"/>
              <a:headEnd/>
              <a:tailEnd/>
            </a:ln>
          </p:spPr>
        </p:pic>
        <p:pic>
          <p:nvPicPr>
            <p:cNvPr id="3088" name="Picture 25" descr="BOOK2"/>
            <p:cNvPicPr>
              <a:picLocks noChangeAspect="1" noChangeArrowheads="1"/>
            </p:cNvPicPr>
            <p:nvPr/>
          </p:nvPicPr>
          <p:blipFill>
            <a:blip r:embed="rId5"/>
            <a:srcRect/>
            <a:stretch>
              <a:fillRect/>
            </a:stretch>
          </p:blipFill>
          <p:spPr bwMode="auto">
            <a:xfrm>
              <a:off x="6014" y="10122"/>
              <a:ext cx="1260" cy="900"/>
            </a:xfrm>
            <a:prstGeom prst="rect">
              <a:avLst/>
            </a:prstGeom>
            <a:noFill/>
            <a:ln w="9525">
              <a:noFill/>
              <a:miter lim="800000"/>
              <a:headEnd/>
              <a:tailEnd/>
            </a:ln>
          </p:spPr>
        </p:pic>
        <p:pic>
          <p:nvPicPr>
            <p:cNvPr id="3089" name="Picture 24" descr="BOOK1"/>
            <p:cNvPicPr>
              <a:picLocks noChangeAspect="1" noChangeArrowheads="1"/>
            </p:cNvPicPr>
            <p:nvPr/>
          </p:nvPicPr>
          <p:blipFill>
            <a:blip r:embed="rId6"/>
            <a:srcRect/>
            <a:stretch>
              <a:fillRect/>
            </a:stretch>
          </p:blipFill>
          <p:spPr bwMode="auto">
            <a:xfrm>
              <a:off x="5842" y="9848"/>
              <a:ext cx="1635" cy="795"/>
            </a:xfrm>
            <a:prstGeom prst="rect">
              <a:avLst/>
            </a:prstGeom>
            <a:noFill/>
            <a:ln w="9525">
              <a:noFill/>
              <a:miter lim="800000"/>
              <a:headEnd/>
              <a:tailEnd/>
            </a:ln>
          </p:spPr>
        </p:pic>
        <p:pic>
          <p:nvPicPr>
            <p:cNvPr id="3090" name="Picture 23" descr="QUILLPEN"/>
            <p:cNvPicPr>
              <a:picLocks noChangeAspect="1" noChangeArrowheads="1"/>
            </p:cNvPicPr>
            <p:nvPr/>
          </p:nvPicPr>
          <p:blipFill>
            <a:blip r:embed="rId7"/>
            <a:srcRect/>
            <a:stretch>
              <a:fillRect/>
            </a:stretch>
          </p:blipFill>
          <p:spPr bwMode="auto">
            <a:xfrm>
              <a:off x="5615" y="9336"/>
              <a:ext cx="702" cy="1396"/>
            </a:xfrm>
            <a:prstGeom prst="rect">
              <a:avLst/>
            </a:prstGeom>
            <a:noFill/>
            <a:ln w="9525">
              <a:noFill/>
              <a:miter lim="800000"/>
              <a:headEnd/>
              <a:tailEnd/>
            </a:ln>
          </p:spPr>
        </p:pic>
        <p:sp>
          <p:nvSpPr>
            <p:cNvPr id="3091" name="Text Box 22"/>
            <p:cNvSpPr txBox="1">
              <a:spLocks noChangeArrowheads="1"/>
            </p:cNvSpPr>
            <p:nvPr/>
          </p:nvSpPr>
          <p:spPr bwMode="auto">
            <a:xfrm>
              <a:off x="5867" y="9897"/>
              <a:ext cx="900" cy="540"/>
            </a:xfrm>
            <a:prstGeom prst="rect">
              <a:avLst/>
            </a:prstGeom>
            <a:noFill/>
            <a:ln w="9525">
              <a:noFill/>
              <a:miter lim="800000"/>
              <a:headEnd/>
              <a:tailEnd/>
            </a:ln>
          </p:spPr>
          <p:txBody>
            <a:bodyPr/>
            <a:lstStyle/>
            <a:p>
              <a:pPr algn="r"/>
              <a:r>
                <a:rPr lang="en-US" sz="800" b="1">
                  <a:latin typeface="VnBangkok" pitchFamily="2" charset="0"/>
                  <a:cs typeface="Times New Roman" pitchFamily="18" charset="0"/>
                </a:rPr>
                <a:t> </a:t>
              </a:r>
              <a:endParaRPr lang="en-US" sz="4800">
                <a:latin typeface="Calibri" pitchFamily="34" charset="0"/>
                <a:cs typeface="Times New Roman" pitchFamily="18" charset="0"/>
              </a:endParaRPr>
            </a:p>
          </p:txBody>
        </p:sp>
        <p:sp>
          <p:nvSpPr>
            <p:cNvPr id="3092" name="Text Box 21"/>
            <p:cNvSpPr txBox="1">
              <a:spLocks noChangeArrowheads="1"/>
            </p:cNvSpPr>
            <p:nvPr/>
          </p:nvSpPr>
          <p:spPr bwMode="auto">
            <a:xfrm>
              <a:off x="6665" y="9863"/>
              <a:ext cx="577" cy="370"/>
            </a:xfrm>
            <a:prstGeom prst="rect">
              <a:avLst/>
            </a:prstGeom>
            <a:noFill/>
            <a:ln w="9525">
              <a:noFill/>
              <a:miter lim="800000"/>
              <a:headEnd/>
              <a:tailEnd/>
            </a:ln>
          </p:spPr>
          <p:txBody>
            <a:bodyPr/>
            <a:lstStyle/>
            <a:p>
              <a:endParaRPr lang="en-US" sz="4800">
                <a:latin typeface="Calibri" pitchFamily="34" charset="0"/>
              </a:endParaRPr>
            </a:p>
          </p:txBody>
        </p:sp>
        <p:sp>
          <p:nvSpPr>
            <p:cNvPr id="3093"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en-US" b="1" kern="10">
                  <a:ln w="9525">
                    <a:noFill/>
                    <a:round/>
                    <a:headEnd/>
                    <a:tailEnd/>
                  </a:ln>
                  <a:solidFill>
                    <a:srgbClr val="FFFFFF"/>
                  </a:solidFill>
                  <a:latin typeface="VNbritannic"/>
                </a:rPr>
                <a:t>NÀM </a:t>
              </a:r>
            </a:p>
          </p:txBody>
        </p:sp>
        <p:sp>
          <p:nvSpPr>
            <p:cNvPr id="3094" name="Text Box 19"/>
            <p:cNvSpPr txBox="1">
              <a:spLocks noChangeArrowheads="1"/>
            </p:cNvSpPr>
            <p:nvPr/>
          </p:nvSpPr>
          <p:spPr bwMode="auto">
            <a:xfrm>
              <a:off x="6623" y="10049"/>
              <a:ext cx="720" cy="540"/>
            </a:xfrm>
            <a:prstGeom prst="rect">
              <a:avLst/>
            </a:prstGeom>
            <a:noFill/>
            <a:ln w="9525">
              <a:noFill/>
              <a:miter lim="800000"/>
              <a:headEnd/>
              <a:tailEnd/>
            </a:ln>
          </p:spPr>
          <p:txBody>
            <a:bodyPr/>
            <a:lstStyle/>
            <a:p>
              <a:endParaRPr lang="en-US" sz="4800">
                <a:latin typeface="Calibri" pitchFamily="34" charset="0"/>
              </a:endParaRPr>
            </a:p>
          </p:txBody>
        </p:sp>
      </p:grpSp>
      <p:sp>
        <p:nvSpPr>
          <p:cNvPr id="6" name="Thuong lam thay co oi - Jolie Quynh Anh.mp3">
            <a:hlinkClick r:id="" action="ppaction://media"/>
          </p:cNvPr>
          <p:cNvSpPr>
            <a:spLocks noRot="1" noChangeAspect="1"/>
          </p:cNvSpPr>
          <p:nvPr>
            <a:audioFile r:link="rId1"/>
          </p:nvPr>
        </p:nvSpPr>
        <p:spPr bwMode="auto">
          <a:xfrm>
            <a:off x="-669925" y="4830763"/>
            <a:ext cx="609600" cy="457200"/>
          </a:xfrm>
          <a:prstGeom prst="rect">
            <a:avLst/>
          </a:prstGeom>
          <a:noFill/>
          <a:ln w="9525">
            <a:noFill/>
            <a:miter lim="800000"/>
            <a:headEnd/>
            <a:tailEnd/>
          </a:ln>
        </p:spPr>
        <p:txBody>
          <a:bodyPr/>
          <a:lstStyle/>
          <a:p>
            <a:endParaRPr lang="en-US"/>
          </a:p>
        </p:txBody>
      </p:sp>
      <p:sp>
        <p:nvSpPr>
          <p:cNvPr id="3082" name="WordArt 21"/>
          <p:cNvSpPr>
            <a:spLocks noChangeArrowheads="1" noChangeShapeType="1" noTextEdit="1"/>
          </p:cNvSpPr>
          <p:nvPr/>
        </p:nvSpPr>
        <p:spPr bwMode="auto">
          <a:xfrm>
            <a:off x="5334000" y="971550"/>
            <a:ext cx="3362325" cy="1314450"/>
          </a:xfrm>
          <a:prstGeom prst="rect">
            <a:avLst/>
          </a:prstGeom>
        </p:spPr>
        <p:txBody>
          <a:bodyPr wrap="none" fromWordArt="1">
            <a:prstTxWarp prst="textPlain">
              <a:avLst>
                <a:gd name="adj" fmla="val 50000"/>
              </a:avLst>
            </a:prstTxWarp>
          </a:bodyPr>
          <a:lstStyle/>
          <a:p>
            <a:pPr algn="ct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438150" y="3035300"/>
            <a:ext cx="7778750" cy="930275"/>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 1: Con người cần gì để sống?</a:t>
            </a:r>
          </a:p>
        </p:txBody>
      </p:sp>
      <p:sp>
        <p:nvSpPr>
          <p:cNvPr id="3085" name="TextBox 23"/>
          <p:cNvSpPr txBox="1">
            <a:spLocks noChangeArrowheads="1"/>
          </p:cNvSpPr>
          <p:nvPr/>
        </p:nvSpPr>
        <p:spPr bwMode="auto">
          <a:xfrm>
            <a:off x="3317875" y="1254125"/>
            <a:ext cx="3432175" cy="707886"/>
          </a:xfrm>
          <a:prstGeom prst="rect">
            <a:avLst/>
          </a:prstGeom>
          <a:noFill/>
          <a:ln w="9525">
            <a:noFill/>
            <a:miter lim="800000"/>
            <a:headEnd/>
            <a:tailEnd/>
          </a:ln>
        </p:spPr>
        <p:txBody>
          <a:bodyPr>
            <a:spAutoFit/>
          </a:bodyPr>
          <a:lstStyle/>
          <a:p>
            <a:pPr algn="ctr"/>
            <a:r>
              <a:rPr lang="en-US" sz="4000" b="1" dirty="0">
                <a:solidFill>
                  <a:srgbClr val="FF0000"/>
                </a:solidFill>
                <a:latin typeface="Times New Roman" pitchFamily="18" charset="0"/>
                <a:cs typeface="Times New Roman" pitchFamily="18" charset="0"/>
              </a:rPr>
              <a:t>KHOA HỌC</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62"/>
                                        </p:tgtEl>
                                        <p:attrNameLst>
                                          <p:attrName>style.visibility</p:attrName>
                                        </p:attrNameLst>
                                      </p:cBhvr>
                                      <p:to>
                                        <p:strVal val="visible"/>
                                      </p:to>
                                    </p:set>
                                    <p:animEffect transition="in" filter="wheel(1)">
                                      <p:cBhvr>
                                        <p:cTn id="16"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a:extLst>
              <a:ext uri="{FF2B5EF4-FFF2-40B4-BE49-F238E27FC236}">
                <a16:creationId xmlns:a16="http://schemas.microsoft.com/office/drawing/2014/main" id="{79C11B73-B656-481E-B149-91FE6AA9E0F1}"/>
              </a:ext>
            </a:extLst>
          </p:cNvPr>
          <p:cNvSpPr>
            <a:spLocks noChangeArrowheads="1"/>
          </p:cNvSpPr>
          <p:nvPr/>
        </p:nvSpPr>
        <p:spPr bwMode="auto">
          <a:xfrm>
            <a:off x="533400" y="400050"/>
            <a:ext cx="7848600" cy="3657600"/>
          </a:xfrm>
          <a:prstGeom prst="cloudCallout">
            <a:avLst>
              <a:gd name="adj1" fmla="val -36468"/>
              <a:gd name="adj2" fmla="val 68426"/>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2" name="Title 1">
            <a:extLst>
              <a:ext uri="{FF2B5EF4-FFF2-40B4-BE49-F238E27FC236}">
                <a16:creationId xmlns:a16="http://schemas.microsoft.com/office/drawing/2014/main" id="{8D976B0B-6877-4612-8050-700633BA249A}"/>
              </a:ext>
            </a:extLst>
          </p:cNvPr>
          <p:cNvSpPr>
            <a:spLocks/>
          </p:cNvSpPr>
          <p:nvPr/>
        </p:nvSpPr>
        <p:spPr bwMode="auto">
          <a:xfrm>
            <a:off x="1219200" y="1600200"/>
            <a:ext cx="6858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b="1">
                <a:solidFill>
                  <a:schemeClr val="bg1"/>
                </a:solidFill>
                <a:latin typeface="Times New Roman" panose="02020603050405020304" pitchFamily="18" charset="0"/>
                <a:cs typeface="Times New Roman" panose="02020603050405020304" pitchFamily="18" charset="0"/>
              </a:rPr>
              <a:t>Em hãy liệt kê tất cả những gì em cần có cho cuộc sống của mình?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1628BC2-5C05-4184-9889-FB137A4EB0FF}"/>
              </a:ext>
            </a:extLst>
          </p:cNvPr>
          <p:cNvSpPr>
            <a:spLocks noGrp="1" noChangeArrowheads="1"/>
          </p:cNvSpPr>
          <p:nvPr>
            <p:ph type="body" idx="1"/>
          </p:nvPr>
        </p:nvSpPr>
        <p:spPr>
          <a:xfrm>
            <a:off x="114300" y="4486275"/>
            <a:ext cx="8915400" cy="857250"/>
          </a:xfrm>
        </p:spPr>
        <p:txBody>
          <a:bodyPr/>
          <a:lstStyle/>
          <a:p>
            <a:pPr algn="ctr">
              <a:buFontTx/>
              <a:buNone/>
            </a:pPr>
            <a:r>
              <a:rPr lang="en-US" altLang="en-US" sz="4400" b="1">
                <a:latin typeface="Times New Roman" panose="02020603050405020304" pitchFamily="18" charset="0"/>
              </a:rPr>
              <a:t>Con người cần có không khí để thở</a:t>
            </a:r>
          </a:p>
        </p:txBody>
      </p:sp>
      <p:pic>
        <p:nvPicPr>
          <p:cNvPr id="4" name="Picture 4" descr="Con nguoi can gi de song _">
            <a:extLst>
              <a:ext uri="{FF2B5EF4-FFF2-40B4-BE49-F238E27FC236}">
                <a16:creationId xmlns:a16="http://schemas.microsoft.com/office/drawing/2014/main" id="{E2A24B21-909F-494C-9365-DA02B9F07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000" b="46106"/>
          <a:stretch>
            <a:fillRect/>
          </a:stretch>
        </p:blipFill>
        <p:spPr bwMode="auto">
          <a:xfrm>
            <a:off x="266700" y="133350"/>
            <a:ext cx="87630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linds(horizontal)">
                                      <p:cBhvr>
                                        <p:cTn id="7" dur="500"/>
                                        <p:tgtEl>
                                          <p:spTgt spid="25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files.myopera.com/bt-phongthuyvietnam/blog/nha%20dep%203.jpg">
            <a:extLst>
              <a:ext uri="{FF2B5EF4-FFF2-40B4-BE49-F238E27FC236}">
                <a16:creationId xmlns:a16="http://schemas.microsoft.com/office/drawing/2014/main" id="{E1D425C7-EF3A-4376-B195-DCE532C9509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2900" y="131095"/>
            <a:ext cx="8458200" cy="4286250"/>
          </a:xfr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itle 1">
            <a:extLst>
              <a:ext uri="{FF2B5EF4-FFF2-40B4-BE49-F238E27FC236}">
                <a16:creationId xmlns:a16="http://schemas.microsoft.com/office/drawing/2014/main" id="{B5E3E86B-30C0-4C32-8330-9DA21315CA50}"/>
              </a:ext>
            </a:extLst>
          </p:cNvPr>
          <p:cNvSpPr txBox="1">
            <a:spLocks/>
          </p:cNvSpPr>
          <p:nvPr/>
        </p:nvSpPr>
        <p:spPr bwMode="auto">
          <a:xfrm>
            <a:off x="3505200" y="4455404"/>
            <a:ext cx="2057400" cy="457200"/>
          </a:xfrm>
          <a:prstGeom prst="rect">
            <a:avLst/>
          </a:prstGeom>
          <a:noFill/>
          <a:ln w="9525">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4400" b="1">
                <a:solidFill>
                  <a:srgbClr val="0000CC"/>
                </a:solidFill>
                <a:latin typeface="Times New Roman" panose="02020603050405020304" pitchFamily="18" charset="0"/>
                <a:cs typeface="Times New Roman" panose="02020603050405020304" pitchFamily="18" charset="0"/>
              </a:rPr>
              <a:t>Nhà 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C1F8CA5-59A2-46AF-BBB0-BF589822C568}"/>
              </a:ext>
            </a:extLst>
          </p:cNvPr>
          <p:cNvSpPr>
            <a:spLocks noGrp="1" noChangeArrowheads="1"/>
          </p:cNvSpPr>
          <p:nvPr>
            <p:ph type="body" idx="1"/>
          </p:nvPr>
        </p:nvSpPr>
        <p:spPr>
          <a:xfrm>
            <a:off x="228600" y="4457700"/>
            <a:ext cx="8686800" cy="571500"/>
          </a:xfrm>
        </p:spPr>
        <p:txBody>
          <a:bodyPr/>
          <a:lstStyle/>
          <a:p>
            <a:pPr algn="ctr">
              <a:buFontTx/>
              <a:buNone/>
            </a:pPr>
            <a:r>
              <a:rPr lang="en-US" altLang="en-US" sz="4400" b="1">
                <a:latin typeface="Times New Roman" panose="02020603050405020304" pitchFamily="18" charset="0"/>
              </a:rPr>
              <a:t>     Con người cần phải ăn uống</a:t>
            </a:r>
          </a:p>
        </p:txBody>
      </p:sp>
      <p:pic>
        <p:nvPicPr>
          <p:cNvPr id="7" name="Picture 6" descr="http://upanh.com/uploads/17-Feb-2009/16zpxlrpu9aydo5e0h4.jpg">
            <a:extLst>
              <a:ext uri="{FF2B5EF4-FFF2-40B4-BE49-F238E27FC236}">
                <a16:creationId xmlns:a16="http://schemas.microsoft.com/office/drawing/2014/main" id="{D67E7981-D2D5-4754-B32D-BB81C706A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14300"/>
            <a:ext cx="8305800" cy="44005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8674">
                                            <p:txEl>
                                              <p:pRg st="0" end="0"/>
                                            </p:txEl>
                                          </p:spTgt>
                                        </p:tgtEl>
                                        <p:attrNameLst>
                                          <p:attrName>style.visibility</p:attrName>
                                        </p:attrNameLst>
                                      </p:cBhvr>
                                      <p:to>
                                        <p:strVal val="visible"/>
                                      </p:to>
                                    </p:set>
                                    <p:animEffect transition="in" filter="diamond(in)">
                                      <p:cBhvr>
                                        <p:cTn id="10" dur="2000"/>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4CC851E-A83B-4FEB-9CBD-1E27DD27FA6C}"/>
              </a:ext>
            </a:extLst>
          </p:cNvPr>
          <p:cNvSpPr>
            <a:spLocks noGrp="1" noChangeArrowheads="1"/>
          </p:cNvSpPr>
          <p:nvPr>
            <p:ph type="body" idx="1"/>
          </p:nvPr>
        </p:nvSpPr>
        <p:spPr>
          <a:xfrm>
            <a:off x="457200" y="4572000"/>
            <a:ext cx="8159750" cy="400050"/>
          </a:xfrm>
        </p:spPr>
        <p:txBody>
          <a:bodyPr/>
          <a:lstStyle/>
          <a:p>
            <a:pPr algn="ctr">
              <a:lnSpc>
                <a:spcPct val="90000"/>
              </a:lnSpc>
              <a:buFontTx/>
              <a:buNone/>
            </a:pPr>
            <a:r>
              <a:rPr lang="en-US" altLang="en-US" sz="4400" b="1">
                <a:latin typeface="Times New Roman" panose="02020603050405020304" pitchFamily="18" charset="0"/>
              </a:rPr>
              <a:t>      Con người cần có gia đình</a:t>
            </a:r>
          </a:p>
        </p:txBody>
      </p:sp>
      <p:pic>
        <p:nvPicPr>
          <p:cNvPr id="4" name="Picture 3">
            <a:extLst>
              <a:ext uri="{FF2B5EF4-FFF2-40B4-BE49-F238E27FC236}">
                <a16:creationId xmlns:a16="http://schemas.microsoft.com/office/drawing/2014/main" id="{E57BFCED-67FE-437D-8241-1958630F4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09550"/>
            <a:ext cx="78486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linds(horizontal)">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8B062CF-77C8-429E-AE95-78C55B50746C}"/>
              </a:ext>
            </a:extLst>
          </p:cNvPr>
          <p:cNvSpPr>
            <a:spLocks noGrp="1" noChangeArrowheads="1"/>
          </p:cNvSpPr>
          <p:nvPr>
            <p:ph type="body" idx="1"/>
          </p:nvPr>
        </p:nvSpPr>
        <p:spPr>
          <a:xfrm>
            <a:off x="381000" y="4463653"/>
            <a:ext cx="8229600" cy="679847"/>
          </a:xfrm>
        </p:spPr>
        <p:txBody>
          <a:bodyPr/>
          <a:lstStyle/>
          <a:p>
            <a:pPr>
              <a:buFontTx/>
              <a:buNone/>
            </a:pPr>
            <a:r>
              <a:rPr lang="en-US" altLang="en-US" sz="4400" b="1">
                <a:latin typeface="Times New Roman" panose="02020603050405020304" pitchFamily="18" charset="0"/>
              </a:rPr>
              <a:t>      Con người cần được đi học</a:t>
            </a:r>
          </a:p>
        </p:txBody>
      </p:sp>
      <p:pic>
        <p:nvPicPr>
          <p:cNvPr id="30723" name="Picture 3">
            <a:extLst>
              <a:ext uri="{FF2B5EF4-FFF2-40B4-BE49-F238E27FC236}">
                <a16:creationId xmlns:a16="http://schemas.microsoft.com/office/drawing/2014/main" id="{C89C0F25-38D3-409F-BF3A-20DC4CC4D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77200" cy="445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horizontal)">
                                      <p:cBhvr>
                                        <p:cTn id="7" dur="500"/>
                                        <p:tgtEl>
                                          <p:spTgt spid="3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22">
                                            <p:txEl>
                                              <p:pRg st="0" end="0"/>
                                            </p:txEl>
                                          </p:spTgt>
                                        </p:tgtEl>
                                        <p:attrNameLst>
                                          <p:attrName>style.visibility</p:attrName>
                                        </p:attrNameLst>
                                      </p:cBhvr>
                                      <p:to>
                                        <p:strVal val="visible"/>
                                      </p:to>
                                    </p:set>
                                    <p:animEffect transition="in" filter="box(in)">
                                      <p:cBhvr>
                                        <p:cTn id="12"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486</Words>
  <Application>Microsoft Office PowerPoint</Application>
  <PresentationFormat>On-screen Show (16:9)</PresentationFormat>
  <Paragraphs>89</Paragraphs>
  <Slides>20</Slides>
  <Notes>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HP001 4 hàng</vt:lpstr>
      <vt:lpstr>Tahoma</vt:lpstr>
      <vt:lpstr>Times New Roman</vt:lpstr>
      <vt:lpstr>VnBangkok</vt:lpstr>
      <vt:lpstr>VNbritannic</vt:lpstr>
      <vt:lpstr>VNI-Cooper</vt:lpstr>
      <vt:lpstr>VNI-Goudy</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trang93dtvh@gmail.com</cp:lastModifiedBy>
  <cp:revision>37</cp:revision>
  <dcterms:created xsi:type="dcterms:W3CDTF">2002-01-02T04:41:51Z</dcterms:created>
  <dcterms:modified xsi:type="dcterms:W3CDTF">2022-09-08T03:59:44Z</dcterms:modified>
</cp:coreProperties>
</file>