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1"/>
  </p:notesMasterIdLst>
  <p:sldIdLst>
    <p:sldId id="256" r:id="rId2"/>
    <p:sldId id="258" r:id="rId3"/>
    <p:sldId id="257" r:id="rId4"/>
    <p:sldId id="262" r:id="rId5"/>
    <p:sldId id="264" r:id="rId6"/>
    <p:sldId id="298" r:id="rId7"/>
    <p:sldId id="299" r:id="rId8"/>
    <p:sldId id="300" r:id="rId9"/>
    <p:sldId id="358" r:id="rId10"/>
  </p:sldIdLst>
  <p:sldSz cx="9144000" cy="5143500" type="screen16x9"/>
  <p:notesSz cx="6858000" cy="9144000"/>
  <p:embeddedFontLst>
    <p:embeddedFont>
      <p:font typeface="#9Slide02 Tieu de rat dai 01" panose="02000000000000000000" pitchFamily="2" charset="0"/>
      <p:bold r:id="rId12"/>
    </p:embeddedFont>
    <p:embeddedFont>
      <p:font typeface="#9Slide03 Arima Madurai" panose="00000500000000000000" pitchFamily="2" charset="0"/>
      <p:regular r:id="rId13"/>
    </p:embeddedFont>
    <p:embeddedFont>
      <p:font typeface=".VnTime" panose="020B7200000000000000" pitchFamily="34" charset="0"/>
      <p:regular r:id="rId14"/>
      <p:bold r:id="rId15"/>
      <p:italic r:id="rId16"/>
      <p:boldItalic r:id="rId17"/>
    </p:embeddedFont>
    <p:embeddedFont>
      <p:font typeface="Nixie One" panose="020B0604020202020204" charset="0"/>
      <p:regular r:id="rId18"/>
    </p:embeddedFont>
    <p:embeddedFont>
      <p:font typeface="Varela Round" panose="020B0604020202020204" charset="-79"/>
      <p:regular r:id="rId19"/>
    </p:embeddedFont>
  </p:embeddedFontLst>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6222"/>
    <a:srgbClr val="FFFFFF"/>
    <a:srgbClr val="E6E6E6"/>
    <a:srgbClr val="EB2264"/>
    <a:srgbClr val="22B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2A20BD-2505-46DF-82F6-A791D1CCFF51}">
  <a:tblStyle styleId="{242A20BD-2505-46DF-82F6-A791D1CCFF5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B38DEC-D873-43F8-8245-15F6AB0837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9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121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099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31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798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3" name="Google Shape;13;p2"/>
          <p:cNvSpPr/>
          <p:nvPr/>
        </p:nvSpPr>
        <p:spPr>
          <a:xfrm>
            <a:off x="267550" y="-88675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52750" y="3465100"/>
            <a:ext cx="2284200" cy="22842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6550" y="4217275"/>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3975" y="695900"/>
            <a:ext cx="871500" cy="8715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2175" y="2933250"/>
            <a:ext cx="1177500" cy="11775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50075" y="708300"/>
            <a:ext cx="846600" cy="846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2935875"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8" name="Google Shape;98;p7"/>
          <p:cNvSpPr txBox="1">
            <a:spLocks noGrp="1"/>
          </p:cNvSpPr>
          <p:nvPr>
            <p:ph type="body" idx="2"/>
          </p:nvPr>
        </p:nvSpPr>
        <p:spPr>
          <a:xfrm>
            <a:off x="5650849"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9" name="Google Shape;99;p7"/>
          <p:cNvSpPr/>
          <p:nvPr/>
        </p:nvSpPr>
        <p:spPr>
          <a:xfrm>
            <a:off x="-358950" y="2194400"/>
            <a:ext cx="2347200" cy="2347200"/>
          </a:xfrm>
          <a:prstGeom prst="donut">
            <a:avLst>
              <a:gd name="adj" fmla="val 36789"/>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198450" y="-321125"/>
            <a:ext cx="978600" cy="9786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98450" y="420475"/>
            <a:ext cx="657600" cy="657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1177051" y="657475"/>
            <a:ext cx="846900" cy="846900"/>
          </a:xfrm>
          <a:prstGeom prst="donut">
            <a:avLst>
              <a:gd name="adj" fmla="val 22275"/>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87650" y="4142300"/>
            <a:ext cx="1207800" cy="12078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153675" y="4799600"/>
            <a:ext cx="550500" cy="550500"/>
          </a:xfrm>
          <a:prstGeom prst="donut">
            <a:avLst>
              <a:gd name="adj" fmla="val 18606"/>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1172525" y="1696950"/>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7844250" y="6192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7515500" y="-72500"/>
            <a:ext cx="397500" cy="3975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8651500" y="1030850"/>
            <a:ext cx="304800" cy="304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8097900" y="167450"/>
            <a:ext cx="741600" cy="741600"/>
          </a:xfrm>
          <a:prstGeom prst="donut">
            <a:avLst>
              <a:gd name="adj" fmla="val 8064"/>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8394750" y="15043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05625" y="2347725"/>
            <a:ext cx="2040600" cy="2040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05125" y="-214450"/>
            <a:ext cx="765300" cy="7653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8532600" y="911950"/>
            <a:ext cx="542700" cy="5427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5"/>
        <p:cNvGrpSpPr/>
        <p:nvPr/>
      </p:nvGrpSpPr>
      <p:grpSpPr>
        <a:xfrm>
          <a:off x="0" y="0"/>
          <a:ext cx="0" cy="0"/>
          <a:chOff x="0" y="0"/>
          <a:chExt cx="0" cy="0"/>
        </a:xfrm>
      </p:grpSpPr>
      <p:sp>
        <p:nvSpPr>
          <p:cNvPr id="116" name="Google Shape;116;p8"/>
          <p:cNvSpPr/>
          <p:nvPr/>
        </p:nvSpPr>
        <p:spPr>
          <a:xfrm>
            <a:off x="8638525" y="14726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2935875"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19" name="Google Shape;119;p8"/>
          <p:cNvSpPr txBox="1">
            <a:spLocks noGrp="1"/>
          </p:cNvSpPr>
          <p:nvPr>
            <p:ph type="body" idx="2"/>
          </p:nvPr>
        </p:nvSpPr>
        <p:spPr>
          <a:xfrm>
            <a:off x="4723373"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0" name="Google Shape;120;p8"/>
          <p:cNvSpPr txBox="1">
            <a:spLocks noGrp="1"/>
          </p:cNvSpPr>
          <p:nvPr>
            <p:ph type="body" idx="3"/>
          </p:nvPr>
        </p:nvSpPr>
        <p:spPr>
          <a:xfrm>
            <a:off x="6510871"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1" name="Google Shape;121;p8"/>
          <p:cNvSpPr/>
          <p:nvPr/>
        </p:nvSpPr>
        <p:spPr>
          <a:xfrm>
            <a:off x="1016475" y="2981600"/>
            <a:ext cx="440400" cy="4404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68725" y="3346150"/>
            <a:ext cx="819600" cy="819600"/>
          </a:xfrm>
          <a:prstGeom prst="ellipse">
            <a:avLst/>
          </a:prstGeom>
          <a:noFill/>
          <a:ln w="9525" cap="flat" cmpd="sng">
            <a:solidFill>
              <a:srgbClr val="00D1C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361475" y="140725"/>
            <a:ext cx="862800" cy="863400"/>
          </a:xfrm>
          <a:prstGeom prst="donut">
            <a:avLst>
              <a:gd name="adj" fmla="val 43200"/>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438125" y="3422000"/>
            <a:ext cx="1062000" cy="1062000"/>
          </a:xfrm>
          <a:prstGeom prst="donut">
            <a:avLst>
              <a:gd name="adj" fmla="val 990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059425" y="1112475"/>
            <a:ext cx="304800" cy="304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8723500" y="27022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8546800" y="608625"/>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8211275" y="1152650"/>
            <a:ext cx="397500" cy="3975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7599600" y="-27525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9033775" y="1867850"/>
            <a:ext cx="188100" cy="1881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480225" y="243625"/>
            <a:ext cx="2347200" cy="2347200"/>
          </a:xfrm>
          <a:prstGeom prst="donut">
            <a:avLst>
              <a:gd name="adj" fmla="val 21094"/>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1016475" y="4091700"/>
            <a:ext cx="1207800" cy="120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204075" y="927925"/>
            <a:ext cx="978600" cy="9786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38988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38988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64866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38988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45178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7" r:id="rId4"/>
    <p:sldLayoutId id="2147483661" r:id="rId5"/>
    <p:sldLayoutId id="2147483660"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4" name="Title 1">
            <a:extLst>
              <a:ext uri="{FF2B5EF4-FFF2-40B4-BE49-F238E27FC236}">
                <a16:creationId xmlns:a16="http://schemas.microsoft.com/office/drawing/2014/main" id="{C78CF461-781D-43BE-A29E-B1029C510EC2}"/>
              </a:ext>
            </a:extLst>
          </p:cNvPr>
          <p:cNvSpPr txBox="1">
            <a:spLocks/>
          </p:cNvSpPr>
          <p:nvPr/>
        </p:nvSpPr>
        <p:spPr>
          <a:xfrm>
            <a:off x="1121116" y="1797943"/>
            <a:ext cx="6901768" cy="137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9pPr>
          </a:lstStyle>
          <a:p>
            <a:r>
              <a:rPr lang="en-US" sz="3200" dirty="0" err="1">
                <a:latin typeface="#9Slide02 Tieu de rat dai 01" panose="02000000000000000000" pitchFamily="2" charset="0"/>
                <a:ea typeface="#9Slide02 Tieu de rat dai 01" panose="02000000000000000000" pitchFamily="2" charset="0"/>
              </a:rPr>
              <a:t>Tại</a:t>
            </a:r>
            <a:r>
              <a:rPr lang="en-US" sz="3200" dirty="0">
                <a:latin typeface="#9Slide02 Tieu de rat dai 01" panose="02000000000000000000" pitchFamily="2" charset="0"/>
                <a:ea typeface="#9Slide02 Tieu de rat dai 01" panose="02000000000000000000" pitchFamily="2" charset="0"/>
              </a:rPr>
              <a:t> </a:t>
            </a:r>
            <a:r>
              <a:rPr lang="en-US" sz="3200" dirty="0" err="1">
                <a:latin typeface="#9Slide02 Tieu de rat dai 01" panose="02000000000000000000" pitchFamily="2" charset="0"/>
                <a:ea typeface="#9Slide02 Tieu de rat dai 01" panose="02000000000000000000" pitchFamily="2" charset="0"/>
              </a:rPr>
              <a:t>sao</a:t>
            </a:r>
            <a:r>
              <a:rPr lang="en-US" sz="3200" dirty="0">
                <a:latin typeface="#9Slide02 Tieu de rat dai 01" panose="02000000000000000000" pitchFamily="2" charset="0"/>
                <a:ea typeface="#9Slide02 Tieu de rat dai 01" panose="02000000000000000000" pitchFamily="2" charset="0"/>
              </a:rPr>
              <a:t> </a:t>
            </a:r>
            <a:r>
              <a:rPr lang="en-US" sz="3200" dirty="0" err="1">
                <a:latin typeface="#9Slide02 Tieu de rat dai 01" panose="02000000000000000000" pitchFamily="2" charset="0"/>
                <a:ea typeface="#9Slide02 Tieu de rat dai 01" panose="02000000000000000000" pitchFamily="2" charset="0"/>
              </a:rPr>
              <a:t>phải</a:t>
            </a:r>
            <a:r>
              <a:rPr lang="en-US" sz="3200" dirty="0">
                <a:latin typeface="#9Slide02 Tieu de rat dai 01" panose="02000000000000000000" pitchFamily="2" charset="0"/>
                <a:ea typeface="#9Slide02 Tieu de rat dai 01" panose="02000000000000000000" pitchFamily="2" charset="0"/>
              </a:rPr>
              <a:t> </a:t>
            </a:r>
            <a:r>
              <a:rPr lang="en-US" sz="3200" dirty="0" err="1">
                <a:latin typeface="#9Slide02 Tieu de rat dai 01" panose="02000000000000000000" pitchFamily="2" charset="0"/>
                <a:ea typeface="#9Slide02 Tieu de rat dai 01" panose="02000000000000000000" pitchFamily="2" charset="0"/>
              </a:rPr>
              <a:t>ăn</a:t>
            </a:r>
            <a:r>
              <a:rPr lang="en-US" sz="3200" dirty="0">
                <a:latin typeface="#9Slide02 Tieu de rat dai 01" panose="02000000000000000000" pitchFamily="2" charset="0"/>
                <a:ea typeface="#9Slide02 Tieu de rat dai 01" panose="02000000000000000000" pitchFamily="2" charset="0"/>
              </a:rPr>
              <a:t> </a:t>
            </a:r>
            <a:r>
              <a:rPr lang="en-US" sz="3200" dirty="0" err="1">
                <a:latin typeface="#9Slide02 Tieu de rat dai 01" panose="02000000000000000000" pitchFamily="2" charset="0"/>
                <a:ea typeface="#9Slide02 Tieu de rat dai 01" panose="02000000000000000000" pitchFamily="2" charset="0"/>
              </a:rPr>
              <a:t>phối</a:t>
            </a:r>
            <a:r>
              <a:rPr lang="en-US" sz="3200" dirty="0">
                <a:latin typeface="#9Slide02 Tieu de rat dai 01" panose="02000000000000000000" pitchFamily="2" charset="0"/>
                <a:ea typeface="#9Slide02 Tieu de rat dai 01" panose="02000000000000000000" pitchFamily="2" charset="0"/>
              </a:rPr>
              <a:t> </a:t>
            </a:r>
            <a:r>
              <a:rPr lang="en-US" sz="3200" dirty="0" err="1">
                <a:latin typeface="#9Slide02 Tieu de rat dai 01" panose="02000000000000000000" pitchFamily="2" charset="0"/>
                <a:ea typeface="#9Slide02 Tieu de rat dai 01" panose="02000000000000000000" pitchFamily="2" charset="0"/>
              </a:rPr>
              <a:t>hợp</a:t>
            </a:r>
            <a:r>
              <a:rPr lang="en-US" sz="3200" dirty="0">
                <a:latin typeface="#9Slide02 Tieu de rat dai 01" panose="02000000000000000000" pitchFamily="2" charset="0"/>
                <a:ea typeface="#9Slide02 Tieu de rat dai 01" panose="02000000000000000000" pitchFamily="2" charset="0"/>
              </a:rPr>
              <a:t> </a:t>
            </a:r>
            <a:r>
              <a:rPr lang="en-US" sz="3200" dirty="0" err="1">
                <a:latin typeface="#9Slide02 Tieu de rat dai 01" panose="02000000000000000000" pitchFamily="2" charset="0"/>
                <a:ea typeface="#9Slide02 Tieu de rat dai 01" panose="02000000000000000000" pitchFamily="2" charset="0"/>
              </a:rPr>
              <a:t>đam</a:t>
            </a:r>
            <a:r>
              <a:rPr lang="en-US" sz="3200" dirty="0">
                <a:latin typeface="#9Slide02 Tieu de rat dai 01" panose="02000000000000000000" pitchFamily="2" charset="0"/>
                <a:ea typeface="#9Slide02 Tieu de rat dai 01" panose="02000000000000000000" pitchFamily="2" charset="0"/>
              </a:rPr>
              <a:t> </a:t>
            </a:r>
            <a:r>
              <a:rPr lang="en-US" sz="3200" dirty="0" err="1">
                <a:latin typeface="#9Slide02 Tieu de rat dai 01" panose="02000000000000000000" pitchFamily="2" charset="0"/>
                <a:ea typeface="#9Slide02 Tieu de rat dai 01" panose="02000000000000000000" pitchFamily="2" charset="0"/>
              </a:rPr>
              <a:t>động</a:t>
            </a:r>
            <a:r>
              <a:rPr lang="en-US" sz="3200" dirty="0">
                <a:latin typeface="#9Slide02 Tieu de rat dai 01" panose="02000000000000000000" pitchFamily="2" charset="0"/>
                <a:ea typeface="#9Slide02 Tieu de rat dai 01" panose="02000000000000000000" pitchFamily="2" charset="0"/>
              </a:rPr>
              <a:t> </a:t>
            </a:r>
            <a:r>
              <a:rPr lang="en-US" sz="3200" dirty="0" err="1">
                <a:latin typeface="#9Slide02 Tieu de rat dai 01" panose="02000000000000000000" pitchFamily="2" charset="0"/>
                <a:ea typeface="#9Slide02 Tieu de rat dai 01" panose="02000000000000000000" pitchFamily="2" charset="0"/>
              </a:rPr>
              <a:t>vật</a:t>
            </a:r>
            <a:r>
              <a:rPr lang="en-US" sz="3200" dirty="0">
                <a:latin typeface="#9Slide02 Tieu de rat dai 01" panose="02000000000000000000" pitchFamily="2" charset="0"/>
                <a:ea typeface="#9Slide02 Tieu de rat dai 01" panose="02000000000000000000" pitchFamily="2" charset="0"/>
              </a:rPr>
              <a:t> </a:t>
            </a:r>
            <a:r>
              <a:rPr lang="en-US" sz="3200" dirty="0" err="1">
                <a:latin typeface="#9Slide02 Tieu de rat dai 01" panose="02000000000000000000" pitchFamily="2" charset="0"/>
                <a:ea typeface="#9Slide02 Tieu de rat dai 01" panose="02000000000000000000" pitchFamily="2" charset="0"/>
              </a:rPr>
              <a:t>và</a:t>
            </a:r>
            <a:r>
              <a:rPr lang="en-US" sz="3200" dirty="0">
                <a:latin typeface="#9Slide02 Tieu de rat dai 01" panose="02000000000000000000" pitchFamily="2" charset="0"/>
                <a:ea typeface="#9Slide02 Tieu de rat dai 01" panose="02000000000000000000" pitchFamily="2" charset="0"/>
              </a:rPr>
              <a:t> </a:t>
            </a:r>
            <a:r>
              <a:rPr lang="en-US" sz="3200" dirty="0" err="1">
                <a:latin typeface="#9Slide02 Tieu de rat dai 01" panose="02000000000000000000" pitchFamily="2" charset="0"/>
                <a:ea typeface="#9Slide02 Tieu de rat dai 01" panose="02000000000000000000" pitchFamily="2" charset="0"/>
              </a:rPr>
              <a:t>đạm</a:t>
            </a:r>
            <a:r>
              <a:rPr lang="en-US" sz="3200" dirty="0">
                <a:latin typeface="#9Slide02 Tieu de rat dai 01" panose="02000000000000000000" pitchFamily="2" charset="0"/>
                <a:ea typeface="#9Slide02 Tieu de rat dai 01" panose="02000000000000000000" pitchFamily="2" charset="0"/>
              </a:rPr>
              <a:t> </a:t>
            </a:r>
            <a:r>
              <a:rPr lang="en-US" sz="3200" dirty="0" err="1">
                <a:latin typeface="#9Slide02 Tieu de rat dai 01" panose="02000000000000000000" pitchFamily="2" charset="0"/>
                <a:ea typeface="#9Slide02 Tieu de rat dai 01" panose="02000000000000000000" pitchFamily="2" charset="0"/>
              </a:rPr>
              <a:t>thực</a:t>
            </a:r>
            <a:r>
              <a:rPr lang="en-US" sz="3200" dirty="0">
                <a:latin typeface="#9Slide02 Tieu de rat dai 01" panose="02000000000000000000" pitchFamily="2" charset="0"/>
                <a:ea typeface="#9Slide02 Tieu de rat dai 01" panose="02000000000000000000" pitchFamily="2" charset="0"/>
              </a:rPr>
              <a:t> </a:t>
            </a:r>
            <a:r>
              <a:rPr lang="en-US" sz="3200" dirty="0" err="1">
                <a:latin typeface="#9Slide02 Tieu de rat dai 01" panose="02000000000000000000" pitchFamily="2" charset="0"/>
                <a:ea typeface="#9Slide02 Tieu de rat dai 01" panose="02000000000000000000" pitchFamily="2" charset="0"/>
              </a:rPr>
              <a:t>vật</a:t>
            </a:r>
            <a:r>
              <a:rPr lang="en-US" sz="3200" dirty="0">
                <a:latin typeface="#9Slide02 Tieu de rat dai 01" panose="02000000000000000000" pitchFamily="2" charset="0"/>
                <a:ea typeface="#9Slide02 Tieu de rat dai 01" panose="02000000000000000000" pitchFamily="2"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Title 1">
            <a:extLst>
              <a:ext uri="{FF2B5EF4-FFF2-40B4-BE49-F238E27FC236}">
                <a16:creationId xmlns:a16="http://schemas.microsoft.com/office/drawing/2014/main" id="{4D9A0029-5AFD-423F-B62A-F68406141BBE}"/>
              </a:ext>
            </a:extLst>
          </p:cNvPr>
          <p:cNvSpPr txBox="1">
            <a:spLocks/>
          </p:cNvSpPr>
          <p:nvPr/>
        </p:nvSpPr>
        <p:spPr>
          <a:xfrm>
            <a:off x="691468" y="-116504"/>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100" normalizeH="0" baseline="0" noProof="0">
                <a:ln>
                  <a:noFill/>
                </a:ln>
                <a:solidFill>
                  <a:srgbClr val="D2533C"/>
                </a:solidFill>
                <a:effectLst/>
                <a:uLnTx/>
                <a:uFillTx/>
                <a:latin typeface="Arial"/>
                <a:ea typeface="+mj-ea"/>
                <a:cs typeface="+mj-cs"/>
              </a:rPr>
              <a:t>Chất đạm động vật là:</a:t>
            </a:r>
            <a:endParaRPr kumimoji="0" lang="en-US" sz="2400" b="0" i="0" u="none" strike="noStrike" kern="1200" cap="none" spc="-100" normalizeH="0" baseline="0" noProof="0" dirty="0">
              <a:ln>
                <a:noFill/>
              </a:ln>
              <a:solidFill>
                <a:srgbClr val="D2533C"/>
              </a:solidFill>
              <a:effectLst/>
              <a:uLnTx/>
              <a:uFillTx/>
              <a:latin typeface="Arial"/>
              <a:ea typeface="+mj-ea"/>
              <a:cs typeface="+mj-cs"/>
            </a:endParaRPr>
          </a:p>
        </p:txBody>
      </p:sp>
      <p:sp>
        <p:nvSpPr>
          <p:cNvPr id="12" name="Content Placeholder 2">
            <a:extLst>
              <a:ext uri="{FF2B5EF4-FFF2-40B4-BE49-F238E27FC236}">
                <a16:creationId xmlns:a16="http://schemas.microsoft.com/office/drawing/2014/main" id="{1E74E09B-121F-4603-8A57-5DF07F0D6666}"/>
              </a:ext>
            </a:extLst>
          </p:cNvPr>
          <p:cNvSpPr txBox="1">
            <a:spLocks/>
          </p:cNvSpPr>
          <p:nvPr/>
        </p:nvSpPr>
        <p:spPr>
          <a:xfrm>
            <a:off x="457200" y="595116"/>
            <a:ext cx="741722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vi-VN"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Chất đạm</a:t>
            </a:r>
            <a:r>
              <a:rPr kumimoji="0" lang="en-US"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b="0"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động</a:t>
            </a:r>
            <a:r>
              <a:rPr kumimoji="0" lang="en-US"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b="0"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vật</a:t>
            </a:r>
            <a:r>
              <a:rPr kumimoji="0" lang="vi-VN"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là chất dinh dưỡng thiết yếu của cơ thể con người.</a:t>
            </a: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vi-VN"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Vai trò của chất đạm</a:t>
            </a:r>
            <a:r>
              <a:rPr kumimoji="0" lang="vi-VN"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vô cùng quan trọng, chúng cung cấp các thành tố để cấu trúc nên cơ thể sinh học cũng như là nguồn năng lượng rất quan trọng cho các hoạt động sự sống</a:t>
            </a:r>
            <a:r>
              <a:rPr kumimoji="0" lang="en-US"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a:t>
            </a:r>
            <a:r>
              <a:rPr kumimoji="0" lang="vi-VN"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vi-VN"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Đạm</a:t>
            </a:r>
            <a:r>
              <a:rPr kumimoji="0" lang="en-US"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b="0"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động</a:t>
            </a:r>
            <a:r>
              <a:rPr kumimoji="0" lang="en-US"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b="0"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vật</a:t>
            </a:r>
            <a:r>
              <a:rPr kumimoji="0" lang="vi-VN"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từ thịt động vật ngoài </a:t>
            </a: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vi-VN"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đầy đủ các acid amin còn đầy đủ </a:t>
            </a: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vi-VN"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các chất dinh dưỡng khác như </a:t>
            </a: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vi-VN"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vitamin B12, vitamin D, DHA, </a:t>
            </a: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vi-VN"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các chất omega-3 khác, sắt, kẽm.</a:t>
            </a:r>
            <a:endParaRPr kumimoji="0" lang="en-US"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endParaRP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endParaRPr kumimoji="0" lang="en-US"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endParaRPr>
          </a:p>
        </p:txBody>
      </p:sp>
      <p:pic>
        <p:nvPicPr>
          <p:cNvPr id="14" name="Picture 13">
            <a:extLst>
              <a:ext uri="{FF2B5EF4-FFF2-40B4-BE49-F238E27FC236}">
                <a16:creationId xmlns:a16="http://schemas.microsoft.com/office/drawing/2014/main" id="{F794DA12-D65D-49D7-B339-AE4BC9BD5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527" y="2571750"/>
            <a:ext cx="3508248"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11" name="Title 1">
            <a:extLst>
              <a:ext uri="{FF2B5EF4-FFF2-40B4-BE49-F238E27FC236}">
                <a16:creationId xmlns:a16="http://schemas.microsoft.com/office/drawing/2014/main" id="{BA565838-46D0-48AF-A3B7-413D5169294D}"/>
              </a:ext>
            </a:extLst>
          </p:cNvPr>
          <p:cNvSpPr txBox="1">
            <a:spLocks/>
          </p:cNvSpPr>
          <p:nvPr/>
        </p:nvSpPr>
        <p:spPr>
          <a:xfrm>
            <a:off x="1688996" y="96982"/>
            <a:ext cx="2901898" cy="548514"/>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00" normalizeH="0" baseline="0" noProof="0" dirty="0" err="1">
                <a:ln>
                  <a:noFill/>
                </a:ln>
                <a:solidFill>
                  <a:srgbClr val="D2533C"/>
                </a:solidFill>
                <a:effectLst/>
                <a:uLnTx/>
                <a:uFillTx/>
                <a:latin typeface="#9Slide03 Arima Madurai" panose="00000500000000000000" pitchFamily="2" charset="0"/>
                <a:cs typeface="#9Slide03 Arima Madurai" panose="00000500000000000000" pitchFamily="2" charset="0"/>
              </a:rPr>
              <a:t>Chất</a:t>
            </a:r>
            <a:r>
              <a:rPr kumimoji="0" lang="en-US" sz="2800" b="1" i="0" u="none" strike="noStrike" kern="1200" cap="none" spc="-100" normalizeH="0" baseline="0" noProof="0" dirty="0">
                <a:ln>
                  <a:noFill/>
                </a:ln>
                <a:solidFill>
                  <a:srgbClr val="D2533C"/>
                </a:solidFill>
                <a:effectLst/>
                <a:uLnTx/>
                <a:uFillTx/>
                <a:latin typeface="#9Slide03 Arima Madurai" panose="00000500000000000000" pitchFamily="2" charset="0"/>
                <a:cs typeface="#9Slide03 Arima Madurai" panose="00000500000000000000" pitchFamily="2" charset="0"/>
              </a:rPr>
              <a:t> </a:t>
            </a:r>
            <a:r>
              <a:rPr kumimoji="0" lang="en-US" sz="2800" b="1" i="0" u="none" strike="noStrike" kern="1200" cap="none" spc="-100" normalizeH="0" baseline="0" noProof="0" dirty="0" err="1">
                <a:ln>
                  <a:noFill/>
                </a:ln>
                <a:solidFill>
                  <a:srgbClr val="D2533C"/>
                </a:solidFill>
                <a:effectLst/>
                <a:uLnTx/>
                <a:uFillTx/>
                <a:latin typeface="#9Slide03 Arima Madurai" panose="00000500000000000000" pitchFamily="2" charset="0"/>
                <a:cs typeface="#9Slide03 Arima Madurai" panose="00000500000000000000" pitchFamily="2" charset="0"/>
              </a:rPr>
              <a:t>đạm</a:t>
            </a:r>
            <a:r>
              <a:rPr kumimoji="0" lang="en-US" sz="2800" b="1" i="0" u="none" strike="noStrike" kern="1200" cap="none" spc="-100" normalizeH="0" baseline="0" noProof="0" dirty="0">
                <a:ln>
                  <a:noFill/>
                </a:ln>
                <a:solidFill>
                  <a:srgbClr val="D2533C"/>
                </a:solidFill>
                <a:effectLst/>
                <a:uLnTx/>
                <a:uFillTx/>
                <a:latin typeface="#9Slide03 Arima Madurai" panose="00000500000000000000" pitchFamily="2" charset="0"/>
                <a:cs typeface="#9Slide03 Arima Madurai" panose="00000500000000000000" pitchFamily="2" charset="0"/>
              </a:rPr>
              <a:t> </a:t>
            </a:r>
            <a:r>
              <a:rPr kumimoji="0" lang="en-US" sz="2800" b="1" i="0" u="none" strike="noStrike" kern="1200" cap="none" spc="-100" normalizeH="0" baseline="0" noProof="0" dirty="0" err="1">
                <a:ln>
                  <a:noFill/>
                </a:ln>
                <a:solidFill>
                  <a:srgbClr val="D2533C"/>
                </a:solidFill>
                <a:effectLst/>
                <a:uLnTx/>
                <a:uFillTx/>
                <a:latin typeface="#9Slide03 Arima Madurai" panose="00000500000000000000" pitchFamily="2" charset="0"/>
                <a:cs typeface="#9Slide03 Arima Madurai" panose="00000500000000000000" pitchFamily="2" charset="0"/>
              </a:rPr>
              <a:t>thực</a:t>
            </a:r>
            <a:r>
              <a:rPr kumimoji="0" lang="en-US" sz="2800" b="1" i="0" u="none" strike="noStrike" kern="1200" cap="none" spc="-100" normalizeH="0" baseline="0" noProof="0" dirty="0">
                <a:ln>
                  <a:noFill/>
                </a:ln>
                <a:solidFill>
                  <a:srgbClr val="D2533C"/>
                </a:solidFill>
                <a:effectLst/>
                <a:uLnTx/>
                <a:uFillTx/>
                <a:latin typeface="#9Slide03 Arima Madurai" panose="00000500000000000000" pitchFamily="2" charset="0"/>
                <a:cs typeface="#9Slide03 Arima Madurai" panose="00000500000000000000" pitchFamily="2" charset="0"/>
              </a:rPr>
              <a:t> </a:t>
            </a:r>
            <a:r>
              <a:rPr kumimoji="0" lang="en-US" sz="2800" b="1" i="0" u="none" strike="noStrike" kern="1200" cap="none" spc="-100" normalizeH="0" baseline="0" noProof="0" dirty="0" err="1">
                <a:ln>
                  <a:noFill/>
                </a:ln>
                <a:solidFill>
                  <a:srgbClr val="D2533C"/>
                </a:solidFill>
                <a:effectLst/>
                <a:uLnTx/>
                <a:uFillTx/>
                <a:latin typeface="#9Slide03 Arima Madurai" panose="00000500000000000000" pitchFamily="2" charset="0"/>
                <a:cs typeface="#9Slide03 Arima Madurai" panose="00000500000000000000" pitchFamily="2" charset="0"/>
              </a:rPr>
              <a:t>vât</a:t>
            </a:r>
            <a:r>
              <a:rPr kumimoji="0" lang="en-US" sz="2800" b="1" i="0" u="none" strike="noStrike" kern="1200" cap="none" spc="-100" normalizeH="0" baseline="0" noProof="0" dirty="0">
                <a:ln>
                  <a:noFill/>
                </a:ln>
                <a:solidFill>
                  <a:srgbClr val="D2533C"/>
                </a:solidFill>
                <a:effectLst/>
                <a:uLnTx/>
                <a:uFillTx/>
                <a:latin typeface="#9Slide03 Arima Madurai" panose="00000500000000000000" pitchFamily="2" charset="0"/>
                <a:cs typeface="#9Slide03 Arima Madurai" panose="00000500000000000000" pitchFamily="2" charset="0"/>
              </a:rPr>
              <a:t> </a:t>
            </a:r>
            <a:r>
              <a:rPr kumimoji="0" lang="en-US" sz="2800" b="1" i="0" u="none" strike="noStrike" kern="1200" cap="none" spc="-100" normalizeH="0" baseline="0" noProof="0" dirty="0" err="1">
                <a:ln>
                  <a:noFill/>
                </a:ln>
                <a:solidFill>
                  <a:srgbClr val="D2533C"/>
                </a:solidFill>
                <a:effectLst/>
                <a:uLnTx/>
                <a:uFillTx/>
                <a:latin typeface="#9Slide03 Arima Madurai" panose="00000500000000000000" pitchFamily="2" charset="0"/>
                <a:cs typeface="#9Slide03 Arima Madurai" panose="00000500000000000000" pitchFamily="2" charset="0"/>
              </a:rPr>
              <a:t>là</a:t>
            </a:r>
            <a:r>
              <a:rPr kumimoji="0" lang="en-US" sz="2800" b="1" i="0" u="none" strike="noStrike" kern="1200" cap="none" spc="-100" normalizeH="0" baseline="0" noProof="0" dirty="0">
                <a:ln>
                  <a:noFill/>
                </a:ln>
                <a:solidFill>
                  <a:srgbClr val="D2533C"/>
                </a:solidFill>
                <a:effectLst/>
                <a:uLnTx/>
                <a:uFillTx/>
                <a:latin typeface="#9Slide03 Arima Madurai" panose="00000500000000000000" pitchFamily="2" charset="0"/>
                <a:cs typeface="#9Slide03 Arima Madurai" panose="00000500000000000000" pitchFamily="2" charset="0"/>
              </a:rPr>
              <a:t>:</a:t>
            </a:r>
          </a:p>
        </p:txBody>
      </p:sp>
      <p:sp>
        <p:nvSpPr>
          <p:cNvPr id="12" name="Content Placeholder 2">
            <a:extLst>
              <a:ext uri="{FF2B5EF4-FFF2-40B4-BE49-F238E27FC236}">
                <a16:creationId xmlns:a16="http://schemas.microsoft.com/office/drawing/2014/main" id="{231386C3-579D-4A23-99AD-A44BA843C21B}"/>
              </a:ext>
            </a:extLst>
          </p:cNvPr>
          <p:cNvSpPr txBox="1">
            <a:spLocks/>
          </p:cNvSpPr>
          <p:nvPr/>
        </p:nvSpPr>
        <p:spPr>
          <a:xfrm>
            <a:off x="1972383" y="1288473"/>
            <a:ext cx="6982692"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r>
              <a:rPr kumimoji="0" lang="en-US" sz="2000" b="0"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Chất</a:t>
            </a:r>
            <a:r>
              <a:rPr kumimoji="0" lang="en-US" sz="2000"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0"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đạm</a:t>
            </a:r>
            <a:r>
              <a:rPr kumimoji="0" lang="en-US" sz="2000"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0"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thực</a:t>
            </a:r>
            <a:r>
              <a:rPr kumimoji="0" lang="en-US" sz="2000"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0"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vật</a:t>
            </a:r>
            <a:r>
              <a:rPr kumimoji="0" lang="en-US" sz="2000"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0"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là</a:t>
            </a:r>
            <a:r>
              <a:rPr kumimoji="0" lang="en-US" sz="2000"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a:t>
            </a: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vi-VN" sz="2000"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Trong khoa học, đạm thực vật được gọi là protein không đầy đủ, bởi nó thiếu một hoặc nhiều axit amin thiết yếu. Tuy nhiên, lượng axit amin này có thể bổ sung thêm bằng cách kết hợp các loại thực vật với nhau.Đạm thực vật với hàm lượng chất béo thấp, ít cholesterol được coi là nguồn dưỡng chất tuyệt vời cho tim mạch. Các loại thực vật đầu bảng về Đạm thực vật là đậu xanh, đậu phụ, đậu nành, vừng, hạt hướng dương, rau xanh.Một chế độ ăn khỏe mạnh đòi hỏi chúng ta đảm bảo hàm lượng Đạm thực vật thiết yếu mà không có thêm chất béo và cholesterol. </a:t>
            </a:r>
            <a:endParaRPr kumimoji="0" lang="en-US" sz="2000" b="0"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endParaRPr>
          </a:p>
        </p:txBody>
      </p:sp>
      <p:pic>
        <p:nvPicPr>
          <p:cNvPr id="13" name="Picture 2" descr="C:\Users\TU\Desktop\dam-thuc-vat-3-min.jpg">
            <a:extLst>
              <a:ext uri="{FF2B5EF4-FFF2-40B4-BE49-F238E27FC236}">
                <a16:creationId xmlns:a16="http://schemas.microsoft.com/office/drawing/2014/main" id="{ACD04895-183A-4C57-BF43-E442A18E77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0894" y="96982"/>
            <a:ext cx="3124200" cy="1524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4" name="📢  Đạm Thực vật Khác gì So với Đạm Động vật-">
            <a:hlinkClick r:id="" action="ppaction://media"/>
            <a:extLst>
              <a:ext uri="{FF2B5EF4-FFF2-40B4-BE49-F238E27FC236}">
                <a16:creationId xmlns:a16="http://schemas.microsoft.com/office/drawing/2014/main" id="{C1555DFF-D2DF-4D25-B915-1D8F5F66533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30013" y="362107"/>
            <a:ext cx="7247467" cy="40767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13" name="Text Box 4">
            <a:extLst>
              <a:ext uri="{FF2B5EF4-FFF2-40B4-BE49-F238E27FC236}">
                <a16:creationId xmlns:a16="http://schemas.microsoft.com/office/drawing/2014/main" id="{DF512251-7D7A-4A40-B19C-664CFC370C99}"/>
              </a:ext>
            </a:extLst>
          </p:cNvPr>
          <p:cNvSpPr txBox="1">
            <a:spLocks noChangeArrowheads="1"/>
          </p:cNvSpPr>
          <p:nvPr/>
        </p:nvSpPr>
        <p:spPr bwMode="auto">
          <a:xfrm>
            <a:off x="2304892" y="1339407"/>
            <a:ext cx="6136304" cy="1331134"/>
          </a:xfrm>
          <a:prstGeom prst="rect">
            <a:avLst/>
          </a:prstGeom>
          <a:noFill/>
          <a:ln w="9525">
            <a:noFill/>
            <a:miter lim="800000"/>
            <a:headEnd/>
            <a:tailEnd/>
          </a:ln>
        </p:spPr>
        <p:txBody>
          <a:bodyPr wrap="square">
            <a:spAutoFit/>
          </a:bodyPr>
          <a:lstStyle/>
          <a:p>
            <a:pPr algn="just">
              <a:lnSpc>
                <a:spcPct val="150000"/>
              </a:lnSpc>
              <a:spcBef>
                <a:spcPct val="50000"/>
              </a:spcBef>
            </a:pPr>
            <a:r>
              <a:rPr lang="fr-LU" sz="2800" dirty="0" err="1">
                <a:solidFill>
                  <a:srgbClr val="EB2264"/>
                </a:solidFill>
                <a:latin typeface="#9Slide03 Arima Madurai" panose="00000500000000000000" pitchFamily="2" charset="0"/>
                <a:cs typeface="#9Slide03 Arima Madurai" panose="00000500000000000000" pitchFamily="2" charset="0"/>
              </a:rPr>
              <a:t>Tại</a:t>
            </a:r>
            <a:r>
              <a:rPr lang="fr-LU" sz="2800" dirty="0">
                <a:solidFill>
                  <a:srgbClr val="EB2264"/>
                </a:solidFill>
                <a:latin typeface="#9Slide03 Arima Madurai" panose="00000500000000000000" pitchFamily="2" charset="0"/>
                <a:cs typeface="#9Slide03 Arima Madurai" panose="00000500000000000000" pitchFamily="2" charset="0"/>
              </a:rPr>
              <a:t> </a:t>
            </a:r>
            <a:r>
              <a:rPr lang="fr-LU" sz="2800" dirty="0" err="1">
                <a:solidFill>
                  <a:srgbClr val="EB2264"/>
                </a:solidFill>
                <a:latin typeface="#9Slide03 Arima Madurai" panose="00000500000000000000" pitchFamily="2" charset="0"/>
                <a:cs typeface="#9Slide03 Arima Madurai" panose="00000500000000000000" pitchFamily="2" charset="0"/>
              </a:rPr>
              <a:t>sao</a:t>
            </a:r>
            <a:r>
              <a:rPr lang="fr-LU" sz="2800" dirty="0">
                <a:solidFill>
                  <a:srgbClr val="EB2264"/>
                </a:solidFill>
                <a:latin typeface="#9Slide03 Arima Madurai" panose="00000500000000000000" pitchFamily="2" charset="0"/>
                <a:cs typeface="#9Slide03 Arima Madurai" panose="00000500000000000000" pitchFamily="2" charset="0"/>
              </a:rPr>
              <a:t> </a:t>
            </a:r>
            <a:r>
              <a:rPr lang="fr-LU" sz="2800" dirty="0" err="1">
                <a:solidFill>
                  <a:srgbClr val="EB2264"/>
                </a:solidFill>
                <a:latin typeface="#9Slide03 Arima Madurai" panose="00000500000000000000" pitchFamily="2" charset="0"/>
                <a:cs typeface="#9Slide03 Arima Madurai" panose="00000500000000000000" pitchFamily="2" charset="0"/>
              </a:rPr>
              <a:t>chúng</a:t>
            </a:r>
            <a:r>
              <a:rPr lang="fr-LU" sz="2800" dirty="0">
                <a:solidFill>
                  <a:srgbClr val="EB2264"/>
                </a:solidFill>
                <a:latin typeface="#9Slide03 Arima Madurai" panose="00000500000000000000" pitchFamily="2" charset="0"/>
                <a:cs typeface="#9Slide03 Arima Madurai" panose="00000500000000000000" pitchFamily="2" charset="0"/>
              </a:rPr>
              <a:t> ta </a:t>
            </a:r>
            <a:r>
              <a:rPr lang="fr-LU" sz="2800" dirty="0" err="1">
                <a:solidFill>
                  <a:srgbClr val="EB2264"/>
                </a:solidFill>
                <a:latin typeface="#9Slide03 Arima Madurai" panose="00000500000000000000" pitchFamily="2" charset="0"/>
                <a:cs typeface="#9Slide03 Arima Madurai" panose="00000500000000000000" pitchFamily="2" charset="0"/>
              </a:rPr>
              <a:t>phải</a:t>
            </a:r>
            <a:r>
              <a:rPr lang="fr-LU" sz="2800" dirty="0">
                <a:solidFill>
                  <a:srgbClr val="EB2264"/>
                </a:solidFill>
                <a:latin typeface="#9Slide03 Arima Madurai" panose="00000500000000000000" pitchFamily="2" charset="0"/>
                <a:cs typeface="#9Slide03 Arima Madurai" panose="00000500000000000000" pitchFamily="2" charset="0"/>
              </a:rPr>
              <a:t> </a:t>
            </a:r>
            <a:r>
              <a:rPr lang="fr-LU" sz="2800" dirty="0" err="1">
                <a:solidFill>
                  <a:srgbClr val="EB2264"/>
                </a:solidFill>
                <a:latin typeface="#9Slide03 Arima Madurai" panose="00000500000000000000" pitchFamily="2" charset="0"/>
                <a:cs typeface="#9Slide03 Arima Madurai" panose="00000500000000000000" pitchFamily="2" charset="0"/>
              </a:rPr>
              <a:t>ăn</a:t>
            </a:r>
            <a:r>
              <a:rPr lang="fr-LU" sz="2800" dirty="0">
                <a:solidFill>
                  <a:srgbClr val="EB2264"/>
                </a:solidFill>
                <a:latin typeface="#9Slide03 Arima Madurai" panose="00000500000000000000" pitchFamily="2" charset="0"/>
                <a:cs typeface="#9Slide03 Arima Madurai" panose="00000500000000000000" pitchFamily="2" charset="0"/>
              </a:rPr>
              <a:t> </a:t>
            </a:r>
            <a:r>
              <a:rPr lang="fr-LU" sz="2800" dirty="0" err="1">
                <a:solidFill>
                  <a:srgbClr val="EB2264"/>
                </a:solidFill>
                <a:latin typeface="#9Slide03 Arima Madurai" panose="00000500000000000000" pitchFamily="2" charset="0"/>
                <a:cs typeface="#9Slide03 Arima Madurai" panose="00000500000000000000" pitchFamily="2" charset="0"/>
              </a:rPr>
              <a:t>phối</a:t>
            </a:r>
            <a:r>
              <a:rPr lang="fr-LU" sz="2800" dirty="0">
                <a:solidFill>
                  <a:srgbClr val="EB2264"/>
                </a:solidFill>
                <a:latin typeface="#9Slide03 Arima Madurai" panose="00000500000000000000" pitchFamily="2" charset="0"/>
                <a:cs typeface="#9Slide03 Arima Madurai" panose="00000500000000000000" pitchFamily="2" charset="0"/>
              </a:rPr>
              <a:t> </a:t>
            </a:r>
            <a:r>
              <a:rPr lang="fr-LU" sz="2800" dirty="0" err="1">
                <a:solidFill>
                  <a:srgbClr val="EB2264"/>
                </a:solidFill>
                <a:latin typeface="#9Slide03 Arima Madurai" panose="00000500000000000000" pitchFamily="2" charset="0"/>
                <a:cs typeface="#9Slide03 Arima Madurai" panose="00000500000000000000" pitchFamily="2" charset="0"/>
              </a:rPr>
              <a:t>hợp</a:t>
            </a:r>
            <a:r>
              <a:rPr lang="fr-LU" sz="2800" dirty="0">
                <a:solidFill>
                  <a:srgbClr val="EB2264"/>
                </a:solidFill>
                <a:latin typeface="#9Slide03 Arima Madurai" panose="00000500000000000000" pitchFamily="2" charset="0"/>
                <a:cs typeface="#9Slide03 Arima Madurai" panose="00000500000000000000" pitchFamily="2" charset="0"/>
              </a:rPr>
              <a:t> </a:t>
            </a:r>
            <a:r>
              <a:rPr lang="fr-LU" sz="2800" dirty="0" err="1">
                <a:solidFill>
                  <a:srgbClr val="EB2264"/>
                </a:solidFill>
                <a:latin typeface="#9Slide03 Arima Madurai" panose="00000500000000000000" pitchFamily="2" charset="0"/>
                <a:cs typeface="#9Slide03 Arima Madurai" panose="00000500000000000000" pitchFamily="2" charset="0"/>
              </a:rPr>
              <a:t>đạm</a:t>
            </a:r>
            <a:r>
              <a:rPr lang="fr-LU" sz="2800" dirty="0">
                <a:solidFill>
                  <a:srgbClr val="EB2264"/>
                </a:solidFill>
                <a:latin typeface="#9Slide03 Arima Madurai" panose="00000500000000000000" pitchFamily="2" charset="0"/>
                <a:cs typeface="#9Slide03 Arima Madurai" panose="00000500000000000000" pitchFamily="2" charset="0"/>
              </a:rPr>
              <a:t> </a:t>
            </a:r>
            <a:r>
              <a:rPr lang="fr-LU" sz="2800" dirty="0" err="1">
                <a:solidFill>
                  <a:srgbClr val="EB2264"/>
                </a:solidFill>
                <a:latin typeface="#9Slide03 Arima Madurai" panose="00000500000000000000" pitchFamily="2" charset="0"/>
                <a:cs typeface="#9Slide03 Arima Madurai" panose="00000500000000000000" pitchFamily="2" charset="0"/>
              </a:rPr>
              <a:t>động</a:t>
            </a:r>
            <a:r>
              <a:rPr lang="fr-LU" sz="2800" dirty="0">
                <a:solidFill>
                  <a:srgbClr val="EB2264"/>
                </a:solidFill>
                <a:latin typeface="#9Slide03 Arima Madurai" panose="00000500000000000000" pitchFamily="2" charset="0"/>
                <a:cs typeface="#9Slide03 Arima Madurai" panose="00000500000000000000" pitchFamily="2" charset="0"/>
              </a:rPr>
              <a:t> </a:t>
            </a:r>
            <a:r>
              <a:rPr lang="fr-LU" sz="2800" dirty="0" err="1">
                <a:solidFill>
                  <a:srgbClr val="EB2264"/>
                </a:solidFill>
                <a:latin typeface="#9Slide03 Arima Madurai" panose="00000500000000000000" pitchFamily="2" charset="0"/>
                <a:cs typeface="#9Slide03 Arima Madurai" panose="00000500000000000000" pitchFamily="2" charset="0"/>
              </a:rPr>
              <a:t>vật</a:t>
            </a:r>
            <a:r>
              <a:rPr lang="fr-LU" sz="2800" dirty="0">
                <a:solidFill>
                  <a:srgbClr val="EB2264"/>
                </a:solidFill>
                <a:latin typeface="#9Slide03 Arima Madurai" panose="00000500000000000000" pitchFamily="2" charset="0"/>
                <a:cs typeface="#9Slide03 Arima Madurai" panose="00000500000000000000" pitchFamily="2" charset="0"/>
              </a:rPr>
              <a:t> </a:t>
            </a:r>
            <a:r>
              <a:rPr lang="fr-LU" sz="2800" dirty="0" err="1">
                <a:solidFill>
                  <a:srgbClr val="EB2264"/>
                </a:solidFill>
                <a:latin typeface="#9Slide03 Arima Madurai" panose="00000500000000000000" pitchFamily="2" charset="0"/>
                <a:cs typeface="#9Slide03 Arima Madurai" panose="00000500000000000000" pitchFamily="2" charset="0"/>
              </a:rPr>
              <a:t>và</a:t>
            </a:r>
            <a:r>
              <a:rPr lang="fr-LU" sz="2800" dirty="0">
                <a:solidFill>
                  <a:srgbClr val="EB2264"/>
                </a:solidFill>
                <a:latin typeface="#9Slide03 Arima Madurai" panose="00000500000000000000" pitchFamily="2" charset="0"/>
                <a:cs typeface="#9Slide03 Arima Madurai" panose="00000500000000000000" pitchFamily="2" charset="0"/>
              </a:rPr>
              <a:t> </a:t>
            </a:r>
            <a:r>
              <a:rPr lang="fr-LU" sz="2800" dirty="0" err="1">
                <a:solidFill>
                  <a:srgbClr val="EB2264"/>
                </a:solidFill>
                <a:latin typeface="#9Slide03 Arima Madurai" panose="00000500000000000000" pitchFamily="2" charset="0"/>
                <a:cs typeface="#9Slide03 Arima Madurai" panose="00000500000000000000" pitchFamily="2" charset="0"/>
              </a:rPr>
              <a:t>đạm</a:t>
            </a:r>
            <a:r>
              <a:rPr lang="fr-LU" sz="2800" dirty="0">
                <a:solidFill>
                  <a:srgbClr val="EB2264"/>
                </a:solidFill>
                <a:latin typeface="#9Slide03 Arima Madurai" panose="00000500000000000000" pitchFamily="2" charset="0"/>
                <a:cs typeface="#9Slide03 Arima Madurai" panose="00000500000000000000" pitchFamily="2" charset="0"/>
              </a:rPr>
              <a:t> </a:t>
            </a:r>
            <a:r>
              <a:rPr lang="fr-LU" sz="2800" dirty="0" err="1">
                <a:solidFill>
                  <a:srgbClr val="EB2264"/>
                </a:solidFill>
                <a:latin typeface="#9Slide03 Arima Madurai" panose="00000500000000000000" pitchFamily="2" charset="0"/>
                <a:cs typeface="#9Slide03 Arima Madurai" panose="00000500000000000000" pitchFamily="2" charset="0"/>
              </a:rPr>
              <a:t>thực</a:t>
            </a:r>
            <a:r>
              <a:rPr lang="fr-LU" sz="2800" dirty="0">
                <a:solidFill>
                  <a:srgbClr val="EB2264"/>
                </a:solidFill>
                <a:latin typeface="#9Slide03 Arima Madurai" panose="00000500000000000000" pitchFamily="2" charset="0"/>
                <a:cs typeface="#9Slide03 Arima Madurai" panose="00000500000000000000" pitchFamily="2" charset="0"/>
              </a:rPr>
              <a:t> </a:t>
            </a:r>
            <a:r>
              <a:rPr lang="fr-LU" sz="2800" dirty="0" err="1">
                <a:solidFill>
                  <a:srgbClr val="EB2264"/>
                </a:solidFill>
                <a:latin typeface="#9Slide03 Arima Madurai" panose="00000500000000000000" pitchFamily="2" charset="0"/>
                <a:cs typeface="#9Slide03 Arima Madurai" panose="00000500000000000000" pitchFamily="2" charset="0"/>
              </a:rPr>
              <a:t>vật</a:t>
            </a:r>
            <a:r>
              <a:rPr lang="fr-LU" sz="2800" dirty="0">
                <a:solidFill>
                  <a:srgbClr val="EB2264"/>
                </a:solidFill>
                <a:latin typeface="#9Slide03 Arima Madurai" panose="00000500000000000000" pitchFamily="2" charset="0"/>
                <a:cs typeface="#9Slide03 Arima Madurai" panose="00000500000000000000" pitchFamily="2" charset="0"/>
              </a:rPr>
              <a:t>?</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5" name="Google Shape;425;p35"/>
          <p:cNvSpPr/>
          <p:nvPr/>
        </p:nvSpPr>
        <p:spPr>
          <a:xfrm>
            <a:off x="1475635" y="0"/>
            <a:ext cx="996143" cy="996143"/>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pic>
        <p:nvPicPr>
          <p:cNvPr id="6" name="Picture 9" descr="monan-VX-02.jpg image by ntp-album">
            <a:extLst>
              <a:ext uri="{FF2B5EF4-FFF2-40B4-BE49-F238E27FC236}">
                <a16:creationId xmlns:a16="http://schemas.microsoft.com/office/drawing/2014/main" id="{4587D7EE-5B14-4B5F-B2BE-375053991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508" y="251447"/>
            <a:ext cx="6197857" cy="397695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a:extLst>
              <a:ext uri="{FF2B5EF4-FFF2-40B4-BE49-F238E27FC236}">
                <a16:creationId xmlns:a16="http://schemas.microsoft.com/office/drawing/2014/main" id="{DB8E0DE7-4151-4DD9-BED3-AFA4C90B33D3}"/>
              </a:ext>
            </a:extLst>
          </p:cNvPr>
          <p:cNvSpPr txBox="1">
            <a:spLocks noChangeArrowheads="1"/>
          </p:cNvSpPr>
          <p:nvPr/>
        </p:nvSpPr>
        <p:spPr bwMode="auto">
          <a:xfrm>
            <a:off x="3796855" y="4228405"/>
            <a:ext cx="213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r>
              <a:rPr lang="en-US" altLang="vi-VN" sz="2800" kern="1200" dirty="0" err="1">
                <a:solidFill>
                  <a:srgbClr val="FF0000"/>
                </a:solidFill>
                <a:latin typeface=".VnTime" panose="020B7200000000000000" pitchFamily="34" charset="0"/>
                <a:ea typeface="+mn-ea"/>
                <a:cs typeface="+mn-cs"/>
              </a:rPr>
              <a:t>ThÞt</a:t>
            </a:r>
            <a:r>
              <a:rPr lang="en-US" altLang="vi-VN" sz="2800" kern="1200" dirty="0">
                <a:solidFill>
                  <a:srgbClr val="FF0000"/>
                </a:solidFill>
                <a:latin typeface=".VnTime" panose="020B7200000000000000" pitchFamily="34" charset="0"/>
                <a:ea typeface="+mn-ea"/>
                <a:cs typeface="+mn-cs"/>
              </a:rPr>
              <a:t> </a:t>
            </a:r>
            <a:r>
              <a:rPr lang="en-US" altLang="vi-VN" sz="2800" kern="1200" dirty="0" err="1">
                <a:solidFill>
                  <a:srgbClr val="FF0000"/>
                </a:solidFill>
                <a:latin typeface=".VnTime" panose="020B7200000000000000" pitchFamily="34" charset="0"/>
                <a:ea typeface="+mn-ea"/>
                <a:cs typeface="+mn-cs"/>
              </a:rPr>
              <a:t>lîn</a:t>
            </a:r>
            <a:r>
              <a:rPr lang="en-US" altLang="vi-VN" sz="2800" kern="1200" dirty="0">
                <a:solidFill>
                  <a:srgbClr val="FF0000"/>
                </a:solidFill>
                <a:latin typeface=".VnTime" panose="020B7200000000000000" pitchFamily="34" charset="0"/>
                <a:ea typeface="+mn-ea"/>
                <a:cs typeface="+mn-cs"/>
              </a:rPr>
              <a:t> </a:t>
            </a:r>
            <a:r>
              <a:rPr lang="en-US" altLang="vi-VN" sz="2800" kern="1200" dirty="0" err="1">
                <a:solidFill>
                  <a:srgbClr val="FF0000"/>
                </a:solidFill>
                <a:latin typeface=".VnTime" panose="020B7200000000000000" pitchFamily="34" charset="0"/>
                <a:ea typeface="+mn-ea"/>
                <a:cs typeface="+mn-cs"/>
              </a:rPr>
              <a:t>xµo</a:t>
            </a:r>
            <a:endParaRPr lang="en-US" altLang="vi-VN" sz="2800" kern="1200" dirty="0">
              <a:solidFill>
                <a:srgbClr val="FF0000"/>
              </a:solidFill>
              <a:latin typeface=".VnTime" panose="020B7200000000000000" pitchFamily="34" charset="0"/>
              <a:ea typeface="+mn-ea"/>
              <a:cs typeface="+mn-cs"/>
            </a:endParaRPr>
          </a:p>
        </p:txBody>
      </p:sp>
    </p:spTree>
    <p:extLst>
      <p:ext uri="{BB962C8B-B14F-4D97-AF65-F5344CB8AC3E}">
        <p14:creationId xmlns:p14="http://schemas.microsoft.com/office/powerpoint/2010/main" val="5053340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5" name="Google Shape;425;p35"/>
          <p:cNvSpPr/>
          <p:nvPr/>
        </p:nvSpPr>
        <p:spPr>
          <a:xfrm>
            <a:off x="1097784" y="16026"/>
            <a:ext cx="996143" cy="996143"/>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pic>
        <p:nvPicPr>
          <p:cNvPr id="4" name="Picture 11" descr="da%20dieu%20xao%20bong%20cai">
            <a:extLst>
              <a:ext uri="{FF2B5EF4-FFF2-40B4-BE49-F238E27FC236}">
                <a16:creationId xmlns:a16="http://schemas.microsoft.com/office/drawing/2014/main" id="{2E682988-16E2-4845-B6FB-31C49BF77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156" y="362737"/>
            <a:ext cx="6643688" cy="38290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ADFAFBC1-A4DE-4B9D-9672-CB81020CF2FD}"/>
              </a:ext>
            </a:extLst>
          </p:cNvPr>
          <p:cNvSpPr txBox="1">
            <a:spLocks noChangeArrowheads="1"/>
          </p:cNvSpPr>
          <p:nvPr/>
        </p:nvSpPr>
        <p:spPr bwMode="auto">
          <a:xfrm>
            <a:off x="3035562" y="4257543"/>
            <a:ext cx="36524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r>
              <a:rPr lang="en-US" altLang="vi-VN" sz="2800" kern="1200" dirty="0" err="1">
                <a:solidFill>
                  <a:srgbClr val="FF0000"/>
                </a:solidFill>
                <a:latin typeface=".VnTime" panose="020B7200000000000000" pitchFamily="34" charset="0"/>
                <a:ea typeface="+mn-ea"/>
                <a:cs typeface="+mn-cs"/>
              </a:rPr>
              <a:t>ThÞt</a:t>
            </a:r>
            <a:r>
              <a:rPr lang="en-US" altLang="vi-VN" sz="2800" kern="1200" dirty="0">
                <a:solidFill>
                  <a:srgbClr val="FF0000"/>
                </a:solidFill>
                <a:latin typeface=".VnTime" panose="020B7200000000000000" pitchFamily="34" charset="0"/>
                <a:ea typeface="+mn-ea"/>
                <a:cs typeface="+mn-cs"/>
              </a:rPr>
              <a:t> </a:t>
            </a:r>
            <a:r>
              <a:rPr lang="en-US" altLang="vi-VN" sz="2800" kern="1200" dirty="0" err="1">
                <a:solidFill>
                  <a:srgbClr val="FF0000"/>
                </a:solidFill>
                <a:latin typeface=".VnTime" panose="020B7200000000000000" pitchFamily="34" charset="0"/>
                <a:ea typeface="+mn-ea"/>
                <a:cs typeface="+mn-cs"/>
              </a:rPr>
              <a:t>bß</a:t>
            </a:r>
            <a:r>
              <a:rPr lang="en-US" altLang="vi-VN" sz="2800" kern="1200" dirty="0">
                <a:solidFill>
                  <a:srgbClr val="FF0000"/>
                </a:solidFill>
                <a:latin typeface=".VnTime" panose="020B7200000000000000" pitchFamily="34" charset="0"/>
                <a:ea typeface="+mn-ea"/>
                <a:cs typeface="+mn-cs"/>
              </a:rPr>
              <a:t> </a:t>
            </a:r>
            <a:r>
              <a:rPr lang="en-US" altLang="vi-VN" sz="2800" kern="1200" dirty="0" err="1">
                <a:solidFill>
                  <a:srgbClr val="FF0000"/>
                </a:solidFill>
                <a:latin typeface=".VnTime" panose="020B7200000000000000" pitchFamily="34" charset="0"/>
                <a:ea typeface="+mn-ea"/>
                <a:cs typeface="+mn-cs"/>
              </a:rPr>
              <a:t>xµo</a:t>
            </a:r>
            <a:r>
              <a:rPr lang="en-US" altLang="vi-VN" sz="2800" kern="1200" dirty="0">
                <a:solidFill>
                  <a:srgbClr val="FF0000"/>
                </a:solidFill>
                <a:latin typeface=".VnTime" panose="020B7200000000000000" pitchFamily="34" charset="0"/>
                <a:ea typeface="+mn-ea"/>
                <a:cs typeface="+mn-cs"/>
              </a:rPr>
              <a:t> </a:t>
            </a:r>
            <a:r>
              <a:rPr lang="en-US" altLang="vi-VN" sz="2800" kern="1200" dirty="0" err="1">
                <a:solidFill>
                  <a:srgbClr val="FF0000"/>
                </a:solidFill>
                <a:latin typeface=".VnTime" panose="020B7200000000000000" pitchFamily="34" charset="0"/>
                <a:ea typeface="+mn-ea"/>
                <a:cs typeface="+mn-cs"/>
              </a:rPr>
              <a:t>sóp</a:t>
            </a:r>
            <a:r>
              <a:rPr lang="en-US" altLang="vi-VN" sz="2800" kern="1200" dirty="0">
                <a:solidFill>
                  <a:srgbClr val="FF0000"/>
                </a:solidFill>
                <a:latin typeface=".VnTime" panose="020B7200000000000000" pitchFamily="34" charset="0"/>
                <a:ea typeface="+mn-ea"/>
                <a:cs typeface="+mn-cs"/>
              </a:rPr>
              <a:t> l¬ </a:t>
            </a:r>
            <a:r>
              <a:rPr lang="en-US" altLang="vi-VN" sz="2800" kern="1200" dirty="0" err="1">
                <a:solidFill>
                  <a:srgbClr val="FF0000"/>
                </a:solidFill>
                <a:latin typeface=".VnTime" panose="020B7200000000000000" pitchFamily="34" charset="0"/>
                <a:ea typeface="+mn-ea"/>
                <a:cs typeface="+mn-cs"/>
              </a:rPr>
              <a:t>xanh</a:t>
            </a:r>
            <a:endParaRPr lang="en-US" altLang="vi-VN" sz="2800" kern="1200" dirty="0">
              <a:solidFill>
                <a:srgbClr val="FF0000"/>
              </a:solidFill>
              <a:latin typeface=".VnTime" panose="020B7200000000000000" pitchFamily="34" charset="0"/>
              <a:ea typeface="+mn-ea"/>
              <a:cs typeface="+mn-cs"/>
            </a:endParaRPr>
          </a:p>
        </p:txBody>
      </p:sp>
    </p:spTree>
    <p:extLst>
      <p:ext uri="{BB962C8B-B14F-4D97-AF65-F5344CB8AC3E}">
        <p14:creationId xmlns:p14="http://schemas.microsoft.com/office/powerpoint/2010/main" val="36187658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5" name="Google Shape;425;p35"/>
          <p:cNvSpPr/>
          <p:nvPr/>
        </p:nvSpPr>
        <p:spPr>
          <a:xfrm>
            <a:off x="952876" y="-129110"/>
            <a:ext cx="996143" cy="996143"/>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4" name="Content Placeholder 2">
            <a:extLst>
              <a:ext uri="{FF2B5EF4-FFF2-40B4-BE49-F238E27FC236}">
                <a16:creationId xmlns:a16="http://schemas.microsoft.com/office/drawing/2014/main" id="{4A7E0F7E-5664-4B28-BF42-005E94373AA2}"/>
              </a:ext>
            </a:extLst>
          </p:cNvPr>
          <p:cNvSpPr txBox="1">
            <a:spLocks/>
          </p:cNvSpPr>
          <p:nvPr/>
        </p:nvSpPr>
        <p:spPr>
          <a:xfrm>
            <a:off x="457200" y="557331"/>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endParaRPr kumimoji="0" lang="en-US" sz="2400" b="0" i="0" u="none" strike="noStrike" kern="1200" cap="none" spc="0" normalizeH="0" baseline="0" noProof="0">
              <a:ln>
                <a:noFill/>
              </a:ln>
              <a:solidFill>
                <a:srgbClr val="292934"/>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en-US" sz="2400" b="0" i="0" u="none" strike="noStrike" kern="1200" cap="none" spc="0" normalizeH="0" baseline="0" noProof="0">
                <a:ln>
                  <a:noFill/>
                </a:ln>
                <a:solidFill>
                  <a:srgbClr val="292934"/>
                </a:solidFill>
                <a:effectLst/>
                <a:uLnTx/>
                <a:uFillTx/>
                <a:latin typeface="Arial"/>
                <a:ea typeface="+mn-ea"/>
                <a:cs typeface="+mn-cs"/>
              </a:rPr>
              <a:t>1. Tại sao không nên chỉ ăn đạm động vật hoặc chỉ ăn đạm thực vật ?</a:t>
            </a:r>
          </a:p>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endParaRPr kumimoji="0" lang="en-US" sz="2400" b="0" i="0" u="none" strike="noStrike" kern="1200" cap="none" spc="0" normalizeH="0" baseline="0" noProof="0">
              <a:ln>
                <a:noFill/>
              </a:ln>
              <a:solidFill>
                <a:srgbClr val="292934"/>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en-US" sz="2400" b="0" i="0" u="none" strike="noStrike" kern="1200" cap="none" spc="0" normalizeH="0" baseline="0" noProof="0">
                <a:ln>
                  <a:noFill/>
                </a:ln>
                <a:solidFill>
                  <a:srgbClr val="292934"/>
                </a:solidFill>
                <a:effectLst/>
                <a:uLnTx/>
                <a:uFillTx/>
                <a:latin typeface="Arial"/>
                <a:ea typeface="+mn-ea"/>
                <a:cs typeface="+mn-cs"/>
              </a:rPr>
              <a:t>2. Bạn thường xuyên ăn loại nào trong số những thức ăn chứa nhiều chất đạm ?</a:t>
            </a: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endParaRPr kumimoji="0" lang="en-US" sz="2400" b="0" i="0" u="none" strike="noStrike" kern="1200" cap="none" spc="0" normalizeH="0" baseline="0" noProof="0">
              <a:ln>
                <a:noFill/>
              </a:ln>
              <a:solidFill>
                <a:srgbClr val="292934"/>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en-US" sz="2400" b="0" i="0" u="none" strike="noStrike" kern="1200" cap="none" spc="0" normalizeH="0" baseline="0" noProof="0">
                <a:ln>
                  <a:noFill/>
                </a:ln>
                <a:solidFill>
                  <a:srgbClr val="292934"/>
                </a:solidFill>
                <a:effectLst/>
                <a:uLnTx/>
                <a:uFillTx/>
                <a:latin typeface="Arial"/>
                <a:ea typeface="+mn-ea"/>
                <a:cs typeface="+mn-cs"/>
              </a:rPr>
              <a:t>3. Tác hại của việc ăn quá nhiều chất đạm động vật ? </a:t>
            </a:r>
            <a:endParaRPr kumimoji="0" lang="en-US" sz="2400" b="0" i="0" u="none" strike="noStrike" kern="1200" cap="none" spc="0" normalizeH="0" baseline="0" noProof="0" dirty="0">
              <a:ln>
                <a:noFill/>
              </a:ln>
              <a:solidFill>
                <a:srgbClr val="292934"/>
              </a:solidFill>
              <a:effectLst/>
              <a:uLnTx/>
              <a:uFillTx/>
              <a:latin typeface="Arial"/>
              <a:ea typeface="+mn-ea"/>
              <a:cs typeface="+mn-cs"/>
            </a:endParaRPr>
          </a:p>
        </p:txBody>
      </p:sp>
    </p:spTree>
    <p:extLst>
      <p:ext uri="{BB962C8B-B14F-4D97-AF65-F5344CB8AC3E}">
        <p14:creationId xmlns:p14="http://schemas.microsoft.com/office/powerpoint/2010/main" val="17520012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5" name="Google Shape;425;p35"/>
          <p:cNvSpPr/>
          <p:nvPr/>
        </p:nvSpPr>
        <p:spPr>
          <a:xfrm>
            <a:off x="952876" y="-129110"/>
            <a:ext cx="996143" cy="996143"/>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
        <p:nvSpPr>
          <p:cNvPr id="4" name="Content Placeholder 2">
            <a:extLst>
              <a:ext uri="{FF2B5EF4-FFF2-40B4-BE49-F238E27FC236}">
                <a16:creationId xmlns:a16="http://schemas.microsoft.com/office/drawing/2014/main" id="{A6BE887A-0F6E-4DD3-8BB2-479E1009DF9F}"/>
              </a:ext>
            </a:extLst>
          </p:cNvPr>
          <p:cNvSpPr txBox="1">
            <a:spLocks/>
          </p:cNvSpPr>
          <p:nvPr/>
        </p:nvSpPr>
        <p:spPr>
          <a:xfrm>
            <a:off x="457200" y="700778"/>
            <a:ext cx="8229600" cy="2743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60000"/>
              </a:lnSpc>
              <a:spcBef>
                <a:spcPct val="20000"/>
              </a:spcBef>
              <a:spcAft>
                <a:spcPts val="0"/>
              </a:spcAft>
              <a:buClr>
                <a:srgbClr val="93A299"/>
              </a:buClr>
              <a:buSzPct val="85000"/>
              <a:buFont typeface="Arial" pitchFamily="34" charset="0"/>
              <a:buChar char="•"/>
              <a:tabLst/>
              <a:defRPr/>
            </a:pP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Đạm</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động</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vật</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có</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nhiều</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chất</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bổ</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dưỡng</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quý</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không</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thay</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thế</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được</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nhưng</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thường</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khó</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tiêu</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p>
          <a:p>
            <a:pPr marL="182880" marR="0" lvl="0" indent="-182880" algn="l" defTabSz="914400" rtl="0" eaLnBrk="1" fontAlgn="auto" latinLnBrk="0" hangingPunct="1">
              <a:lnSpc>
                <a:spcPct val="160000"/>
              </a:lnSpc>
              <a:spcBef>
                <a:spcPct val="20000"/>
              </a:spcBef>
              <a:spcAft>
                <a:spcPts val="0"/>
              </a:spcAft>
              <a:buClr>
                <a:srgbClr val="93A299"/>
              </a:buClr>
              <a:buSzPct val="85000"/>
              <a:buFont typeface="Arial" pitchFamily="34" charset="0"/>
              <a:buChar char="•"/>
              <a:tabLst/>
              <a:defRPr/>
            </a:pP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Đạm</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thực</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vật</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rất</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dễ</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tiêu</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nhưng</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thiếu</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một</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số</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chất</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bổ</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dưỡng</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quý</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Vì</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vậy</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cần</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ăn</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phối</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hợp</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đạm</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động</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vật</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và</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đạm</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thực</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vật</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p>
          <a:p>
            <a:pPr marL="182880" marR="0" lvl="0" indent="-182880" algn="l" defTabSz="914400" rtl="0" eaLnBrk="1" fontAlgn="auto" latinLnBrk="0" hangingPunct="1">
              <a:lnSpc>
                <a:spcPct val="160000"/>
              </a:lnSpc>
              <a:spcBef>
                <a:spcPct val="20000"/>
              </a:spcBef>
              <a:spcAft>
                <a:spcPts val="0"/>
              </a:spcAft>
              <a:buClr>
                <a:srgbClr val="93A299"/>
              </a:buClr>
              <a:buSzPct val="85000"/>
              <a:buFont typeface="Arial" pitchFamily="34" charset="0"/>
              <a:buChar char="•"/>
              <a:tabLst/>
              <a:defRPr/>
            </a:pP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Trong</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nguồn</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đạm</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động</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vật</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chất</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đạm</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do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thịt</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các</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loài</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gia</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cầm</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và</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gia</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súc</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cung</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cấp</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thường</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khó</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tiêu</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hơn</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chất</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đạm</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do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các</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loài</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cá</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cung</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cấp</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Vì</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vậy</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nên</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ăn</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 </a:t>
            </a:r>
            <a:r>
              <a:rPr kumimoji="0" lang="en-US" sz="2000" b="1" i="0" u="none" strike="noStrike" kern="1200" cap="none" spc="0" normalizeH="0" baseline="0" noProof="0" dirty="0" err="1">
                <a:ln>
                  <a:noFill/>
                </a:ln>
                <a:solidFill>
                  <a:srgbClr val="292934"/>
                </a:solidFill>
                <a:effectLst/>
                <a:uLnTx/>
                <a:uFillTx/>
                <a:latin typeface="#9Slide03 Arima Madurai" panose="00000500000000000000" pitchFamily="2" charset="0"/>
                <a:cs typeface="#9Slide03 Arima Madurai" panose="00000500000000000000" pitchFamily="2" charset="0"/>
              </a:rPr>
              <a:t>cá</a:t>
            </a:r>
            <a:r>
              <a:rPr kumimoji="0" lang="en-US" sz="2000" b="1" i="0" u="none" strike="noStrike" kern="1200" cap="none" spc="0" normalizeH="0" baseline="0" noProof="0" dirty="0">
                <a:ln>
                  <a:noFill/>
                </a:ln>
                <a:solidFill>
                  <a:srgbClr val="292934"/>
                </a:solidFill>
                <a:effectLst/>
                <a:uLnTx/>
                <a:uFillTx/>
                <a:latin typeface="#9Slide03 Arima Madurai" panose="00000500000000000000" pitchFamily="2" charset="0"/>
                <a:cs typeface="#9Slide03 Arima Madurai" panose="00000500000000000000" pitchFamily="2" charset="0"/>
              </a:rPr>
              <a:t>.</a:t>
            </a:r>
          </a:p>
        </p:txBody>
      </p:sp>
      <p:sp>
        <p:nvSpPr>
          <p:cNvPr id="5" name="Title 1">
            <a:extLst>
              <a:ext uri="{FF2B5EF4-FFF2-40B4-BE49-F238E27FC236}">
                <a16:creationId xmlns:a16="http://schemas.microsoft.com/office/drawing/2014/main" id="{0B0E4117-A45D-4469-8F6D-802CAA643B5D}"/>
              </a:ext>
            </a:extLst>
          </p:cNvPr>
          <p:cNvSpPr txBox="1">
            <a:spLocks/>
          </p:cNvSpPr>
          <p:nvPr/>
        </p:nvSpPr>
        <p:spPr>
          <a:xfrm>
            <a:off x="1870364" y="243578"/>
            <a:ext cx="2209800" cy="457200"/>
          </a:xfrm>
          <a:prstGeom prst="rect">
            <a:avLst/>
          </a:prstGeom>
        </p:spPr>
        <p:txBody>
          <a:bodyPr vert="horz" lIns="91440" tIns="45720" rIns="91440" bIns="45720" rtlCol="0" anchor="ctr">
            <a:normAutofit fontScale="7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err="1">
                <a:ln>
                  <a:noFill/>
                </a:ln>
                <a:solidFill>
                  <a:srgbClr val="D2533C"/>
                </a:solidFill>
                <a:effectLst/>
                <a:uLnTx/>
                <a:uFillTx/>
                <a:latin typeface="Arial"/>
                <a:ea typeface="+mj-ea"/>
                <a:cs typeface="+mj-cs"/>
              </a:rPr>
              <a:t>Ghi</a:t>
            </a:r>
            <a:r>
              <a:rPr kumimoji="0" lang="en-US" sz="4000" b="0" i="0" u="none" strike="noStrike" kern="1200" cap="none" spc="-100" normalizeH="0" baseline="0" noProof="0" dirty="0">
                <a:ln>
                  <a:noFill/>
                </a:ln>
                <a:solidFill>
                  <a:srgbClr val="D2533C"/>
                </a:solidFill>
                <a:effectLst/>
                <a:uLnTx/>
                <a:uFillTx/>
                <a:latin typeface="Arial"/>
                <a:ea typeface="+mj-ea"/>
                <a:cs typeface="+mj-cs"/>
              </a:rPr>
              <a:t> </a:t>
            </a:r>
            <a:r>
              <a:rPr kumimoji="0" lang="en-US" sz="4000" b="0" i="0" u="none" strike="noStrike" kern="1200" cap="none" spc="-100" normalizeH="0" baseline="0" noProof="0" dirty="0" err="1">
                <a:ln>
                  <a:noFill/>
                </a:ln>
                <a:solidFill>
                  <a:srgbClr val="D2533C"/>
                </a:solidFill>
                <a:effectLst/>
                <a:uLnTx/>
                <a:uFillTx/>
                <a:latin typeface="Arial"/>
                <a:ea typeface="+mj-ea"/>
                <a:cs typeface="+mj-cs"/>
              </a:rPr>
              <a:t>nhớ</a:t>
            </a:r>
            <a:endParaRPr kumimoji="0" lang="en-US" sz="4000" b="0" i="0" u="none" strike="noStrike" kern="1200" cap="none" spc="-100" normalizeH="0" baseline="0" noProof="0" dirty="0">
              <a:ln>
                <a:noFill/>
              </a:ln>
              <a:solidFill>
                <a:srgbClr val="D2533C"/>
              </a:solidFill>
              <a:effectLst/>
              <a:uLnTx/>
              <a:uFillTx/>
              <a:latin typeface="Arial"/>
              <a:ea typeface="+mj-ea"/>
              <a:cs typeface="+mj-cs"/>
            </a:endParaRPr>
          </a:p>
        </p:txBody>
      </p:sp>
    </p:spTree>
    <p:extLst>
      <p:ext uri="{BB962C8B-B14F-4D97-AF65-F5344CB8AC3E}">
        <p14:creationId xmlns:p14="http://schemas.microsoft.com/office/powerpoint/2010/main" val="42163719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351790317"/>
</p:tagLst>
</file>

<file path=ppt/theme/theme1.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424</Words>
  <Application>Microsoft Office PowerPoint</Application>
  <PresentationFormat>On-screen Show (16:9)</PresentationFormat>
  <Paragraphs>29</Paragraphs>
  <Slides>9</Slides>
  <Notes>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Nixie One</vt:lpstr>
      <vt:lpstr>#9Slide03 Arima Madurai</vt:lpstr>
      <vt:lpstr>.VnTime</vt:lpstr>
      <vt:lpstr>#9Slide02 Tieu de rat dai 01</vt:lpstr>
      <vt:lpstr>Varela Round</vt:lpstr>
      <vt:lpstr>Arial</vt:lpstr>
      <vt:lpstr>Puck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lớp 4  Bài 5. Vai trò của chất đạm và chất béo </dc:title>
  <dc:creator>D VN</dc:creator>
  <cp:lastModifiedBy>Nguyen Thi Hoa</cp:lastModifiedBy>
  <cp:revision>6</cp:revision>
  <dcterms:modified xsi:type="dcterms:W3CDTF">2021-11-23T16:12:29Z</dcterms:modified>
</cp:coreProperties>
</file>