
<file path=[Content_Types].xml><?xml version="1.0" encoding="utf-8"?>
<Types xmlns="http://schemas.openxmlformats.org/package/2006/content-types">
  <Default Extension="bin" ContentType="audio/unknown"/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  <p:sldMasterId id="2147483662" r:id="rId2"/>
    <p:sldMasterId id="2147483675" r:id="rId3"/>
    <p:sldMasterId id="2147483687" r:id="rId4"/>
  </p:sldMasterIdLst>
  <p:notesMasterIdLst>
    <p:notesMasterId r:id="rId27"/>
  </p:notesMasterIdLst>
  <p:sldIdLst>
    <p:sldId id="256" r:id="rId5"/>
    <p:sldId id="356" r:id="rId6"/>
    <p:sldId id="264" r:id="rId7"/>
    <p:sldId id="357" r:id="rId8"/>
    <p:sldId id="297" r:id="rId9"/>
    <p:sldId id="298" r:id="rId10"/>
    <p:sldId id="299" r:id="rId11"/>
    <p:sldId id="300" r:id="rId12"/>
    <p:sldId id="358" r:id="rId13"/>
    <p:sldId id="281" r:id="rId14"/>
    <p:sldId id="323" r:id="rId15"/>
    <p:sldId id="326" r:id="rId16"/>
    <p:sldId id="266" r:id="rId17"/>
    <p:sldId id="278" r:id="rId18"/>
    <p:sldId id="301" r:id="rId19"/>
    <p:sldId id="290" r:id="rId20"/>
    <p:sldId id="314" r:id="rId21"/>
    <p:sldId id="346" r:id="rId22"/>
    <p:sldId id="341" r:id="rId23"/>
    <p:sldId id="270" r:id="rId24"/>
    <p:sldId id="295" r:id="rId25"/>
    <p:sldId id="296" r:id="rId26"/>
  </p:sldIdLst>
  <p:sldSz cx="9144000" cy="5143500" type="screen16x9"/>
  <p:notesSz cx="6858000" cy="9144000"/>
  <p:embeddedFontLst>
    <p:embeddedFont>
      <p:font typeface="#9Slide02 Noi dung rat dai" panose="02000000000000000000" pitchFamily="2" charset="0"/>
      <p:regular r:id="rId28"/>
    </p:embeddedFont>
    <p:embeddedFont>
      <p:font typeface="#9Slide03 Arima Madurai" panose="00000500000000000000" pitchFamily="2" charset="0"/>
      <p:regular r:id="rId29"/>
    </p:embeddedFont>
    <p:embeddedFont>
      <p:font typeface=".VnTime" panose="020B7200000000000000" pitchFamily="34" charset="0"/>
      <p:regular r:id="rId30"/>
      <p:bold r:id="rId31"/>
      <p:italic r:id="rId32"/>
      <p:boldItalic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Nixie One" panose="020B0604020202020204" charset="0"/>
      <p:regular r:id="rId38"/>
    </p:embeddedFont>
    <p:embeddedFont>
      <p:font typeface="Varela Round" panose="020B0604020202020204" charset="-79"/>
      <p:regular r:id="rId39"/>
    </p:embeddedFont>
  </p:embeddedFontLst>
  <p:custDataLst>
    <p:tags r:id="rId40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6222"/>
    <a:srgbClr val="FFFFFF"/>
    <a:srgbClr val="E6E6E6"/>
    <a:srgbClr val="EB2264"/>
    <a:srgbClr val="22B7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42A20BD-2505-46DF-82F6-A791D1CCFF51}">
  <a:tblStyle styleId="{242A20BD-2505-46DF-82F6-A791D1CCFF5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EBB38DEC-D873-43F8-8245-15F6AB083779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92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12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font" Target="fonts/font7.fntdata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2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4.fntdata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Google Shape;420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2237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02975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9149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Google Shape;420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42914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Google Shape;420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12198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Google Shape;420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40993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Google Shape;420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83128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Google Shape;420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79827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dc5cf338a0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" name="Google Shape;444;gdc5cf338a0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Google Shape;420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209425" y="502200"/>
            <a:ext cx="206100" cy="2061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197475" y="-802775"/>
            <a:ext cx="6749100" cy="674910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255425" y="1991825"/>
            <a:ext cx="46332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67550" y="-886750"/>
            <a:ext cx="2347200" cy="2347200"/>
          </a:xfrm>
          <a:prstGeom prst="donut">
            <a:avLst>
              <a:gd name="adj" fmla="val 29778"/>
            </a:avLst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8348875" y="2882375"/>
            <a:ext cx="978600" cy="9786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2255425" y="541800"/>
            <a:ext cx="657600" cy="6576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6752750" y="3465100"/>
            <a:ext cx="2284200" cy="2284200"/>
          </a:xfrm>
          <a:prstGeom prst="donut">
            <a:avLst>
              <a:gd name="adj" fmla="val 11909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137775" y="3193200"/>
            <a:ext cx="657600" cy="6576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376550" y="4217275"/>
            <a:ext cx="1207800" cy="1207800"/>
          </a:xfrm>
          <a:prstGeom prst="donut">
            <a:avLst>
              <a:gd name="adj" fmla="val 42915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8244625" y="2541950"/>
            <a:ext cx="304800" cy="3048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7598775" y="-300250"/>
            <a:ext cx="1370700" cy="13707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8244625" y="802850"/>
            <a:ext cx="657600" cy="6576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213975" y="695900"/>
            <a:ext cx="871500" cy="87150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-122175" y="2933250"/>
            <a:ext cx="1177500" cy="117750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8150075" y="708300"/>
            <a:ext cx="846600" cy="84660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1055325" y="3904575"/>
            <a:ext cx="206100" cy="2061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C49950-AE75-0642-96E7-D9ED6977EE58}" type="datetimeFigureOut">
              <a:rPr lang="en-US"/>
              <a:pPr>
                <a:defRPr/>
              </a:pPr>
              <a:t>11/23/2021</a:t>
            </a:fld>
            <a:endParaRPr lang="en-US"/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363396-3CC8-0143-A71C-BF532DA90B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8309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211E0-C14E-7942-ABF2-69A8AE1AF18F}" type="datetimeFigureOut">
              <a:rPr lang="en-US"/>
              <a:pPr>
                <a:defRPr/>
              </a:pPr>
              <a:t>11/23/2021</a:t>
            </a:fld>
            <a:endParaRPr lang="en-US"/>
          </a:p>
        </p:txBody>
      </p:sp>
      <p:sp>
        <p:nvSpPr>
          <p:cNvPr id="8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75B4F4-43F4-0E40-BC34-452C439CC4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62992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DD96C-BFF3-3A42-AC42-F62DB9A81EDF}" type="datetimeFigureOut">
              <a:rPr lang="en-US"/>
              <a:pPr>
                <a:defRPr/>
              </a:pPr>
              <a:t>11/23/2021</a:t>
            </a:fld>
            <a:endParaRPr lang="en-US"/>
          </a:p>
        </p:txBody>
      </p:sp>
      <p:sp>
        <p:nvSpPr>
          <p:cNvPr id="4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142955-5A71-424A-9CD8-630FE8FA55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92628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66625-5498-B648-B5DB-A2BC5C529B5C}" type="datetimeFigureOut">
              <a:rPr lang="en-US"/>
              <a:pPr>
                <a:defRPr/>
              </a:pPr>
              <a:t>11/23/2021</a:t>
            </a:fld>
            <a:endParaRPr lang="en-US"/>
          </a:p>
        </p:txBody>
      </p:sp>
      <p:sp>
        <p:nvSpPr>
          <p:cNvPr id="3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7D628E-7588-7145-B628-66705FAF14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81331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832D8-A354-9049-A05B-BB06F866DE24}" type="datetimeFigureOut">
              <a:rPr lang="en-US"/>
              <a:pPr>
                <a:defRPr/>
              </a:pPr>
              <a:t>11/23/2021</a:t>
            </a:fld>
            <a:endParaRPr lang="en-US"/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9DD36A-DA58-F946-90FD-F52B808BB3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7321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E8D23-8BDA-8B48-A77E-39C68262F2B3}" type="datetimeFigureOut">
              <a:rPr lang="en-US"/>
              <a:pPr>
                <a:defRPr/>
              </a:pPr>
              <a:t>11/23/2021</a:t>
            </a:fld>
            <a:endParaRPr lang="en-US"/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7F9484-BF6D-3C40-BCA6-CDE1E24EF8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66467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E0290-BB4B-8341-BB9C-8CAB48C5D7CD}" type="datetimeFigureOut">
              <a:rPr lang="en-US"/>
              <a:pPr>
                <a:defRPr/>
              </a:pPr>
              <a:t>11/23/2021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57612A-9F04-C046-BF5B-354DF2CE8E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00777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71932-F044-994B-99FE-2A810C90CC40}" type="datetimeFigureOut">
              <a:rPr lang="en-US"/>
              <a:pPr>
                <a:defRPr/>
              </a:pPr>
              <a:t>11/23/2021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A83F9E-6A8E-EB43-AC39-5DA194E714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01174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C2615-7AB6-4F40-BDDC-0D2DBFCFD338}" type="datetimeFigureOut">
              <a:rPr lang="en-US"/>
              <a:pPr>
                <a:defRPr/>
              </a:pPr>
              <a:t>11/23/2021</a:t>
            </a:fld>
            <a:endParaRPr lang="en-US"/>
          </a:p>
        </p:txBody>
      </p:sp>
      <p:sp>
        <p:nvSpPr>
          <p:cNvPr id="4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D295ED-6C76-8C49-B98B-C2BD06B4D8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24954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052FD-6F63-8E41-9DF5-FC81F332C440}" type="datetimeFigureOut">
              <a:rPr lang="en-US"/>
              <a:pPr>
                <a:defRPr/>
              </a:pPr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212C00-1FAB-0D47-B563-7B75979E0B2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339709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/>
          <p:nvPr/>
        </p:nvSpPr>
        <p:spPr>
          <a:xfrm>
            <a:off x="3058200" y="-295450"/>
            <a:ext cx="3027600" cy="302790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ctrTitle"/>
          </p:nvPr>
        </p:nvSpPr>
        <p:spPr>
          <a:xfrm>
            <a:off x="1773750" y="2421550"/>
            <a:ext cx="55965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"/>
          </p:nvPr>
        </p:nvSpPr>
        <p:spPr>
          <a:xfrm>
            <a:off x="1773750" y="3449654"/>
            <a:ext cx="55965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None/>
              <a:defRPr b="1">
                <a:solidFill>
                  <a:srgbClr val="A1BECC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"/>
          <p:cNvSpPr/>
          <p:nvPr/>
        </p:nvSpPr>
        <p:spPr>
          <a:xfrm>
            <a:off x="1414538" y="3988225"/>
            <a:ext cx="206100" cy="2061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3"/>
          <p:cNvSpPr/>
          <p:nvPr/>
        </p:nvSpPr>
        <p:spPr>
          <a:xfrm>
            <a:off x="7630150" y="2469625"/>
            <a:ext cx="2347200" cy="2347200"/>
          </a:xfrm>
          <a:prstGeom prst="donut">
            <a:avLst>
              <a:gd name="adj" fmla="val 29778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3"/>
          <p:cNvSpPr/>
          <p:nvPr/>
        </p:nvSpPr>
        <p:spPr>
          <a:xfrm>
            <a:off x="376550" y="1139200"/>
            <a:ext cx="978600" cy="9786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3"/>
          <p:cNvSpPr/>
          <p:nvPr/>
        </p:nvSpPr>
        <p:spPr>
          <a:xfrm>
            <a:off x="7240275" y="4662700"/>
            <a:ext cx="657600" cy="6576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3"/>
          <p:cNvSpPr/>
          <p:nvPr/>
        </p:nvSpPr>
        <p:spPr>
          <a:xfrm>
            <a:off x="231175" y="-571700"/>
            <a:ext cx="2284200" cy="2284200"/>
          </a:xfrm>
          <a:prstGeom prst="donut">
            <a:avLst>
              <a:gd name="adj" fmla="val 11909"/>
            </a:avLst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3"/>
          <p:cNvSpPr/>
          <p:nvPr/>
        </p:nvSpPr>
        <p:spPr>
          <a:xfrm>
            <a:off x="7507625" y="917475"/>
            <a:ext cx="657600" cy="6576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3"/>
          <p:cNvSpPr/>
          <p:nvPr/>
        </p:nvSpPr>
        <p:spPr>
          <a:xfrm>
            <a:off x="8065925" y="-295450"/>
            <a:ext cx="1207800" cy="1207800"/>
          </a:xfrm>
          <a:prstGeom prst="donut">
            <a:avLst>
              <a:gd name="adj" fmla="val 42915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3"/>
          <p:cNvSpPr/>
          <p:nvPr/>
        </p:nvSpPr>
        <p:spPr>
          <a:xfrm>
            <a:off x="1417200" y="2052650"/>
            <a:ext cx="304800" cy="3048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3"/>
          <p:cNvSpPr/>
          <p:nvPr/>
        </p:nvSpPr>
        <p:spPr>
          <a:xfrm>
            <a:off x="180500" y="4023250"/>
            <a:ext cx="1370700" cy="13707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3"/>
          <p:cNvSpPr/>
          <p:nvPr/>
        </p:nvSpPr>
        <p:spPr>
          <a:xfrm>
            <a:off x="246046" y="3365546"/>
            <a:ext cx="456000" cy="4560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3"/>
          <p:cNvSpPr/>
          <p:nvPr/>
        </p:nvSpPr>
        <p:spPr>
          <a:xfrm>
            <a:off x="7072325" y="4494725"/>
            <a:ext cx="993600" cy="99330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3"/>
          <p:cNvSpPr/>
          <p:nvPr/>
        </p:nvSpPr>
        <p:spPr>
          <a:xfrm>
            <a:off x="7370250" y="780100"/>
            <a:ext cx="932400" cy="93240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/>
          <p:cNvSpPr/>
          <p:nvPr/>
        </p:nvSpPr>
        <p:spPr>
          <a:xfrm>
            <a:off x="180500" y="3300000"/>
            <a:ext cx="586800" cy="58680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3"/>
          <p:cNvSpPr/>
          <p:nvPr/>
        </p:nvSpPr>
        <p:spPr>
          <a:xfrm>
            <a:off x="7733375" y="467300"/>
            <a:ext cx="206100" cy="2061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3"/>
          <p:cNvSpPr/>
          <p:nvPr/>
        </p:nvSpPr>
        <p:spPr>
          <a:xfrm>
            <a:off x="598175" y="-204700"/>
            <a:ext cx="1550100" cy="1550100"/>
          </a:xfrm>
          <a:prstGeom prst="ellipse">
            <a:avLst/>
          </a:prstGeom>
          <a:noFill/>
          <a:ln w="9525" cap="flat" cmpd="sng">
            <a:solidFill>
              <a:srgbClr val="E8004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3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1B25C-0399-9C4F-8275-3E5EFB875887}" type="datetimeFigureOut">
              <a:rPr lang="en-US"/>
              <a:pPr>
                <a:defRPr/>
              </a:pPr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D4CDC0-D999-C34F-ADEB-F7DC5AA6A1E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2581755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6"/>
          </a:xfrm>
        </p:spPr>
        <p:txBody>
          <a:bodyPr anchor="t"/>
          <a:lstStyle>
            <a:lvl1pPr algn="l">
              <a:defRPr sz="225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8DF0B-357C-DB44-A9AC-C76765F828A6}" type="datetimeFigureOut">
              <a:rPr lang="en-US"/>
              <a:pPr>
                <a:defRPr/>
              </a:pPr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64E674-D8A8-F34B-8E83-7B8A47B3110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181966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472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472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AD497-E5C0-2149-92BB-804AFAE42734}" type="datetimeFigureOut">
              <a:rPr lang="en-US"/>
              <a:pPr>
                <a:defRPr/>
              </a:pPr>
              <a:t>11/23/2021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0257C3-3195-BA43-BF92-D9D8FF93496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7714837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035C2-1591-F948-92C7-7482BE7969C0}" type="datetimeFigureOut">
              <a:rPr lang="en-US"/>
              <a:pPr>
                <a:defRPr/>
              </a:pPr>
              <a:t>11/23/2021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791CA5-60EF-C44D-8186-E1D278D42850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843566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E36EA-6F4A-F54A-8833-36264AE0EADA}" type="datetimeFigureOut">
              <a:rPr lang="en-US"/>
              <a:pPr>
                <a:defRPr/>
              </a:pPr>
              <a:t>11/23/2021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49DB63-728D-0545-B406-6D6B06D25D3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681972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40F5E-8A37-6043-BC36-B1A40D476EF8}" type="datetimeFigureOut">
              <a:rPr lang="en-US"/>
              <a:pPr>
                <a:defRPr/>
              </a:pPr>
              <a:t>11/23/2021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6DCFEF-12EA-7C44-80C8-0907AD156967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4487640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5A060-CA3E-5243-A270-C06E938D8A3B}" type="datetimeFigureOut">
              <a:rPr lang="en-US"/>
              <a:pPr>
                <a:defRPr/>
              </a:pPr>
              <a:t>11/23/2021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5801B7-A75C-E440-AF7E-FBE96FD94CC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5349656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A96CC-8635-4D45-8974-3DAAB3D42F51}" type="datetimeFigureOut">
              <a:rPr lang="en-US"/>
              <a:pPr>
                <a:defRPr/>
              </a:pPr>
              <a:t>11/23/2021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5BE1C1-4111-8843-BC97-CABA1DBBAE8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3253504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D3B29-3010-7C44-A104-7E8A0117FB92}" type="datetimeFigureOut">
              <a:rPr lang="en-US"/>
              <a:pPr>
                <a:defRPr/>
              </a:pPr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F1F3AB-0358-A04C-B846-136D90BFDA58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7244408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028C5-E4BB-6549-A214-F72BF4C3AA20}" type="datetimeFigureOut">
              <a:rPr lang="en-US"/>
              <a:pPr>
                <a:defRPr/>
              </a:pPr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808B1A-8239-084F-A1A0-83B8E01EC48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920450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8"/>
          <p:cNvSpPr/>
          <p:nvPr/>
        </p:nvSpPr>
        <p:spPr>
          <a:xfrm>
            <a:off x="8638525" y="1472600"/>
            <a:ext cx="978600" cy="97860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8"/>
          <p:cNvSpPr txBox="1">
            <a:spLocks noGrp="1"/>
          </p:cNvSpPr>
          <p:nvPr>
            <p:ph type="title"/>
          </p:nvPr>
        </p:nvSpPr>
        <p:spPr>
          <a:xfrm>
            <a:off x="2935875" y="909050"/>
            <a:ext cx="52755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8"/>
          <p:cNvSpPr txBox="1">
            <a:spLocks noGrp="1"/>
          </p:cNvSpPr>
          <p:nvPr>
            <p:ph type="body" idx="1"/>
          </p:nvPr>
        </p:nvSpPr>
        <p:spPr>
          <a:xfrm>
            <a:off x="2935875" y="1550150"/>
            <a:ext cx="1700400" cy="33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◎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◉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19" name="Google Shape;119;p8"/>
          <p:cNvSpPr txBox="1">
            <a:spLocks noGrp="1"/>
          </p:cNvSpPr>
          <p:nvPr>
            <p:ph type="body" idx="2"/>
          </p:nvPr>
        </p:nvSpPr>
        <p:spPr>
          <a:xfrm>
            <a:off x="4723373" y="1550150"/>
            <a:ext cx="1700400" cy="33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◎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◉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20" name="Google Shape;120;p8"/>
          <p:cNvSpPr txBox="1">
            <a:spLocks noGrp="1"/>
          </p:cNvSpPr>
          <p:nvPr>
            <p:ph type="body" idx="3"/>
          </p:nvPr>
        </p:nvSpPr>
        <p:spPr>
          <a:xfrm>
            <a:off x="6510871" y="1550150"/>
            <a:ext cx="1700400" cy="33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◎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◉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21" name="Google Shape;121;p8"/>
          <p:cNvSpPr/>
          <p:nvPr/>
        </p:nvSpPr>
        <p:spPr>
          <a:xfrm>
            <a:off x="1016475" y="2981600"/>
            <a:ext cx="440400" cy="4404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8"/>
          <p:cNvSpPr/>
          <p:nvPr/>
        </p:nvSpPr>
        <p:spPr>
          <a:xfrm>
            <a:off x="-68725" y="3346150"/>
            <a:ext cx="819600" cy="819600"/>
          </a:xfrm>
          <a:prstGeom prst="ellipse">
            <a:avLst/>
          </a:prstGeom>
          <a:noFill/>
          <a:ln w="9525" cap="flat" cmpd="sng">
            <a:solidFill>
              <a:srgbClr val="00D1C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8"/>
          <p:cNvSpPr/>
          <p:nvPr/>
        </p:nvSpPr>
        <p:spPr>
          <a:xfrm>
            <a:off x="1361475" y="140725"/>
            <a:ext cx="862800" cy="863400"/>
          </a:xfrm>
          <a:prstGeom prst="donut">
            <a:avLst>
              <a:gd name="adj" fmla="val 43200"/>
            </a:avLst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8"/>
          <p:cNvSpPr/>
          <p:nvPr/>
        </p:nvSpPr>
        <p:spPr>
          <a:xfrm>
            <a:off x="1438125" y="3422000"/>
            <a:ext cx="1062000" cy="1062000"/>
          </a:xfrm>
          <a:prstGeom prst="donut">
            <a:avLst>
              <a:gd name="adj" fmla="val 9905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8"/>
          <p:cNvSpPr/>
          <p:nvPr/>
        </p:nvSpPr>
        <p:spPr>
          <a:xfrm>
            <a:off x="2059425" y="1112475"/>
            <a:ext cx="304800" cy="3048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8"/>
          <p:cNvSpPr/>
          <p:nvPr/>
        </p:nvSpPr>
        <p:spPr>
          <a:xfrm>
            <a:off x="8723500" y="270225"/>
            <a:ext cx="550500" cy="5505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8"/>
          <p:cNvSpPr/>
          <p:nvPr/>
        </p:nvSpPr>
        <p:spPr>
          <a:xfrm>
            <a:off x="8546800" y="608625"/>
            <a:ext cx="397500" cy="397500"/>
          </a:xfrm>
          <a:prstGeom prst="donut">
            <a:avLst>
              <a:gd name="adj" fmla="val 8754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8"/>
          <p:cNvSpPr/>
          <p:nvPr/>
        </p:nvSpPr>
        <p:spPr>
          <a:xfrm>
            <a:off x="8211275" y="1152650"/>
            <a:ext cx="397500" cy="3975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8"/>
          <p:cNvSpPr/>
          <p:nvPr/>
        </p:nvSpPr>
        <p:spPr>
          <a:xfrm>
            <a:off x="7599600" y="-275250"/>
            <a:ext cx="741600" cy="741600"/>
          </a:xfrm>
          <a:prstGeom prst="donut">
            <a:avLst>
              <a:gd name="adj" fmla="val 39163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8"/>
          <p:cNvSpPr/>
          <p:nvPr/>
        </p:nvSpPr>
        <p:spPr>
          <a:xfrm>
            <a:off x="9033775" y="1867850"/>
            <a:ext cx="188100" cy="1881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8"/>
          <p:cNvSpPr/>
          <p:nvPr/>
        </p:nvSpPr>
        <p:spPr>
          <a:xfrm>
            <a:off x="-480225" y="243625"/>
            <a:ext cx="2347200" cy="2347200"/>
          </a:xfrm>
          <a:prstGeom prst="donut">
            <a:avLst>
              <a:gd name="adj" fmla="val 21094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8"/>
          <p:cNvSpPr/>
          <p:nvPr/>
        </p:nvSpPr>
        <p:spPr>
          <a:xfrm>
            <a:off x="1016475" y="4091700"/>
            <a:ext cx="1207800" cy="12078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"/>
          <p:cNvSpPr/>
          <p:nvPr/>
        </p:nvSpPr>
        <p:spPr>
          <a:xfrm>
            <a:off x="204075" y="927925"/>
            <a:ext cx="978600" cy="97860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8"/>
          <p:cNvSpPr txBox="1">
            <a:spLocks noGrp="1"/>
          </p:cNvSpPr>
          <p:nvPr>
            <p:ph type="sldNum" idx="12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08C80-787B-B74F-A206-409B7059A293}" type="datetimeFigureOut">
              <a:rPr lang="en-US"/>
              <a:pPr>
                <a:defRPr/>
              </a:pPr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A0E37C-3121-C24D-8F94-DCF47E2AF89C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2954939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45C27-CB51-404F-BB3B-479FDE24A897}" type="datetimeFigureOut">
              <a:rPr lang="en-US"/>
              <a:pPr>
                <a:defRPr/>
              </a:pPr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3AF290-22B0-9A4D-BA35-2ABF02FAEA60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8086374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6"/>
          </a:xfrm>
        </p:spPr>
        <p:txBody>
          <a:bodyPr anchor="t"/>
          <a:lstStyle>
            <a:lvl1pPr algn="l">
              <a:defRPr sz="225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6E67A-9BDA-D847-9C19-5BAC1E74DE9B}" type="datetimeFigureOut">
              <a:rPr lang="en-US"/>
              <a:pPr>
                <a:defRPr/>
              </a:pPr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3FBAD9-4C6A-B342-AFDC-D9DB46CC89B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2088649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472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472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E2346-2731-0749-8609-52555FFDC3E6}" type="datetimeFigureOut">
              <a:rPr lang="en-US"/>
              <a:pPr>
                <a:defRPr/>
              </a:pPr>
              <a:t>11/23/2021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B4132-887E-FE47-8334-9239DD002E54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4010409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F7549-76B7-B54C-93BC-7184264D2108}" type="datetimeFigureOut">
              <a:rPr lang="en-US"/>
              <a:pPr>
                <a:defRPr/>
              </a:pPr>
              <a:t>11/23/2021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49B700-ED12-2043-8C00-9C4973FD6E9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1135514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46A42-22EE-184E-B13F-C40C1BD8A174}" type="datetimeFigureOut">
              <a:rPr lang="en-US"/>
              <a:pPr>
                <a:defRPr/>
              </a:pPr>
              <a:t>11/23/2021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C00DF1-5E19-944A-87AD-C95078F8BF3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9349149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1E54F-2BF8-A347-AF81-61586983B510}" type="datetimeFigureOut">
              <a:rPr lang="en-US"/>
              <a:pPr>
                <a:defRPr/>
              </a:pPr>
              <a:t>11/23/2021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88BDB9-F7C0-7B44-B359-A76218D409E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1796941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BB232-4B42-5642-8DF1-117D80578506}" type="datetimeFigureOut">
              <a:rPr lang="en-US"/>
              <a:pPr>
                <a:defRPr/>
              </a:pPr>
              <a:t>11/23/2021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4E31DE-C805-314E-8DB6-3D60BF39D05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0043409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77D95-7BC1-AA4C-A213-D7B7B6F5C8AE}" type="datetimeFigureOut">
              <a:rPr lang="en-US"/>
              <a:pPr>
                <a:defRPr/>
              </a:pPr>
              <a:t>11/23/2021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3F943F-445F-1A40-B8F6-4563811CA0E7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7417792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6E6C1-6FAB-AC42-89C3-ADD9545242D2}" type="datetimeFigureOut">
              <a:rPr lang="en-US"/>
              <a:pPr>
                <a:defRPr/>
              </a:pPr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087982-41D6-4046-A09E-293816A2300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866748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1"/>
          <p:cNvSpPr/>
          <p:nvPr/>
        </p:nvSpPr>
        <p:spPr>
          <a:xfrm>
            <a:off x="419100" y="-1581150"/>
            <a:ext cx="8305800" cy="830580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1"/>
          <p:cNvSpPr/>
          <p:nvPr/>
        </p:nvSpPr>
        <p:spPr>
          <a:xfrm>
            <a:off x="-164200" y="686175"/>
            <a:ext cx="550500" cy="5505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1"/>
          <p:cNvSpPr/>
          <p:nvPr/>
        </p:nvSpPr>
        <p:spPr>
          <a:xfrm>
            <a:off x="8204500" y="3898800"/>
            <a:ext cx="447000" cy="447000"/>
          </a:xfrm>
          <a:prstGeom prst="donut">
            <a:avLst>
              <a:gd name="adj" fmla="val 18608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1"/>
          <p:cNvSpPr/>
          <p:nvPr/>
        </p:nvSpPr>
        <p:spPr>
          <a:xfrm>
            <a:off x="100425" y="-196925"/>
            <a:ext cx="741600" cy="741600"/>
          </a:xfrm>
          <a:prstGeom prst="donut">
            <a:avLst>
              <a:gd name="adj" fmla="val 37879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1"/>
          <p:cNvSpPr/>
          <p:nvPr/>
        </p:nvSpPr>
        <p:spPr>
          <a:xfrm>
            <a:off x="419100" y="686175"/>
            <a:ext cx="188100" cy="1881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1"/>
          <p:cNvSpPr/>
          <p:nvPr/>
        </p:nvSpPr>
        <p:spPr>
          <a:xfrm>
            <a:off x="8333725" y="4482500"/>
            <a:ext cx="978600" cy="97860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1"/>
          <p:cNvSpPr/>
          <p:nvPr/>
        </p:nvSpPr>
        <p:spPr>
          <a:xfrm>
            <a:off x="741750" y="4449750"/>
            <a:ext cx="397500" cy="397500"/>
          </a:xfrm>
          <a:prstGeom prst="donut">
            <a:avLst>
              <a:gd name="adj" fmla="val 8754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1"/>
          <p:cNvSpPr/>
          <p:nvPr/>
        </p:nvSpPr>
        <p:spPr>
          <a:xfrm>
            <a:off x="8956300" y="4058696"/>
            <a:ext cx="287100" cy="2871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1"/>
          <p:cNvSpPr/>
          <p:nvPr/>
        </p:nvSpPr>
        <p:spPr>
          <a:xfrm>
            <a:off x="-164200" y="4277700"/>
            <a:ext cx="741600" cy="741600"/>
          </a:xfrm>
          <a:prstGeom prst="donut">
            <a:avLst>
              <a:gd name="adj" fmla="val 39163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1"/>
          <p:cNvSpPr/>
          <p:nvPr/>
        </p:nvSpPr>
        <p:spPr>
          <a:xfrm>
            <a:off x="8568725" y="4717500"/>
            <a:ext cx="508500" cy="5085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1"/>
          <p:cNvSpPr/>
          <p:nvPr/>
        </p:nvSpPr>
        <p:spPr>
          <a:xfrm>
            <a:off x="8077475" y="224125"/>
            <a:ext cx="304800" cy="304800"/>
          </a:xfrm>
          <a:prstGeom prst="donut">
            <a:avLst>
              <a:gd name="adj" fmla="val 30568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1"/>
          <p:cNvSpPr/>
          <p:nvPr/>
        </p:nvSpPr>
        <p:spPr>
          <a:xfrm>
            <a:off x="8553248" y="328373"/>
            <a:ext cx="585600" cy="5856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1"/>
          <p:cNvSpPr/>
          <p:nvPr/>
        </p:nvSpPr>
        <p:spPr>
          <a:xfrm>
            <a:off x="8876350" y="1187325"/>
            <a:ext cx="447000" cy="4470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1"/>
          <p:cNvSpPr/>
          <p:nvPr/>
        </p:nvSpPr>
        <p:spPr>
          <a:xfrm>
            <a:off x="8449000" y="224125"/>
            <a:ext cx="794400" cy="794400"/>
          </a:xfrm>
          <a:prstGeom prst="ellipse">
            <a:avLst/>
          </a:prstGeom>
          <a:noFill/>
          <a:ln w="9525" cap="flat" cmpd="sng">
            <a:solidFill>
              <a:srgbClr val="F8BB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1"/>
          <p:cNvSpPr/>
          <p:nvPr/>
        </p:nvSpPr>
        <p:spPr>
          <a:xfrm>
            <a:off x="100425" y="3830625"/>
            <a:ext cx="304800" cy="3048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1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06D62-5BC1-E84B-A6AE-9CAF5AE70370}" type="datetimeFigureOut">
              <a:rPr lang="en-US"/>
              <a:pPr>
                <a:defRPr/>
              </a:pPr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69A3B9-EE4D-7543-B80B-CD02A6F6E61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020580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1"/>
          <p:cNvSpPr/>
          <p:nvPr/>
        </p:nvSpPr>
        <p:spPr>
          <a:xfrm>
            <a:off x="419100" y="-1581150"/>
            <a:ext cx="8305800" cy="830580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1"/>
          <p:cNvSpPr/>
          <p:nvPr/>
        </p:nvSpPr>
        <p:spPr>
          <a:xfrm>
            <a:off x="-164200" y="686175"/>
            <a:ext cx="550500" cy="5505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1"/>
          <p:cNvSpPr/>
          <p:nvPr/>
        </p:nvSpPr>
        <p:spPr>
          <a:xfrm>
            <a:off x="8204500" y="3898800"/>
            <a:ext cx="447000" cy="447000"/>
          </a:xfrm>
          <a:prstGeom prst="donut">
            <a:avLst>
              <a:gd name="adj" fmla="val 18608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1"/>
          <p:cNvSpPr/>
          <p:nvPr/>
        </p:nvSpPr>
        <p:spPr>
          <a:xfrm>
            <a:off x="100425" y="-196925"/>
            <a:ext cx="741600" cy="741600"/>
          </a:xfrm>
          <a:prstGeom prst="donut">
            <a:avLst>
              <a:gd name="adj" fmla="val 37879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1"/>
          <p:cNvSpPr/>
          <p:nvPr/>
        </p:nvSpPr>
        <p:spPr>
          <a:xfrm>
            <a:off x="419100" y="686175"/>
            <a:ext cx="188100" cy="1881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1"/>
          <p:cNvSpPr/>
          <p:nvPr/>
        </p:nvSpPr>
        <p:spPr>
          <a:xfrm>
            <a:off x="8333725" y="4482500"/>
            <a:ext cx="978600" cy="97860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1"/>
          <p:cNvSpPr/>
          <p:nvPr/>
        </p:nvSpPr>
        <p:spPr>
          <a:xfrm>
            <a:off x="741750" y="4449750"/>
            <a:ext cx="397500" cy="397500"/>
          </a:xfrm>
          <a:prstGeom prst="donut">
            <a:avLst>
              <a:gd name="adj" fmla="val 8754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1"/>
          <p:cNvSpPr/>
          <p:nvPr/>
        </p:nvSpPr>
        <p:spPr>
          <a:xfrm>
            <a:off x="8956300" y="4058696"/>
            <a:ext cx="287100" cy="2871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1"/>
          <p:cNvSpPr/>
          <p:nvPr/>
        </p:nvSpPr>
        <p:spPr>
          <a:xfrm>
            <a:off x="-164200" y="4277700"/>
            <a:ext cx="741600" cy="741600"/>
          </a:xfrm>
          <a:prstGeom prst="donut">
            <a:avLst>
              <a:gd name="adj" fmla="val 39163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1"/>
          <p:cNvSpPr/>
          <p:nvPr/>
        </p:nvSpPr>
        <p:spPr>
          <a:xfrm>
            <a:off x="8568725" y="4717500"/>
            <a:ext cx="508500" cy="5085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1"/>
          <p:cNvSpPr/>
          <p:nvPr/>
        </p:nvSpPr>
        <p:spPr>
          <a:xfrm>
            <a:off x="8077475" y="224125"/>
            <a:ext cx="304800" cy="304800"/>
          </a:xfrm>
          <a:prstGeom prst="donut">
            <a:avLst>
              <a:gd name="adj" fmla="val 30568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1"/>
          <p:cNvSpPr/>
          <p:nvPr/>
        </p:nvSpPr>
        <p:spPr>
          <a:xfrm>
            <a:off x="8553248" y="328373"/>
            <a:ext cx="585600" cy="5856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1"/>
          <p:cNvSpPr/>
          <p:nvPr/>
        </p:nvSpPr>
        <p:spPr>
          <a:xfrm>
            <a:off x="8876350" y="1187325"/>
            <a:ext cx="447000" cy="4470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1"/>
          <p:cNvSpPr/>
          <p:nvPr/>
        </p:nvSpPr>
        <p:spPr>
          <a:xfrm>
            <a:off x="8449000" y="224125"/>
            <a:ext cx="794400" cy="794400"/>
          </a:xfrm>
          <a:prstGeom prst="ellipse">
            <a:avLst/>
          </a:prstGeom>
          <a:noFill/>
          <a:ln w="9525" cap="flat" cmpd="sng">
            <a:solidFill>
              <a:srgbClr val="F8BB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1"/>
          <p:cNvSpPr/>
          <p:nvPr/>
        </p:nvSpPr>
        <p:spPr>
          <a:xfrm>
            <a:off x="100425" y="3830625"/>
            <a:ext cx="304800" cy="3048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1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64866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1"/>
          <p:cNvSpPr/>
          <p:nvPr/>
        </p:nvSpPr>
        <p:spPr>
          <a:xfrm>
            <a:off x="419100" y="-1581150"/>
            <a:ext cx="8305800" cy="830580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1"/>
          <p:cNvSpPr/>
          <p:nvPr/>
        </p:nvSpPr>
        <p:spPr>
          <a:xfrm>
            <a:off x="-164200" y="686175"/>
            <a:ext cx="550500" cy="5505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1"/>
          <p:cNvSpPr/>
          <p:nvPr/>
        </p:nvSpPr>
        <p:spPr>
          <a:xfrm>
            <a:off x="8204500" y="3898800"/>
            <a:ext cx="447000" cy="447000"/>
          </a:xfrm>
          <a:prstGeom prst="donut">
            <a:avLst>
              <a:gd name="adj" fmla="val 18608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1"/>
          <p:cNvSpPr/>
          <p:nvPr/>
        </p:nvSpPr>
        <p:spPr>
          <a:xfrm>
            <a:off x="100425" y="-196925"/>
            <a:ext cx="741600" cy="741600"/>
          </a:xfrm>
          <a:prstGeom prst="donut">
            <a:avLst>
              <a:gd name="adj" fmla="val 37879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1"/>
          <p:cNvSpPr/>
          <p:nvPr/>
        </p:nvSpPr>
        <p:spPr>
          <a:xfrm>
            <a:off x="419100" y="686175"/>
            <a:ext cx="188100" cy="1881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1"/>
          <p:cNvSpPr/>
          <p:nvPr/>
        </p:nvSpPr>
        <p:spPr>
          <a:xfrm>
            <a:off x="8333725" y="4482500"/>
            <a:ext cx="978600" cy="97860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1"/>
          <p:cNvSpPr/>
          <p:nvPr/>
        </p:nvSpPr>
        <p:spPr>
          <a:xfrm>
            <a:off x="741750" y="4449750"/>
            <a:ext cx="397500" cy="397500"/>
          </a:xfrm>
          <a:prstGeom prst="donut">
            <a:avLst>
              <a:gd name="adj" fmla="val 8754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1"/>
          <p:cNvSpPr/>
          <p:nvPr/>
        </p:nvSpPr>
        <p:spPr>
          <a:xfrm>
            <a:off x="8956300" y="4058696"/>
            <a:ext cx="287100" cy="2871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1"/>
          <p:cNvSpPr/>
          <p:nvPr/>
        </p:nvSpPr>
        <p:spPr>
          <a:xfrm>
            <a:off x="-164200" y="4277700"/>
            <a:ext cx="741600" cy="741600"/>
          </a:xfrm>
          <a:prstGeom prst="donut">
            <a:avLst>
              <a:gd name="adj" fmla="val 39163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1"/>
          <p:cNvSpPr/>
          <p:nvPr/>
        </p:nvSpPr>
        <p:spPr>
          <a:xfrm>
            <a:off x="8568725" y="4717500"/>
            <a:ext cx="508500" cy="5085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1"/>
          <p:cNvSpPr/>
          <p:nvPr/>
        </p:nvSpPr>
        <p:spPr>
          <a:xfrm>
            <a:off x="8077475" y="224125"/>
            <a:ext cx="304800" cy="304800"/>
          </a:xfrm>
          <a:prstGeom prst="donut">
            <a:avLst>
              <a:gd name="adj" fmla="val 30568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1"/>
          <p:cNvSpPr/>
          <p:nvPr/>
        </p:nvSpPr>
        <p:spPr>
          <a:xfrm>
            <a:off x="8553248" y="328373"/>
            <a:ext cx="585600" cy="5856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1"/>
          <p:cNvSpPr/>
          <p:nvPr/>
        </p:nvSpPr>
        <p:spPr>
          <a:xfrm>
            <a:off x="8876350" y="1187325"/>
            <a:ext cx="447000" cy="4470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1"/>
          <p:cNvSpPr/>
          <p:nvPr/>
        </p:nvSpPr>
        <p:spPr>
          <a:xfrm>
            <a:off x="8449000" y="224125"/>
            <a:ext cx="794400" cy="794400"/>
          </a:xfrm>
          <a:prstGeom prst="ellipse">
            <a:avLst/>
          </a:prstGeom>
          <a:noFill/>
          <a:ln w="9525" cap="flat" cmpd="sng">
            <a:solidFill>
              <a:srgbClr val="F8BB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1"/>
          <p:cNvSpPr/>
          <p:nvPr/>
        </p:nvSpPr>
        <p:spPr>
          <a:xfrm>
            <a:off x="100425" y="3830625"/>
            <a:ext cx="304800" cy="3048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1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5178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2E0A2-4513-E241-8AE1-93215429C971}" type="datetimeFigureOut">
              <a:rPr lang="en-US"/>
              <a:pPr>
                <a:defRPr/>
              </a:pPr>
              <a:t>11/23/2021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E6C76-55B1-3A46-A108-5B815DCA7B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6548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44FF7-6F50-3B48-9C59-2D4DFFBF7CD1}" type="datetimeFigureOut">
              <a:rPr lang="en-US"/>
              <a:pPr>
                <a:defRPr/>
              </a:pPr>
              <a:t>11/23/2021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10455C-8351-C546-A386-5E00C48FAE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2328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0B2AB-3B09-714E-B04E-E216E14EC00C}" type="datetimeFigureOut">
              <a:rPr lang="en-US"/>
              <a:pPr>
                <a:defRPr/>
              </a:pPr>
              <a:t>11/23/2021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29ADF3-008B-C740-9812-930880B2D1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6364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935875" y="909050"/>
            <a:ext cx="5275500" cy="6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935875" y="1525758"/>
            <a:ext cx="5275500" cy="27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◎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◉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￮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●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○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■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●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○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■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4" r:id="rId3"/>
    <p:sldLayoutId id="2147483657" r:id="rId4"/>
    <p:sldLayoutId id="2147483661" r:id="rId5"/>
    <p:sldLayoutId id="2147483660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Nơi giữ chỗ cho Tiêu đề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Bấm &amp; sửa kiểu tiêu đề</a:t>
            </a:r>
            <a:endParaRPr lang="en-US" altLang="en-US"/>
          </a:p>
        </p:txBody>
      </p:sp>
      <p:sp>
        <p:nvSpPr>
          <p:cNvPr id="1027" name="Nơi giữ chỗ cho Văn bản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Bấm &amp; sửa kiểu tiêu đề</a:t>
            </a:r>
          </a:p>
          <a:p>
            <a:pPr lvl="1"/>
            <a:r>
              <a:rPr lang="vi-VN" altLang="en-US"/>
              <a:t>Mức hai</a:t>
            </a:r>
          </a:p>
          <a:p>
            <a:pPr lvl="2"/>
            <a:r>
              <a:rPr lang="vi-VN" altLang="en-US"/>
              <a:t>Mức ba</a:t>
            </a:r>
          </a:p>
          <a:p>
            <a:pPr lvl="3"/>
            <a:r>
              <a:rPr lang="vi-VN" altLang="en-US"/>
              <a:t>Mức bốn</a:t>
            </a:r>
          </a:p>
          <a:p>
            <a:pPr lvl="4"/>
            <a:r>
              <a:rPr lang="vi-VN" altLang="en-US"/>
              <a:t>Mức năm</a:t>
            </a:r>
            <a:endParaRPr lang="en-US" alt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D3738E16-4DAA-3444-8744-C0DE44021421}" type="datetimeFigureOut">
              <a:rPr lang="en-US"/>
              <a:pPr>
                <a:defRPr/>
              </a:pPr>
              <a:t>11/23/2021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fld id="{3A787E28-F588-D443-92D5-F257EB5064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7183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675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B9AF2D27-8546-3747-994E-FC4D39AB216E}" type="datetimeFigureOut">
              <a:rPr lang="en-US"/>
              <a:pPr>
                <a:defRPr/>
              </a:pPr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675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675">
                <a:solidFill>
                  <a:srgbClr val="898989"/>
                </a:solidFill>
              </a:defRPr>
            </a:lvl1pPr>
          </a:lstStyle>
          <a:p>
            <a:fld id="{F53177D7-BA15-E945-ACAE-91919D918DB0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483609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defTabSz="514350" rtl="0" eaLnBrk="0" fontAlgn="base" hangingPunct="0">
        <a:spcBef>
          <a:spcPct val="0"/>
        </a:spcBef>
        <a:spcAft>
          <a:spcPct val="0"/>
        </a:spcAft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14350" rtl="0" eaLnBrk="0" fontAlgn="base" hangingPunct="0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anose="020F0502020204030204" pitchFamily="34" charset="0"/>
        </a:defRPr>
      </a:lvl2pPr>
      <a:lvl3pPr algn="ctr" defTabSz="514350" rtl="0" eaLnBrk="0" fontAlgn="base" hangingPunct="0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anose="020F0502020204030204" pitchFamily="34" charset="0"/>
        </a:defRPr>
      </a:lvl3pPr>
      <a:lvl4pPr algn="ctr" defTabSz="514350" rtl="0" eaLnBrk="0" fontAlgn="base" hangingPunct="0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anose="020F0502020204030204" pitchFamily="34" charset="0"/>
        </a:defRPr>
      </a:lvl4pPr>
      <a:lvl5pPr algn="ctr" defTabSz="514350" rtl="0" eaLnBrk="0" fontAlgn="base" hangingPunct="0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anose="020F0502020204030204" pitchFamily="34" charset="0"/>
        </a:defRPr>
      </a:lvl5pPr>
      <a:lvl6pPr marL="342900" algn="ctr" defTabSz="514350" rtl="0" fontAlgn="base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anose="020F0502020204030204" pitchFamily="34" charset="0"/>
        </a:defRPr>
      </a:lvl6pPr>
      <a:lvl7pPr marL="685800" algn="ctr" defTabSz="514350" rtl="0" fontAlgn="base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anose="020F0502020204030204" pitchFamily="34" charset="0"/>
        </a:defRPr>
      </a:lvl7pPr>
      <a:lvl8pPr marL="1028700" algn="ctr" defTabSz="514350" rtl="0" fontAlgn="base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anose="020F0502020204030204" pitchFamily="34" charset="0"/>
        </a:defRPr>
      </a:lvl8pPr>
      <a:lvl9pPr marL="1371600" algn="ctr" defTabSz="514350" rtl="0" fontAlgn="base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192881" indent="-192881" algn="l" defTabSz="51435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7910" indent="-160735" algn="l" defTabSz="51435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75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3075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675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D1E07A69-9478-F74A-B731-F7F1A13327B7}" type="datetimeFigureOut">
              <a:rPr lang="en-US"/>
              <a:pPr>
                <a:defRPr/>
              </a:pPr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675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675">
                <a:solidFill>
                  <a:srgbClr val="898989"/>
                </a:solidFill>
              </a:defRPr>
            </a:lvl1pPr>
          </a:lstStyle>
          <a:p>
            <a:fld id="{94ED193A-20C6-0441-A5A5-F03D268F58A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222869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ctr" defTabSz="514350" rtl="0" eaLnBrk="0" fontAlgn="base" hangingPunct="0">
        <a:spcBef>
          <a:spcPct val="0"/>
        </a:spcBef>
        <a:spcAft>
          <a:spcPct val="0"/>
        </a:spcAft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14350" rtl="0" eaLnBrk="0" fontAlgn="base" hangingPunct="0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itchFamily="34" charset="0"/>
        </a:defRPr>
      </a:lvl2pPr>
      <a:lvl3pPr algn="ctr" defTabSz="514350" rtl="0" eaLnBrk="0" fontAlgn="base" hangingPunct="0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itchFamily="34" charset="0"/>
        </a:defRPr>
      </a:lvl3pPr>
      <a:lvl4pPr algn="ctr" defTabSz="514350" rtl="0" eaLnBrk="0" fontAlgn="base" hangingPunct="0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itchFamily="34" charset="0"/>
        </a:defRPr>
      </a:lvl4pPr>
      <a:lvl5pPr algn="ctr" defTabSz="514350" rtl="0" eaLnBrk="0" fontAlgn="base" hangingPunct="0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itchFamily="34" charset="0"/>
        </a:defRPr>
      </a:lvl5pPr>
      <a:lvl6pPr marL="342900" algn="ctr" defTabSz="514350" rtl="0" fontAlgn="base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itchFamily="34" charset="0"/>
        </a:defRPr>
      </a:lvl6pPr>
      <a:lvl7pPr marL="685800" algn="ctr" defTabSz="514350" rtl="0" fontAlgn="base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itchFamily="34" charset="0"/>
        </a:defRPr>
      </a:lvl7pPr>
      <a:lvl8pPr marL="1028700" algn="ctr" defTabSz="514350" rtl="0" fontAlgn="base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itchFamily="34" charset="0"/>
        </a:defRPr>
      </a:lvl8pPr>
      <a:lvl9pPr marL="1371600" algn="ctr" defTabSz="514350" rtl="0" fontAlgn="base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itchFamily="34" charset="0"/>
        </a:defRPr>
      </a:lvl9pPr>
    </p:titleStyle>
    <p:bodyStyle>
      <a:lvl1pPr marL="192881" indent="-192881" algn="l" defTabSz="51435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7910" indent="-160735" algn="l" defTabSz="51435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75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jpeg"/><Relationship Id="rId4" Type="http://schemas.openxmlformats.org/officeDocument/2006/relationships/image" Target="../media/image10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0.gif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26" Type="http://schemas.openxmlformats.org/officeDocument/2006/relationships/image" Target="../media/image36.png"/><Relationship Id="rId3" Type="http://schemas.openxmlformats.org/officeDocument/2006/relationships/image" Target="../media/image13.png"/><Relationship Id="rId21" Type="http://schemas.openxmlformats.org/officeDocument/2006/relationships/image" Target="../media/image31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jpeg"/><Relationship Id="rId25" Type="http://schemas.openxmlformats.org/officeDocument/2006/relationships/image" Target="../media/image35.png"/><Relationship Id="rId2" Type="http://schemas.openxmlformats.org/officeDocument/2006/relationships/image" Target="../media/image12.png"/><Relationship Id="rId16" Type="http://schemas.openxmlformats.org/officeDocument/2006/relationships/image" Target="../media/image26.jpeg"/><Relationship Id="rId20" Type="http://schemas.openxmlformats.org/officeDocument/2006/relationships/image" Target="../media/image30.png"/><Relationship Id="rId29" Type="http://schemas.openxmlformats.org/officeDocument/2006/relationships/image" Target="../media/image39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24" Type="http://schemas.openxmlformats.org/officeDocument/2006/relationships/image" Target="../media/image34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23" Type="http://schemas.openxmlformats.org/officeDocument/2006/relationships/image" Target="../media/image33.png"/><Relationship Id="rId28" Type="http://schemas.openxmlformats.org/officeDocument/2006/relationships/image" Target="../media/image38.png"/><Relationship Id="rId10" Type="http://schemas.openxmlformats.org/officeDocument/2006/relationships/image" Target="../media/image20.png"/><Relationship Id="rId19" Type="http://schemas.openxmlformats.org/officeDocument/2006/relationships/image" Target="../media/image29.jpe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Relationship Id="rId22" Type="http://schemas.openxmlformats.org/officeDocument/2006/relationships/image" Target="../media/image32.png"/><Relationship Id="rId27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13" Type="http://schemas.openxmlformats.org/officeDocument/2006/relationships/image" Target="../media/image51.jpeg"/><Relationship Id="rId18" Type="http://schemas.openxmlformats.org/officeDocument/2006/relationships/image" Target="../media/image56.jpeg"/><Relationship Id="rId26" Type="http://schemas.openxmlformats.org/officeDocument/2006/relationships/image" Target="../media/image64.jpeg"/><Relationship Id="rId3" Type="http://schemas.openxmlformats.org/officeDocument/2006/relationships/image" Target="../media/image41.png"/><Relationship Id="rId21" Type="http://schemas.openxmlformats.org/officeDocument/2006/relationships/image" Target="../media/image59.jpeg"/><Relationship Id="rId7" Type="http://schemas.openxmlformats.org/officeDocument/2006/relationships/image" Target="../media/image45.jpeg"/><Relationship Id="rId12" Type="http://schemas.openxmlformats.org/officeDocument/2006/relationships/image" Target="../media/image50.jpeg"/><Relationship Id="rId17" Type="http://schemas.openxmlformats.org/officeDocument/2006/relationships/image" Target="../media/image55.jpeg"/><Relationship Id="rId25" Type="http://schemas.openxmlformats.org/officeDocument/2006/relationships/image" Target="../media/image63.jpeg"/><Relationship Id="rId2" Type="http://schemas.openxmlformats.org/officeDocument/2006/relationships/audio" Target="../media/audio1.bin"/><Relationship Id="rId16" Type="http://schemas.openxmlformats.org/officeDocument/2006/relationships/image" Target="../media/image54.jpeg"/><Relationship Id="rId20" Type="http://schemas.openxmlformats.org/officeDocument/2006/relationships/image" Target="../media/image58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4.jpeg"/><Relationship Id="rId11" Type="http://schemas.openxmlformats.org/officeDocument/2006/relationships/image" Target="../media/image49.jpeg"/><Relationship Id="rId24" Type="http://schemas.openxmlformats.org/officeDocument/2006/relationships/image" Target="../media/image62.jpeg"/><Relationship Id="rId5" Type="http://schemas.openxmlformats.org/officeDocument/2006/relationships/image" Target="../media/image43.jpeg"/><Relationship Id="rId15" Type="http://schemas.openxmlformats.org/officeDocument/2006/relationships/image" Target="../media/image53.jpeg"/><Relationship Id="rId23" Type="http://schemas.openxmlformats.org/officeDocument/2006/relationships/image" Target="../media/image61.jpeg"/><Relationship Id="rId10" Type="http://schemas.openxmlformats.org/officeDocument/2006/relationships/image" Target="../media/image48.jpeg"/><Relationship Id="rId19" Type="http://schemas.openxmlformats.org/officeDocument/2006/relationships/image" Target="../media/image57.png"/><Relationship Id="rId4" Type="http://schemas.openxmlformats.org/officeDocument/2006/relationships/image" Target="../media/image42.jpeg"/><Relationship Id="rId9" Type="http://schemas.openxmlformats.org/officeDocument/2006/relationships/image" Target="../media/image47.jpeg"/><Relationship Id="rId14" Type="http://schemas.openxmlformats.org/officeDocument/2006/relationships/image" Target="../media/image52.jpeg"/><Relationship Id="rId22" Type="http://schemas.openxmlformats.org/officeDocument/2006/relationships/image" Target="../media/image60.jpeg"/><Relationship Id="rId27" Type="http://schemas.openxmlformats.org/officeDocument/2006/relationships/image" Target="../media/image65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jpeg"/><Relationship Id="rId3" Type="http://schemas.openxmlformats.org/officeDocument/2006/relationships/image" Target="../media/image66.jpeg"/><Relationship Id="rId7" Type="http://schemas.openxmlformats.org/officeDocument/2006/relationships/image" Target="../media/image70.gif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9.gif"/><Relationship Id="rId5" Type="http://schemas.openxmlformats.org/officeDocument/2006/relationships/image" Target="../media/image68.gif"/><Relationship Id="rId4" Type="http://schemas.openxmlformats.org/officeDocument/2006/relationships/image" Target="../media/image67.gif"/><Relationship Id="rId9" Type="http://schemas.openxmlformats.org/officeDocument/2006/relationships/image" Target="../media/image7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13" Type="http://schemas.openxmlformats.org/officeDocument/2006/relationships/image" Target="../media/image51.jpeg"/><Relationship Id="rId18" Type="http://schemas.openxmlformats.org/officeDocument/2006/relationships/image" Target="../media/image56.jpeg"/><Relationship Id="rId26" Type="http://schemas.openxmlformats.org/officeDocument/2006/relationships/image" Target="../media/image64.jpeg"/><Relationship Id="rId3" Type="http://schemas.openxmlformats.org/officeDocument/2006/relationships/image" Target="../media/image73.jpeg"/><Relationship Id="rId21" Type="http://schemas.openxmlformats.org/officeDocument/2006/relationships/image" Target="../media/image59.jpeg"/><Relationship Id="rId7" Type="http://schemas.openxmlformats.org/officeDocument/2006/relationships/image" Target="../media/image45.jpeg"/><Relationship Id="rId12" Type="http://schemas.openxmlformats.org/officeDocument/2006/relationships/image" Target="../media/image50.jpeg"/><Relationship Id="rId17" Type="http://schemas.openxmlformats.org/officeDocument/2006/relationships/image" Target="../media/image55.jpeg"/><Relationship Id="rId25" Type="http://schemas.openxmlformats.org/officeDocument/2006/relationships/image" Target="../media/image63.jpeg"/><Relationship Id="rId2" Type="http://schemas.openxmlformats.org/officeDocument/2006/relationships/audio" Target="../media/audio1.bin"/><Relationship Id="rId16" Type="http://schemas.openxmlformats.org/officeDocument/2006/relationships/image" Target="../media/image54.jpeg"/><Relationship Id="rId20" Type="http://schemas.openxmlformats.org/officeDocument/2006/relationships/image" Target="../media/image58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4.jpeg"/><Relationship Id="rId11" Type="http://schemas.openxmlformats.org/officeDocument/2006/relationships/image" Target="../media/image49.jpeg"/><Relationship Id="rId24" Type="http://schemas.openxmlformats.org/officeDocument/2006/relationships/image" Target="../media/image62.jpeg"/><Relationship Id="rId5" Type="http://schemas.openxmlformats.org/officeDocument/2006/relationships/image" Target="../media/image43.jpeg"/><Relationship Id="rId15" Type="http://schemas.openxmlformats.org/officeDocument/2006/relationships/image" Target="../media/image53.jpeg"/><Relationship Id="rId23" Type="http://schemas.openxmlformats.org/officeDocument/2006/relationships/image" Target="../media/image61.jpeg"/><Relationship Id="rId10" Type="http://schemas.openxmlformats.org/officeDocument/2006/relationships/image" Target="../media/image48.jpeg"/><Relationship Id="rId19" Type="http://schemas.openxmlformats.org/officeDocument/2006/relationships/image" Target="../media/image57.png"/><Relationship Id="rId4" Type="http://schemas.openxmlformats.org/officeDocument/2006/relationships/image" Target="../media/image42.jpeg"/><Relationship Id="rId9" Type="http://schemas.openxmlformats.org/officeDocument/2006/relationships/image" Target="../media/image47.jpeg"/><Relationship Id="rId14" Type="http://schemas.openxmlformats.org/officeDocument/2006/relationships/image" Target="../media/image52.jpeg"/><Relationship Id="rId22" Type="http://schemas.openxmlformats.org/officeDocument/2006/relationships/image" Target="../media/image60.jpeg"/><Relationship Id="rId27" Type="http://schemas.openxmlformats.org/officeDocument/2006/relationships/image" Target="../media/image6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3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20">
            <a:extLst>
              <a:ext uri="{FF2B5EF4-FFF2-40B4-BE49-F238E27FC236}">
                <a16:creationId xmlns:a16="http://schemas.microsoft.com/office/drawing/2014/main" id="{232203CA-5B94-4507-B8F7-0B92FD09F37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490008" y="793488"/>
            <a:ext cx="2729424" cy="528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8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>
                  <a:outerShdw blurRad="63500" dist="46662" dir="2115817" algn="ctr" rotWithShape="0">
                    <a:srgbClr val="B2B2B2">
                      <a:alpha val="79999"/>
                    </a:srgbClr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Khoa </a:t>
            </a:r>
            <a:r>
              <a:rPr lang="en-US" sz="18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>
                  <a:outerShdw blurRad="63500" dist="46662" dir="2115817" algn="ctr" rotWithShape="0">
                    <a:srgbClr val="B2B2B2">
                      <a:alpha val="79999"/>
                    </a:srgbClr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học</a:t>
            </a:r>
            <a:endParaRPr lang="en-US" sz="18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effectLst>
                <a:outerShdw blurRad="63500" dist="46662" dir="2115817" algn="ctr" rotWithShape="0">
                  <a:srgbClr val="B2B2B2">
                    <a:alpha val="79999"/>
                  </a:srgbClr>
                </a:outerShdw>
              </a:effectLst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149A0C-E2F2-473E-BB32-ECD3F58B6DB2}"/>
              </a:ext>
            </a:extLst>
          </p:cNvPr>
          <p:cNvSpPr/>
          <p:nvPr/>
        </p:nvSpPr>
        <p:spPr>
          <a:xfrm>
            <a:off x="679374" y="2034100"/>
            <a:ext cx="7785251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sz="4000" b="1" kern="1200" dirty="0" err="1">
                <a:ln w="900" cmpd="sng">
                  <a:solidFill>
                    <a:srgbClr val="FFFF00">
                      <a:alpha val="55000"/>
                    </a:srgbClr>
                  </a:solidFill>
                  <a:prstDash val="solid"/>
                </a:ln>
                <a:solidFill>
                  <a:srgbClr val="0000FF"/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Arial" charset="0"/>
                <a:ea typeface="+mn-ea"/>
                <a:cs typeface="Arial" charset="0"/>
              </a:rPr>
              <a:t>Bài</a:t>
            </a:r>
            <a:r>
              <a:rPr lang="en-US" sz="4000" b="1" kern="1200" dirty="0">
                <a:ln w="900" cmpd="sng">
                  <a:solidFill>
                    <a:srgbClr val="FFFF00">
                      <a:alpha val="55000"/>
                    </a:srgbClr>
                  </a:solidFill>
                  <a:prstDash val="solid"/>
                </a:ln>
                <a:solidFill>
                  <a:srgbClr val="0000FF"/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Arial" charset="0"/>
                <a:ea typeface="+mn-ea"/>
                <a:cs typeface="Arial" charset="0"/>
              </a:rPr>
              <a:t> 7. </a:t>
            </a:r>
            <a:r>
              <a:rPr lang="en-US" sz="4000" b="1" kern="1200" dirty="0" err="1">
                <a:ln w="900" cmpd="sng">
                  <a:solidFill>
                    <a:srgbClr val="FFFF00">
                      <a:alpha val="55000"/>
                    </a:srgbClr>
                  </a:solidFill>
                  <a:prstDash val="solid"/>
                </a:ln>
                <a:solidFill>
                  <a:srgbClr val="FF0066"/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Arial" charset="0"/>
                <a:ea typeface="+mn-ea"/>
                <a:cs typeface="Arial" charset="0"/>
              </a:rPr>
              <a:t>Tại</a:t>
            </a:r>
            <a:r>
              <a:rPr lang="en-US" sz="4000" b="1" kern="1200" dirty="0">
                <a:ln w="900" cmpd="sng">
                  <a:solidFill>
                    <a:srgbClr val="FFFF00">
                      <a:alpha val="55000"/>
                    </a:srgbClr>
                  </a:solidFill>
                  <a:prstDash val="solid"/>
                </a:ln>
                <a:solidFill>
                  <a:srgbClr val="FF0066"/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Arial" charset="0"/>
                <a:ea typeface="+mn-ea"/>
                <a:cs typeface="Arial" charset="0"/>
              </a:rPr>
              <a:t> </a:t>
            </a:r>
            <a:r>
              <a:rPr lang="en-US" sz="4000" b="1" kern="1200" dirty="0" err="1">
                <a:ln w="900" cmpd="sng">
                  <a:solidFill>
                    <a:srgbClr val="FFFF00">
                      <a:alpha val="55000"/>
                    </a:srgbClr>
                  </a:solidFill>
                  <a:prstDash val="solid"/>
                </a:ln>
                <a:solidFill>
                  <a:srgbClr val="FF0066"/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Arial" charset="0"/>
                <a:ea typeface="+mn-ea"/>
                <a:cs typeface="Arial" charset="0"/>
              </a:rPr>
              <a:t>sao</a:t>
            </a:r>
            <a:r>
              <a:rPr lang="en-US" sz="4000" b="1" kern="1200" dirty="0">
                <a:ln w="900" cmpd="sng">
                  <a:solidFill>
                    <a:srgbClr val="FFFF00">
                      <a:alpha val="55000"/>
                    </a:srgbClr>
                  </a:solidFill>
                  <a:prstDash val="solid"/>
                </a:ln>
                <a:solidFill>
                  <a:srgbClr val="FF0066"/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Arial" charset="0"/>
                <a:ea typeface="+mn-ea"/>
                <a:cs typeface="Arial" charset="0"/>
              </a:rPr>
              <a:t> </a:t>
            </a:r>
            <a:r>
              <a:rPr lang="en-US" sz="4000" b="1" kern="1200" dirty="0" err="1">
                <a:ln w="900" cmpd="sng">
                  <a:solidFill>
                    <a:srgbClr val="FFFF00">
                      <a:alpha val="55000"/>
                    </a:srgbClr>
                  </a:solidFill>
                  <a:prstDash val="solid"/>
                </a:ln>
                <a:solidFill>
                  <a:srgbClr val="FF0066"/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Arial" charset="0"/>
                <a:ea typeface="+mn-ea"/>
                <a:cs typeface="Arial" charset="0"/>
              </a:rPr>
              <a:t>cần</a:t>
            </a:r>
            <a:r>
              <a:rPr lang="en-US" sz="4000" b="1" kern="1200" dirty="0">
                <a:ln w="900" cmpd="sng">
                  <a:solidFill>
                    <a:srgbClr val="FFFF00">
                      <a:alpha val="55000"/>
                    </a:srgbClr>
                  </a:solidFill>
                  <a:prstDash val="solid"/>
                </a:ln>
                <a:solidFill>
                  <a:srgbClr val="FF0066"/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Arial" charset="0"/>
                <a:ea typeface="+mn-ea"/>
                <a:cs typeface="Arial" charset="0"/>
              </a:rPr>
              <a:t> </a:t>
            </a:r>
            <a:r>
              <a:rPr lang="en-US" sz="4000" b="1" kern="1200" dirty="0" err="1">
                <a:ln w="900" cmpd="sng">
                  <a:solidFill>
                    <a:srgbClr val="FFFF00">
                      <a:alpha val="55000"/>
                    </a:srgbClr>
                  </a:solidFill>
                  <a:prstDash val="solid"/>
                </a:ln>
                <a:solidFill>
                  <a:srgbClr val="FF0066"/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Arial" charset="0"/>
                <a:ea typeface="+mn-ea"/>
                <a:cs typeface="Arial" charset="0"/>
              </a:rPr>
              <a:t>ăn</a:t>
            </a:r>
            <a:r>
              <a:rPr lang="en-US" sz="4000" b="1" kern="1200" dirty="0">
                <a:ln w="900" cmpd="sng">
                  <a:solidFill>
                    <a:srgbClr val="FFFF00">
                      <a:alpha val="55000"/>
                    </a:srgbClr>
                  </a:solidFill>
                  <a:prstDash val="solid"/>
                </a:ln>
                <a:solidFill>
                  <a:srgbClr val="FF0066"/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Arial" charset="0"/>
                <a:ea typeface="+mn-ea"/>
                <a:cs typeface="Arial" charset="0"/>
              </a:rPr>
              <a:t> </a:t>
            </a:r>
            <a:r>
              <a:rPr lang="en-US" sz="4000" b="1" kern="1200" dirty="0" err="1">
                <a:ln w="900" cmpd="sng">
                  <a:solidFill>
                    <a:srgbClr val="FFFF00">
                      <a:alpha val="55000"/>
                    </a:srgbClr>
                  </a:solidFill>
                  <a:prstDash val="solid"/>
                </a:ln>
                <a:solidFill>
                  <a:srgbClr val="FF0066"/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Arial" charset="0"/>
                <a:ea typeface="+mn-ea"/>
                <a:cs typeface="Arial" charset="0"/>
              </a:rPr>
              <a:t>phối</a:t>
            </a:r>
            <a:r>
              <a:rPr lang="en-US" sz="4000" b="1" kern="1200" dirty="0">
                <a:ln w="900" cmpd="sng">
                  <a:solidFill>
                    <a:srgbClr val="FFFF00">
                      <a:alpha val="55000"/>
                    </a:srgbClr>
                  </a:solidFill>
                  <a:prstDash val="solid"/>
                </a:ln>
                <a:solidFill>
                  <a:srgbClr val="FF0066"/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Arial" charset="0"/>
                <a:ea typeface="+mn-ea"/>
                <a:cs typeface="Arial" charset="0"/>
              </a:rPr>
              <a:t> </a:t>
            </a:r>
            <a:r>
              <a:rPr lang="en-US" sz="4000" b="1" kern="1200" dirty="0" err="1">
                <a:ln w="900" cmpd="sng">
                  <a:solidFill>
                    <a:srgbClr val="FFFF00">
                      <a:alpha val="55000"/>
                    </a:srgbClr>
                  </a:solidFill>
                  <a:prstDash val="solid"/>
                </a:ln>
                <a:solidFill>
                  <a:srgbClr val="FF0066"/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Arial" charset="0"/>
                <a:ea typeface="+mn-ea"/>
                <a:cs typeface="Arial" charset="0"/>
              </a:rPr>
              <a:t>hợp</a:t>
            </a:r>
            <a:r>
              <a:rPr lang="en-US" sz="4000" b="1" kern="1200" dirty="0">
                <a:ln w="900" cmpd="sng">
                  <a:solidFill>
                    <a:srgbClr val="FFFF00">
                      <a:alpha val="55000"/>
                    </a:srgbClr>
                  </a:solidFill>
                  <a:prstDash val="solid"/>
                </a:ln>
                <a:solidFill>
                  <a:srgbClr val="FF0066"/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Arial" charset="0"/>
                <a:ea typeface="+mn-ea"/>
                <a:cs typeface="Arial" charset="0"/>
              </a:rPr>
              <a:t> </a:t>
            </a:r>
            <a:r>
              <a:rPr lang="en-US" sz="4000" b="1" kern="1200" dirty="0" err="1">
                <a:ln w="900" cmpd="sng">
                  <a:solidFill>
                    <a:srgbClr val="FFFF00">
                      <a:alpha val="55000"/>
                    </a:srgbClr>
                  </a:solidFill>
                  <a:prstDash val="solid"/>
                </a:ln>
                <a:solidFill>
                  <a:srgbClr val="FF0066"/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Arial" charset="0"/>
                <a:ea typeface="+mn-ea"/>
                <a:cs typeface="Arial" charset="0"/>
              </a:rPr>
              <a:t>nhiều</a:t>
            </a:r>
            <a:r>
              <a:rPr lang="en-US" sz="4000" b="1" kern="1200" dirty="0">
                <a:ln w="900" cmpd="sng">
                  <a:solidFill>
                    <a:srgbClr val="FFFF00">
                      <a:alpha val="55000"/>
                    </a:srgbClr>
                  </a:solidFill>
                  <a:prstDash val="solid"/>
                </a:ln>
                <a:solidFill>
                  <a:srgbClr val="FF0066"/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Arial" charset="0"/>
                <a:ea typeface="+mn-ea"/>
                <a:cs typeface="Arial" charset="0"/>
              </a:rPr>
              <a:t> </a:t>
            </a:r>
            <a:r>
              <a:rPr lang="en-US" sz="4000" b="1" kern="1200" dirty="0" err="1">
                <a:ln w="900" cmpd="sng">
                  <a:solidFill>
                    <a:srgbClr val="FFFF00">
                      <a:alpha val="55000"/>
                    </a:srgbClr>
                  </a:solidFill>
                  <a:prstDash val="solid"/>
                </a:ln>
                <a:solidFill>
                  <a:srgbClr val="FF0066"/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Arial" charset="0"/>
                <a:ea typeface="+mn-ea"/>
                <a:cs typeface="Arial" charset="0"/>
              </a:rPr>
              <a:t>loại</a:t>
            </a:r>
            <a:r>
              <a:rPr lang="en-US" sz="4000" b="1" kern="1200" dirty="0">
                <a:ln w="900" cmpd="sng">
                  <a:solidFill>
                    <a:srgbClr val="FFFF00">
                      <a:alpha val="55000"/>
                    </a:srgbClr>
                  </a:solidFill>
                  <a:prstDash val="solid"/>
                </a:ln>
                <a:solidFill>
                  <a:srgbClr val="FF0066"/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Arial" charset="0"/>
                <a:ea typeface="+mn-ea"/>
                <a:cs typeface="Arial" charset="0"/>
              </a:rPr>
              <a:t> </a:t>
            </a:r>
            <a:r>
              <a:rPr lang="en-US" sz="4000" b="1" kern="1200" dirty="0" err="1">
                <a:ln w="900" cmpd="sng">
                  <a:solidFill>
                    <a:srgbClr val="FFFF00">
                      <a:alpha val="55000"/>
                    </a:srgbClr>
                  </a:solidFill>
                  <a:prstDash val="solid"/>
                </a:ln>
                <a:solidFill>
                  <a:srgbClr val="FF0066"/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Arial" charset="0"/>
                <a:ea typeface="+mn-ea"/>
                <a:cs typeface="Arial" charset="0"/>
              </a:rPr>
              <a:t>thức</a:t>
            </a:r>
            <a:r>
              <a:rPr lang="en-US" sz="4000" b="1" kern="1200" dirty="0">
                <a:ln w="900" cmpd="sng">
                  <a:solidFill>
                    <a:srgbClr val="FFFF00">
                      <a:alpha val="55000"/>
                    </a:srgbClr>
                  </a:solidFill>
                  <a:prstDash val="solid"/>
                </a:ln>
                <a:solidFill>
                  <a:srgbClr val="FF0066"/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Arial" charset="0"/>
                <a:ea typeface="+mn-ea"/>
                <a:cs typeface="Arial" charset="0"/>
              </a:rPr>
              <a:t> </a:t>
            </a:r>
            <a:r>
              <a:rPr lang="en-US" sz="4000" b="1" kern="1200" dirty="0" err="1">
                <a:ln w="900" cmpd="sng">
                  <a:solidFill>
                    <a:srgbClr val="FFFF00">
                      <a:alpha val="55000"/>
                    </a:srgbClr>
                  </a:solidFill>
                  <a:prstDash val="solid"/>
                </a:ln>
                <a:solidFill>
                  <a:srgbClr val="FF0066"/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Arial" charset="0"/>
                <a:ea typeface="+mn-ea"/>
                <a:cs typeface="Arial" charset="0"/>
              </a:rPr>
              <a:t>ăn</a:t>
            </a:r>
            <a:r>
              <a:rPr lang="en-US" sz="4000" b="1" kern="1200" dirty="0">
                <a:ln w="900" cmpd="sng">
                  <a:solidFill>
                    <a:srgbClr val="FFFF00">
                      <a:alpha val="55000"/>
                    </a:srgbClr>
                  </a:solidFill>
                  <a:prstDash val="solid"/>
                </a:ln>
                <a:solidFill>
                  <a:srgbClr val="FF0066"/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Arial" charset="0"/>
                <a:ea typeface="+mn-ea"/>
                <a:cs typeface="Arial" charset="0"/>
              </a:rPr>
              <a:t>?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scan0085">
            <a:extLst>
              <a:ext uri="{FF2B5EF4-FFF2-40B4-BE49-F238E27FC236}">
                <a16:creationId xmlns:a16="http://schemas.microsoft.com/office/drawing/2014/main" id="{FE6C646B-0717-4C6A-A84C-02B60D236D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18747" y="0"/>
            <a:ext cx="51054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3"/>
          <p:cNvSpPr txBox="1">
            <a:spLocks noChangeArrowheads="1"/>
          </p:cNvSpPr>
          <p:nvPr/>
        </p:nvSpPr>
        <p:spPr bwMode="auto">
          <a:xfrm>
            <a:off x="1600200" y="2114550"/>
            <a:ext cx="565785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defTabSz="685800" eaLnBrk="1" fontAlgn="base" hangingPunct="1">
              <a:spcBef>
                <a:spcPct val="50000"/>
              </a:spcBef>
              <a:spcAft>
                <a:spcPct val="0"/>
              </a:spcAft>
              <a:buClrTx/>
              <a:buNone/>
            </a:pPr>
            <a:endParaRPr lang="en-US" altLang="en-US" sz="1350" kern="1200">
              <a:solidFill>
                <a:prstClr val="black"/>
              </a:solidFill>
              <a:latin typeface=".VnTime" charset="0"/>
              <a:cs typeface="Arial" charset="0"/>
            </a:endParaRPr>
          </a:p>
        </p:txBody>
      </p:sp>
      <p:sp>
        <p:nvSpPr>
          <p:cNvPr id="59400" name="Text Box 8"/>
          <p:cNvSpPr txBox="1">
            <a:spLocks noChangeArrowheads="1"/>
          </p:cNvSpPr>
          <p:nvPr/>
        </p:nvSpPr>
        <p:spPr bwMode="auto">
          <a:xfrm>
            <a:off x="5331618" y="143724"/>
            <a:ext cx="3812382" cy="507831"/>
          </a:xfrm>
          <a:prstGeom prst="rect">
            <a:avLst/>
          </a:prstGeom>
          <a:solidFill>
            <a:srgbClr val="FFFF99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vi-VN" altLang="en-US" sz="1350" b="1" kern="1200" dirty="0">
                <a:solidFill>
                  <a:prstClr val="black"/>
                </a:solidFill>
                <a:latin typeface="Arial" charset="0"/>
                <a:cs typeface="Arial" charset="0"/>
              </a:rPr>
              <a:t>THÁP DINH DƯỠNG CÂN ĐỐI TRUNG BÌNH CHO MỘT NGƯỜI TRONG MỘT THÁNG</a:t>
            </a:r>
          </a:p>
        </p:txBody>
      </p:sp>
      <p:sp>
        <p:nvSpPr>
          <p:cNvPr id="59444" name="Text Box 52"/>
          <p:cNvSpPr txBox="1">
            <a:spLocks noChangeArrowheads="1"/>
          </p:cNvSpPr>
          <p:nvPr/>
        </p:nvSpPr>
        <p:spPr bwMode="auto">
          <a:xfrm>
            <a:off x="5542084" y="1373009"/>
            <a:ext cx="3420026" cy="2534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defTabSz="685800" eaLnBrk="1" fontAlgn="base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None/>
            </a:pPr>
            <a:r>
              <a:rPr lang="en-US" altLang="en-US" sz="1800" b="1" kern="1200" dirty="0" err="1">
                <a:solidFill>
                  <a:srgbClr val="0000FF"/>
                </a:solidFill>
                <a:latin typeface="Arial" charset="0"/>
                <a:cs typeface="Arial" charset="0"/>
              </a:rPr>
              <a:t>Dựa</a:t>
            </a:r>
            <a:r>
              <a:rPr lang="en-US" altLang="en-US" sz="1800" b="1" kern="12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Arial" charset="0"/>
                <a:cs typeface="Arial" charset="0"/>
              </a:rPr>
              <a:t>vào</a:t>
            </a:r>
            <a:r>
              <a:rPr lang="en-US" altLang="en-US" sz="1800" b="1" kern="12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Arial" charset="0"/>
                <a:cs typeface="Arial" charset="0"/>
              </a:rPr>
              <a:t>sách</a:t>
            </a:r>
            <a:r>
              <a:rPr lang="en-US" altLang="en-US" sz="1800" b="1" kern="12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Arial" charset="0"/>
                <a:cs typeface="Arial" charset="0"/>
              </a:rPr>
              <a:t>giáo</a:t>
            </a:r>
            <a:r>
              <a:rPr lang="en-US" altLang="en-US" sz="1800" b="1" kern="1200" dirty="0">
                <a:solidFill>
                  <a:srgbClr val="0000FF"/>
                </a:solidFill>
                <a:latin typeface="Arial" charset="0"/>
                <a:cs typeface="Arial" charset="0"/>
              </a:rPr>
              <a:t> khoa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Arial" charset="0"/>
                <a:cs typeface="Arial" charset="0"/>
              </a:rPr>
              <a:t>em</a:t>
            </a:r>
            <a:r>
              <a:rPr lang="en-US" altLang="en-US" sz="1800" b="1" kern="12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Arial" charset="0"/>
                <a:cs typeface="Arial" charset="0"/>
              </a:rPr>
              <a:t>hãy</a:t>
            </a:r>
            <a:r>
              <a:rPr lang="en-US" altLang="en-US" sz="1800" b="1" kern="12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Arial" charset="0"/>
                <a:cs typeface="Arial" charset="0"/>
              </a:rPr>
              <a:t>viết</a:t>
            </a:r>
            <a:r>
              <a:rPr lang="en-US" altLang="en-US" sz="1800" b="1" kern="12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Arial" charset="0"/>
                <a:cs typeface="Arial" charset="0"/>
              </a:rPr>
              <a:t>các</a:t>
            </a:r>
            <a:r>
              <a:rPr lang="en-US" altLang="en-US" sz="1800" b="1" kern="12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Arial" charset="0"/>
                <a:cs typeface="Arial" charset="0"/>
              </a:rPr>
              <a:t>từ</a:t>
            </a:r>
            <a:r>
              <a:rPr lang="en-US" altLang="en-US" sz="1800" b="1" kern="1200" dirty="0">
                <a:solidFill>
                  <a:srgbClr val="0000FF"/>
                </a:solidFill>
                <a:latin typeface="Arial" charset="0"/>
                <a:cs typeface="Arial" charset="0"/>
              </a:rPr>
              <a:t> : </a:t>
            </a:r>
            <a:r>
              <a:rPr lang="en-US" altLang="en-US" sz="1800" b="1" kern="1200" dirty="0" err="1">
                <a:solidFill>
                  <a:srgbClr val="FF0000"/>
                </a:solidFill>
                <a:latin typeface="Arial" charset="0"/>
                <a:cs typeface="Arial" charset="0"/>
              </a:rPr>
              <a:t>Ăn</a:t>
            </a:r>
            <a:r>
              <a:rPr lang="en-US" altLang="en-US" sz="1800" b="1" kern="1200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1800" b="1" kern="1200" dirty="0" err="1">
                <a:solidFill>
                  <a:srgbClr val="FF0000"/>
                </a:solidFill>
                <a:latin typeface="Arial" charset="0"/>
                <a:cs typeface="Arial" charset="0"/>
              </a:rPr>
              <a:t>đủ</a:t>
            </a:r>
            <a:r>
              <a:rPr lang="en-US" altLang="en-US" sz="1800" b="1" kern="1200" dirty="0">
                <a:solidFill>
                  <a:srgbClr val="FF0000"/>
                </a:solidFill>
                <a:latin typeface="Arial" charset="0"/>
                <a:cs typeface="Arial" charset="0"/>
              </a:rPr>
              <a:t>, </a:t>
            </a:r>
            <a:r>
              <a:rPr lang="en-US" altLang="en-US" sz="1800" b="1" kern="1200" dirty="0" err="1">
                <a:solidFill>
                  <a:srgbClr val="FF0000"/>
                </a:solidFill>
                <a:latin typeface="Arial" charset="0"/>
                <a:cs typeface="Arial" charset="0"/>
              </a:rPr>
              <a:t>Ăn</a:t>
            </a:r>
            <a:r>
              <a:rPr lang="en-US" altLang="en-US" sz="1800" b="1" kern="1200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1800" b="1" kern="1200" dirty="0" err="1">
                <a:solidFill>
                  <a:srgbClr val="FF0000"/>
                </a:solidFill>
                <a:latin typeface="Arial" charset="0"/>
                <a:cs typeface="Arial" charset="0"/>
              </a:rPr>
              <a:t>vừa</a:t>
            </a:r>
            <a:r>
              <a:rPr lang="en-US" altLang="en-US" sz="1800" b="1" kern="1200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1800" b="1" kern="1200" dirty="0" err="1">
                <a:solidFill>
                  <a:srgbClr val="FF0000"/>
                </a:solidFill>
                <a:latin typeface="Arial" charset="0"/>
                <a:cs typeface="Arial" charset="0"/>
              </a:rPr>
              <a:t>phải</a:t>
            </a:r>
            <a:r>
              <a:rPr lang="en-US" altLang="en-US" sz="1800" b="1" kern="1200" dirty="0">
                <a:solidFill>
                  <a:srgbClr val="FF0000"/>
                </a:solidFill>
                <a:latin typeface="Arial" charset="0"/>
                <a:cs typeface="Arial" charset="0"/>
              </a:rPr>
              <a:t>, </a:t>
            </a:r>
            <a:r>
              <a:rPr lang="en-US" altLang="en-US" sz="1800" b="1" kern="1200" dirty="0" err="1">
                <a:solidFill>
                  <a:srgbClr val="FF0000"/>
                </a:solidFill>
                <a:latin typeface="Arial" charset="0"/>
                <a:cs typeface="Arial" charset="0"/>
              </a:rPr>
              <a:t>Ăn</a:t>
            </a:r>
            <a:r>
              <a:rPr lang="en-US" altLang="en-US" sz="1800" b="1" kern="1200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1800" b="1" kern="1200" dirty="0" err="1">
                <a:solidFill>
                  <a:srgbClr val="FF0000"/>
                </a:solidFill>
                <a:latin typeface="Arial" charset="0"/>
                <a:cs typeface="Arial" charset="0"/>
              </a:rPr>
              <a:t>có</a:t>
            </a:r>
            <a:r>
              <a:rPr lang="en-US" altLang="en-US" sz="1800" b="1" kern="1200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1800" b="1" kern="1200" dirty="0" err="1">
                <a:solidFill>
                  <a:srgbClr val="FF0000"/>
                </a:solidFill>
                <a:latin typeface="Arial" charset="0"/>
                <a:cs typeface="Arial" charset="0"/>
              </a:rPr>
              <a:t>mức</a:t>
            </a:r>
            <a:r>
              <a:rPr lang="en-US" altLang="en-US" sz="1800" b="1" kern="1200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1800" b="1" kern="1200" dirty="0" err="1">
                <a:solidFill>
                  <a:srgbClr val="FF0000"/>
                </a:solidFill>
                <a:latin typeface="Arial" charset="0"/>
                <a:cs typeface="Arial" charset="0"/>
              </a:rPr>
              <a:t>độ</a:t>
            </a:r>
            <a:r>
              <a:rPr lang="en-US" altLang="en-US" sz="1800" b="1" kern="1200" dirty="0">
                <a:solidFill>
                  <a:srgbClr val="FF0000"/>
                </a:solidFill>
                <a:latin typeface="Arial" charset="0"/>
                <a:cs typeface="Arial" charset="0"/>
              </a:rPr>
              <a:t>, </a:t>
            </a:r>
            <a:r>
              <a:rPr lang="en-US" altLang="en-US" sz="1800" b="1" kern="1200" dirty="0" err="1">
                <a:solidFill>
                  <a:srgbClr val="FF0000"/>
                </a:solidFill>
                <a:latin typeface="Arial" charset="0"/>
                <a:cs typeface="Arial" charset="0"/>
              </a:rPr>
              <a:t>Ăn</a:t>
            </a:r>
            <a:r>
              <a:rPr lang="en-US" altLang="en-US" sz="1800" b="1" kern="1200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1800" b="1" kern="1200" dirty="0" err="1">
                <a:solidFill>
                  <a:srgbClr val="FF0000"/>
                </a:solidFill>
                <a:latin typeface="Arial" charset="0"/>
                <a:cs typeface="Arial" charset="0"/>
              </a:rPr>
              <a:t>ít</a:t>
            </a:r>
            <a:r>
              <a:rPr lang="en-US" altLang="en-US" sz="1800" b="1" kern="1200" dirty="0">
                <a:solidFill>
                  <a:srgbClr val="FF0000"/>
                </a:solidFill>
                <a:latin typeface="Arial" charset="0"/>
                <a:cs typeface="Arial" charset="0"/>
              </a:rPr>
              <a:t>, </a:t>
            </a:r>
            <a:r>
              <a:rPr lang="en-US" altLang="en-US" sz="1800" b="1" kern="1200" dirty="0" err="1">
                <a:solidFill>
                  <a:srgbClr val="FF0000"/>
                </a:solidFill>
                <a:latin typeface="Arial" charset="0"/>
                <a:cs typeface="Arial" charset="0"/>
              </a:rPr>
              <a:t>Ăn</a:t>
            </a:r>
            <a:r>
              <a:rPr lang="en-US" altLang="en-US" sz="1800" b="1" kern="1200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1800" b="1" kern="1200" dirty="0" err="1">
                <a:solidFill>
                  <a:srgbClr val="FF0000"/>
                </a:solidFill>
                <a:latin typeface="Arial" charset="0"/>
                <a:cs typeface="Arial" charset="0"/>
              </a:rPr>
              <a:t>hạn</a:t>
            </a:r>
            <a:r>
              <a:rPr lang="en-US" altLang="en-US" sz="1800" b="1" kern="1200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1800" b="1" kern="1200" dirty="0" err="1">
                <a:solidFill>
                  <a:srgbClr val="FF0000"/>
                </a:solidFill>
                <a:latin typeface="Arial" charset="0"/>
                <a:cs typeface="Arial" charset="0"/>
              </a:rPr>
              <a:t>chế</a:t>
            </a:r>
            <a:r>
              <a:rPr lang="en-US" altLang="en-US" sz="1800" b="1" kern="1200" dirty="0">
                <a:solidFill>
                  <a:srgbClr val="0000FF"/>
                </a:solidFill>
                <a:latin typeface="Arial" charset="0"/>
                <a:cs typeface="Arial" charset="0"/>
              </a:rPr>
              <a:t>.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Arial" charset="0"/>
                <a:cs typeface="Arial" charset="0"/>
              </a:rPr>
              <a:t>Vào</a:t>
            </a:r>
            <a:r>
              <a:rPr lang="en-US" altLang="en-US" sz="1800" b="1" kern="1200" dirty="0">
                <a:solidFill>
                  <a:srgbClr val="0000FF"/>
                </a:solidFill>
                <a:latin typeface="Arial" charset="0"/>
                <a:cs typeface="Arial" charset="0"/>
              </a:rPr>
              <a:t> ô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Arial" charset="0"/>
                <a:cs typeface="Arial" charset="0"/>
              </a:rPr>
              <a:t>trống</a:t>
            </a:r>
            <a:r>
              <a:rPr lang="en-US" altLang="en-US" sz="1800" b="1" kern="12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Arial" charset="0"/>
                <a:cs typeface="Arial" charset="0"/>
              </a:rPr>
              <a:t>theo</a:t>
            </a:r>
            <a:r>
              <a:rPr lang="en-US" altLang="en-US" sz="1800" b="1" kern="12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Arial" charset="0"/>
                <a:cs typeface="Arial" charset="0"/>
              </a:rPr>
              <a:t>tên</a:t>
            </a:r>
            <a:r>
              <a:rPr lang="en-US" altLang="en-US" sz="1800" b="1" kern="12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1800" b="1" kern="12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Arial" charset="0"/>
                <a:cs typeface="Arial" charset="0"/>
              </a:rPr>
              <a:t>thức</a:t>
            </a:r>
            <a:r>
              <a:rPr lang="en-US" altLang="en-US" sz="1800" b="1" kern="12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Arial" charset="0"/>
                <a:cs typeface="Arial" charset="0"/>
              </a:rPr>
              <a:t>ăn</a:t>
            </a:r>
            <a:r>
              <a:rPr lang="en-US" altLang="en-US" sz="1800" b="1" kern="12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Arial" charset="0"/>
                <a:cs typeface="Arial" charset="0"/>
              </a:rPr>
              <a:t>thích</a:t>
            </a:r>
            <a:r>
              <a:rPr lang="en-US" altLang="en-US" sz="1800" b="1" kern="12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1800" b="1" kern="1200" dirty="0" err="1">
                <a:solidFill>
                  <a:srgbClr val="0000FF"/>
                </a:solidFill>
                <a:latin typeface="Arial" charset="0"/>
                <a:cs typeface="Arial" charset="0"/>
              </a:rPr>
              <a:t>hợp</a:t>
            </a:r>
            <a:r>
              <a:rPr lang="en-US" altLang="en-US" sz="1800" b="1" kern="1200" dirty="0">
                <a:solidFill>
                  <a:srgbClr val="0000FF"/>
                </a:solidFill>
                <a:latin typeface="Arial" charset="0"/>
                <a:cs typeface="Arial" charset="0"/>
              </a:rPr>
              <a:t>:</a:t>
            </a:r>
          </a:p>
        </p:txBody>
      </p:sp>
      <p:pic>
        <p:nvPicPr>
          <p:cNvPr id="11270" name="Picture 3" descr="N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143000" y="5086350"/>
            <a:ext cx="6858000" cy="64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7" descr="14"/>
          <p:cNvPicPr>
            <a:picLocks noChangeAspect="1" noChangeArrowheads="1"/>
          </p:cNvPicPr>
          <p:nvPr/>
        </p:nvPicPr>
        <p:blipFill>
          <a:blip r:embed="rId5">
            <a:lum bright="-18000"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0"/>
            <a:ext cx="4162425" cy="51435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2" name="Line 17"/>
          <p:cNvSpPr>
            <a:spLocks noChangeShapeType="1"/>
          </p:cNvSpPr>
          <p:nvPr/>
        </p:nvSpPr>
        <p:spPr bwMode="auto">
          <a:xfrm>
            <a:off x="1143000" y="825104"/>
            <a:ext cx="1795463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sz="1350" kern="12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1273" name="Line 18"/>
          <p:cNvSpPr>
            <a:spLocks noChangeShapeType="1"/>
          </p:cNvSpPr>
          <p:nvPr/>
        </p:nvSpPr>
        <p:spPr bwMode="auto">
          <a:xfrm>
            <a:off x="1143001" y="1460897"/>
            <a:ext cx="1584722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sz="1350" kern="12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1274" name="Line 19"/>
          <p:cNvSpPr>
            <a:spLocks noChangeShapeType="1"/>
          </p:cNvSpPr>
          <p:nvPr/>
        </p:nvSpPr>
        <p:spPr bwMode="auto">
          <a:xfrm>
            <a:off x="1143000" y="2032397"/>
            <a:ext cx="1425179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sz="1350" kern="12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1275" name="Line 20"/>
          <p:cNvSpPr>
            <a:spLocks noChangeShapeType="1"/>
          </p:cNvSpPr>
          <p:nvPr/>
        </p:nvSpPr>
        <p:spPr bwMode="auto">
          <a:xfrm>
            <a:off x="1143000" y="2667000"/>
            <a:ext cx="1268016" cy="1191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sz="1350" kern="12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1276" name="Line 21"/>
          <p:cNvSpPr>
            <a:spLocks noChangeShapeType="1"/>
          </p:cNvSpPr>
          <p:nvPr/>
        </p:nvSpPr>
        <p:spPr bwMode="auto">
          <a:xfrm flipV="1">
            <a:off x="1143000" y="3343276"/>
            <a:ext cx="1056085" cy="22622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sz="1350" kern="12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1277" name="Line 22"/>
          <p:cNvSpPr>
            <a:spLocks noChangeShapeType="1"/>
          </p:cNvSpPr>
          <p:nvPr/>
        </p:nvSpPr>
        <p:spPr bwMode="auto">
          <a:xfrm flipV="1">
            <a:off x="1143000" y="3975498"/>
            <a:ext cx="857250" cy="25003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sz="1350" kern="12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1278" name="Line 23"/>
          <p:cNvSpPr>
            <a:spLocks noChangeShapeType="1"/>
          </p:cNvSpPr>
          <p:nvPr/>
        </p:nvSpPr>
        <p:spPr bwMode="auto">
          <a:xfrm>
            <a:off x="1143000" y="4743450"/>
            <a:ext cx="633413" cy="14288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sz="1350" kern="12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1279" name="Rectangle 34"/>
          <p:cNvSpPr>
            <a:spLocks noChangeArrowheads="1"/>
          </p:cNvSpPr>
          <p:nvPr/>
        </p:nvSpPr>
        <p:spPr bwMode="auto">
          <a:xfrm>
            <a:off x="1143000" y="4432698"/>
            <a:ext cx="633413" cy="253603"/>
          </a:xfrm>
          <a:prstGeom prst="rect">
            <a:avLst/>
          </a:prstGeom>
          <a:solidFill>
            <a:srgbClr val="00FFFF"/>
          </a:solidFill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en-US" sz="1350" kern="12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1280" name="Rectangle 35"/>
          <p:cNvSpPr>
            <a:spLocks noChangeArrowheads="1"/>
          </p:cNvSpPr>
          <p:nvPr/>
        </p:nvSpPr>
        <p:spPr bwMode="auto">
          <a:xfrm>
            <a:off x="1143000" y="3689748"/>
            <a:ext cx="686991" cy="253603"/>
          </a:xfrm>
          <a:prstGeom prst="rect">
            <a:avLst/>
          </a:prstGeom>
          <a:solidFill>
            <a:srgbClr val="00FFFF"/>
          </a:solidFill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en-US" sz="1350" kern="12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1281" name="Rectangle 36"/>
          <p:cNvSpPr>
            <a:spLocks noChangeArrowheads="1"/>
          </p:cNvSpPr>
          <p:nvPr/>
        </p:nvSpPr>
        <p:spPr bwMode="auto">
          <a:xfrm>
            <a:off x="1143000" y="3028950"/>
            <a:ext cx="857250" cy="253604"/>
          </a:xfrm>
          <a:prstGeom prst="rect">
            <a:avLst/>
          </a:prstGeom>
          <a:solidFill>
            <a:srgbClr val="00FFFF"/>
          </a:solidFill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en-US" sz="1350" kern="12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1282" name="Rectangle 37"/>
          <p:cNvSpPr>
            <a:spLocks noChangeArrowheads="1"/>
          </p:cNvSpPr>
          <p:nvPr/>
        </p:nvSpPr>
        <p:spPr bwMode="auto">
          <a:xfrm>
            <a:off x="1143000" y="2349104"/>
            <a:ext cx="1085850" cy="254794"/>
          </a:xfrm>
          <a:prstGeom prst="rect">
            <a:avLst/>
          </a:prstGeom>
          <a:solidFill>
            <a:srgbClr val="00FFFF"/>
          </a:solidFill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en-US" sz="1350" kern="12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1283" name="Rectangle 38"/>
          <p:cNvSpPr>
            <a:spLocks noChangeArrowheads="1"/>
          </p:cNvSpPr>
          <p:nvPr/>
        </p:nvSpPr>
        <p:spPr bwMode="auto">
          <a:xfrm>
            <a:off x="1143000" y="1714500"/>
            <a:ext cx="1200150" cy="253604"/>
          </a:xfrm>
          <a:prstGeom prst="rect">
            <a:avLst/>
          </a:prstGeom>
          <a:solidFill>
            <a:srgbClr val="00FFFF"/>
          </a:solidFill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en-US" sz="1350" kern="12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1284" name="Rectangle 39"/>
          <p:cNvSpPr>
            <a:spLocks noChangeArrowheads="1"/>
          </p:cNvSpPr>
          <p:nvPr/>
        </p:nvSpPr>
        <p:spPr bwMode="auto">
          <a:xfrm>
            <a:off x="1143000" y="1143000"/>
            <a:ext cx="1371600" cy="253604"/>
          </a:xfrm>
          <a:prstGeom prst="rect">
            <a:avLst/>
          </a:prstGeom>
          <a:solidFill>
            <a:srgbClr val="00FFFF"/>
          </a:solidFill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en-US" sz="1350" kern="12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1285" name="Rectangle 40"/>
          <p:cNvSpPr>
            <a:spLocks noChangeArrowheads="1"/>
          </p:cNvSpPr>
          <p:nvPr/>
        </p:nvSpPr>
        <p:spPr bwMode="auto">
          <a:xfrm>
            <a:off x="1143000" y="508398"/>
            <a:ext cx="1543050" cy="253603"/>
          </a:xfrm>
          <a:prstGeom prst="rect">
            <a:avLst/>
          </a:prstGeom>
          <a:solidFill>
            <a:srgbClr val="00FFFF"/>
          </a:solidFill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en-US" sz="1350" kern="12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166" name="Text Box 5"/>
          <p:cNvSpPr txBox="1">
            <a:spLocks noChangeArrowheads="1"/>
          </p:cNvSpPr>
          <p:nvPr/>
        </p:nvSpPr>
        <p:spPr bwMode="auto">
          <a:xfrm>
            <a:off x="1543050" y="0"/>
            <a:ext cx="3548063" cy="369332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vi-VN" altLang="en-US" sz="1800" kern="1200">
                <a:solidFill>
                  <a:srgbClr val="C00000"/>
                </a:solidFill>
                <a:latin typeface="Times New Roman" charset="0"/>
                <a:cs typeface="Arial" charset="0"/>
              </a:rPr>
              <a:t>Tìm  hiểu tháp dinh dưỡng cân đối:</a:t>
            </a:r>
          </a:p>
        </p:txBody>
      </p:sp>
      <p:sp>
        <p:nvSpPr>
          <p:cNvPr id="11287" name="Line 43"/>
          <p:cNvSpPr>
            <a:spLocks noChangeShapeType="1"/>
          </p:cNvSpPr>
          <p:nvPr/>
        </p:nvSpPr>
        <p:spPr bwMode="auto">
          <a:xfrm flipH="1" flipV="1">
            <a:off x="3455194" y="766762"/>
            <a:ext cx="1769269" cy="3333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sz="1350" kern="12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1288" name="Line 44"/>
          <p:cNvSpPr>
            <a:spLocks noChangeShapeType="1"/>
          </p:cNvSpPr>
          <p:nvPr/>
        </p:nvSpPr>
        <p:spPr bwMode="auto">
          <a:xfrm flipH="1" flipV="1">
            <a:off x="3637360" y="1453753"/>
            <a:ext cx="1632347" cy="3333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sz="1350" kern="12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1289" name="Line 45"/>
          <p:cNvSpPr>
            <a:spLocks noChangeShapeType="1"/>
          </p:cNvSpPr>
          <p:nvPr/>
        </p:nvSpPr>
        <p:spPr bwMode="auto">
          <a:xfrm flipH="1" flipV="1">
            <a:off x="3908823" y="2000250"/>
            <a:ext cx="1406128" cy="3333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sz="1350" kern="12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1290" name="Line 46"/>
          <p:cNvSpPr>
            <a:spLocks noChangeShapeType="1"/>
          </p:cNvSpPr>
          <p:nvPr/>
        </p:nvSpPr>
        <p:spPr bwMode="auto">
          <a:xfrm flipH="1" flipV="1">
            <a:off x="3999310" y="2694385"/>
            <a:ext cx="1314450" cy="3333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sz="1350" kern="12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1291" name="Line 47"/>
          <p:cNvSpPr>
            <a:spLocks noChangeShapeType="1"/>
          </p:cNvSpPr>
          <p:nvPr/>
        </p:nvSpPr>
        <p:spPr bwMode="auto">
          <a:xfrm flipH="1" flipV="1">
            <a:off x="4181475" y="3371850"/>
            <a:ext cx="113347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sz="1350" kern="12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1292" name="Line 48"/>
          <p:cNvSpPr>
            <a:spLocks noChangeShapeType="1"/>
          </p:cNvSpPr>
          <p:nvPr/>
        </p:nvSpPr>
        <p:spPr bwMode="auto">
          <a:xfrm flipH="1" flipV="1">
            <a:off x="4362450" y="4057650"/>
            <a:ext cx="952500" cy="2738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sz="1350" kern="12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1293" name="Line 49"/>
          <p:cNvSpPr>
            <a:spLocks noChangeShapeType="1"/>
          </p:cNvSpPr>
          <p:nvPr/>
        </p:nvSpPr>
        <p:spPr bwMode="auto">
          <a:xfrm flipH="1" flipV="1">
            <a:off x="4514850" y="4800600"/>
            <a:ext cx="816769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sz="1350" kern="12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59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9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00" grpId="0" animBg="1"/>
      <p:bldP spid="5944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/>
          <p:cNvSpPr txBox="1">
            <a:spLocks noChangeArrowheads="1"/>
          </p:cNvSpPr>
          <p:nvPr/>
        </p:nvSpPr>
        <p:spPr bwMode="auto">
          <a:xfrm>
            <a:off x="7086600" y="1085850"/>
            <a:ext cx="857250" cy="2793072"/>
          </a:xfrm>
          <a:prstGeom prst="rect">
            <a:avLst/>
          </a:prstGeom>
          <a:solidFill>
            <a:srgbClr val="FFFF99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vi-VN" altLang="en-US" sz="1350" b="1" kern="1200">
                <a:solidFill>
                  <a:prstClr val="black"/>
                </a:solidFill>
                <a:latin typeface="Arial" charset="0"/>
                <a:cs typeface="Arial" charset="0"/>
              </a:rPr>
              <a:t>THÁP DINH DƯỠNG CÂN ĐỐI TRUNG BÌNH CHO MỘT NGƯỜI TRONG MỘT THÁNG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1143000" y="2114550"/>
            <a:ext cx="611505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defTabSz="685800" eaLnBrk="1" fontAlgn="base" hangingPunct="1">
              <a:spcBef>
                <a:spcPct val="50000"/>
              </a:spcBef>
              <a:spcAft>
                <a:spcPct val="0"/>
              </a:spcAft>
              <a:buClrTx/>
              <a:buNone/>
            </a:pPr>
            <a:endParaRPr lang="en-US" altLang="en-US" sz="1350" kern="1200">
              <a:solidFill>
                <a:prstClr val="black"/>
              </a:solidFill>
              <a:latin typeface=".VnTime" charset="0"/>
              <a:cs typeface="Arial" charset="0"/>
            </a:endParaRPr>
          </a:p>
        </p:txBody>
      </p:sp>
      <p:pic>
        <p:nvPicPr>
          <p:cNvPr id="12292" name="Picture 6" descr="14"/>
          <p:cNvPicPr>
            <a:picLocks noChangeAspect="1" noChangeArrowheads="1"/>
          </p:cNvPicPr>
          <p:nvPr/>
        </p:nvPicPr>
        <p:blipFill>
          <a:blip r:embed="rId4">
            <a:lum bright="-18000" contras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644" y="0"/>
            <a:ext cx="5669756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Line 7"/>
          <p:cNvSpPr>
            <a:spLocks noChangeShapeType="1"/>
          </p:cNvSpPr>
          <p:nvPr/>
        </p:nvSpPr>
        <p:spPr bwMode="auto">
          <a:xfrm>
            <a:off x="1328738" y="825104"/>
            <a:ext cx="2445544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sz="1350" kern="12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2294" name="Line 8"/>
          <p:cNvSpPr>
            <a:spLocks noChangeShapeType="1"/>
          </p:cNvSpPr>
          <p:nvPr/>
        </p:nvSpPr>
        <p:spPr bwMode="auto">
          <a:xfrm>
            <a:off x="1328737" y="1460897"/>
            <a:ext cx="2157413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sz="1350" kern="12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2295" name="Line 9"/>
          <p:cNvSpPr>
            <a:spLocks noChangeShapeType="1"/>
          </p:cNvSpPr>
          <p:nvPr/>
        </p:nvSpPr>
        <p:spPr bwMode="auto">
          <a:xfrm>
            <a:off x="1328738" y="2032397"/>
            <a:ext cx="194191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sz="1350" kern="12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2296" name="Line 10"/>
          <p:cNvSpPr>
            <a:spLocks noChangeShapeType="1"/>
          </p:cNvSpPr>
          <p:nvPr/>
        </p:nvSpPr>
        <p:spPr bwMode="auto">
          <a:xfrm>
            <a:off x="1328738" y="2667000"/>
            <a:ext cx="1726406" cy="1191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sz="1350" kern="12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2297" name="Line 11"/>
          <p:cNvSpPr>
            <a:spLocks noChangeShapeType="1"/>
          </p:cNvSpPr>
          <p:nvPr/>
        </p:nvSpPr>
        <p:spPr bwMode="auto">
          <a:xfrm flipV="1">
            <a:off x="1328738" y="3343276"/>
            <a:ext cx="1438275" cy="22622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sz="1350" kern="12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2298" name="Line 12"/>
          <p:cNvSpPr>
            <a:spLocks noChangeShapeType="1"/>
          </p:cNvSpPr>
          <p:nvPr/>
        </p:nvSpPr>
        <p:spPr bwMode="auto">
          <a:xfrm flipV="1">
            <a:off x="1328738" y="3977878"/>
            <a:ext cx="1077516" cy="22622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sz="1350" kern="12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2299" name="Line 13"/>
          <p:cNvSpPr>
            <a:spLocks noChangeShapeType="1"/>
          </p:cNvSpPr>
          <p:nvPr/>
        </p:nvSpPr>
        <p:spPr bwMode="auto">
          <a:xfrm>
            <a:off x="1328737" y="4750594"/>
            <a:ext cx="863204" cy="14288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sz="1350" kern="12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2487" name="Rectangle 23"/>
          <p:cNvSpPr>
            <a:spLocks noChangeArrowheads="1"/>
          </p:cNvSpPr>
          <p:nvPr/>
        </p:nvSpPr>
        <p:spPr bwMode="auto">
          <a:xfrm>
            <a:off x="1328737" y="4381500"/>
            <a:ext cx="863204" cy="253604"/>
          </a:xfrm>
          <a:prstGeom prst="rect">
            <a:avLst/>
          </a:prstGeom>
          <a:solidFill>
            <a:srgbClr val="00FFFF"/>
          </a:solidFill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defTabSz="685800" eaLnBrk="1" fontAlgn="base" hangingPunct="1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350" b="1" kern="1200">
                <a:solidFill>
                  <a:srgbClr val="FF0000"/>
                </a:solidFill>
                <a:latin typeface="Arial" charset="0"/>
                <a:cs typeface="Arial" charset="0"/>
              </a:rPr>
              <a:t>ĂN ĐỦ</a:t>
            </a:r>
          </a:p>
        </p:txBody>
      </p:sp>
      <p:sp>
        <p:nvSpPr>
          <p:cNvPr id="62488" name="Rectangle 24"/>
          <p:cNvSpPr>
            <a:spLocks noChangeArrowheads="1"/>
          </p:cNvSpPr>
          <p:nvPr/>
        </p:nvSpPr>
        <p:spPr bwMode="auto">
          <a:xfrm>
            <a:off x="1328738" y="3619500"/>
            <a:ext cx="934641" cy="253604"/>
          </a:xfrm>
          <a:prstGeom prst="rect">
            <a:avLst/>
          </a:prstGeom>
          <a:solidFill>
            <a:srgbClr val="00FFFF"/>
          </a:solidFill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defTabSz="685800" eaLnBrk="1" fontAlgn="base" hangingPunct="1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350" b="1" kern="1200">
                <a:solidFill>
                  <a:srgbClr val="FF0000"/>
                </a:solidFill>
                <a:latin typeface="Arial" charset="0"/>
                <a:cs typeface="Arial" charset="0"/>
              </a:rPr>
              <a:t>ĂN ĐỦ</a:t>
            </a:r>
          </a:p>
        </p:txBody>
      </p:sp>
      <p:sp>
        <p:nvSpPr>
          <p:cNvPr id="62489" name="Rectangle 25"/>
          <p:cNvSpPr>
            <a:spLocks noChangeArrowheads="1"/>
          </p:cNvSpPr>
          <p:nvPr/>
        </p:nvSpPr>
        <p:spPr bwMode="auto">
          <a:xfrm>
            <a:off x="1328738" y="2984898"/>
            <a:ext cx="1077516" cy="253603"/>
          </a:xfrm>
          <a:prstGeom prst="rect">
            <a:avLst/>
          </a:prstGeom>
          <a:solidFill>
            <a:srgbClr val="00FFFF"/>
          </a:solidFill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defTabSz="685800" eaLnBrk="1" fontAlgn="base" hangingPunct="1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350" b="1" kern="1200">
                <a:solidFill>
                  <a:srgbClr val="FF0000"/>
                </a:solidFill>
                <a:latin typeface="Arial" charset="0"/>
                <a:cs typeface="Arial" charset="0"/>
              </a:rPr>
              <a:t>ĂN ĐỦ</a:t>
            </a:r>
          </a:p>
        </p:txBody>
      </p:sp>
      <p:sp>
        <p:nvSpPr>
          <p:cNvPr id="62490" name="Rectangle 26"/>
          <p:cNvSpPr>
            <a:spLocks noChangeArrowheads="1"/>
          </p:cNvSpPr>
          <p:nvPr/>
        </p:nvSpPr>
        <p:spPr bwMode="auto">
          <a:xfrm>
            <a:off x="1328738" y="2349104"/>
            <a:ext cx="1365647" cy="254794"/>
          </a:xfrm>
          <a:prstGeom prst="rect">
            <a:avLst/>
          </a:prstGeom>
          <a:solidFill>
            <a:srgbClr val="00FFFF"/>
          </a:solidFill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defTabSz="685800" eaLnBrk="1" fontAlgn="base" hangingPunct="1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350" b="1" kern="1200">
                <a:solidFill>
                  <a:srgbClr val="FF0000"/>
                </a:solidFill>
                <a:latin typeface="Arial" charset="0"/>
                <a:cs typeface="Arial" charset="0"/>
              </a:rPr>
              <a:t>ĂN VỪA PHẢI</a:t>
            </a:r>
          </a:p>
        </p:txBody>
      </p:sp>
      <p:sp>
        <p:nvSpPr>
          <p:cNvPr id="62491" name="Rectangle 27"/>
          <p:cNvSpPr>
            <a:spLocks noChangeArrowheads="1"/>
          </p:cNvSpPr>
          <p:nvPr/>
        </p:nvSpPr>
        <p:spPr bwMode="auto">
          <a:xfrm>
            <a:off x="1328738" y="1714500"/>
            <a:ext cx="1666875" cy="253604"/>
          </a:xfrm>
          <a:prstGeom prst="rect">
            <a:avLst/>
          </a:prstGeom>
          <a:solidFill>
            <a:srgbClr val="00FFFF"/>
          </a:solidFill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defTabSz="685800" eaLnBrk="1" fontAlgn="base" hangingPunct="1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350" b="1" kern="1200">
                <a:solidFill>
                  <a:srgbClr val="FF0000"/>
                </a:solidFill>
                <a:latin typeface="Arial" charset="0"/>
                <a:cs typeface="Arial" charset="0"/>
              </a:rPr>
              <a:t>ĂN CÓ MỨC ĐỘ</a:t>
            </a:r>
          </a:p>
        </p:txBody>
      </p:sp>
      <p:sp>
        <p:nvSpPr>
          <p:cNvPr id="62492" name="Rectangle 28"/>
          <p:cNvSpPr>
            <a:spLocks noChangeArrowheads="1"/>
          </p:cNvSpPr>
          <p:nvPr/>
        </p:nvSpPr>
        <p:spPr bwMode="auto">
          <a:xfrm>
            <a:off x="1328738" y="1143000"/>
            <a:ext cx="1654969" cy="253604"/>
          </a:xfrm>
          <a:prstGeom prst="rect">
            <a:avLst/>
          </a:prstGeom>
          <a:solidFill>
            <a:srgbClr val="00FFFF"/>
          </a:solidFill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defTabSz="685800" eaLnBrk="1" fontAlgn="base" hangingPunct="1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350" b="1" kern="1200">
                <a:solidFill>
                  <a:srgbClr val="FF0000"/>
                </a:solidFill>
                <a:latin typeface="Arial" charset="0"/>
                <a:cs typeface="Arial" charset="0"/>
              </a:rPr>
              <a:t>ĂN ÍT</a:t>
            </a:r>
          </a:p>
        </p:txBody>
      </p:sp>
      <p:sp>
        <p:nvSpPr>
          <p:cNvPr id="62493" name="Rectangle 29"/>
          <p:cNvSpPr>
            <a:spLocks noChangeArrowheads="1"/>
          </p:cNvSpPr>
          <p:nvPr/>
        </p:nvSpPr>
        <p:spPr bwMode="auto">
          <a:xfrm>
            <a:off x="1328738" y="508398"/>
            <a:ext cx="1726406" cy="253603"/>
          </a:xfrm>
          <a:prstGeom prst="rect">
            <a:avLst/>
          </a:prstGeom>
          <a:solidFill>
            <a:srgbClr val="00FFFF"/>
          </a:solidFill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defTabSz="685800" eaLnBrk="1" fontAlgn="base" hangingPunct="1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350" b="1" kern="1200">
                <a:solidFill>
                  <a:srgbClr val="FF0000"/>
                </a:solidFill>
                <a:latin typeface="Arial" charset="0"/>
                <a:cs typeface="Arial" charset="0"/>
              </a:rPr>
              <a:t>ĂN HẠN CHẾ</a:t>
            </a:r>
          </a:p>
        </p:txBody>
      </p:sp>
      <p:grpSp>
        <p:nvGrpSpPr>
          <p:cNvPr id="12307" name="Group 39"/>
          <p:cNvGrpSpPr>
            <a:grpSpLocks/>
          </p:cNvGrpSpPr>
          <p:nvPr/>
        </p:nvGrpSpPr>
        <p:grpSpPr bwMode="auto">
          <a:xfrm>
            <a:off x="1945481" y="0"/>
            <a:ext cx="4138613" cy="5008960"/>
            <a:chOff x="674" y="0"/>
            <a:chExt cx="3476" cy="4207"/>
          </a:xfrm>
        </p:grpSpPr>
        <p:sp>
          <p:nvSpPr>
            <p:cNvPr id="12320" name="Line 14"/>
            <p:cNvSpPr>
              <a:spLocks noChangeShapeType="1"/>
            </p:cNvSpPr>
            <p:nvPr/>
          </p:nvSpPr>
          <p:spPr bwMode="auto">
            <a:xfrm flipH="1">
              <a:off x="829" y="176"/>
              <a:ext cx="1691" cy="400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1350" kern="120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21" name="Line 15"/>
            <p:cNvSpPr>
              <a:spLocks noChangeShapeType="1"/>
            </p:cNvSpPr>
            <p:nvPr/>
          </p:nvSpPr>
          <p:spPr bwMode="auto">
            <a:xfrm>
              <a:off x="820" y="4207"/>
              <a:ext cx="3262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1350" kern="120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22" name="Line 16"/>
            <p:cNvSpPr>
              <a:spLocks noChangeShapeType="1"/>
            </p:cNvSpPr>
            <p:nvPr/>
          </p:nvSpPr>
          <p:spPr bwMode="auto">
            <a:xfrm flipH="1" flipV="1">
              <a:off x="2545" y="176"/>
              <a:ext cx="1511" cy="400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1350" kern="120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23" name="Line 17"/>
            <p:cNvSpPr>
              <a:spLocks noChangeShapeType="1"/>
            </p:cNvSpPr>
            <p:nvPr/>
          </p:nvSpPr>
          <p:spPr bwMode="auto">
            <a:xfrm>
              <a:off x="2183" y="1013"/>
              <a:ext cx="665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1350" kern="120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24" name="Line 18"/>
            <p:cNvSpPr>
              <a:spLocks noChangeShapeType="1"/>
            </p:cNvSpPr>
            <p:nvPr/>
          </p:nvSpPr>
          <p:spPr bwMode="auto">
            <a:xfrm>
              <a:off x="1968" y="1493"/>
              <a:ext cx="1087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1350" kern="120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25" name="Line 19"/>
            <p:cNvSpPr>
              <a:spLocks noChangeShapeType="1"/>
            </p:cNvSpPr>
            <p:nvPr/>
          </p:nvSpPr>
          <p:spPr bwMode="auto">
            <a:xfrm>
              <a:off x="1787" y="1973"/>
              <a:ext cx="1450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1350" kern="120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26" name="Line 20"/>
            <p:cNvSpPr>
              <a:spLocks noChangeShapeType="1"/>
            </p:cNvSpPr>
            <p:nvPr/>
          </p:nvSpPr>
          <p:spPr bwMode="auto">
            <a:xfrm>
              <a:off x="1546" y="2453"/>
              <a:ext cx="1873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1350" kern="120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27" name="Line 21"/>
            <p:cNvSpPr>
              <a:spLocks noChangeShapeType="1"/>
            </p:cNvSpPr>
            <p:nvPr/>
          </p:nvSpPr>
          <p:spPr bwMode="auto">
            <a:xfrm>
              <a:off x="1295" y="3040"/>
              <a:ext cx="2356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1350" kern="120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28" name="Line 22"/>
            <p:cNvSpPr>
              <a:spLocks noChangeShapeType="1"/>
            </p:cNvSpPr>
            <p:nvPr/>
          </p:nvSpPr>
          <p:spPr bwMode="auto">
            <a:xfrm>
              <a:off x="1088" y="3573"/>
              <a:ext cx="2719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1350" kern="120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29" name="Text Box 30"/>
            <p:cNvSpPr txBox="1">
              <a:spLocks noChangeArrowheads="1"/>
            </p:cNvSpPr>
            <p:nvPr/>
          </p:nvSpPr>
          <p:spPr bwMode="auto">
            <a:xfrm>
              <a:off x="674" y="0"/>
              <a:ext cx="3476" cy="310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r>
                <a:rPr lang="vi-VN" altLang="en-US" sz="1800" b="1" kern="1200">
                  <a:solidFill>
                    <a:prstClr val="black"/>
                  </a:solidFill>
                  <a:latin typeface="Arial" charset="0"/>
                  <a:cs typeface="Arial" charset="0"/>
                </a:rPr>
                <a:t>Tìm  hiểu tháp dinh dưỡng cân đối:</a:t>
              </a:r>
            </a:p>
          </p:txBody>
        </p:sp>
      </p:grpSp>
      <p:grpSp>
        <p:nvGrpSpPr>
          <p:cNvPr id="12308" name="Group 40"/>
          <p:cNvGrpSpPr>
            <a:grpSpLocks/>
          </p:cNvGrpSpPr>
          <p:nvPr/>
        </p:nvGrpSpPr>
        <p:grpSpPr bwMode="auto">
          <a:xfrm>
            <a:off x="4477941" y="766762"/>
            <a:ext cx="2532459" cy="4033838"/>
            <a:chOff x="2801" y="644"/>
            <a:chExt cx="2127" cy="3388"/>
          </a:xfrm>
        </p:grpSpPr>
        <p:sp>
          <p:nvSpPr>
            <p:cNvPr id="12313" name="Line 31"/>
            <p:cNvSpPr>
              <a:spLocks noChangeShapeType="1"/>
            </p:cNvSpPr>
            <p:nvPr/>
          </p:nvSpPr>
          <p:spPr bwMode="auto">
            <a:xfrm flipH="1" flipV="1">
              <a:off x="2801" y="644"/>
              <a:ext cx="2024" cy="2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1350" kern="120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14" name="Line 32"/>
            <p:cNvSpPr>
              <a:spLocks noChangeShapeType="1"/>
            </p:cNvSpPr>
            <p:nvPr/>
          </p:nvSpPr>
          <p:spPr bwMode="auto">
            <a:xfrm flipH="1" flipV="1">
              <a:off x="3009" y="1221"/>
              <a:ext cx="1868" cy="2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1350" kern="120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15" name="Line 33"/>
            <p:cNvSpPr>
              <a:spLocks noChangeShapeType="1"/>
            </p:cNvSpPr>
            <p:nvPr/>
          </p:nvSpPr>
          <p:spPr bwMode="auto">
            <a:xfrm flipH="1" flipV="1">
              <a:off x="3320" y="1680"/>
              <a:ext cx="1608" cy="2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1350" kern="120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16" name="Line 34"/>
            <p:cNvSpPr>
              <a:spLocks noChangeShapeType="1"/>
            </p:cNvSpPr>
            <p:nvPr/>
          </p:nvSpPr>
          <p:spPr bwMode="auto">
            <a:xfrm flipH="1" flipV="1">
              <a:off x="3423" y="2263"/>
              <a:ext cx="1504" cy="2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1350" kern="120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17" name="Line 35"/>
            <p:cNvSpPr>
              <a:spLocks noChangeShapeType="1"/>
            </p:cNvSpPr>
            <p:nvPr/>
          </p:nvSpPr>
          <p:spPr bwMode="auto">
            <a:xfrm flipH="1" flipV="1">
              <a:off x="3632" y="2832"/>
              <a:ext cx="1296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1350" kern="120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18" name="Line 36"/>
            <p:cNvSpPr>
              <a:spLocks noChangeShapeType="1"/>
            </p:cNvSpPr>
            <p:nvPr/>
          </p:nvSpPr>
          <p:spPr bwMode="auto">
            <a:xfrm flipH="1" flipV="1">
              <a:off x="3839" y="3408"/>
              <a:ext cx="1089" cy="23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1350" kern="120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19" name="Line 37"/>
            <p:cNvSpPr>
              <a:spLocks noChangeShapeType="1"/>
            </p:cNvSpPr>
            <p:nvPr/>
          </p:nvSpPr>
          <p:spPr bwMode="auto">
            <a:xfrm flipH="1" flipV="1">
              <a:off x="3995" y="4032"/>
              <a:ext cx="933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1350" kern="120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pic>
        <p:nvPicPr>
          <p:cNvPr id="12309" name="Picture 2" descr="N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143000" y="-7144"/>
            <a:ext cx="6858000" cy="64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0" name="Picture 3" descr="N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143000" y="5086350"/>
            <a:ext cx="6858000" cy="64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1" name="Picture 4" descr="N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-1400175" y="2543175"/>
            <a:ext cx="514350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2" name="Picture 5" descr="N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5400675" y="2543175"/>
            <a:ext cx="514350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2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2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2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2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2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2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2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2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2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2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2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2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87" grpId="0" animBg="1"/>
      <p:bldP spid="62488" grpId="0" animBg="1"/>
      <p:bldP spid="62489" grpId="0" animBg="1"/>
      <p:bldP spid="62490" grpId="0" animBg="1"/>
      <p:bldP spid="62491" grpId="0" animBg="1"/>
      <p:bldP spid="62492" grpId="0" animBg="1"/>
      <p:bldP spid="6249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/>
          <p:cNvSpPr/>
          <p:nvPr/>
        </p:nvSpPr>
        <p:spPr>
          <a:xfrm>
            <a:off x="2416969" y="342900"/>
            <a:ext cx="3783806" cy="4157663"/>
          </a:xfrm>
          <a:prstGeom prst="triangle">
            <a:avLst>
              <a:gd name="adj" fmla="val 50696"/>
            </a:avLst>
          </a:prstGeom>
          <a:solidFill>
            <a:srgbClr val="0000FF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4350">
              <a:buClrTx/>
              <a:defRPr/>
            </a:pPr>
            <a:endParaRPr lang="en-US" sz="1013" kern="120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13315" name="Group 28"/>
          <p:cNvGrpSpPr>
            <a:grpSpLocks/>
          </p:cNvGrpSpPr>
          <p:nvPr/>
        </p:nvGrpSpPr>
        <p:grpSpPr bwMode="auto">
          <a:xfrm>
            <a:off x="2484835" y="3981450"/>
            <a:ext cx="3587353" cy="519113"/>
            <a:chOff x="2057400" y="6172200"/>
            <a:chExt cx="5105400" cy="685800"/>
          </a:xfrm>
        </p:grpSpPr>
        <p:pic>
          <p:nvPicPr>
            <p:cNvPr id="1338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7400" y="6172200"/>
              <a:ext cx="914400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86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800" y="6172200"/>
              <a:ext cx="914400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87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6200" y="6172200"/>
              <a:ext cx="1143000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88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9200" y="6172200"/>
              <a:ext cx="1066800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89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6194729"/>
              <a:ext cx="1066800" cy="663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316" name="Group 29"/>
          <p:cNvGrpSpPr>
            <a:grpSpLocks/>
          </p:cNvGrpSpPr>
          <p:nvPr/>
        </p:nvGrpSpPr>
        <p:grpSpPr bwMode="auto">
          <a:xfrm>
            <a:off x="2697957" y="3552825"/>
            <a:ext cx="3159919" cy="485775"/>
            <a:chOff x="2362200" y="5410200"/>
            <a:chExt cx="4496559" cy="762000"/>
          </a:xfrm>
        </p:grpSpPr>
        <p:pic>
          <p:nvPicPr>
            <p:cNvPr id="13380" name="Picture 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2200" y="5410200"/>
              <a:ext cx="914400" cy="757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81" name="Picture 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6600" y="5410200"/>
              <a:ext cx="9144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82" name="Picture 9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1000" y="5410200"/>
              <a:ext cx="762000" cy="747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83" name="Picture 10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3000" y="5410200"/>
              <a:ext cx="838200" cy="742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84" name="Picture 11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1200" y="5410200"/>
              <a:ext cx="1067559" cy="76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317" name="Group 30"/>
          <p:cNvGrpSpPr>
            <a:grpSpLocks/>
          </p:cNvGrpSpPr>
          <p:nvPr/>
        </p:nvGrpSpPr>
        <p:grpSpPr bwMode="auto">
          <a:xfrm>
            <a:off x="2943225" y="3043238"/>
            <a:ext cx="2743200" cy="523875"/>
            <a:chOff x="2667000" y="4648200"/>
            <a:chExt cx="3809999" cy="785812"/>
          </a:xfrm>
        </p:grpSpPr>
        <p:pic>
          <p:nvPicPr>
            <p:cNvPr id="13373" name="Picture 1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4648200"/>
              <a:ext cx="457200" cy="7547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74" name="Picture 13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4200" y="4648200"/>
              <a:ext cx="3810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75" name="Picture 14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200" y="4648200"/>
              <a:ext cx="457200" cy="7490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76" name="Picture 15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2400" y="4648200"/>
              <a:ext cx="609600" cy="770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77" name="Picture 16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5801" y="4648200"/>
              <a:ext cx="685800" cy="785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78" name="Picture 17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1600" y="4648200"/>
              <a:ext cx="685799" cy="744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79" name="Picture 18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7400" y="4648200"/>
              <a:ext cx="609599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318" name="Group 31"/>
          <p:cNvGrpSpPr>
            <a:grpSpLocks/>
          </p:cNvGrpSpPr>
          <p:nvPr/>
        </p:nvGrpSpPr>
        <p:grpSpPr bwMode="auto">
          <a:xfrm>
            <a:off x="3137298" y="2436019"/>
            <a:ext cx="2336006" cy="598885"/>
            <a:chOff x="3048000" y="3733800"/>
            <a:chExt cx="3124201" cy="954819"/>
          </a:xfrm>
        </p:grpSpPr>
        <p:pic>
          <p:nvPicPr>
            <p:cNvPr id="13368" name="Picture 19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0" y="3733800"/>
              <a:ext cx="619953" cy="9515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69" name="Picture 20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7600" y="3733800"/>
              <a:ext cx="6096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70" name="Picture 21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7200" y="3733800"/>
              <a:ext cx="685800" cy="954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71" name="Picture 22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3000" y="3733800"/>
              <a:ext cx="685800" cy="915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72" name="Picture 23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8801" y="3733800"/>
              <a:ext cx="5334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319" name="Group 32"/>
          <p:cNvGrpSpPr>
            <a:grpSpLocks/>
          </p:cNvGrpSpPr>
          <p:nvPr/>
        </p:nvGrpSpPr>
        <p:grpSpPr bwMode="auto">
          <a:xfrm>
            <a:off x="3470673" y="1810941"/>
            <a:ext cx="1759744" cy="644128"/>
            <a:chOff x="3505200" y="2819400"/>
            <a:chExt cx="2209801" cy="941567"/>
          </a:xfrm>
        </p:grpSpPr>
        <p:pic>
          <p:nvPicPr>
            <p:cNvPr id="13364" name="Picture 24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200" y="2819400"/>
              <a:ext cx="533400" cy="911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65" name="Picture 25"/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8600" y="2819400"/>
              <a:ext cx="533400" cy="911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66" name="Picture 26"/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2819400"/>
              <a:ext cx="609600" cy="9309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67" name="Picture 27"/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1601" y="2819400"/>
              <a:ext cx="533400" cy="941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9" name="Group 68"/>
          <p:cNvGrpSpPr>
            <a:grpSpLocks/>
          </p:cNvGrpSpPr>
          <p:nvPr/>
        </p:nvGrpSpPr>
        <p:grpSpPr bwMode="auto">
          <a:xfrm>
            <a:off x="1185863" y="1028700"/>
            <a:ext cx="2697956" cy="385763"/>
            <a:chOff x="0" y="228600"/>
            <a:chExt cx="4332418" cy="685800"/>
          </a:xfrm>
        </p:grpSpPr>
        <p:sp>
          <p:nvSpPr>
            <p:cNvPr id="38" name="Rectangle 37"/>
            <p:cNvSpPr/>
            <p:nvPr/>
          </p:nvSpPr>
          <p:spPr>
            <a:xfrm>
              <a:off x="0" y="228600"/>
              <a:ext cx="2210183" cy="6858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14350">
                <a:buClrTx/>
                <a:defRPr/>
              </a:pPr>
              <a:r>
                <a:rPr lang="en-US" sz="1800" b="1" kern="1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Ăn</a:t>
              </a:r>
              <a:r>
                <a:rPr lang="en-US" sz="1800" b="1" kern="1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800" b="1" kern="1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hạn</a:t>
              </a:r>
              <a:r>
                <a:rPr lang="en-US" sz="1800" b="1" kern="1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800" b="1" kern="1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chê</a:t>
              </a:r>
              <a:r>
                <a:rPr lang="en-US" sz="1800" b="1" kern="1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́</a:t>
              </a:r>
            </a:p>
          </p:txBody>
        </p:sp>
        <p:sp>
          <p:nvSpPr>
            <p:cNvPr id="49" name="Right Arrow 48"/>
            <p:cNvSpPr/>
            <p:nvPr/>
          </p:nvSpPr>
          <p:spPr>
            <a:xfrm>
              <a:off x="2235039" y="560917"/>
              <a:ext cx="2097379" cy="201083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14350">
                <a:buClrTx/>
                <a:defRPr/>
              </a:pPr>
              <a:endParaRPr lang="en-US" sz="1013" kern="1200" dirty="0">
                <a:solidFill>
                  <a:srgbClr val="FF0000"/>
                </a:solidFill>
                <a:latin typeface="Calibri"/>
              </a:endParaRPr>
            </a:p>
          </p:txBody>
        </p:sp>
      </p:grpSp>
      <p:grpSp>
        <p:nvGrpSpPr>
          <p:cNvPr id="68" name="Group 67"/>
          <p:cNvGrpSpPr>
            <a:grpSpLocks/>
          </p:cNvGrpSpPr>
          <p:nvPr/>
        </p:nvGrpSpPr>
        <p:grpSpPr bwMode="auto">
          <a:xfrm>
            <a:off x="1212056" y="1495425"/>
            <a:ext cx="2430066" cy="385763"/>
            <a:chOff x="0" y="1219200"/>
            <a:chExt cx="3843088" cy="685800"/>
          </a:xfrm>
        </p:grpSpPr>
        <p:sp>
          <p:nvSpPr>
            <p:cNvPr id="37" name="Rectangle 36"/>
            <p:cNvSpPr/>
            <p:nvPr/>
          </p:nvSpPr>
          <p:spPr>
            <a:xfrm>
              <a:off x="0" y="1219200"/>
              <a:ext cx="1675820" cy="6858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14350">
                <a:buClrTx/>
                <a:defRPr/>
              </a:pPr>
              <a:r>
                <a:rPr lang="en-US" sz="1800" b="1" kern="1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Ăn</a:t>
              </a:r>
              <a:r>
                <a:rPr lang="en-US" sz="1800" b="1" kern="1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800" b="1" kern="1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ít</a:t>
              </a:r>
              <a:endParaRPr lang="en-US" sz="1800" b="1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" name="Right Arrow 49"/>
            <p:cNvSpPr/>
            <p:nvPr/>
          </p:nvSpPr>
          <p:spPr>
            <a:xfrm>
              <a:off x="1675820" y="1447800"/>
              <a:ext cx="2167268" cy="304800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14350">
                <a:buClrTx/>
                <a:defRPr/>
              </a:pPr>
              <a:endParaRPr lang="en-US" sz="1013" kern="1200" dirty="0">
                <a:solidFill>
                  <a:srgbClr val="FF0000"/>
                </a:solidFill>
                <a:latin typeface="Calibri"/>
              </a:endParaRPr>
            </a:p>
          </p:txBody>
        </p:sp>
      </p:grpSp>
      <p:grpSp>
        <p:nvGrpSpPr>
          <p:cNvPr id="67" name="Group 66"/>
          <p:cNvGrpSpPr>
            <a:grpSpLocks/>
          </p:cNvGrpSpPr>
          <p:nvPr/>
        </p:nvGrpSpPr>
        <p:grpSpPr bwMode="auto">
          <a:xfrm>
            <a:off x="1208485" y="2034778"/>
            <a:ext cx="2252663" cy="385763"/>
            <a:chOff x="0" y="2667000"/>
            <a:chExt cx="3543211" cy="685800"/>
          </a:xfrm>
        </p:grpSpPr>
        <p:sp>
          <p:nvSpPr>
            <p:cNvPr id="35" name="Rectangle 34"/>
            <p:cNvSpPr/>
            <p:nvPr/>
          </p:nvSpPr>
          <p:spPr>
            <a:xfrm>
              <a:off x="0" y="2667000"/>
              <a:ext cx="2589989" cy="6858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14350">
                <a:buClrTx/>
                <a:defRPr/>
              </a:pPr>
              <a:r>
                <a:rPr lang="en-US" sz="1800" b="1" kern="1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Ăn</a:t>
              </a:r>
              <a:r>
                <a:rPr lang="en-US" sz="1800" b="1" kern="1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có </a:t>
              </a:r>
              <a:r>
                <a:rPr lang="en-US" sz="1800" b="1" kern="1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mức</a:t>
              </a:r>
              <a:r>
                <a:rPr lang="en-US" sz="1800" b="1" kern="1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800" b="1" kern="1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đô</a:t>
              </a:r>
              <a:r>
                <a:rPr lang="en-US" sz="1800" b="1" kern="1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̣</a:t>
              </a:r>
            </a:p>
          </p:txBody>
        </p:sp>
        <p:sp>
          <p:nvSpPr>
            <p:cNvPr id="51" name="Right Arrow 50"/>
            <p:cNvSpPr/>
            <p:nvPr/>
          </p:nvSpPr>
          <p:spPr>
            <a:xfrm flipV="1">
              <a:off x="2589989" y="2819400"/>
              <a:ext cx="953222" cy="304800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14350">
                <a:buClrTx/>
                <a:defRPr/>
              </a:pPr>
              <a:endParaRPr lang="en-US" sz="1013" kern="1200" dirty="0">
                <a:solidFill>
                  <a:srgbClr val="FF0000"/>
                </a:solidFill>
                <a:latin typeface="Calibri"/>
              </a:endParaRPr>
            </a:p>
          </p:txBody>
        </p:sp>
      </p:grpSp>
      <p:grpSp>
        <p:nvGrpSpPr>
          <p:cNvPr id="66" name="Group 65"/>
          <p:cNvGrpSpPr>
            <a:grpSpLocks/>
          </p:cNvGrpSpPr>
          <p:nvPr/>
        </p:nvGrpSpPr>
        <p:grpSpPr bwMode="auto">
          <a:xfrm>
            <a:off x="1185862" y="2669381"/>
            <a:ext cx="2005013" cy="385763"/>
            <a:chOff x="0" y="3657600"/>
            <a:chExt cx="3126113" cy="685800"/>
          </a:xfrm>
        </p:grpSpPr>
        <p:sp>
          <p:nvSpPr>
            <p:cNvPr id="36" name="Rectangle 35"/>
            <p:cNvSpPr/>
            <p:nvPr/>
          </p:nvSpPr>
          <p:spPr>
            <a:xfrm>
              <a:off x="0" y="3657600"/>
              <a:ext cx="2515371" cy="6858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14350">
                <a:buClrTx/>
                <a:defRPr/>
              </a:pPr>
              <a:r>
                <a:rPr lang="en-US" sz="1800" b="1" kern="1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Ăn</a:t>
              </a:r>
              <a:r>
                <a:rPr lang="en-US" sz="1800" b="1" kern="1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800" b="1" kern="1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vừa</a:t>
              </a:r>
              <a:r>
                <a:rPr lang="en-US" sz="1800" b="1" kern="1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800" b="1" kern="1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phải</a:t>
              </a:r>
              <a:endParaRPr lang="en-US" sz="1800" b="1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" name="Right Arrow 51"/>
            <p:cNvSpPr/>
            <p:nvPr/>
          </p:nvSpPr>
          <p:spPr>
            <a:xfrm>
              <a:off x="2515371" y="3801533"/>
              <a:ext cx="610742" cy="304800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14350">
                <a:buClrTx/>
                <a:defRPr/>
              </a:pPr>
              <a:endParaRPr lang="en-US" sz="1013" kern="1200" dirty="0">
                <a:solidFill>
                  <a:srgbClr val="FF0000"/>
                </a:solidFill>
                <a:latin typeface="Calibri"/>
              </a:endParaRPr>
            </a:p>
          </p:txBody>
        </p:sp>
      </p:grpSp>
      <p:grpSp>
        <p:nvGrpSpPr>
          <p:cNvPr id="65" name="Group 64"/>
          <p:cNvGrpSpPr>
            <a:grpSpLocks/>
          </p:cNvGrpSpPr>
          <p:nvPr/>
        </p:nvGrpSpPr>
        <p:grpSpPr bwMode="auto">
          <a:xfrm>
            <a:off x="1185863" y="3214687"/>
            <a:ext cx="1707356" cy="385763"/>
            <a:chOff x="0" y="4572000"/>
            <a:chExt cx="2567251" cy="685800"/>
          </a:xfrm>
        </p:grpSpPr>
        <p:sp>
          <p:nvSpPr>
            <p:cNvPr id="40" name="Rectangle 39"/>
            <p:cNvSpPr/>
            <p:nvPr/>
          </p:nvSpPr>
          <p:spPr>
            <a:xfrm>
              <a:off x="0" y="4572000"/>
              <a:ext cx="1675695" cy="6858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14350">
                <a:buClrTx/>
                <a:defRPr/>
              </a:pPr>
              <a:r>
                <a:rPr lang="en-US" sz="1800" b="1" kern="1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Ăn</a:t>
              </a:r>
              <a:r>
                <a:rPr lang="en-US" sz="1800" b="1" kern="1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800" b="1" kern="1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đu</a:t>
              </a:r>
              <a:r>
                <a:rPr lang="en-US" sz="1800" b="1" kern="1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̉</a:t>
              </a:r>
            </a:p>
          </p:txBody>
        </p:sp>
        <p:sp>
          <p:nvSpPr>
            <p:cNvPr id="53" name="Right Arrow 52"/>
            <p:cNvSpPr/>
            <p:nvPr/>
          </p:nvSpPr>
          <p:spPr>
            <a:xfrm>
              <a:off x="1675695" y="4724400"/>
              <a:ext cx="891556" cy="304800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14350">
                <a:buClrTx/>
                <a:defRPr/>
              </a:pPr>
              <a:endParaRPr lang="en-US" sz="1013" kern="1200" dirty="0">
                <a:solidFill>
                  <a:srgbClr val="FF0000"/>
                </a:solidFill>
                <a:latin typeface="Calibri"/>
              </a:endParaRPr>
            </a:p>
          </p:txBody>
        </p:sp>
      </p:grpSp>
      <p:grpSp>
        <p:nvGrpSpPr>
          <p:cNvPr id="64" name="Group 63"/>
          <p:cNvGrpSpPr>
            <a:grpSpLocks/>
          </p:cNvGrpSpPr>
          <p:nvPr/>
        </p:nvGrpSpPr>
        <p:grpSpPr bwMode="auto">
          <a:xfrm>
            <a:off x="1200150" y="3638550"/>
            <a:ext cx="1513285" cy="385763"/>
            <a:chOff x="0" y="5410200"/>
            <a:chExt cx="2262563" cy="685800"/>
          </a:xfrm>
        </p:grpSpPr>
        <p:sp>
          <p:nvSpPr>
            <p:cNvPr id="41" name="Rectangle 40"/>
            <p:cNvSpPr/>
            <p:nvPr/>
          </p:nvSpPr>
          <p:spPr>
            <a:xfrm>
              <a:off x="0" y="5410200"/>
              <a:ext cx="1676895" cy="6858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14350">
                <a:buClrTx/>
                <a:defRPr/>
              </a:pPr>
              <a:r>
                <a:rPr lang="en-US" sz="1800" b="1" kern="1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Ăn</a:t>
              </a:r>
              <a:r>
                <a:rPr lang="en-US" sz="1800" b="1" kern="1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800" b="1" kern="1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đu</a:t>
              </a:r>
              <a:r>
                <a:rPr lang="en-US" sz="1800" b="1" kern="1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̉</a:t>
              </a:r>
            </a:p>
          </p:txBody>
        </p:sp>
        <p:sp>
          <p:nvSpPr>
            <p:cNvPr id="54" name="Right Arrow 53"/>
            <p:cNvSpPr/>
            <p:nvPr/>
          </p:nvSpPr>
          <p:spPr>
            <a:xfrm flipV="1">
              <a:off x="1676895" y="5647267"/>
              <a:ext cx="585668" cy="220133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14350">
                <a:buClrTx/>
                <a:defRPr/>
              </a:pPr>
              <a:endParaRPr lang="en-US" sz="1013" kern="1200" dirty="0">
                <a:solidFill>
                  <a:srgbClr val="FF0000"/>
                </a:solidFill>
                <a:latin typeface="Calibri"/>
              </a:endParaRPr>
            </a:p>
          </p:txBody>
        </p:sp>
      </p:grpSp>
      <p:grpSp>
        <p:nvGrpSpPr>
          <p:cNvPr id="63" name="Group 62"/>
          <p:cNvGrpSpPr>
            <a:grpSpLocks/>
          </p:cNvGrpSpPr>
          <p:nvPr/>
        </p:nvGrpSpPr>
        <p:grpSpPr bwMode="auto">
          <a:xfrm>
            <a:off x="1185862" y="4114800"/>
            <a:ext cx="1434704" cy="385763"/>
            <a:chOff x="0" y="6172200"/>
            <a:chExt cx="2133600" cy="685800"/>
          </a:xfrm>
        </p:grpSpPr>
        <p:sp>
          <p:nvSpPr>
            <p:cNvPr id="34" name="Rectangle 33"/>
            <p:cNvSpPr/>
            <p:nvPr/>
          </p:nvSpPr>
          <p:spPr>
            <a:xfrm>
              <a:off x="0" y="6172200"/>
              <a:ext cx="1676780" cy="6858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14350">
                <a:buClrTx/>
                <a:defRPr/>
              </a:pPr>
              <a:r>
                <a:rPr lang="en-US" sz="1800" b="1" kern="1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Ăn</a:t>
              </a:r>
              <a:r>
                <a:rPr lang="en-US" sz="1800" b="1" kern="1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800" b="1" kern="1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đu</a:t>
              </a:r>
              <a:r>
                <a:rPr lang="en-US" sz="1800" b="1" kern="1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̉</a:t>
              </a:r>
            </a:p>
          </p:txBody>
        </p:sp>
        <p:sp>
          <p:nvSpPr>
            <p:cNvPr id="55" name="Right Arrow 54"/>
            <p:cNvSpPr/>
            <p:nvPr/>
          </p:nvSpPr>
          <p:spPr>
            <a:xfrm flipV="1">
              <a:off x="1676780" y="6354233"/>
              <a:ext cx="456820" cy="275167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14350">
                <a:buClrTx/>
                <a:defRPr/>
              </a:pPr>
              <a:endParaRPr lang="en-US" sz="1013" kern="1200" dirty="0">
                <a:solidFill>
                  <a:srgbClr val="FF0000"/>
                </a:solidFill>
                <a:latin typeface="Calibri"/>
              </a:endParaRPr>
            </a:p>
          </p:txBody>
        </p:sp>
      </p:grpSp>
      <p:grpSp>
        <p:nvGrpSpPr>
          <p:cNvPr id="76" name="Group 75"/>
          <p:cNvGrpSpPr>
            <a:grpSpLocks/>
          </p:cNvGrpSpPr>
          <p:nvPr/>
        </p:nvGrpSpPr>
        <p:grpSpPr bwMode="auto">
          <a:xfrm>
            <a:off x="5000625" y="756048"/>
            <a:ext cx="3000375" cy="502444"/>
            <a:chOff x="5562600" y="76199"/>
            <a:chExt cx="3581401" cy="914401"/>
          </a:xfrm>
        </p:grpSpPr>
        <p:sp>
          <p:nvSpPr>
            <p:cNvPr id="43" name="Rectangle 42"/>
            <p:cNvSpPr/>
            <p:nvPr/>
          </p:nvSpPr>
          <p:spPr>
            <a:xfrm>
              <a:off x="6632757" y="76199"/>
              <a:ext cx="2511244" cy="914401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14350">
                <a:buClrTx/>
                <a:defRPr/>
              </a:pPr>
              <a:r>
                <a:rPr lang="en-US" sz="2025" b="1" kern="1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Dưới</a:t>
              </a:r>
              <a:r>
                <a:rPr lang="en-US" sz="2025" b="1" kern="1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25" b="1" kern="1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300g</a:t>
              </a:r>
              <a:r>
                <a:rPr lang="en-US" sz="2025" b="1" kern="1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25" b="1" kern="1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muối</a:t>
              </a:r>
              <a:endParaRPr lang="en-US" sz="2025" b="1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6" name="Right Arrow 55"/>
            <p:cNvSpPr/>
            <p:nvPr/>
          </p:nvSpPr>
          <p:spPr>
            <a:xfrm rot="10800000">
              <a:off x="5562600" y="548567"/>
              <a:ext cx="1193800" cy="290355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14350">
                <a:buClrTx/>
                <a:defRPr/>
              </a:pPr>
              <a:endParaRPr lang="en-US" sz="1013" kern="1200" dirty="0">
                <a:solidFill>
                  <a:srgbClr val="FF0000"/>
                </a:solidFill>
                <a:latin typeface="Calibri"/>
              </a:endParaRPr>
            </a:p>
          </p:txBody>
        </p:sp>
      </p:grpSp>
      <p:grpSp>
        <p:nvGrpSpPr>
          <p:cNvPr id="75" name="Group 74"/>
          <p:cNvGrpSpPr>
            <a:grpSpLocks/>
          </p:cNvGrpSpPr>
          <p:nvPr/>
        </p:nvGrpSpPr>
        <p:grpSpPr bwMode="auto">
          <a:xfrm>
            <a:off x="5038725" y="1312069"/>
            <a:ext cx="2962275" cy="471488"/>
            <a:chOff x="5638800" y="1066801"/>
            <a:chExt cx="3505200" cy="838199"/>
          </a:xfrm>
        </p:grpSpPr>
        <p:sp>
          <p:nvSpPr>
            <p:cNvPr id="42" name="Rectangle 41"/>
            <p:cNvSpPr/>
            <p:nvPr/>
          </p:nvSpPr>
          <p:spPr>
            <a:xfrm>
              <a:off x="6653167" y="1066801"/>
              <a:ext cx="2490833" cy="838199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14350">
                <a:buClrTx/>
                <a:defRPr/>
              </a:pPr>
              <a:r>
                <a:rPr lang="en-US" sz="2025" b="1" kern="1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Dưới</a:t>
              </a:r>
              <a:r>
                <a:rPr lang="en-US" sz="2025" b="1" kern="1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25" b="1" kern="1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500g</a:t>
              </a:r>
              <a:r>
                <a:rPr lang="en-US" sz="2025" b="1" kern="1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25" b="1" kern="1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đường</a:t>
              </a:r>
              <a:endParaRPr lang="en-US" sz="2025" b="1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7" name="Right Arrow 56"/>
            <p:cNvSpPr/>
            <p:nvPr/>
          </p:nvSpPr>
          <p:spPr>
            <a:xfrm rot="10800000">
              <a:off x="5638800" y="1350434"/>
              <a:ext cx="1014367" cy="325966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14350">
                <a:buClrTx/>
                <a:defRPr/>
              </a:pPr>
              <a:endParaRPr lang="en-US" sz="1013" kern="1200" dirty="0">
                <a:solidFill>
                  <a:srgbClr val="FF0000"/>
                </a:solidFill>
                <a:latin typeface="Calibri"/>
              </a:endParaRPr>
            </a:p>
          </p:txBody>
        </p:sp>
      </p:grpSp>
      <p:grpSp>
        <p:nvGrpSpPr>
          <p:cNvPr id="74" name="Group 73"/>
          <p:cNvGrpSpPr>
            <a:grpSpLocks/>
          </p:cNvGrpSpPr>
          <p:nvPr/>
        </p:nvGrpSpPr>
        <p:grpSpPr bwMode="auto">
          <a:xfrm>
            <a:off x="5218510" y="1843088"/>
            <a:ext cx="2782490" cy="534591"/>
            <a:chOff x="5671852" y="2532491"/>
            <a:chExt cx="3548992" cy="950181"/>
          </a:xfrm>
        </p:grpSpPr>
        <p:sp>
          <p:nvSpPr>
            <p:cNvPr id="44" name="Rectangle 43"/>
            <p:cNvSpPr/>
            <p:nvPr/>
          </p:nvSpPr>
          <p:spPr>
            <a:xfrm>
              <a:off x="6171474" y="2532491"/>
              <a:ext cx="3049370" cy="950181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14350">
                <a:buClrTx/>
                <a:defRPr/>
              </a:pPr>
              <a:r>
                <a:rPr lang="en-US" sz="2025" b="1" kern="1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600g </a:t>
              </a:r>
              <a:r>
                <a:rPr lang="en-US" sz="2025" b="1" kern="1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vừng</a:t>
              </a:r>
              <a:r>
                <a:rPr lang="en-US" sz="2025" b="1" kern="1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025" b="1" kern="1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lạc</a:t>
              </a:r>
              <a:r>
                <a:rPr lang="en-US" sz="2025" b="1" kern="1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025" b="1" kern="1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dầu</a:t>
              </a:r>
              <a:endParaRPr lang="en-US" sz="2025" b="1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8" name="Right Arrow 57"/>
            <p:cNvSpPr/>
            <p:nvPr/>
          </p:nvSpPr>
          <p:spPr>
            <a:xfrm rot="10800000">
              <a:off x="5671852" y="2820296"/>
              <a:ext cx="533032" cy="228551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14350">
                <a:buClrTx/>
                <a:defRPr/>
              </a:pPr>
              <a:endParaRPr lang="en-US" sz="1013" kern="1200" dirty="0">
                <a:solidFill>
                  <a:srgbClr val="FF0000"/>
                </a:solidFill>
                <a:latin typeface="Calibri"/>
              </a:endParaRPr>
            </a:p>
          </p:txBody>
        </p:sp>
      </p:grpSp>
      <p:grpSp>
        <p:nvGrpSpPr>
          <p:cNvPr id="73" name="Group 72"/>
          <p:cNvGrpSpPr>
            <a:grpSpLocks/>
          </p:cNvGrpSpPr>
          <p:nvPr/>
        </p:nvGrpSpPr>
        <p:grpSpPr bwMode="auto">
          <a:xfrm>
            <a:off x="5488782" y="2443163"/>
            <a:ext cx="2512219" cy="617935"/>
            <a:chOff x="5946775" y="3581400"/>
            <a:chExt cx="3255768" cy="838200"/>
          </a:xfrm>
        </p:grpSpPr>
        <p:sp>
          <p:nvSpPr>
            <p:cNvPr id="48" name="Rectangle 47"/>
            <p:cNvSpPr/>
            <p:nvPr/>
          </p:nvSpPr>
          <p:spPr>
            <a:xfrm>
              <a:off x="6491461" y="3581400"/>
              <a:ext cx="2711082" cy="8382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14350">
                <a:buClrTx/>
                <a:defRPr/>
              </a:pPr>
              <a:r>
                <a:rPr lang="en-US" sz="2025" b="1" kern="1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1500g </a:t>
              </a:r>
              <a:r>
                <a:rPr lang="en-US" sz="2025" b="1" kern="1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thịt</a:t>
              </a:r>
              <a:r>
                <a:rPr lang="en-US" sz="2025" b="1" kern="1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, 2500g cá, 2kg </a:t>
              </a:r>
              <a:r>
                <a:rPr lang="en-US" sz="2025" b="1" kern="1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đậu</a:t>
              </a:r>
              <a:r>
                <a:rPr lang="en-US" sz="2025" b="1" kern="1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25" b="1" kern="1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phu</a:t>
              </a:r>
              <a:r>
                <a:rPr lang="en-US" sz="2025" b="1" kern="1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̣</a:t>
              </a:r>
            </a:p>
          </p:txBody>
        </p:sp>
        <p:sp>
          <p:nvSpPr>
            <p:cNvPr id="59" name="Right Arrow 58"/>
            <p:cNvSpPr/>
            <p:nvPr/>
          </p:nvSpPr>
          <p:spPr>
            <a:xfrm rot="10800000">
              <a:off x="5946775" y="3886641"/>
              <a:ext cx="533884" cy="227718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14350">
                <a:buClrTx/>
                <a:defRPr/>
              </a:pPr>
              <a:endParaRPr lang="en-US" sz="1013" kern="1200" dirty="0">
                <a:solidFill>
                  <a:srgbClr val="FF0000"/>
                </a:solidFill>
                <a:latin typeface="Calibri"/>
              </a:endParaRPr>
            </a:p>
          </p:txBody>
        </p:sp>
      </p:grpSp>
      <p:grpSp>
        <p:nvGrpSpPr>
          <p:cNvPr id="72" name="Group 71"/>
          <p:cNvGrpSpPr>
            <a:grpSpLocks/>
          </p:cNvGrpSpPr>
          <p:nvPr/>
        </p:nvGrpSpPr>
        <p:grpSpPr bwMode="auto">
          <a:xfrm>
            <a:off x="5686425" y="3086100"/>
            <a:ext cx="2314575" cy="514350"/>
            <a:chOff x="6413864" y="4419600"/>
            <a:chExt cx="2948548" cy="914400"/>
          </a:xfrm>
        </p:grpSpPr>
        <p:sp>
          <p:nvSpPr>
            <p:cNvPr id="47" name="Rectangle 46"/>
            <p:cNvSpPr/>
            <p:nvPr/>
          </p:nvSpPr>
          <p:spPr>
            <a:xfrm>
              <a:off x="6659576" y="4419600"/>
              <a:ext cx="2702836" cy="9144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14350">
                <a:buClrTx/>
                <a:defRPr/>
              </a:pPr>
              <a:r>
                <a:rPr lang="en-US" sz="2025" b="1" kern="1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Ăn</a:t>
              </a:r>
              <a:r>
                <a:rPr lang="en-US" sz="2025" b="1" kern="1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25" b="1" kern="1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sz="2025" b="1" kern="1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25" b="1" kern="1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kha</a:t>
              </a:r>
              <a:r>
                <a:rPr lang="en-US" sz="2025" b="1" kern="1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̉ </a:t>
              </a:r>
              <a:r>
                <a:rPr lang="en-US" sz="2025" b="1" kern="1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năng</a:t>
              </a:r>
              <a:endParaRPr lang="en-US" sz="2025" b="1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0" name="Right Arrow 59"/>
            <p:cNvSpPr/>
            <p:nvPr/>
          </p:nvSpPr>
          <p:spPr>
            <a:xfrm rot="10800000">
              <a:off x="6413864" y="4912784"/>
              <a:ext cx="345817" cy="192616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14350">
                <a:buClrTx/>
                <a:defRPr/>
              </a:pPr>
              <a:endParaRPr lang="en-US" sz="1013" kern="1200" dirty="0">
                <a:solidFill>
                  <a:srgbClr val="FF0000"/>
                </a:solidFill>
                <a:latin typeface="Calibri"/>
              </a:endParaRPr>
            </a:p>
          </p:txBody>
        </p:sp>
      </p:grpSp>
      <p:grpSp>
        <p:nvGrpSpPr>
          <p:cNvPr id="71" name="Group 70"/>
          <p:cNvGrpSpPr>
            <a:grpSpLocks/>
          </p:cNvGrpSpPr>
          <p:nvPr/>
        </p:nvGrpSpPr>
        <p:grpSpPr bwMode="auto">
          <a:xfrm>
            <a:off x="6022182" y="3643312"/>
            <a:ext cx="1978819" cy="300038"/>
            <a:chOff x="6949275" y="5463987"/>
            <a:chExt cx="2194729" cy="533401"/>
          </a:xfrm>
        </p:grpSpPr>
        <p:sp>
          <p:nvSpPr>
            <p:cNvPr id="46" name="Rectangle 45"/>
            <p:cNvSpPr/>
            <p:nvPr/>
          </p:nvSpPr>
          <p:spPr>
            <a:xfrm>
              <a:off x="7420706" y="5463987"/>
              <a:ext cx="1723298" cy="533401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14350">
                <a:buClrTx/>
                <a:defRPr/>
              </a:pPr>
              <a:r>
                <a:rPr lang="en-US" sz="2025" b="1" kern="1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10 kg </a:t>
              </a:r>
              <a:r>
                <a:rPr lang="en-US" sz="2025" b="1" kern="1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rau</a:t>
              </a:r>
              <a:endParaRPr lang="en-US" sz="2025" b="1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" name="Right Arrow 60"/>
            <p:cNvSpPr/>
            <p:nvPr/>
          </p:nvSpPr>
          <p:spPr>
            <a:xfrm rot="10800000">
              <a:off x="6949275" y="5715871"/>
              <a:ext cx="533496" cy="228600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14350">
                <a:buClrTx/>
                <a:defRPr/>
              </a:pPr>
              <a:endParaRPr lang="en-US" sz="1013" kern="1200" dirty="0">
                <a:solidFill>
                  <a:srgbClr val="FF0000"/>
                </a:solidFill>
                <a:latin typeface="Calibri"/>
              </a:endParaRPr>
            </a:p>
          </p:txBody>
        </p:sp>
      </p:grpSp>
      <p:grpSp>
        <p:nvGrpSpPr>
          <p:cNvPr id="70" name="Group 69"/>
          <p:cNvGrpSpPr>
            <a:grpSpLocks/>
          </p:cNvGrpSpPr>
          <p:nvPr/>
        </p:nvGrpSpPr>
        <p:grpSpPr bwMode="auto">
          <a:xfrm>
            <a:off x="6157912" y="3986213"/>
            <a:ext cx="1843088" cy="514350"/>
            <a:chOff x="6943758" y="5943601"/>
            <a:chExt cx="2447268" cy="914399"/>
          </a:xfrm>
        </p:grpSpPr>
        <p:sp>
          <p:nvSpPr>
            <p:cNvPr id="45" name="Rectangle 44"/>
            <p:cNvSpPr/>
            <p:nvPr/>
          </p:nvSpPr>
          <p:spPr>
            <a:xfrm>
              <a:off x="7373769" y="5943601"/>
              <a:ext cx="2017257" cy="914399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14350">
                <a:buClrTx/>
                <a:defRPr/>
              </a:pPr>
              <a:r>
                <a:rPr lang="en-US" sz="2025" b="1" kern="1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12kg</a:t>
              </a:r>
              <a:r>
                <a:rPr lang="en-US" sz="2025" b="1" kern="1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25" b="1" kern="1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lương</a:t>
              </a:r>
              <a:r>
                <a:rPr lang="en-US" sz="2025" b="1" kern="1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25" b="1" kern="1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thực</a:t>
              </a:r>
              <a:endParaRPr lang="en-US" sz="2025" b="1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2" name="Right Arrow 61"/>
            <p:cNvSpPr/>
            <p:nvPr/>
          </p:nvSpPr>
          <p:spPr>
            <a:xfrm rot="10800000">
              <a:off x="6943758" y="6400801"/>
              <a:ext cx="532771" cy="228600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14350">
                <a:buClrTx/>
                <a:defRPr/>
              </a:pPr>
              <a:endParaRPr lang="en-US" sz="1013" kern="1200" dirty="0">
                <a:solidFill>
                  <a:srgbClr val="FF0000"/>
                </a:solidFill>
                <a:latin typeface="Calibri"/>
              </a:endParaRPr>
            </a:p>
          </p:txBody>
        </p:sp>
      </p:grpSp>
      <p:pic>
        <p:nvPicPr>
          <p:cNvPr id="13334" name="Picture 76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372" y="1314450"/>
            <a:ext cx="1279922" cy="491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5" name="Picture 77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298" y="885825"/>
            <a:ext cx="92987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35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5" name="Text Box 109">
            <a:extLst>
              <a:ext uri="{FF2B5EF4-FFF2-40B4-BE49-F238E27FC236}">
                <a16:creationId xmlns:a16="http://schemas.microsoft.com/office/drawing/2014/main" id="{051E1EC1-13F7-4A26-83D0-D5AC37C287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414" y="632322"/>
            <a:ext cx="8410971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fr-LU" sz="2400" b="1" dirty="0">
                <a:solidFill>
                  <a:srgbClr val="000099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                   </a:t>
            </a:r>
            <a:r>
              <a:rPr lang="fr-LU" sz="2400" b="1" dirty="0" err="1">
                <a:solidFill>
                  <a:srgbClr val="000099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Kết</a:t>
            </a:r>
            <a:r>
              <a:rPr lang="fr-LU" sz="2400" b="1" dirty="0">
                <a:solidFill>
                  <a:srgbClr val="000099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fr-LU" sz="2400" b="1" dirty="0" err="1">
                <a:solidFill>
                  <a:srgbClr val="000099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luận</a:t>
            </a:r>
            <a:endParaRPr lang="fr-LU" sz="2400" b="1" dirty="0">
              <a:solidFill>
                <a:srgbClr val="000099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  <a:p>
            <a:pPr algn="just">
              <a:spcBef>
                <a:spcPct val="50000"/>
              </a:spcBef>
            </a:pPr>
            <a:r>
              <a:rPr lang="fr-LU" sz="2400" dirty="0">
                <a:solidFill>
                  <a:srgbClr val="000099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          </a:t>
            </a:r>
            <a:r>
              <a:rPr lang="fr-LU" sz="2400" b="1" dirty="0" err="1">
                <a:solidFill>
                  <a:srgbClr val="000099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Những</a:t>
            </a:r>
            <a:r>
              <a:rPr lang="fr-LU" sz="2400" b="1" dirty="0">
                <a:solidFill>
                  <a:srgbClr val="000099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fr-LU" sz="2400" b="1" dirty="0" err="1">
                <a:solidFill>
                  <a:srgbClr val="000099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thức</a:t>
            </a:r>
            <a:r>
              <a:rPr lang="fr-LU" sz="2400" b="1" dirty="0">
                <a:solidFill>
                  <a:srgbClr val="000099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fr-LU" sz="2400" b="1" dirty="0" err="1">
                <a:solidFill>
                  <a:srgbClr val="000099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ăn</a:t>
            </a:r>
            <a:r>
              <a:rPr lang="fr-LU" sz="2400" b="1" dirty="0">
                <a:solidFill>
                  <a:srgbClr val="000099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fr-LU" sz="2400" b="1" dirty="0" err="1">
                <a:solidFill>
                  <a:srgbClr val="000099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chứa</a:t>
            </a:r>
            <a:r>
              <a:rPr lang="fr-LU" sz="2400" b="1" dirty="0">
                <a:solidFill>
                  <a:srgbClr val="000099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fr-LU" sz="2400" b="1" dirty="0" err="1">
                <a:solidFill>
                  <a:srgbClr val="000099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nhiều</a:t>
            </a:r>
            <a:r>
              <a:rPr lang="fr-LU" sz="2400" b="1" dirty="0">
                <a:solidFill>
                  <a:srgbClr val="000099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fr-LU" sz="2400" b="1" dirty="0" err="1">
                <a:solidFill>
                  <a:srgbClr val="000099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chất</a:t>
            </a:r>
            <a:r>
              <a:rPr lang="fr-LU" sz="2400" b="1" dirty="0">
                <a:solidFill>
                  <a:srgbClr val="000099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fr-LU" sz="2400" b="1" dirty="0" err="1">
                <a:solidFill>
                  <a:srgbClr val="000099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bột</a:t>
            </a:r>
            <a:r>
              <a:rPr lang="fr-LU" sz="2400" b="1" dirty="0">
                <a:solidFill>
                  <a:srgbClr val="000099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fr-LU" sz="2400" b="1" dirty="0" err="1">
                <a:solidFill>
                  <a:srgbClr val="000099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đường</a:t>
            </a:r>
            <a:r>
              <a:rPr lang="fr-LU" sz="2400" b="1" dirty="0">
                <a:solidFill>
                  <a:srgbClr val="000099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vit-a-min, </a:t>
            </a:r>
            <a:r>
              <a:rPr lang="fr-LU" sz="2400" b="1" dirty="0" err="1">
                <a:solidFill>
                  <a:srgbClr val="000099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chất</a:t>
            </a:r>
            <a:r>
              <a:rPr lang="fr-LU" sz="2400" b="1" dirty="0">
                <a:solidFill>
                  <a:srgbClr val="000099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fr-LU" sz="2400" b="1" dirty="0" err="1">
                <a:solidFill>
                  <a:srgbClr val="000099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khoáng</a:t>
            </a:r>
            <a:r>
              <a:rPr lang="fr-LU" sz="2400" b="1" dirty="0">
                <a:solidFill>
                  <a:srgbClr val="000099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fr-LU" sz="2400" b="1" dirty="0" err="1">
                <a:solidFill>
                  <a:srgbClr val="000099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và</a:t>
            </a:r>
            <a:r>
              <a:rPr lang="fr-LU" sz="2400" b="1" dirty="0">
                <a:solidFill>
                  <a:srgbClr val="000099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fr-LU" sz="2400" b="1" dirty="0" err="1">
                <a:solidFill>
                  <a:srgbClr val="000099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chất</a:t>
            </a:r>
            <a:r>
              <a:rPr lang="fr-LU" sz="2400" b="1" dirty="0">
                <a:solidFill>
                  <a:srgbClr val="000099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fr-LU" sz="2400" b="1" dirty="0" err="1">
                <a:solidFill>
                  <a:srgbClr val="000099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xơ</a:t>
            </a:r>
            <a:r>
              <a:rPr lang="fr-LU" sz="2400" b="1" dirty="0">
                <a:solidFill>
                  <a:srgbClr val="000099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fr-LU" sz="2400" b="1" dirty="0" err="1">
                <a:solidFill>
                  <a:srgbClr val="000099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cần</a:t>
            </a:r>
            <a:r>
              <a:rPr lang="fr-LU" sz="2400" b="1" dirty="0">
                <a:solidFill>
                  <a:srgbClr val="000099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fr-LU" sz="2400" b="1" dirty="0" err="1">
                <a:solidFill>
                  <a:srgbClr val="000099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được</a:t>
            </a:r>
            <a:r>
              <a:rPr lang="fr-LU" sz="2400" b="1" dirty="0">
                <a:solidFill>
                  <a:srgbClr val="000099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fr-LU" sz="2400" b="1" dirty="0" err="1">
                <a:solidFill>
                  <a:srgbClr val="000099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ăn</a:t>
            </a:r>
            <a:r>
              <a:rPr lang="fr-LU" sz="2400" b="1" dirty="0">
                <a:solidFill>
                  <a:srgbClr val="000099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fr-LU" sz="2400" b="1" dirty="0" err="1">
                <a:solidFill>
                  <a:srgbClr val="000099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đầy</a:t>
            </a:r>
            <a:r>
              <a:rPr lang="fr-LU" sz="2400" b="1" dirty="0">
                <a:solidFill>
                  <a:srgbClr val="000099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fr-LU" sz="2400" b="1" dirty="0" err="1">
                <a:solidFill>
                  <a:srgbClr val="000099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đủ</a:t>
            </a:r>
            <a:r>
              <a:rPr lang="fr-LU" sz="2400" b="1" dirty="0">
                <a:solidFill>
                  <a:srgbClr val="000099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 </a:t>
            </a:r>
          </a:p>
          <a:p>
            <a:pPr algn="just">
              <a:spcBef>
                <a:spcPct val="50000"/>
              </a:spcBef>
            </a:pPr>
            <a:r>
              <a:rPr lang="fr-LU" sz="2400" b="1" dirty="0">
                <a:solidFill>
                  <a:srgbClr val="000099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         </a:t>
            </a:r>
            <a:r>
              <a:rPr lang="fr-LU" sz="2400" b="1" dirty="0" err="1">
                <a:solidFill>
                  <a:srgbClr val="000099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Các</a:t>
            </a:r>
            <a:r>
              <a:rPr lang="fr-LU" sz="2400" b="1" dirty="0">
                <a:solidFill>
                  <a:srgbClr val="000099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fr-LU" sz="2400" b="1" dirty="0" err="1">
                <a:solidFill>
                  <a:srgbClr val="000099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thức</a:t>
            </a:r>
            <a:r>
              <a:rPr lang="fr-LU" sz="2400" b="1" dirty="0">
                <a:solidFill>
                  <a:srgbClr val="000099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fr-LU" sz="2400" b="1" dirty="0" err="1">
                <a:solidFill>
                  <a:srgbClr val="000099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ăn</a:t>
            </a:r>
            <a:r>
              <a:rPr lang="fr-LU" sz="2400" b="1" dirty="0">
                <a:solidFill>
                  <a:srgbClr val="000099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fr-LU" sz="2400" b="1" dirty="0" err="1">
                <a:solidFill>
                  <a:srgbClr val="000099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chứa</a:t>
            </a:r>
            <a:r>
              <a:rPr lang="fr-LU" sz="2400" b="1" dirty="0">
                <a:solidFill>
                  <a:srgbClr val="000099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fr-LU" sz="2400" b="1" dirty="0" err="1">
                <a:solidFill>
                  <a:srgbClr val="000099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nhiều</a:t>
            </a:r>
            <a:r>
              <a:rPr lang="fr-LU" sz="2400" b="1" dirty="0">
                <a:solidFill>
                  <a:srgbClr val="000099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fr-LU" sz="2400" b="1" dirty="0" err="1">
                <a:solidFill>
                  <a:srgbClr val="000099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chất</a:t>
            </a:r>
            <a:r>
              <a:rPr lang="fr-LU" sz="2400" b="1" dirty="0">
                <a:solidFill>
                  <a:srgbClr val="000099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fr-LU" sz="2400" b="1" dirty="0" err="1">
                <a:solidFill>
                  <a:srgbClr val="000099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đạm</a:t>
            </a:r>
            <a:r>
              <a:rPr lang="fr-LU" sz="2400" b="1" dirty="0">
                <a:solidFill>
                  <a:srgbClr val="000099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fr-LU" sz="2400" b="1" dirty="0" err="1">
                <a:solidFill>
                  <a:srgbClr val="000099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cần</a:t>
            </a:r>
            <a:r>
              <a:rPr lang="fr-LU" sz="2400" b="1" dirty="0">
                <a:solidFill>
                  <a:srgbClr val="000099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fr-LU" sz="2400" b="1" dirty="0" err="1">
                <a:solidFill>
                  <a:srgbClr val="000099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được</a:t>
            </a:r>
            <a:r>
              <a:rPr lang="fr-LU" sz="2400" b="1" dirty="0">
                <a:solidFill>
                  <a:srgbClr val="000099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fr-LU" sz="2400" b="1" dirty="0" err="1">
                <a:solidFill>
                  <a:srgbClr val="000099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ăn</a:t>
            </a:r>
            <a:r>
              <a:rPr lang="fr-LU" sz="2400" b="1" dirty="0">
                <a:solidFill>
                  <a:srgbClr val="000099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fr-LU" sz="2400" b="1" dirty="0" err="1">
                <a:solidFill>
                  <a:srgbClr val="000099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vừa</a:t>
            </a:r>
            <a:r>
              <a:rPr lang="fr-LU" sz="2400" b="1" dirty="0">
                <a:solidFill>
                  <a:srgbClr val="000099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fr-LU" sz="2400" b="1" dirty="0" err="1">
                <a:solidFill>
                  <a:srgbClr val="000099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phải</a:t>
            </a:r>
            <a:r>
              <a:rPr lang="fr-LU" sz="2400" b="1" dirty="0">
                <a:solidFill>
                  <a:srgbClr val="000099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 </a:t>
            </a:r>
            <a:endParaRPr lang="vi-VN" sz="2400" b="1" dirty="0">
              <a:solidFill>
                <a:srgbClr val="000099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  <a:p>
            <a:pPr algn="just">
              <a:spcBef>
                <a:spcPct val="50000"/>
              </a:spcBef>
            </a:pPr>
            <a:r>
              <a:rPr lang="vi-VN" sz="2400" b="1" dirty="0">
                <a:solidFill>
                  <a:srgbClr val="000099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     </a:t>
            </a:r>
            <a:r>
              <a:rPr lang="fr-LU" sz="2400" b="1" dirty="0" err="1">
                <a:solidFill>
                  <a:srgbClr val="000099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Đối</a:t>
            </a:r>
            <a:r>
              <a:rPr lang="fr-LU" sz="2400" b="1" dirty="0">
                <a:solidFill>
                  <a:srgbClr val="000099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fr-LU" sz="2400" b="1" dirty="0" err="1">
                <a:solidFill>
                  <a:srgbClr val="000099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với</a:t>
            </a:r>
            <a:r>
              <a:rPr lang="fr-LU" sz="2400" b="1" dirty="0">
                <a:solidFill>
                  <a:srgbClr val="000099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fr-LU" sz="2400" b="1" dirty="0" err="1">
                <a:solidFill>
                  <a:srgbClr val="000099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các</a:t>
            </a:r>
            <a:r>
              <a:rPr lang="fr-LU" sz="2400" b="1" dirty="0">
                <a:solidFill>
                  <a:srgbClr val="000099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fr-LU" sz="2400" b="1" dirty="0" err="1">
                <a:solidFill>
                  <a:srgbClr val="000099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thức</a:t>
            </a:r>
            <a:r>
              <a:rPr lang="fr-LU" sz="2400" b="1" dirty="0">
                <a:solidFill>
                  <a:srgbClr val="000099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fr-LU" sz="2400" b="1" dirty="0" err="1">
                <a:solidFill>
                  <a:srgbClr val="000099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ăn</a:t>
            </a:r>
            <a:r>
              <a:rPr lang="fr-LU" sz="2400" b="1" dirty="0">
                <a:solidFill>
                  <a:srgbClr val="000099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fr-LU" sz="2400" b="1" dirty="0" err="1">
                <a:solidFill>
                  <a:srgbClr val="000099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chứa</a:t>
            </a:r>
            <a:r>
              <a:rPr lang="fr-LU" sz="2400" b="1" dirty="0">
                <a:solidFill>
                  <a:srgbClr val="000099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fr-LU" sz="2400" b="1" dirty="0" err="1">
                <a:solidFill>
                  <a:srgbClr val="000099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nhiều</a:t>
            </a:r>
            <a:r>
              <a:rPr lang="fr-LU" sz="2400" b="1" dirty="0">
                <a:solidFill>
                  <a:srgbClr val="000099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fr-LU" sz="2400" b="1" dirty="0" err="1">
                <a:solidFill>
                  <a:srgbClr val="000099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chất</a:t>
            </a:r>
            <a:r>
              <a:rPr lang="fr-LU" sz="2400" b="1" dirty="0">
                <a:solidFill>
                  <a:srgbClr val="000099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fr-LU" sz="2400" b="1" dirty="0" err="1">
                <a:solidFill>
                  <a:srgbClr val="000099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béo</a:t>
            </a:r>
            <a:r>
              <a:rPr lang="fr-LU" sz="2400" b="1" dirty="0">
                <a:solidFill>
                  <a:srgbClr val="000099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fr-LU" sz="2400" b="1" dirty="0" err="1">
                <a:solidFill>
                  <a:srgbClr val="000099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nên</a:t>
            </a:r>
            <a:r>
              <a:rPr lang="fr-LU" sz="2400" b="1" dirty="0">
                <a:solidFill>
                  <a:srgbClr val="000099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fr-LU" sz="2400" b="1" dirty="0" err="1">
                <a:solidFill>
                  <a:srgbClr val="000099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ăn</a:t>
            </a:r>
            <a:r>
              <a:rPr lang="fr-LU" sz="2400" b="1" dirty="0">
                <a:solidFill>
                  <a:srgbClr val="000099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fr-LU" sz="2400" b="1" dirty="0" err="1">
                <a:solidFill>
                  <a:srgbClr val="000099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có</a:t>
            </a:r>
            <a:r>
              <a:rPr lang="fr-LU" sz="2400" b="1" dirty="0">
                <a:solidFill>
                  <a:srgbClr val="000099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fr-LU" sz="2400" b="1" dirty="0" err="1">
                <a:solidFill>
                  <a:srgbClr val="000099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mức</a:t>
            </a:r>
            <a:r>
              <a:rPr lang="fr-LU" sz="2400" b="1" dirty="0">
                <a:solidFill>
                  <a:srgbClr val="000099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fr-LU" sz="2400" b="1" dirty="0" err="1">
                <a:solidFill>
                  <a:srgbClr val="000099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độ</a:t>
            </a:r>
            <a:r>
              <a:rPr lang="fr-LU" sz="2400" b="1" dirty="0">
                <a:solidFill>
                  <a:srgbClr val="000099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 </a:t>
            </a:r>
            <a:endParaRPr lang="vi-VN" sz="2400" b="1" dirty="0">
              <a:solidFill>
                <a:srgbClr val="000099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  <a:p>
            <a:pPr algn="just">
              <a:spcBef>
                <a:spcPct val="50000"/>
              </a:spcBef>
            </a:pPr>
            <a:r>
              <a:rPr lang="vi-VN" sz="2400" b="1" dirty="0">
                <a:solidFill>
                  <a:srgbClr val="000099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     </a:t>
            </a:r>
            <a:r>
              <a:rPr lang="fr-LU" sz="2400" b="1" dirty="0" err="1">
                <a:solidFill>
                  <a:srgbClr val="000099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Không</a:t>
            </a:r>
            <a:r>
              <a:rPr lang="fr-LU" sz="2400" b="1" dirty="0">
                <a:solidFill>
                  <a:srgbClr val="000099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fr-LU" sz="2400" b="1" dirty="0" err="1">
                <a:solidFill>
                  <a:srgbClr val="000099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nên</a:t>
            </a:r>
            <a:r>
              <a:rPr lang="fr-LU" sz="2400" b="1" dirty="0">
                <a:solidFill>
                  <a:srgbClr val="000099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fr-LU" sz="2400" b="1" dirty="0" err="1">
                <a:solidFill>
                  <a:srgbClr val="000099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ăn</a:t>
            </a:r>
            <a:r>
              <a:rPr lang="fr-LU" sz="2400" b="1" dirty="0">
                <a:solidFill>
                  <a:srgbClr val="000099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fr-LU" sz="2400" b="1" dirty="0" err="1">
                <a:solidFill>
                  <a:srgbClr val="000099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nhiều</a:t>
            </a:r>
            <a:r>
              <a:rPr lang="fr-LU" sz="2400" b="1" dirty="0">
                <a:solidFill>
                  <a:srgbClr val="000099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fr-LU" sz="2400" b="1" dirty="0" err="1">
                <a:solidFill>
                  <a:srgbClr val="000099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đường</a:t>
            </a:r>
            <a:r>
              <a:rPr lang="fr-LU" sz="2400" b="1" dirty="0">
                <a:solidFill>
                  <a:srgbClr val="000099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fr-LU" sz="2400" b="1" dirty="0" err="1">
                <a:solidFill>
                  <a:srgbClr val="000099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và</a:t>
            </a:r>
            <a:r>
              <a:rPr lang="fr-LU" sz="2400" b="1" dirty="0">
                <a:solidFill>
                  <a:srgbClr val="000099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fr-LU" sz="2400" b="1" dirty="0" err="1">
                <a:solidFill>
                  <a:srgbClr val="000099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hạn</a:t>
            </a:r>
            <a:r>
              <a:rPr lang="fr-LU" sz="2400" b="1" dirty="0">
                <a:solidFill>
                  <a:srgbClr val="000099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fr-LU" sz="2400" b="1" dirty="0" err="1">
                <a:solidFill>
                  <a:srgbClr val="000099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chế</a:t>
            </a:r>
            <a:r>
              <a:rPr lang="fr-LU" sz="2400" b="1" dirty="0">
                <a:solidFill>
                  <a:srgbClr val="000099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fr-LU" sz="2400" b="1" dirty="0" err="1">
                <a:solidFill>
                  <a:srgbClr val="000099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ăn</a:t>
            </a:r>
            <a:r>
              <a:rPr lang="fr-LU" sz="2400" b="1" dirty="0">
                <a:solidFill>
                  <a:srgbClr val="000099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fr-LU" sz="2400" b="1" dirty="0" err="1">
                <a:solidFill>
                  <a:srgbClr val="000099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muối</a:t>
            </a:r>
            <a:r>
              <a:rPr lang="fr-LU" sz="2400" b="1" dirty="0">
                <a:solidFill>
                  <a:srgbClr val="000099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 </a:t>
            </a:r>
          </a:p>
        </p:txBody>
      </p:sp>
      <p:sp>
        <p:nvSpPr>
          <p:cNvPr id="6" name="Google Shape;425;p35">
            <a:extLst>
              <a:ext uri="{FF2B5EF4-FFF2-40B4-BE49-F238E27FC236}">
                <a16:creationId xmlns:a16="http://schemas.microsoft.com/office/drawing/2014/main" id="{1ADE7173-4375-4698-A2DE-68A7DA2F3803}"/>
              </a:ext>
            </a:extLst>
          </p:cNvPr>
          <p:cNvSpPr/>
          <p:nvPr/>
        </p:nvSpPr>
        <p:spPr>
          <a:xfrm>
            <a:off x="604563" y="1064773"/>
            <a:ext cx="529623" cy="485538"/>
          </a:xfrm>
          <a:custGeom>
            <a:avLst/>
            <a:gdLst/>
            <a:ahLst/>
            <a:cxnLst/>
            <a:rect l="l" t="t" r="r" b="b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425;p35">
            <a:extLst>
              <a:ext uri="{FF2B5EF4-FFF2-40B4-BE49-F238E27FC236}">
                <a16:creationId xmlns:a16="http://schemas.microsoft.com/office/drawing/2014/main" id="{DFBB2914-4EC8-46CA-90C0-1B21786A2165}"/>
              </a:ext>
            </a:extLst>
          </p:cNvPr>
          <p:cNvSpPr/>
          <p:nvPr/>
        </p:nvSpPr>
        <p:spPr>
          <a:xfrm>
            <a:off x="445865" y="1982762"/>
            <a:ext cx="529623" cy="485538"/>
          </a:xfrm>
          <a:custGeom>
            <a:avLst/>
            <a:gdLst/>
            <a:ahLst/>
            <a:cxnLst/>
            <a:rect l="l" t="t" r="r" b="b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425;p35">
            <a:extLst>
              <a:ext uri="{FF2B5EF4-FFF2-40B4-BE49-F238E27FC236}">
                <a16:creationId xmlns:a16="http://schemas.microsoft.com/office/drawing/2014/main" id="{4AA1A77B-A7E8-407F-94B0-980435005DDC}"/>
              </a:ext>
            </a:extLst>
          </p:cNvPr>
          <p:cNvSpPr/>
          <p:nvPr/>
        </p:nvSpPr>
        <p:spPr>
          <a:xfrm>
            <a:off x="445865" y="2571750"/>
            <a:ext cx="529623" cy="485538"/>
          </a:xfrm>
          <a:custGeom>
            <a:avLst/>
            <a:gdLst/>
            <a:ahLst/>
            <a:cxnLst/>
            <a:rect l="l" t="t" r="r" b="b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425;p35">
            <a:extLst>
              <a:ext uri="{FF2B5EF4-FFF2-40B4-BE49-F238E27FC236}">
                <a16:creationId xmlns:a16="http://schemas.microsoft.com/office/drawing/2014/main" id="{4AFECABA-1502-4012-B9BB-00D4316090D1}"/>
              </a:ext>
            </a:extLst>
          </p:cNvPr>
          <p:cNvSpPr/>
          <p:nvPr/>
        </p:nvSpPr>
        <p:spPr>
          <a:xfrm>
            <a:off x="445865" y="3174706"/>
            <a:ext cx="529623" cy="485538"/>
          </a:xfrm>
          <a:custGeom>
            <a:avLst/>
            <a:gdLst/>
            <a:ahLst/>
            <a:cxnLst/>
            <a:rect l="l" t="t" r="r" b="b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35"/>
          <p:cNvSpPr/>
          <p:nvPr/>
        </p:nvSpPr>
        <p:spPr>
          <a:xfrm>
            <a:off x="952876" y="-129110"/>
            <a:ext cx="996143" cy="996143"/>
          </a:xfrm>
          <a:custGeom>
            <a:avLst/>
            <a:gdLst/>
            <a:ahLst/>
            <a:cxnLst/>
            <a:rect l="l" t="t" r="r" b="b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35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4" name="Text Box 11">
            <a:extLst>
              <a:ext uri="{FF2B5EF4-FFF2-40B4-BE49-F238E27FC236}">
                <a16:creationId xmlns:a16="http://schemas.microsoft.com/office/drawing/2014/main" id="{631B3784-FAD9-4649-B1D3-B128FA7052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276" y="2663852"/>
            <a:ext cx="7571448" cy="168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just" defTabSz="685800" eaLnBrk="1" fontAlgn="base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Font typeface="Arial" charset="0"/>
              <a:buNone/>
            </a:pPr>
            <a:r>
              <a:rPr lang="en-US" altLang="en-US" sz="2400" kern="1200" dirty="0" err="1">
                <a:solidFill>
                  <a:srgbClr val="990000"/>
                </a:solidFill>
                <a:latin typeface="Times New Roman" charset="0"/>
                <a:ea typeface="Times New Roman" charset="0"/>
                <a:cs typeface="Times New Roman" charset="0"/>
              </a:rPr>
              <a:t>Một</a:t>
            </a:r>
            <a:r>
              <a:rPr lang="en-US" altLang="en-US" sz="2400" kern="1200" dirty="0">
                <a:solidFill>
                  <a:srgbClr val="99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400" kern="1200" dirty="0" err="1">
                <a:solidFill>
                  <a:srgbClr val="990000"/>
                </a:solidFill>
                <a:latin typeface="Times New Roman" charset="0"/>
                <a:ea typeface="Times New Roman" charset="0"/>
                <a:cs typeface="Times New Roman" charset="0"/>
              </a:rPr>
              <a:t>bữa</a:t>
            </a:r>
            <a:r>
              <a:rPr lang="en-US" altLang="en-US" sz="2400" kern="1200" dirty="0">
                <a:solidFill>
                  <a:srgbClr val="99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400" kern="1200" dirty="0" err="1">
                <a:solidFill>
                  <a:srgbClr val="990000"/>
                </a:solidFill>
                <a:latin typeface="Times New Roman" charset="0"/>
                <a:ea typeface="Times New Roman" charset="0"/>
                <a:cs typeface="Times New Roman" charset="0"/>
              </a:rPr>
              <a:t>ăn</a:t>
            </a:r>
            <a:r>
              <a:rPr lang="en-US" altLang="en-US" sz="2400" kern="1200" dirty="0">
                <a:solidFill>
                  <a:srgbClr val="99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400" kern="1200" dirty="0" err="1">
                <a:solidFill>
                  <a:srgbClr val="990000"/>
                </a:solidFill>
                <a:latin typeface="Times New Roman" charset="0"/>
                <a:ea typeface="Times New Roman" charset="0"/>
                <a:cs typeface="Times New Roman" charset="0"/>
              </a:rPr>
              <a:t>có</a:t>
            </a:r>
            <a:r>
              <a:rPr lang="en-US" altLang="en-US" sz="2400" kern="1200" dirty="0">
                <a:solidFill>
                  <a:srgbClr val="99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400" kern="1200" dirty="0" err="1">
                <a:solidFill>
                  <a:srgbClr val="990000"/>
                </a:solidFill>
                <a:latin typeface="Times New Roman" charset="0"/>
                <a:ea typeface="Times New Roman" charset="0"/>
                <a:cs typeface="Times New Roman" charset="0"/>
              </a:rPr>
              <a:t>nhiều</a:t>
            </a:r>
            <a:r>
              <a:rPr lang="en-US" altLang="en-US" sz="2400" kern="1200" dirty="0">
                <a:solidFill>
                  <a:srgbClr val="99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400" kern="1200" dirty="0" err="1">
                <a:solidFill>
                  <a:srgbClr val="990000"/>
                </a:solidFill>
                <a:latin typeface="Times New Roman" charset="0"/>
                <a:ea typeface="Times New Roman" charset="0"/>
                <a:cs typeface="Times New Roman" charset="0"/>
              </a:rPr>
              <a:t>loại</a:t>
            </a:r>
            <a:r>
              <a:rPr lang="en-US" altLang="en-US" sz="2400" kern="1200" dirty="0">
                <a:solidFill>
                  <a:srgbClr val="99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400" kern="1200" dirty="0" err="1">
                <a:solidFill>
                  <a:srgbClr val="990000"/>
                </a:solidFill>
                <a:latin typeface="Times New Roman" charset="0"/>
                <a:ea typeface="Times New Roman" charset="0"/>
                <a:cs typeface="Times New Roman" charset="0"/>
              </a:rPr>
              <a:t>thức</a:t>
            </a:r>
            <a:r>
              <a:rPr lang="en-US" altLang="en-US" sz="2400" kern="1200" dirty="0">
                <a:solidFill>
                  <a:srgbClr val="99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400" kern="1200" dirty="0" err="1">
                <a:solidFill>
                  <a:srgbClr val="990000"/>
                </a:solidFill>
                <a:latin typeface="Times New Roman" charset="0"/>
                <a:ea typeface="Times New Roman" charset="0"/>
                <a:cs typeface="Times New Roman" charset="0"/>
              </a:rPr>
              <a:t>ăn</a:t>
            </a:r>
            <a:r>
              <a:rPr lang="en-US" altLang="en-US" sz="2400" kern="1200" dirty="0">
                <a:solidFill>
                  <a:srgbClr val="99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400" kern="1200" dirty="0" err="1">
                <a:solidFill>
                  <a:srgbClr val="990000"/>
                </a:solidFill>
                <a:latin typeface="Times New Roman" charset="0"/>
                <a:ea typeface="Times New Roman" charset="0"/>
                <a:cs typeface="Times New Roman" charset="0"/>
              </a:rPr>
              <a:t>đủ</a:t>
            </a:r>
            <a:r>
              <a:rPr lang="en-US" altLang="en-US" sz="2400" kern="1200" dirty="0">
                <a:solidFill>
                  <a:srgbClr val="99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400" kern="1200" dirty="0" err="1">
                <a:solidFill>
                  <a:srgbClr val="990000"/>
                </a:solidFill>
                <a:latin typeface="Times New Roman" charset="0"/>
                <a:ea typeface="Times New Roman" charset="0"/>
                <a:cs typeface="Times New Roman" charset="0"/>
              </a:rPr>
              <a:t>nhóm</a:t>
            </a:r>
            <a:r>
              <a:rPr lang="en-US" altLang="en-US" sz="2400" kern="1200" dirty="0">
                <a:solidFill>
                  <a:srgbClr val="990000"/>
                </a:solidFill>
                <a:latin typeface="Times New Roman" charset="0"/>
                <a:ea typeface="Times New Roman" charset="0"/>
                <a:cs typeface="Times New Roman" charset="0"/>
              </a:rPr>
              <a:t>: </a:t>
            </a:r>
            <a:r>
              <a:rPr lang="en-US" altLang="en-US" sz="2400" kern="1200" dirty="0" err="1">
                <a:solidFill>
                  <a:srgbClr val="990000"/>
                </a:solidFill>
                <a:latin typeface="Times New Roman" charset="0"/>
                <a:ea typeface="Times New Roman" charset="0"/>
                <a:cs typeface="Times New Roman" charset="0"/>
              </a:rPr>
              <a:t>bột</a:t>
            </a:r>
            <a:r>
              <a:rPr lang="en-US" altLang="en-US" sz="2400" kern="1200" dirty="0">
                <a:solidFill>
                  <a:srgbClr val="99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400" kern="1200" dirty="0" err="1">
                <a:solidFill>
                  <a:srgbClr val="990000"/>
                </a:solidFill>
                <a:latin typeface="Times New Roman" charset="0"/>
                <a:ea typeface="Times New Roman" charset="0"/>
                <a:cs typeface="Times New Roman" charset="0"/>
              </a:rPr>
              <a:t>đường</a:t>
            </a:r>
            <a:r>
              <a:rPr lang="en-US" altLang="en-US" sz="2400" kern="1200" dirty="0">
                <a:solidFill>
                  <a:srgbClr val="990000"/>
                </a:solidFill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altLang="en-US" sz="2400" kern="1200" dirty="0" err="1">
                <a:solidFill>
                  <a:srgbClr val="990000"/>
                </a:solidFill>
                <a:latin typeface="Times New Roman" charset="0"/>
                <a:ea typeface="Times New Roman" charset="0"/>
                <a:cs typeface="Times New Roman" charset="0"/>
              </a:rPr>
              <a:t>đạm</a:t>
            </a:r>
            <a:r>
              <a:rPr lang="en-US" altLang="en-US" sz="2400" kern="1200" dirty="0">
                <a:solidFill>
                  <a:srgbClr val="990000"/>
                </a:solidFill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altLang="en-US" sz="2400" kern="1200" dirty="0" err="1">
                <a:solidFill>
                  <a:srgbClr val="990000"/>
                </a:solidFill>
                <a:latin typeface="Times New Roman" charset="0"/>
                <a:ea typeface="Times New Roman" charset="0"/>
                <a:cs typeface="Times New Roman" charset="0"/>
              </a:rPr>
              <a:t>béo</a:t>
            </a:r>
            <a:r>
              <a:rPr lang="en-US" altLang="en-US" sz="2400" kern="1200" dirty="0">
                <a:solidFill>
                  <a:srgbClr val="990000"/>
                </a:solidFill>
                <a:latin typeface="Times New Roman" charset="0"/>
                <a:ea typeface="Times New Roman" charset="0"/>
                <a:cs typeface="Times New Roman" charset="0"/>
              </a:rPr>
              <a:t>, vi-ta-min, </a:t>
            </a:r>
            <a:r>
              <a:rPr lang="en-US" altLang="en-US" sz="2400" kern="1200" dirty="0" err="1">
                <a:solidFill>
                  <a:srgbClr val="990000"/>
                </a:solidFill>
                <a:latin typeface="Times New Roman" charset="0"/>
                <a:ea typeface="Times New Roman" charset="0"/>
                <a:cs typeface="Times New Roman" charset="0"/>
              </a:rPr>
              <a:t>khoáng</a:t>
            </a:r>
            <a:r>
              <a:rPr lang="en-US" altLang="en-US" sz="2400" kern="1200" dirty="0">
                <a:solidFill>
                  <a:srgbClr val="99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400" kern="1200" dirty="0" err="1">
                <a:solidFill>
                  <a:srgbClr val="990000"/>
                </a:solidFill>
                <a:latin typeface="Times New Roman" charset="0"/>
                <a:ea typeface="Times New Roman" charset="0"/>
                <a:cs typeface="Times New Roman" charset="0"/>
              </a:rPr>
              <a:t>và</a:t>
            </a:r>
            <a:r>
              <a:rPr lang="en-US" altLang="en-US" sz="2400" kern="1200" dirty="0">
                <a:solidFill>
                  <a:srgbClr val="99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400" kern="1200" dirty="0" err="1">
                <a:solidFill>
                  <a:srgbClr val="990000"/>
                </a:solidFill>
                <a:latin typeface="Times New Roman" charset="0"/>
                <a:ea typeface="Times New Roman" charset="0"/>
                <a:cs typeface="Times New Roman" charset="0"/>
              </a:rPr>
              <a:t>chất</a:t>
            </a:r>
            <a:r>
              <a:rPr lang="en-US" altLang="en-US" sz="2400" kern="1200" dirty="0">
                <a:solidFill>
                  <a:srgbClr val="99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400" kern="1200" dirty="0" err="1">
                <a:solidFill>
                  <a:srgbClr val="990000"/>
                </a:solidFill>
                <a:latin typeface="Times New Roman" charset="0"/>
                <a:ea typeface="Times New Roman" charset="0"/>
                <a:cs typeface="Times New Roman" charset="0"/>
              </a:rPr>
              <a:t>xơ</a:t>
            </a:r>
            <a:r>
              <a:rPr lang="en-US" altLang="en-US" sz="2400" kern="1200" dirty="0">
                <a:solidFill>
                  <a:srgbClr val="99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400" kern="1200" dirty="0" err="1">
                <a:solidFill>
                  <a:srgbClr val="990000"/>
                </a:solidFill>
                <a:latin typeface="Times New Roman" charset="0"/>
                <a:ea typeface="Times New Roman" charset="0"/>
                <a:cs typeface="Times New Roman" charset="0"/>
              </a:rPr>
              <a:t>với</a:t>
            </a:r>
            <a:r>
              <a:rPr lang="en-US" altLang="en-US" sz="2400" kern="1200" dirty="0">
                <a:solidFill>
                  <a:srgbClr val="99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400" kern="1200" dirty="0" err="1">
                <a:solidFill>
                  <a:srgbClr val="990000"/>
                </a:solidFill>
                <a:latin typeface="Times New Roman" charset="0"/>
                <a:ea typeface="Times New Roman" charset="0"/>
                <a:cs typeface="Times New Roman" charset="0"/>
              </a:rPr>
              <a:t>tỉ</a:t>
            </a:r>
            <a:r>
              <a:rPr lang="en-US" altLang="en-US" sz="2400" kern="1200" dirty="0">
                <a:solidFill>
                  <a:srgbClr val="99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400" kern="1200" dirty="0" err="1">
                <a:solidFill>
                  <a:srgbClr val="990000"/>
                </a:solidFill>
                <a:latin typeface="Times New Roman" charset="0"/>
                <a:ea typeface="Times New Roman" charset="0"/>
                <a:cs typeface="Times New Roman" charset="0"/>
              </a:rPr>
              <a:t>lệ</a:t>
            </a:r>
            <a:r>
              <a:rPr lang="en-US" altLang="en-US" sz="2400" kern="1200" dirty="0">
                <a:solidFill>
                  <a:srgbClr val="99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400" kern="1200" dirty="0" err="1">
                <a:solidFill>
                  <a:srgbClr val="990000"/>
                </a:solidFill>
                <a:latin typeface="Times New Roman" charset="0"/>
                <a:ea typeface="Times New Roman" charset="0"/>
                <a:cs typeface="Times New Roman" charset="0"/>
              </a:rPr>
              <a:t>hợp</a:t>
            </a:r>
            <a:r>
              <a:rPr lang="en-US" altLang="en-US" sz="2400" kern="1200" dirty="0">
                <a:solidFill>
                  <a:srgbClr val="99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400" kern="1200" dirty="0" err="1">
                <a:solidFill>
                  <a:srgbClr val="990000"/>
                </a:solidFill>
                <a:latin typeface="Times New Roman" charset="0"/>
                <a:ea typeface="Times New Roman" charset="0"/>
                <a:cs typeface="Times New Roman" charset="0"/>
              </a:rPr>
              <a:t>lí</a:t>
            </a:r>
            <a:r>
              <a:rPr lang="en-US" altLang="en-US" sz="2400" kern="1200" dirty="0">
                <a:solidFill>
                  <a:srgbClr val="99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400" kern="1200" dirty="0" err="1">
                <a:solidFill>
                  <a:srgbClr val="990000"/>
                </a:solidFill>
                <a:latin typeface="Times New Roman" charset="0"/>
                <a:ea typeface="Times New Roman" charset="0"/>
                <a:cs typeface="Times New Roman" charset="0"/>
              </a:rPr>
              <a:t>như</a:t>
            </a:r>
            <a:r>
              <a:rPr lang="en-US" altLang="en-US" sz="2400" kern="1200" dirty="0">
                <a:solidFill>
                  <a:srgbClr val="99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400" kern="1200" dirty="0" err="1">
                <a:solidFill>
                  <a:srgbClr val="990000"/>
                </a:solidFill>
                <a:latin typeface="Times New Roman" charset="0"/>
                <a:ea typeface="Times New Roman" charset="0"/>
                <a:cs typeface="Times New Roman" charset="0"/>
              </a:rPr>
              <a:t>tháp</a:t>
            </a:r>
            <a:r>
              <a:rPr lang="en-US" altLang="en-US" sz="2400" kern="1200" dirty="0">
                <a:solidFill>
                  <a:srgbClr val="99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400" kern="1200" dirty="0" err="1">
                <a:solidFill>
                  <a:srgbClr val="990000"/>
                </a:solidFill>
                <a:latin typeface="Times New Roman" charset="0"/>
                <a:ea typeface="Times New Roman" charset="0"/>
                <a:cs typeface="Times New Roman" charset="0"/>
              </a:rPr>
              <a:t>dinh</a:t>
            </a:r>
            <a:r>
              <a:rPr lang="en-US" altLang="en-US" sz="2400" kern="1200" dirty="0">
                <a:solidFill>
                  <a:srgbClr val="99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400" kern="1200" dirty="0" err="1">
                <a:solidFill>
                  <a:srgbClr val="990000"/>
                </a:solidFill>
                <a:latin typeface="Times New Roman" charset="0"/>
                <a:ea typeface="Times New Roman" charset="0"/>
                <a:cs typeface="Times New Roman" charset="0"/>
              </a:rPr>
              <a:t>dưỡng</a:t>
            </a:r>
            <a:r>
              <a:rPr lang="en-US" altLang="en-US" sz="2400" kern="1200" dirty="0">
                <a:solidFill>
                  <a:srgbClr val="99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400" kern="1200" dirty="0" err="1">
                <a:solidFill>
                  <a:srgbClr val="990000"/>
                </a:solidFill>
                <a:latin typeface="Times New Roman" charset="0"/>
                <a:ea typeface="Times New Roman" charset="0"/>
                <a:cs typeface="Times New Roman" charset="0"/>
              </a:rPr>
              <a:t>cân</a:t>
            </a:r>
            <a:r>
              <a:rPr lang="en-US" altLang="en-US" sz="2400" kern="1200" dirty="0">
                <a:solidFill>
                  <a:srgbClr val="99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400" kern="1200" dirty="0" err="1">
                <a:solidFill>
                  <a:srgbClr val="990000"/>
                </a:solidFill>
                <a:latin typeface="Times New Roman" charset="0"/>
                <a:ea typeface="Times New Roman" charset="0"/>
                <a:cs typeface="Times New Roman" charset="0"/>
              </a:rPr>
              <a:t>đối</a:t>
            </a:r>
            <a:r>
              <a:rPr lang="en-US" altLang="en-US" sz="2400" kern="1200" dirty="0">
                <a:solidFill>
                  <a:srgbClr val="99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400" kern="1200" dirty="0" err="1">
                <a:solidFill>
                  <a:srgbClr val="990000"/>
                </a:solidFill>
                <a:latin typeface="Times New Roman" charset="0"/>
                <a:ea typeface="Times New Roman" charset="0"/>
                <a:cs typeface="Times New Roman" charset="0"/>
              </a:rPr>
              <a:t>chỉ</a:t>
            </a:r>
            <a:r>
              <a:rPr lang="en-US" altLang="en-US" sz="2400" kern="1200" dirty="0">
                <a:solidFill>
                  <a:srgbClr val="99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400" kern="1200" dirty="0" err="1">
                <a:solidFill>
                  <a:srgbClr val="990000"/>
                </a:solidFill>
                <a:latin typeface="Times New Roman" charset="0"/>
                <a:ea typeface="Times New Roman" charset="0"/>
                <a:cs typeface="Times New Roman" charset="0"/>
              </a:rPr>
              <a:t>dẫn</a:t>
            </a:r>
            <a:r>
              <a:rPr lang="en-US" altLang="en-US" sz="2400" kern="1200" dirty="0">
                <a:solidFill>
                  <a:srgbClr val="99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400" kern="1200" dirty="0" err="1">
                <a:solidFill>
                  <a:srgbClr val="990000"/>
                </a:solidFill>
                <a:latin typeface="Times New Roman" charset="0"/>
                <a:ea typeface="Times New Roman" charset="0"/>
                <a:cs typeface="Times New Roman" charset="0"/>
              </a:rPr>
              <a:t>là</a:t>
            </a:r>
            <a:r>
              <a:rPr lang="en-US" altLang="en-US" sz="2400" kern="1200" dirty="0">
                <a:solidFill>
                  <a:srgbClr val="99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400" kern="1200" dirty="0" err="1">
                <a:solidFill>
                  <a:srgbClr val="990000"/>
                </a:solidFill>
                <a:latin typeface="Times New Roman" charset="0"/>
                <a:ea typeface="Times New Roman" charset="0"/>
                <a:cs typeface="Times New Roman" charset="0"/>
              </a:rPr>
              <a:t>một</a:t>
            </a:r>
            <a:r>
              <a:rPr lang="en-US" altLang="en-US" sz="2400" kern="1200" dirty="0">
                <a:solidFill>
                  <a:srgbClr val="99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400" kern="1200" dirty="0" err="1">
                <a:solidFill>
                  <a:srgbClr val="990000"/>
                </a:solidFill>
                <a:latin typeface="Times New Roman" charset="0"/>
                <a:ea typeface="Times New Roman" charset="0"/>
                <a:cs typeface="Times New Roman" charset="0"/>
              </a:rPr>
              <a:t>bữa</a:t>
            </a:r>
            <a:r>
              <a:rPr lang="en-US" altLang="en-US" sz="2400" kern="1200" dirty="0">
                <a:solidFill>
                  <a:srgbClr val="99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400" kern="1200" dirty="0" err="1">
                <a:solidFill>
                  <a:srgbClr val="990000"/>
                </a:solidFill>
                <a:latin typeface="Times New Roman" charset="0"/>
                <a:ea typeface="Times New Roman" charset="0"/>
                <a:cs typeface="Times New Roman" charset="0"/>
              </a:rPr>
              <a:t>ăn</a:t>
            </a:r>
            <a:r>
              <a:rPr lang="en-US" altLang="en-US" sz="2400" kern="1200" dirty="0">
                <a:solidFill>
                  <a:srgbClr val="99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400" kern="1200" dirty="0" err="1">
                <a:solidFill>
                  <a:srgbClr val="990000"/>
                </a:solidFill>
                <a:latin typeface="Times New Roman" charset="0"/>
                <a:ea typeface="Times New Roman" charset="0"/>
                <a:cs typeface="Times New Roman" charset="0"/>
              </a:rPr>
              <a:t>cân</a:t>
            </a:r>
            <a:r>
              <a:rPr lang="en-US" altLang="en-US" sz="2400" kern="1200" dirty="0">
                <a:solidFill>
                  <a:srgbClr val="99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400" kern="1200" dirty="0" err="1">
                <a:solidFill>
                  <a:srgbClr val="990000"/>
                </a:solidFill>
                <a:latin typeface="Times New Roman" charset="0"/>
                <a:ea typeface="Times New Roman" charset="0"/>
                <a:cs typeface="Times New Roman" charset="0"/>
              </a:rPr>
              <a:t>đối</a:t>
            </a:r>
            <a:r>
              <a:rPr lang="en-US" altLang="en-US" sz="2400" kern="1200" dirty="0">
                <a:solidFill>
                  <a:srgbClr val="990000"/>
                </a:solidFill>
                <a:latin typeface="Times New Roman" charset="0"/>
                <a:ea typeface="Times New Roman" charset="0"/>
                <a:cs typeface="Times New Roman" charset="0"/>
              </a:rPr>
              <a:t>.</a:t>
            </a: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E1A8E981-3281-4F5E-9D9F-3CD9C5AFA867}"/>
              </a:ext>
            </a:extLst>
          </p:cNvPr>
          <p:cNvSpPr/>
          <p:nvPr/>
        </p:nvSpPr>
        <p:spPr>
          <a:xfrm>
            <a:off x="2394000" y="670986"/>
            <a:ext cx="3886200" cy="1593056"/>
          </a:xfrm>
          <a:prstGeom prst="cloud">
            <a:avLst/>
          </a:prstGeom>
          <a:solidFill>
            <a:srgbClr val="FFFF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defTabSz="685800" eaLnBrk="1" fontAlgn="base" hangingPunct="1">
              <a:spcBef>
                <a:spcPct val="50000"/>
              </a:spcBef>
              <a:spcAft>
                <a:spcPct val="0"/>
              </a:spcAft>
              <a:buClrTx/>
            </a:pPr>
            <a:r>
              <a:rPr lang="en-US" altLang="en-US" sz="2700" b="1" kern="1200" dirty="0" err="1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Nhóm</a:t>
            </a:r>
            <a:r>
              <a:rPr lang="en-US" altLang="en-US" sz="2700" b="1" kern="1200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700" b="1" kern="1200" dirty="0" err="1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thức</a:t>
            </a:r>
            <a:r>
              <a:rPr lang="en-US" altLang="en-US" sz="2700" b="1" kern="1200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700" b="1" kern="1200" dirty="0" err="1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ăn</a:t>
            </a:r>
            <a:r>
              <a:rPr lang="en-US" altLang="en-US" sz="2700" b="1" kern="1200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700" b="1" kern="1200" dirty="0" err="1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có</a:t>
            </a:r>
            <a:r>
              <a:rPr lang="en-US" altLang="en-US" sz="2700" b="1" kern="1200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700" b="1" kern="1200" dirty="0" err="1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trong</a:t>
            </a:r>
            <a:r>
              <a:rPr lang="en-US" altLang="en-US" sz="2700" b="1" kern="1200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700" b="1" kern="1200" dirty="0" err="1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một</a:t>
            </a:r>
            <a:r>
              <a:rPr lang="en-US" altLang="en-US" sz="2700" b="1" kern="1200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700" b="1" kern="1200" dirty="0" err="1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bữa</a:t>
            </a:r>
            <a:r>
              <a:rPr lang="en-US" altLang="en-US" sz="2700" b="1" kern="1200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700" b="1" kern="1200" dirty="0" err="1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ăn</a:t>
            </a:r>
            <a:r>
              <a:rPr lang="en-US" altLang="en-US" sz="2700" b="1" kern="1200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700" b="1" kern="1200" dirty="0" err="1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cân</a:t>
            </a:r>
            <a:r>
              <a:rPr lang="en-US" altLang="en-US" sz="2700" b="1" kern="1200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700" b="1" kern="1200" dirty="0" err="1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đối</a:t>
            </a:r>
            <a:r>
              <a:rPr lang="en-US" altLang="en-US" sz="2700" b="1" kern="1200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97245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4" name="Rectangle 5"/>
          <p:cNvSpPr>
            <a:spLocks noChangeArrowheads="1"/>
          </p:cNvSpPr>
          <p:nvPr/>
        </p:nvSpPr>
        <p:spPr bwMode="auto">
          <a:xfrm>
            <a:off x="1143000" y="1714500"/>
            <a:ext cx="6858000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100" b="1" kern="120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* Quan sát các thức ăn có trong hình em hãy chọn 8 - 10 loại thức ăn tốt cho sức khỏe để chuẩn bị nấu một bữa ăn hợp lí và giải thích vì sao em lại chọn những thức ăn đó.</a:t>
            </a:r>
          </a:p>
        </p:txBody>
      </p:sp>
      <p:pic>
        <p:nvPicPr>
          <p:cNvPr id="16387" name="Picture 11" descr="chim ba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301" y="628650"/>
            <a:ext cx="1431131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12" descr="chim ba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685800"/>
            <a:ext cx="1431131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43" name="WordArt 15"/>
          <p:cNvSpPr>
            <a:spLocks noChangeArrowheads="1" noChangeShapeType="1" noTextEdit="1"/>
          </p:cNvSpPr>
          <p:nvPr/>
        </p:nvSpPr>
        <p:spPr bwMode="auto">
          <a:xfrm>
            <a:off x="1485900" y="285750"/>
            <a:ext cx="2457450" cy="1143000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43477"/>
              </a:avLst>
            </a:prstTxWarp>
            <a:scene3d>
              <a:camera prst="legacyPerspectiveFront">
                <a:rot lat="20519985" lon="1080000" rev="0"/>
              </a:camera>
              <a:lightRig rig="legacyHarsh2" dir="b"/>
            </a:scene3d>
            <a:sp3d extrusionH="430200" contourW="127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 charset="0"/>
                <a:ea typeface="Times New Roman" charset="0"/>
                <a:cs typeface="Times New Roman" charset="0"/>
              </a:rPr>
              <a:t>TRÒ CHƠI:</a:t>
            </a:r>
          </a:p>
        </p:txBody>
      </p:sp>
      <p:sp>
        <p:nvSpPr>
          <p:cNvPr id="22544" name="WordArt 16"/>
          <p:cNvSpPr>
            <a:spLocks noChangeArrowheads="1" noChangeShapeType="1" noTextEdit="1"/>
          </p:cNvSpPr>
          <p:nvPr/>
        </p:nvSpPr>
        <p:spPr bwMode="auto">
          <a:xfrm>
            <a:off x="4743450" y="457200"/>
            <a:ext cx="2114550" cy="97155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5977"/>
              </a:avLst>
            </a:prstTxWarp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>
                  <a:outerShdw blurRad="63500" dist="46662" dir="2115817" algn="ctr" rotWithShape="0">
                    <a:srgbClr val="B2B2B2">
                      <a:alpha val="79999"/>
                    </a:srgbClr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ĐI CHỢ!</a:t>
            </a:r>
          </a:p>
        </p:txBody>
      </p:sp>
      <p:sp>
        <p:nvSpPr>
          <p:cNvPr id="22545" name="Text Box 17"/>
          <p:cNvSpPr txBox="1">
            <a:spLocks noChangeArrowheads="1"/>
          </p:cNvSpPr>
          <p:nvPr/>
        </p:nvSpPr>
        <p:spPr bwMode="auto">
          <a:xfrm>
            <a:off x="1371600" y="3371850"/>
            <a:ext cx="6629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defTabSz="685800" eaLnBrk="1" fontAlgn="base" hangingPunct="1">
              <a:spcBef>
                <a:spcPct val="50000"/>
              </a:spcBef>
              <a:spcAft>
                <a:spcPct val="0"/>
              </a:spcAft>
              <a:buClrTx/>
              <a:buNone/>
            </a:pPr>
            <a:r>
              <a:rPr lang="en-US" altLang="en-US" sz="1800" b="1" kern="120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* Một bữa ăn hợp lí cần có thịt, đậu phụ,…để có đủ chất đạm, có dầu ăn hoặc mỡ để có đủ chất béo, có các loại rau như: rau cải, cà rốt, cà chua, hoa quả,… để đảm bảo đủ vi-ta-min, chất khoáng, chất xơ. Cần phải ăn đủ chất để cơ thể khỏe mạnh.</a:t>
            </a:r>
          </a:p>
        </p:txBody>
      </p:sp>
      <p:sp>
        <p:nvSpPr>
          <p:cNvPr id="22546" name="Text Box 18"/>
          <p:cNvSpPr txBox="1">
            <a:spLocks noChangeArrowheads="1"/>
          </p:cNvSpPr>
          <p:nvPr/>
        </p:nvSpPr>
        <p:spPr bwMode="auto">
          <a:xfrm>
            <a:off x="1428750" y="2914650"/>
            <a:ext cx="65722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defTabSz="685800" eaLnBrk="1" fontAlgn="base" hangingPunct="1">
              <a:spcBef>
                <a:spcPct val="50000"/>
              </a:spcBef>
              <a:spcAft>
                <a:spcPct val="0"/>
              </a:spcAft>
              <a:buClrTx/>
              <a:buNone/>
            </a:pPr>
            <a:r>
              <a:rPr lang="en-US" altLang="en-US" sz="1800" b="1" kern="1200">
                <a:solidFill>
                  <a:srgbClr val="990000"/>
                </a:solidFill>
                <a:latin typeface="Times New Roman" charset="0"/>
                <a:ea typeface="Times New Roman" charset="0"/>
                <a:cs typeface="Times New Roman" charset="0"/>
              </a:rPr>
              <a:t>- Theo em một bữa ăn có những loại thức ăn nào là hợp lý?</a:t>
            </a: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22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22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22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225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225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225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4" grpId="0"/>
      <p:bldP spid="22543" grpId="0" animBg="1"/>
      <p:bldP spid="2254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33"/>
          <p:cNvGrpSpPr>
            <a:grpSpLocks/>
          </p:cNvGrpSpPr>
          <p:nvPr/>
        </p:nvGrpSpPr>
        <p:grpSpPr bwMode="auto">
          <a:xfrm>
            <a:off x="105798" y="0"/>
            <a:ext cx="8932404" cy="5143500"/>
            <a:chOff x="0" y="0"/>
            <a:chExt cx="5760" cy="4320"/>
          </a:xfrm>
        </p:grpSpPr>
        <p:pic>
          <p:nvPicPr>
            <p:cNvPr id="17411" name="Picture 20" descr="Giống-tôm-càng-xanh-762x44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" y="0"/>
              <a:ext cx="1056" cy="863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412" name="Picture 22" descr="1438828203-Gia-mua-ban-ca-chep-gio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6" y="0"/>
              <a:ext cx="1104" cy="864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413" name="Picture 30" descr="dau-an-neptune-1l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0" y="0"/>
              <a:ext cx="1200" cy="878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414" name="Picture 15" descr="anh-tru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0" y="1691"/>
              <a:ext cx="1200" cy="885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415" name="Picture 16" descr="mi (1)_PWAB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0" y="2583"/>
              <a:ext cx="1200" cy="892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416" name="Picture 17" descr="1_FRGV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46"/>
              <a:ext cx="1200" cy="816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417" name="Picture 18" descr="bi-quyet-chon-du-du-ngon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0" y="893"/>
              <a:ext cx="1200" cy="798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418" name="Picture 19" descr="Sup-lo-xanh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" y="846"/>
              <a:ext cx="1056" cy="834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419" name="Picture 21" descr="Scylla_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0" y="846"/>
              <a:ext cx="1200" cy="845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420" name="Picture 23" descr="dua_chuot_3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583"/>
              <a:ext cx="1200" cy="892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421" name="Picture 25" descr="cong_dung_tuyet_voi_tu_tau_hu_1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0" y="1691"/>
              <a:ext cx="1200" cy="892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422" name="Picture 26" descr="5-dieu-cam-ky-khi-an-ca-chua-0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6" y="846"/>
              <a:ext cx="1104" cy="845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423" name="Picture 27" descr="dua hau (7)_nuet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00" cy="858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424" name="Picture 28" descr="bi_quyet_giam_can_chi_trong_mot_thoi_gian_ngan_voi_bi_do_2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0" y="0"/>
              <a:ext cx="1200" cy="882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425" name="Picture 29" descr="rau-muong-va-nhung-loi-ich-bat-ngo3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685"/>
              <a:ext cx="1186" cy="890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426" name="Picture 22" descr="mach-ban-cach-so-che-hai-san-that-chuan-va-ngon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9" y="1691"/>
              <a:ext cx="1101" cy="892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427" name="Picture 23" descr="qua_cam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0" y="2583"/>
              <a:ext cx="1200" cy="892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428" name="Picture 24" descr="1481hinh-nen-nai-chuoi-vang-uom-3d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" y="2583"/>
              <a:ext cx="1056" cy="892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429" name="Picture 25" descr="thit-do_PBVK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475"/>
              <a:ext cx="1200" cy="845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430" name="Picture 26" descr="cach-phan-biet-thit-heo-co-chat-tao-nac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" y="1691"/>
              <a:ext cx="1056" cy="892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431" name="Picture 27" descr="nhung-loai-banh-phap-noi-tieng-ma-ban-khong-the-bo-lo-4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6" y="2583"/>
              <a:ext cx="1104" cy="845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432" name="Picture 28" descr="hat-giong-dau-cove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0" y="3475"/>
              <a:ext cx="1200" cy="845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433" name="Picture 29" descr="cai-bap-1416685665757-68-0-339-530-crop-1416685697876"/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0" y="3453"/>
              <a:ext cx="1200" cy="867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434" name="Picture 30" descr="Bí-kíp-giảm-béo-nhanh-nhất-từ-ớt-chuông-1"/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" y="3475"/>
              <a:ext cx="1056" cy="845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435" name="Picture 31" descr="image_729"/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6" y="3428"/>
              <a:ext cx="1104" cy="892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>
    <p:sndAc>
      <p:stSnd>
        <p:snd r:embed="rId2" name="chimes.wav"/>
      </p:stSnd>
    </p:sndAc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8" name="Picture 11" descr="scan0084"/>
          <p:cNvPicPr>
            <a:picLocks noChangeAspect="1" noChangeArrowheads="1"/>
          </p:cNvPicPr>
          <p:nvPr/>
        </p:nvPicPr>
        <p:blipFill>
          <a:blip r:embed="rId3">
            <a:lum bright="-30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2" r="69167" b="31111"/>
          <a:stretch>
            <a:fillRect/>
          </a:stretch>
        </p:blipFill>
        <p:spPr bwMode="auto">
          <a:xfrm>
            <a:off x="2114371" y="132248"/>
            <a:ext cx="3223427" cy="4349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WordArt 12"/>
          <p:cNvSpPr>
            <a:spLocks noChangeArrowheads="1" noChangeShapeType="1" noTextEdit="1"/>
          </p:cNvSpPr>
          <p:nvPr/>
        </p:nvSpPr>
        <p:spPr bwMode="auto">
          <a:xfrm>
            <a:off x="166255" y="909740"/>
            <a:ext cx="2410691" cy="292093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2821"/>
              </a:avLst>
            </a:prstTxWarp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b="1" kern="10" dirty="0" err="1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63500" dist="38099" dir="2700000" algn="ctr" rotWithShape="0">
                    <a:srgbClr val="990000">
                      <a:alpha val="74998"/>
                    </a:srgbClr>
                  </a:outerShdw>
                </a:effectLst>
                <a:latin typeface="Arial Unicode MS" charset="0"/>
                <a:ea typeface="Arial Unicode MS" charset="0"/>
                <a:cs typeface="Arial Unicode MS" charset="0"/>
              </a:rPr>
              <a:t>Nào</a:t>
            </a:r>
            <a:endParaRPr lang="en-US" sz="2700" b="1" kern="10" dirty="0">
              <a:ln w="19050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blurRad="63500" dist="38099" dir="2700000" algn="ctr" rotWithShape="0">
                  <a:srgbClr val="990000">
                    <a:alpha val="74998"/>
                  </a:srgbClr>
                </a:outerShdw>
              </a:effectLst>
              <a:latin typeface="Arial Unicode MS" charset="0"/>
              <a:ea typeface="Arial Unicode MS" charset="0"/>
              <a:cs typeface="Arial Unicode MS" charset="0"/>
            </a:endParaRP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b="1" kern="10" dirty="0" err="1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63500" dist="38099" dir="2700000" algn="ctr" rotWithShape="0">
                    <a:srgbClr val="990000">
                      <a:alpha val="74998"/>
                    </a:srgbClr>
                  </a:outerShdw>
                </a:effectLst>
                <a:latin typeface="Arial Unicode MS" charset="0"/>
                <a:ea typeface="Arial Unicode MS" charset="0"/>
                <a:cs typeface="Arial Unicode MS" charset="0"/>
              </a:rPr>
              <a:t>chúng</a:t>
            </a:r>
            <a:endParaRPr lang="en-US" sz="2700" b="1" kern="10" dirty="0">
              <a:ln w="19050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blurRad="63500" dist="38099" dir="2700000" algn="ctr" rotWithShape="0">
                  <a:srgbClr val="990000">
                    <a:alpha val="74998"/>
                  </a:srgbClr>
                </a:outerShdw>
              </a:effectLst>
              <a:latin typeface="Arial Unicode MS" charset="0"/>
              <a:ea typeface="Arial Unicode MS" charset="0"/>
              <a:cs typeface="Arial Unicode MS" charset="0"/>
            </a:endParaRP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b="1" kern="10" dirty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63500" dist="38099" dir="2700000" algn="ctr" rotWithShape="0">
                    <a:srgbClr val="990000">
                      <a:alpha val="74998"/>
                    </a:srgbClr>
                  </a:outerShdw>
                </a:effectLst>
                <a:latin typeface="Arial Unicode MS" charset="0"/>
                <a:ea typeface="Arial Unicode MS" charset="0"/>
                <a:cs typeface="Arial Unicode MS" charset="0"/>
              </a:rPr>
              <a:t>ta 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b="1" kern="10" dirty="0" err="1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63500" dist="38099" dir="2700000" algn="ctr" rotWithShape="0">
                    <a:srgbClr val="990000">
                      <a:alpha val="74998"/>
                    </a:srgbClr>
                  </a:outerShdw>
                </a:effectLst>
                <a:latin typeface="Arial Unicode MS" charset="0"/>
                <a:ea typeface="Arial Unicode MS" charset="0"/>
                <a:cs typeface="Arial Unicode MS" charset="0"/>
              </a:rPr>
              <a:t>cùng</a:t>
            </a:r>
            <a:endParaRPr lang="en-US" sz="2700" b="1" kern="10" dirty="0">
              <a:ln w="19050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blurRad="63500" dist="38099" dir="2700000" algn="ctr" rotWithShape="0">
                  <a:srgbClr val="990000">
                    <a:alpha val="74998"/>
                  </a:srgbClr>
                </a:outerShdw>
              </a:effectLst>
              <a:latin typeface="Arial Unicode MS" charset="0"/>
              <a:ea typeface="Arial Unicode MS" charset="0"/>
              <a:cs typeface="Arial Unicode MS" charset="0"/>
            </a:endParaRP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b="1" kern="10" dirty="0" err="1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63500" dist="38099" dir="2700000" algn="ctr" rotWithShape="0">
                    <a:srgbClr val="990000">
                      <a:alpha val="74998"/>
                    </a:srgbClr>
                  </a:outerShdw>
                </a:effectLst>
                <a:latin typeface="Arial Unicode MS" charset="0"/>
                <a:ea typeface="Arial Unicode MS" charset="0"/>
                <a:cs typeface="Arial Unicode MS" charset="0"/>
              </a:rPr>
              <a:t>nhau</a:t>
            </a:r>
            <a:r>
              <a:rPr lang="en-US" sz="2700" b="1" kern="10" dirty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63500" dist="38099" dir="2700000" algn="ctr" rotWithShape="0">
                    <a:srgbClr val="990000">
                      <a:alpha val="74998"/>
                    </a:srgbClr>
                  </a:outerShdw>
                </a:effectLst>
                <a:latin typeface="Arial Unicode MS" charset="0"/>
                <a:ea typeface="Arial Unicode MS" charset="0"/>
                <a:cs typeface="Arial Unicode MS" charset="0"/>
              </a:rPr>
              <a:t> 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b="1" kern="10" dirty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63500" dist="38099" dir="2700000" algn="ctr" rotWithShape="0">
                    <a:srgbClr val="990000">
                      <a:alpha val="74998"/>
                    </a:srgbClr>
                  </a:outerShdw>
                </a:effectLst>
                <a:latin typeface="Arial Unicode MS" charset="0"/>
                <a:ea typeface="Arial Unicode MS" charset="0"/>
                <a:cs typeface="Arial Unicode MS" charset="0"/>
              </a:rPr>
              <a:t>" </a:t>
            </a:r>
            <a:r>
              <a:rPr lang="en-US" sz="2700" b="1" kern="10" dirty="0" err="1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63500" dist="38099" dir="2700000" algn="ctr" rotWithShape="0">
                    <a:srgbClr val="990000">
                      <a:alpha val="74998"/>
                    </a:srgbClr>
                  </a:outerShdw>
                </a:effectLst>
                <a:latin typeface="Arial Unicode MS" charset="0"/>
                <a:ea typeface="Arial Unicode MS" charset="0"/>
                <a:cs typeface="Arial Unicode MS" charset="0"/>
              </a:rPr>
              <a:t>Đi</a:t>
            </a:r>
            <a:r>
              <a:rPr lang="en-US" sz="2700" b="1" kern="10" dirty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63500" dist="38099" dir="2700000" algn="ctr" rotWithShape="0">
                    <a:srgbClr val="990000">
                      <a:alpha val="74998"/>
                    </a:srgbClr>
                  </a:outerShdw>
                </a:effectLst>
                <a:latin typeface="Arial Unicode MS" charset="0"/>
                <a:ea typeface="Arial Unicode MS" charset="0"/>
                <a:cs typeface="Arial Unicode MS" charset="0"/>
              </a:rPr>
              <a:t> </a:t>
            </a:r>
            <a:r>
              <a:rPr lang="en-US" sz="2700" b="1" kern="10" dirty="0" err="1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63500" dist="38099" dir="2700000" algn="ctr" rotWithShape="0">
                    <a:srgbClr val="990000">
                      <a:alpha val="74998"/>
                    </a:srgbClr>
                  </a:outerShdw>
                </a:effectLst>
                <a:latin typeface="Arial Unicode MS" charset="0"/>
                <a:ea typeface="Arial Unicode MS" charset="0"/>
                <a:cs typeface="Arial Unicode MS" charset="0"/>
              </a:rPr>
              <a:t>chợ</a:t>
            </a:r>
            <a:r>
              <a:rPr lang="en-US" sz="2700" b="1" kern="10" dirty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63500" dist="38099" dir="2700000" algn="ctr" rotWithShape="0">
                    <a:srgbClr val="990000">
                      <a:alpha val="74998"/>
                    </a:srgbClr>
                  </a:outerShdw>
                </a:effectLst>
                <a:latin typeface="Arial Unicode MS" charset="0"/>
                <a:ea typeface="Arial Unicode MS" charset="0"/>
                <a:cs typeface="Arial Unicode MS" charset="0"/>
              </a:rPr>
              <a:t> "</a:t>
            </a:r>
          </a:p>
        </p:txBody>
      </p:sp>
      <p:pic>
        <p:nvPicPr>
          <p:cNvPr id="18441" name="Picture 9" descr="dog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385" y="4102992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10" descr="bird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609" y="272526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Picture 11" descr="felix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74331"/>
            <a:ext cx="2228850" cy="969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4" name="Picture 12" descr="sun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059" y="0"/>
            <a:ext cx="1133258" cy="776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5" descr="Fresh Nutritious Green Ecological Farm">
            <a:extLst>
              <a:ext uri="{FF2B5EF4-FFF2-40B4-BE49-F238E27FC236}">
                <a16:creationId xmlns:a16="http://schemas.microsoft.com/office/drawing/2014/main" id="{605974A5-EB2B-4FF0-A585-BC965BFA8D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7917" y="1"/>
            <a:ext cx="3726083" cy="513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8" descr="1603_2005081617294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629" y="3104048"/>
            <a:ext cx="87511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ndAc>
      <p:stSnd>
        <p:snd r:embed="rId2" name="chimes.wav"/>
      </p:stSnd>
    </p:sndAc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2"/>
          <p:cNvGrpSpPr>
            <a:grpSpLocks/>
          </p:cNvGrpSpPr>
          <p:nvPr/>
        </p:nvGrpSpPr>
        <p:grpSpPr bwMode="auto">
          <a:xfrm>
            <a:off x="90684" y="0"/>
            <a:ext cx="9053316" cy="5143500"/>
            <a:chOff x="0" y="0"/>
            <a:chExt cx="5760" cy="4320"/>
          </a:xfrm>
        </p:grpSpPr>
        <p:pic>
          <p:nvPicPr>
            <p:cNvPr id="19459" name="Picture 20" descr="Giống-tôm-càng-xanh-762x44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" y="0"/>
              <a:ext cx="1056" cy="863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60" name="Picture 22" descr="1438828203-Gia-mua-ban-ca-chep-gio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6" y="0"/>
              <a:ext cx="1104" cy="864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61" name="Picture 30" descr="dau-an-neptune-1l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0" y="0"/>
              <a:ext cx="1200" cy="878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62" name="Picture 15" descr="anh-tru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0" y="1691"/>
              <a:ext cx="1200" cy="885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63" name="Picture 16" descr="mi (1)_PWAB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0" y="2583"/>
              <a:ext cx="1200" cy="892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64" name="Picture 17" descr="1_FRGV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46"/>
              <a:ext cx="1200" cy="816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65" name="Picture 18" descr="bi-quyet-chon-du-du-ngon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0" y="893"/>
              <a:ext cx="1200" cy="798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66" name="Picture 19" descr="Sup-lo-xanh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" y="846"/>
              <a:ext cx="1056" cy="834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67" name="Picture 21" descr="Scylla_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0" y="846"/>
              <a:ext cx="1200" cy="845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68" name="Picture 23" descr="dua_chuot_3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583"/>
              <a:ext cx="1200" cy="892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69" name="Picture 25" descr="cong_dung_tuyet_voi_tu_tau_hu_1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0" y="1691"/>
              <a:ext cx="1200" cy="892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70" name="Picture 26" descr="5-dieu-cam-ky-khi-an-ca-chua-0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6" y="846"/>
              <a:ext cx="1104" cy="845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71" name="Picture 27" descr="dua hau (7)_nuet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00" cy="858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72" name="Picture 28" descr="bi_quyet_giam_can_chi_trong_mot_thoi_gian_ngan_voi_bi_do_2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0" y="0"/>
              <a:ext cx="1200" cy="882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73" name="Picture 29" descr="rau-muong-va-nhung-loi-ich-bat-ngo3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685"/>
              <a:ext cx="1186" cy="890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74" name="Picture 18" descr="mach-ban-cach-so-che-hai-san-that-chuan-va-ngon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9" y="1691"/>
              <a:ext cx="1101" cy="892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75" name="Picture 19" descr="qua_cam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0" y="2583"/>
              <a:ext cx="1200" cy="892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76" name="Picture 20" descr="1481hinh-nen-nai-chuoi-vang-uom-3d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" y="2583"/>
              <a:ext cx="1056" cy="892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77" name="Picture 21" descr="thit-do_PBVK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475"/>
              <a:ext cx="1200" cy="845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78" name="Picture 22" descr="cach-phan-biet-thit-heo-co-chat-tao-nac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" y="1691"/>
              <a:ext cx="1056" cy="892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79" name="Picture 23" descr="nhung-loai-banh-phap-noi-tieng-ma-ban-khong-the-bo-lo-4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6" y="2583"/>
              <a:ext cx="1104" cy="845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80" name="Picture 24" descr="hat-giong-dau-cove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0" y="3475"/>
              <a:ext cx="1200" cy="845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81" name="Picture 25" descr="cai-bap-1416685665757-68-0-339-530-crop-1416685697876"/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0" y="3453"/>
              <a:ext cx="1200" cy="867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82" name="Picture 26" descr="Bí-kíp-giảm-béo-nhanh-nhất-từ-ớt-chuông-1"/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" y="3475"/>
              <a:ext cx="1056" cy="845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83" name="Picture 27" descr="image_729"/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6" y="3428"/>
              <a:ext cx="1104" cy="892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>
    <p:sndAc>
      <p:stSnd>
        <p:snd r:embed="rId2" name="chimes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Eco Friendly Leaves Lab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81" t="10674" r="11580" b="8601"/>
          <a:stretch>
            <a:fillRect/>
          </a:stretch>
        </p:blipFill>
        <p:spPr bwMode="auto">
          <a:xfrm>
            <a:off x="1314450" y="228601"/>
            <a:ext cx="3657600" cy="3384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1314450" y="1314450"/>
            <a:ext cx="3167063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just" defTabSz="685800" eaLnBrk="1" fontAlgn="base" hangingPunct="1">
              <a:spcBef>
                <a:spcPct val="50000"/>
              </a:spcBef>
              <a:spcAft>
                <a:spcPct val="0"/>
              </a:spcAft>
              <a:buClrTx/>
              <a:buNone/>
            </a:pPr>
            <a:r>
              <a:rPr lang="en-US" altLang="en-US" sz="1650" b="1" kern="1200">
                <a:solidFill>
                  <a:srgbClr val="99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1650" b="1" kern="120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Nếu ngày nào cũng chỉ ăn</a:t>
            </a:r>
            <a:r>
              <a:rPr lang="en-US" altLang="en-US" sz="1650" b="1" kern="120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1650" b="1" kern="120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một</a:t>
            </a:r>
            <a:r>
              <a:rPr lang="en-US" altLang="en-US" sz="1650" b="1" kern="1200">
                <a:solidFill>
                  <a:srgbClr val="99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1650" b="1" kern="120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loại thức ăn và một loại rau thì có ảnh hưởng gì đến hoạt động sống không?</a:t>
            </a:r>
          </a:p>
        </p:txBody>
      </p:sp>
      <p:pic>
        <p:nvPicPr>
          <p:cNvPr id="7172" name="Picture 6" descr="10 thực phẩm tăng chất xám cho thai nhi từ trong bụng mẹ | VI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8" r="16733" b="-4892"/>
          <a:stretch>
            <a:fillRect/>
          </a:stretch>
        </p:blipFill>
        <p:spPr bwMode="auto">
          <a:xfrm>
            <a:off x="6080523" y="260748"/>
            <a:ext cx="1944290" cy="1739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10" descr="Xử lý triệt để biếng ăn - chán ăn - ăn ngậm - chậm tăng cân - VietnamD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0" t="16978" r="18935" b="3218"/>
          <a:stretch>
            <a:fillRect/>
          </a:stretch>
        </p:blipFill>
        <p:spPr bwMode="auto">
          <a:xfrm>
            <a:off x="6143625" y="3399235"/>
            <a:ext cx="1828800" cy="1626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12" descr="Ngày nào em cũng thấy mệt mỏ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1" y="2114550"/>
            <a:ext cx="1221581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6550819" y="622697"/>
            <a:ext cx="971550" cy="97155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vi-VN" sz="1500" kern="1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6" name="TextBox 4"/>
          <p:cNvSpPr txBox="1">
            <a:spLocks noChangeArrowheads="1"/>
          </p:cNvSpPr>
          <p:nvPr/>
        </p:nvSpPr>
        <p:spPr bwMode="auto">
          <a:xfrm>
            <a:off x="5148263" y="606029"/>
            <a:ext cx="932260" cy="646331"/>
          </a:xfrm>
          <a:prstGeom prst="rect">
            <a:avLst/>
          </a:prstGeom>
          <a:solidFill>
            <a:srgbClr val="CCFFCC"/>
          </a:solidFill>
          <a:ln w="9525">
            <a:solidFill>
              <a:srgbClr val="CCFF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vi-VN" sz="1800" b="1" kern="120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Không đủ chất</a:t>
            </a:r>
            <a:endParaRPr lang="vi-VN" altLang="vi-VN" sz="1800" b="1" kern="1200">
              <a:solidFill>
                <a:srgbClr val="0000FF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7177" name="TextBox 13"/>
          <p:cNvSpPr txBox="1">
            <a:spLocks noChangeArrowheads="1"/>
          </p:cNvSpPr>
          <p:nvPr/>
        </p:nvSpPr>
        <p:spPr bwMode="auto">
          <a:xfrm>
            <a:off x="5357813" y="2553891"/>
            <a:ext cx="1191816" cy="369332"/>
          </a:xfrm>
          <a:prstGeom prst="rect">
            <a:avLst/>
          </a:prstGeom>
          <a:solidFill>
            <a:srgbClr val="CCFFCC"/>
          </a:solidFill>
          <a:ln w="9525">
            <a:solidFill>
              <a:srgbClr val="CCFF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vi-VN" sz="1800" b="1" kern="120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Mệt mỏi</a:t>
            </a:r>
            <a:endParaRPr lang="vi-VN" altLang="vi-VN" sz="1800" b="1" kern="1200">
              <a:solidFill>
                <a:srgbClr val="0000FF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7178" name="TextBox 14"/>
          <p:cNvSpPr txBox="1">
            <a:spLocks noChangeArrowheads="1"/>
          </p:cNvSpPr>
          <p:nvPr/>
        </p:nvSpPr>
        <p:spPr bwMode="auto">
          <a:xfrm>
            <a:off x="5075635" y="3823097"/>
            <a:ext cx="1077515" cy="369332"/>
          </a:xfrm>
          <a:prstGeom prst="rect">
            <a:avLst/>
          </a:prstGeom>
          <a:solidFill>
            <a:srgbClr val="CCFFCC"/>
          </a:solidFill>
          <a:ln w="9525">
            <a:solidFill>
              <a:srgbClr val="CCFF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vi-VN" sz="1800" b="1" kern="120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Chán ăn</a:t>
            </a:r>
            <a:endParaRPr lang="vi-VN" altLang="vi-VN" sz="1800" b="1" kern="1200">
              <a:solidFill>
                <a:srgbClr val="0000FF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9" name="Elbow Connector 8"/>
          <p:cNvCxnSpPr>
            <a:endCxn id="7176" idx="1"/>
          </p:cNvCxnSpPr>
          <p:nvPr/>
        </p:nvCxnSpPr>
        <p:spPr>
          <a:xfrm flipV="1">
            <a:off x="4504135" y="929195"/>
            <a:ext cx="644128" cy="613857"/>
          </a:xfrm>
          <a:prstGeom prst="bentConnector3">
            <a:avLst>
              <a:gd name="adj1" fmla="val 50000"/>
            </a:avLst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/>
          <p:cNvCxnSpPr>
            <a:stCxn id="6" idx="3"/>
            <a:endCxn id="7177" idx="0"/>
          </p:cNvCxnSpPr>
          <p:nvPr/>
        </p:nvCxnSpPr>
        <p:spPr>
          <a:xfrm>
            <a:off x="4481513" y="1868448"/>
            <a:ext cx="1472208" cy="685443"/>
          </a:xfrm>
          <a:prstGeom prst="bentConnector2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/>
          <p:nvPr/>
        </p:nvCxnSpPr>
        <p:spPr>
          <a:xfrm rot="16200000" flipH="1">
            <a:off x="4011811" y="2584252"/>
            <a:ext cx="1708547" cy="769144"/>
          </a:xfrm>
          <a:prstGeom prst="bentConnector3">
            <a:avLst>
              <a:gd name="adj1" fmla="val 11059"/>
            </a:avLst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4" grpId="0" animBg="1"/>
      <p:bldP spid="7176" grpId="0" animBg="1"/>
      <p:bldP spid="7177" grpId="0" animBg="1"/>
      <p:bldP spid="717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Content Placeholder 3" descr="tai sao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798" y="263776"/>
            <a:ext cx="8947518" cy="4615948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6"/>
          <p:cNvSpPr txBox="1">
            <a:spLocks noGrp="1"/>
          </p:cNvSpPr>
          <p:nvPr>
            <p:ph type="subTitle" idx="1"/>
          </p:nvPr>
        </p:nvSpPr>
        <p:spPr>
          <a:xfrm>
            <a:off x="1322479" y="2325916"/>
            <a:ext cx="6282671" cy="209029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vi-VN" sz="2800" b="0" dirty="0">
                <a:solidFill>
                  <a:srgbClr val="000000"/>
                </a:solidFill>
                <a:effectLst/>
                <a:latin typeface="+mj-lt"/>
              </a:rPr>
              <a:t>- Kể tên một số loại thức ăn chứa nhiều chất béo mà bạn biết.</a:t>
            </a:r>
          </a:p>
          <a:p>
            <a:pPr algn="just"/>
            <a:endParaRPr lang="en-US" sz="2800" b="0" dirty="0">
              <a:solidFill>
                <a:srgbClr val="000000"/>
              </a:solidFill>
              <a:effectLst/>
              <a:latin typeface="+mj-lt"/>
            </a:endParaRPr>
          </a:p>
          <a:p>
            <a:pPr algn="just"/>
            <a:r>
              <a:rPr lang="vi-VN" sz="2800" b="0" dirty="0">
                <a:solidFill>
                  <a:srgbClr val="000000"/>
                </a:solidFill>
                <a:effectLst/>
                <a:latin typeface="+mj-lt"/>
              </a:rPr>
              <a:t>- Nêu vai trò của chất béo đối với cơ thể.</a:t>
            </a:r>
          </a:p>
        </p:txBody>
      </p:sp>
      <p:sp>
        <p:nvSpPr>
          <p:cNvPr id="220" name="Google Shape;220;p16"/>
          <p:cNvSpPr txBox="1"/>
          <p:nvPr/>
        </p:nvSpPr>
        <p:spPr>
          <a:xfrm>
            <a:off x="3084300" y="0"/>
            <a:ext cx="2975400" cy="19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b="1" dirty="0">
                <a:solidFill>
                  <a:srgbClr val="00ACC3"/>
                </a:solidFill>
                <a:latin typeface="Varela Round"/>
                <a:ea typeface="Varela Round"/>
                <a:cs typeface="Varela Round"/>
                <a:sym typeface="Varela Round"/>
              </a:rPr>
              <a:t>2</a:t>
            </a:r>
            <a:endParaRPr sz="9600" b="1" dirty="0">
              <a:solidFill>
                <a:srgbClr val="00ACC3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21" name="Google Shape;221;p16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63139550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6"/>
          <p:cNvSpPr txBox="1"/>
          <p:nvPr/>
        </p:nvSpPr>
        <p:spPr>
          <a:xfrm>
            <a:off x="3084300" y="0"/>
            <a:ext cx="2975400" cy="19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 dirty="0">
                <a:solidFill>
                  <a:srgbClr val="00ACC3"/>
                </a:solidFill>
                <a:latin typeface="Varela Round"/>
                <a:ea typeface="Varela Round"/>
                <a:cs typeface="Varela Round"/>
                <a:sym typeface="Varela Round"/>
              </a:rPr>
              <a:t>3</a:t>
            </a:r>
            <a:endParaRPr sz="9600" b="1" dirty="0">
              <a:solidFill>
                <a:srgbClr val="00ACC3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16A551-F54C-46E2-8AAD-C1D0C323A7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6256" y="2368201"/>
            <a:ext cx="6418065" cy="784800"/>
          </a:xfrm>
        </p:spPr>
        <p:txBody>
          <a:bodyPr/>
          <a:lstStyle/>
          <a:p>
            <a:r>
              <a:rPr lang="en-US" sz="2800" dirty="0" err="1">
                <a:solidFill>
                  <a:srgbClr val="22B7CB"/>
                </a:solidFill>
              </a:rPr>
              <a:t>Nguồn</a:t>
            </a:r>
            <a:r>
              <a:rPr lang="en-US" sz="2800" dirty="0">
                <a:solidFill>
                  <a:srgbClr val="22B7CB"/>
                </a:solidFill>
              </a:rPr>
              <a:t> </a:t>
            </a:r>
            <a:r>
              <a:rPr lang="en-US" sz="2800" dirty="0" err="1">
                <a:solidFill>
                  <a:srgbClr val="22B7CB"/>
                </a:solidFill>
              </a:rPr>
              <a:t>gốc</a:t>
            </a:r>
            <a:r>
              <a:rPr lang="en-US" sz="2800" dirty="0">
                <a:solidFill>
                  <a:srgbClr val="22B7CB"/>
                </a:solidFill>
              </a:rPr>
              <a:t> </a:t>
            </a:r>
            <a:r>
              <a:rPr lang="en-US" sz="2800" dirty="0" err="1">
                <a:solidFill>
                  <a:srgbClr val="22B7CB"/>
                </a:solidFill>
              </a:rPr>
              <a:t>của</a:t>
            </a:r>
            <a:r>
              <a:rPr lang="en-US" sz="2800" dirty="0">
                <a:solidFill>
                  <a:srgbClr val="22B7CB"/>
                </a:solidFill>
              </a:rPr>
              <a:t> </a:t>
            </a:r>
            <a:r>
              <a:rPr lang="en-US" sz="2800" dirty="0" err="1">
                <a:solidFill>
                  <a:srgbClr val="22B7CB"/>
                </a:solidFill>
              </a:rPr>
              <a:t>các</a:t>
            </a:r>
            <a:r>
              <a:rPr lang="en-US" sz="2800" dirty="0">
                <a:solidFill>
                  <a:srgbClr val="22B7CB"/>
                </a:solidFill>
              </a:rPr>
              <a:t> </a:t>
            </a:r>
            <a:r>
              <a:rPr lang="en-US" sz="2800" dirty="0" err="1">
                <a:solidFill>
                  <a:srgbClr val="22B7CB"/>
                </a:solidFill>
              </a:rPr>
              <a:t>loại</a:t>
            </a:r>
            <a:r>
              <a:rPr lang="en-US" sz="2800" dirty="0">
                <a:solidFill>
                  <a:srgbClr val="22B7CB"/>
                </a:solidFill>
              </a:rPr>
              <a:t> </a:t>
            </a:r>
            <a:r>
              <a:rPr lang="en-US" sz="2800" dirty="0" err="1">
                <a:solidFill>
                  <a:srgbClr val="22B7CB"/>
                </a:solidFill>
              </a:rPr>
              <a:t>thức</a:t>
            </a:r>
            <a:r>
              <a:rPr lang="en-US" sz="2800" dirty="0">
                <a:solidFill>
                  <a:srgbClr val="22B7CB"/>
                </a:solidFill>
              </a:rPr>
              <a:t> </a:t>
            </a:r>
            <a:r>
              <a:rPr lang="en-US" sz="2800" dirty="0" err="1">
                <a:solidFill>
                  <a:srgbClr val="22B7CB"/>
                </a:solidFill>
              </a:rPr>
              <a:t>ăn</a:t>
            </a:r>
            <a:r>
              <a:rPr lang="en-US" sz="2800" dirty="0">
                <a:solidFill>
                  <a:srgbClr val="22B7CB"/>
                </a:solidFill>
              </a:rPr>
              <a:t> </a:t>
            </a:r>
            <a:r>
              <a:rPr lang="en-US" sz="2800" dirty="0" err="1">
                <a:solidFill>
                  <a:srgbClr val="22B7CB"/>
                </a:solidFill>
              </a:rPr>
              <a:t>chứa</a:t>
            </a:r>
            <a:r>
              <a:rPr lang="en-US" sz="2800" dirty="0">
                <a:solidFill>
                  <a:srgbClr val="22B7CB"/>
                </a:solidFill>
              </a:rPr>
              <a:t> </a:t>
            </a:r>
            <a:r>
              <a:rPr lang="en-US" sz="2800" dirty="0" err="1">
                <a:solidFill>
                  <a:srgbClr val="22B7CB"/>
                </a:solidFill>
              </a:rPr>
              <a:t>nhiều</a:t>
            </a:r>
            <a:r>
              <a:rPr lang="en-US" sz="2800" dirty="0">
                <a:solidFill>
                  <a:srgbClr val="22B7CB"/>
                </a:solidFill>
              </a:rPr>
              <a:t> </a:t>
            </a:r>
            <a:r>
              <a:rPr lang="en-US" sz="2800" dirty="0" err="1">
                <a:solidFill>
                  <a:srgbClr val="22B7CB"/>
                </a:solidFill>
              </a:rPr>
              <a:t>chất</a:t>
            </a:r>
            <a:r>
              <a:rPr lang="en-US" sz="2800" dirty="0">
                <a:solidFill>
                  <a:srgbClr val="22B7CB"/>
                </a:solidFill>
              </a:rPr>
              <a:t> </a:t>
            </a:r>
            <a:r>
              <a:rPr lang="en-US" sz="2800" dirty="0" err="1">
                <a:solidFill>
                  <a:srgbClr val="22B7CB"/>
                </a:solidFill>
              </a:rPr>
              <a:t>đạm</a:t>
            </a:r>
            <a:r>
              <a:rPr lang="en-US" sz="2800" dirty="0">
                <a:solidFill>
                  <a:srgbClr val="22B7CB"/>
                </a:solidFill>
              </a:rPr>
              <a:t> </a:t>
            </a:r>
            <a:r>
              <a:rPr lang="en-US" sz="2800" dirty="0" err="1">
                <a:solidFill>
                  <a:srgbClr val="22B7CB"/>
                </a:solidFill>
              </a:rPr>
              <a:t>và</a:t>
            </a:r>
            <a:r>
              <a:rPr lang="en-US" sz="2800" dirty="0">
                <a:solidFill>
                  <a:srgbClr val="22B7CB"/>
                </a:solidFill>
              </a:rPr>
              <a:t> </a:t>
            </a:r>
            <a:r>
              <a:rPr lang="en-US" sz="2800" dirty="0" err="1">
                <a:solidFill>
                  <a:srgbClr val="22B7CB"/>
                </a:solidFill>
              </a:rPr>
              <a:t>chất</a:t>
            </a:r>
            <a:r>
              <a:rPr lang="en-US" sz="2800" dirty="0">
                <a:solidFill>
                  <a:srgbClr val="22B7CB"/>
                </a:solidFill>
              </a:rPr>
              <a:t> </a:t>
            </a:r>
            <a:r>
              <a:rPr lang="en-US" sz="2800" dirty="0" err="1">
                <a:solidFill>
                  <a:srgbClr val="22B7CB"/>
                </a:solidFill>
              </a:rPr>
              <a:t>béo</a:t>
            </a:r>
            <a:endParaRPr lang="vi-VN" sz="2800" dirty="0">
              <a:solidFill>
                <a:srgbClr val="22B7C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076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4">
            <a:extLst>
              <a:ext uri="{FF2B5EF4-FFF2-40B4-BE49-F238E27FC236}">
                <a16:creationId xmlns:a16="http://schemas.microsoft.com/office/drawing/2014/main" id="{DF512251-7D7A-4A40-B19C-664CFC370C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4892" y="1339407"/>
            <a:ext cx="6136304" cy="1977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fr-LU" sz="2800" dirty="0" err="1">
                <a:solidFill>
                  <a:srgbClr val="EB2264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Tại</a:t>
            </a:r>
            <a:r>
              <a:rPr lang="fr-LU" sz="2800" dirty="0">
                <a:solidFill>
                  <a:srgbClr val="EB2264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fr-LU" sz="2800" dirty="0" err="1">
                <a:solidFill>
                  <a:srgbClr val="EB2264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sao</a:t>
            </a:r>
            <a:r>
              <a:rPr lang="fr-LU" sz="2800" dirty="0">
                <a:solidFill>
                  <a:srgbClr val="EB2264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fr-LU" sz="2800" dirty="0" err="1">
                <a:solidFill>
                  <a:srgbClr val="EB2264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chúng</a:t>
            </a:r>
            <a:r>
              <a:rPr lang="fr-LU" sz="2800" dirty="0">
                <a:solidFill>
                  <a:srgbClr val="EB2264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ta </a:t>
            </a:r>
            <a:r>
              <a:rPr lang="fr-LU" sz="2800" dirty="0" err="1">
                <a:solidFill>
                  <a:srgbClr val="EB2264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phải</a:t>
            </a:r>
            <a:r>
              <a:rPr lang="fr-LU" sz="2800" dirty="0">
                <a:solidFill>
                  <a:srgbClr val="EB2264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fr-LU" sz="2800" dirty="0" err="1">
                <a:solidFill>
                  <a:srgbClr val="EB2264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ăn</a:t>
            </a:r>
            <a:r>
              <a:rPr lang="fr-LU" sz="2800" dirty="0">
                <a:solidFill>
                  <a:srgbClr val="EB2264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fr-LU" sz="2800" dirty="0" err="1">
                <a:solidFill>
                  <a:srgbClr val="EB2264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phối</a:t>
            </a:r>
            <a:r>
              <a:rPr lang="fr-LU" sz="2800" dirty="0">
                <a:solidFill>
                  <a:srgbClr val="EB2264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fr-LU" sz="2800" dirty="0" err="1">
                <a:solidFill>
                  <a:srgbClr val="EB2264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hợp</a:t>
            </a:r>
            <a:r>
              <a:rPr lang="fr-LU" sz="2800" dirty="0">
                <a:solidFill>
                  <a:srgbClr val="EB2264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fr-LU" sz="2800" dirty="0" err="1">
                <a:solidFill>
                  <a:srgbClr val="EB2264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nhiều</a:t>
            </a:r>
            <a:r>
              <a:rPr lang="fr-LU" sz="2800" dirty="0">
                <a:solidFill>
                  <a:srgbClr val="EB2264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fr-LU" sz="2800" dirty="0" err="1">
                <a:solidFill>
                  <a:srgbClr val="EB2264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loại</a:t>
            </a:r>
            <a:r>
              <a:rPr lang="fr-LU" sz="2800" dirty="0">
                <a:solidFill>
                  <a:srgbClr val="EB2264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fr-LU" sz="2800" dirty="0" err="1">
                <a:solidFill>
                  <a:srgbClr val="EB2264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thức</a:t>
            </a:r>
            <a:r>
              <a:rPr lang="fr-LU" sz="2800" dirty="0">
                <a:solidFill>
                  <a:srgbClr val="EB2264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fr-LU" sz="2800" dirty="0" err="1">
                <a:solidFill>
                  <a:srgbClr val="EB2264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ăn</a:t>
            </a:r>
            <a:r>
              <a:rPr lang="fr-LU" sz="2800" dirty="0">
                <a:solidFill>
                  <a:srgbClr val="EB2264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fr-LU" sz="2800" dirty="0" err="1">
                <a:solidFill>
                  <a:srgbClr val="EB2264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và</a:t>
            </a:r>
            <a:r>
              <a:rPr lang="fr-LU" sz="2800" dirty="0">
                <a:solidFill>
                  <a:srgbClr val="EB2264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fr-LU" sz="2800" dirty="0" err="1">
                <a:solidFill>
                  <a:srgbClr val="EB2264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thường</a:t>
            </a:r>
            <a:r>
              <a:rPr lang="fr-LU" sz="2800" dirty="0">
                <a:solidFill>
                  <a:srgbClr val="EB2264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fr-LU" sz="2800" dirty="0" err="1">
                <a:solidFill>
                  <a:srgbClr val="EB2264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xuyên</a:t>
            </a:r>
            <a:r>
              <a:rPr lang="fr-LU" sz="2800" dirty="0">
                <a:solidFill>
                  <a:srgbClr val="EB2264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fr-LU" sz="2800" dirty="0" err="1">
                <a:solidFill>
                  <a:srgbClr val="EB2264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thay</a:t>
            </a:r>
            <a:r>
              <a:rPr lang="fr-LU" sz="2800" dirty="0">
                <a:solidFill>
                  <a:srgbClr val="EB2264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fr-LU" sz="2800" dirty="0" err="1">
                <a:solidFill>
                  <a:srgbClr val="EB2264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đổi</a:t>
            </a:r>
            <a:r>
              <a:rPr lang="fr-LU" sz="2800" dirty="0">
                <a:solidFill>
                  <a:srgbClr val="EB2264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fr-LU" sz="2800" dirty="0" err="1">
                <a:solidFill>
                  <a:srgbClr val="EB2264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món</a:t>
            </a:r>
            <a:r>
              <a:rPr lang="fr-LU" sz="2800" dirty="0">
                <a:solidFill>
                  <a:srgbClr val="EB2264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560104" y="451020"/>
            <a:ext cx="3723047" cy="3607101"/>
          </a:xfrm>
          <a:prstGeom prst="ellipse">
            <a:avLst/>
          </a:prstGeom>
          <a:solidFill>
            <a:srgbClr val="00FFFF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vi-VN" sz="1350" kern="12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8195" name="Picture 2" descr="Muscle clipart muscular system, Picture #1702151 muscle clipart muscular  syst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960" y="1308271"/>
            <a:ext cx="1946672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9"/>
          <p:cNvSpPr txBox="1">
            <a:spLocks noChangeArrowheads="1"/>
          </p:cNvSpPr>
          <p:nvPr/>
        </p:nvSpPr>
        <p:spPr bwMode="auto">
          <a:xfrm rot="350384">
            <a:off x="791753" y="613151"/>
            <a:ext cx="3347855" cy="3153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>
            <a:prstTxWarp prst="textArchUp">
              <a:avLst>
                <a:gd name="adj" fmla="val 11170955"/>
              </a:avLst>
            </a:prstTxWarp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685800" fontAlgn="base">
              <a:spcBef>
                <a:spcPct val="50000"/>
              </a:spcBef>
              <a:spcAft>
                <a:spcPct val="0"/>
              </a:spcAft>
              <a:buClrTx/>
              <a:buNone/>
              <a:defRPr/>
            </a:pPr>
            <a:r>
              <a:rPr lang="en-US" altLang="en-US" sz="2700" b="1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en-US" sz="2700" b="1" kern="1200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Để</a:t>
            </a:r>
            <a:r>
              <a:rPr lang="en-US" altLang="en-US" sz="2700" b="1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en-US" sz="2700" b="1" kern="1200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lang="en-US" altLang="en-US" sz="2700" b="1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en-US" sz="2700" b="1" kern="1200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sức</a:t>
            </a:r>
            <a:r>
              <a:rPr lang="en-US" altLang="en-US" sz="2700" b="1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en-US" sz="2700" b="1" kern="1200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khỏe</a:t>
            </a:r>
            <a:r>
              <a:rPr lang="en-US" altLang="en-US" sz="2700" b="1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en-US" sz="2700" b="1" kern="1200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tốt</a:t>
            </a:r>
            <a:r>
              <a:rPr lang="en-US" altLang="en-US" sz="2700" b="1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en-US" sz="2700" b="1" kern="1200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chúng</a:t>
            </a:r>
            <a:r>
              <a:rPr lang="en-US" altLang="en-US" sz="2700" b="1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ta </a:t>
            </a:r>
            <a:r>
              <a:rPr lang="en-US" altLang="en-US" sz="2700" b="1" kern="1200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cần</a:t>
            </a:r>
            <a:r>
              <a:rPr lang="en-US" altLang="en-US" sz="2700" b="1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en-US" sz="2700" b="1" kern="1200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ăn</a:t>
            </a:r>
            <a:r>
              <a:rPr lang="en-US" altLang="en-US" sz="2700" b="1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en-US" sz="2700" b="1" kern="1200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như</a:t>
            </a:r>
            <a:r>
              <a:rPr lang="en-US" altLang="en-US" sz="2700" b="1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en-US" sz="2700" b="1" kern="1200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thế</a:t>
            </a:r>
            <a:r>
              <a:rPr lang="en-US" altLang="en-US" sz="2700" b="1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en-US" sz="2700" b="1" kern="1200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nào</a:t>
            </a:r>
            <a:r>
              <a:rPr lang="en-US" altLang="en-US" sz="2700" b="1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</a:p>
        </p:txBody>
      </p:sp>
      <p:pic>
        <p:nvPicPr>
          <p:cNvPr id="8197" name="Picture 8" descr="Healthy Diet Eating Food - Cartoon Healthy Food Transparent, HD Png  Download , Transparent Png Image - PNGit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173" y="317396"/>
            <a:ext cx="3723047" cy="2900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qual 4"/>
          <p:cNvSpPr/>
          <p:nvPr/>
        </p:nvSpPr>
        <p:spPr>
          <a:xfrm>
            <a:off x="4283150" y="1884533"/>
            <a:ext cx="689372" cy="638175"/>
          </a:xfrm>
          <a:prstGeom prst="mathEqual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vi-VN" sz="1350" kern="1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1" name="Text Box 22"/>
          <p:cNvSpPr txBox="1">
            <a:spLocks noChangeArrowheads="1"/>
          </p:cNvSpPr>
          <p:nvPr/>
        </p:nvSpPr>
        <p:spPr bwMode="auto">
          <a:xfrm>
            <a:off x="4195044" y="3148977"/>
            <a:ext cx="33147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just" defTabSz="685800" eaLnBrk="1" fontAlgn="base" hangingPunct="1">
              <a:spcBef>
                <a:spcPct val="50000"/>
              </a:spcBef>
              <a:spcAft>
                <a:spcPct val="0"/>
              </a:spcAft>
              <a:buClrTx/>
              <a:buNone/>
            </a:pPr>
            <a:r>
              <a:rPr lang="en-US" altLang="en-US" sz="1800" b="1" kern="120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Để có sức khỏe tốt chúng ta cần ăn phối hợp nhiều loại thức ăn và thường xuyên thay đổi món ăn.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4">
            <a:extLst>
              <a:ext uri="{FF2B5EF4-FFF2-40B4-BE49-F238E27FC236}">
                <a16:creationId xmlns:a16="http://schemas.microsoft.com/office/drawing/2014/main" id="{EC0D5A4B-D0DB-4C88-9877-C9FA3AD227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750" y="910985"/>
            <a:ext cx="8146473" cy="3580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000" kern="1200" dirty="0">
                <a:solidFill>
                  <a:srgbClr val="EF6222"/>
                </a:solidFill>
                <a:latin typeface="#9Slide02 Noi dung rat dai" panose="02000000000000000000" pitchFamily="2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                </a:t>
            </a:r>
            <a:r>
              <a:rPr lang="en-US" altLang="en-US" sz="2000" kern="1200" dirty="0" err="1">
                <a:solidFill>
                  <a:schemeClr val="accent2">
                    <a:lumMod val="75000"/>
                  </a:schemeClr>
                </a:solidFill>
                <a:latin typeface="#9Slide02 Noi dung rat dai" panose="02000000000000000000" pitchFamily="2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Mỗi</a:t>
            </a:r>
            <a:r>
              <a:rPr lang="en-US" altLang="en-US" sz="2000" kern="1200" dirty="0">
                <a:solidFill>
                  <a:schemeClr val="accent2">
                    <a:lumMod val="75000"/>
                  </a:schemeClr>
                </a:solidFill>
                <a:latin typeface="#9Slide02 Noi dung rat dai" panose="02000000000000000000" pitchFamily="2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000" kern="1200" dirty="0" err="1">
                <a:solidFill>
                  <a:schemeClr val="accent2">
                    <a:lumMod val="75000"/>
                  </a:schemeClr>
                </a:solidFill>
                <a:latin typeface="#9Slide02 Noi dung rat dai" panose="02000000000000000000" pitchFamily="2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loại</a:t>
            </a:r>
            <a:r>
              <a:rPr lang="en-US" altLang="en-US" sz="2000" kern="1200" dirty="0">
                <a:solidFill>
                  <a:schemeClr val="accent2">
                    <a:lumMod val="75000"/>
                  </a:schemeClr>
                </a:solidFill>
                <a:latin typeface="#9Slide02 Noi dung rat dai" panose="02000000000000000000" pitchFamily="2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000" kern="1200" dirty="0" err="1">
                <a:solidFill>
                  <a:schemeClr val="accent2">
                    <a:lumMod val="75000"/>
                  </a:schemeClr>
                </a:solidFill>
                <a:latin typeface="#9Slide02 Noi dung rat dai" panose="02000000000000000000" pitchFamily="2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thức</a:t>
            </a:r>
            <a:r>
              <a:rPr lang="en-US" altLang="en-US" sz="2000" kern="1200" dirty="0">
                <a:solidFill>
                  <a:schemeClr val="accent2">
                    <a:lumMod val="75000"/>
                  </a:schemeClr>
                </a:solidFill>
                <a:latin typeface="#9Slide02 Noi dung rat dai" panose="02000000000000000000" pitchFamily="2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000" kern="1200" dirty="0" err="1">
                <a:solidFill>
                  <a:schemeClr val="accent2">
                    <a:lumMod val="75000"/>
                  </a:schemeClr>
                </a:solidFill>
                <a:latin typeface="#9Slide02 Noi dung rat dai" panose="02000000000000000000" pitchFamily="2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ăn</a:t>
            </a:r>
            <a:r>
              <a:rPr lang="en-US" altLang="en-US" sz="2000" kern="1200" dirty="0">
                <a:solidFill>
                  <a:schemeClr val="accent2">
                    <a:lumMod val="75000"/>
                  </a:schemeClr>
                </a:solidFill>
                <a:latin typeface="#9Slide02 Noi dung rat dai" panose="02000000000000000000" pitchFamily="2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000" kern="1200" dirty="0" err="1">
                <a:solidFill>
                  <a:schemeClr val="accent2">
                    <a:lumMod val="75000"/>
                  </a:schemeClr>
                </a:solidFill>
                <a:latin typeface="#9Slide02 Noi dung rat dai" panose="02000000000000000000" pitchFamily="2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chỉ</a:t>
            </a:r>
            <a:r>
              <a:rPr lang="en-US" altLang="en-US" sz="2000" kern="1200" dirty="0">
                <a:solidFill>
                  <a:schemeClr val="accent2">
                    <a:lumMod val="75000"/>
                  </a:schemeClr>
                </a:solidFill>
                <a:latin typeface="#9Slide02 Noi dung rat dai" panose="02000000000000000000" pitchFamily="2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000" kern="1200" dirty="0" err="1">
                <a:solidFill>
                  <a:schemeClr val="accent2">
                    <a:lumMod val="75000"/>
                  </a:schemeClr>
                </a:solidFill>
                <a:latin typeface="#9Slide02 Noi dung rat dai" panose="02000000000000000000" pitchFamily="2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cung</a:t>
            </a:r>
            <a:r>
              <a:rPr lang="en-US" altLang="en-US" sz="2000" kern="1200" dirty="0">
                <a:solidFill>
                  <a:schemeClr val="accent2">
                    <a:lumMod val="75000"/>
                  </a:schemeClr>
                </a:solidFill>
                <a:latin typeface="#9Slide02 Noi dung rat dai" panose="02000000000000000000" pitchFamily="2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000" kern="1200" dirty="0" err="1">
                <a:solidFill>
                  <a:schemeClr val="accent2">
                    <a:lumMod val="75000"/>
                  </a:schemeClr>
                </a:solidFill>
                <a:latin typeface="#9Slide02 Noi dung rat dai" panose="02000000000000000000" pitchFamily="2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cấp</a:t>
            </a:r>
            <a:r>
              <a:rPr lang="en-US" altLang="en-US" sz="2000" kern="1200" dirty="0">
                <a:solidFill>
                  <a:schemeClr val="accent2">
                    <a:lumMod val="75000"/>
                  </a:schemeClr>
                </a:solidFill>
                <a:latin typeface="#9Slide02 Noi dung rat dai" panose="02000000000000000000" pitchFamily="2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000" kern="1200" dirty="0" err="1">
                <a:solidFill>
                  <a:schemeClr val="accent2">
                    <a:lumMod val="75000"/>
                  </a:schemeClr>
                </a:solidFill>
                <a:latin typeface="#9Slide02 Noi dung rat dai" panose="02000000000000000000" pitchFamily="2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một</a:t>
            </a:r>
            <a:r>
              <a:rPr lang="en-US" altLang="en-US" sz="2000" kern="1200" dirty="0">
                <a:solidFill>
                  <a:schemeClr val="accent2">
                    <a:lumMod val="75000"/>
                  </a:schemeClr>
                </a:solidFill>
                <a:latin typeface="#9Slide02 Noi dung rat dai" panose="02000000000000000000" pitchFamily="2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000" kern="1200" dirty="0" err="1">
                <a:solidFill>
                  <a:schemeClr val="accent2">
                    <a:lumMod val="75000"/>
                  </a:schemeClr>
                </a:solidFill>
                <a:latin typeface="#9Slide02 Noi dung rat dai" panose="02000000000000000000" pitchFamily="2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altLang="en-US" sz="2000" kern="1200" dirty="0">
                <a:solidFill>
                  <a:schemeClr val="accent2">
                    <a:lumMod val="75000"/>
                  </a:schemeClr>
                </a:solidFill>
                <a:latin typeface="#9Slide02 Noi dung rat dai" panose="02000000000000000000" pitchFamily="2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000" kern="1200" dirty="0" err="1">
                <a:solidFill>
                  <a:schemeClr val="accent2">
                    <a:lumMod val="75000"/>
                  </a:schemeClr>
                </a:solidFill>
                <a:latin typeface="#9Slide02 Noi dung rat dai" panose="02000000000000000000" pitchFamily="2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chất</a:t>
            </a:r>
            <a:r>
              <a:rPr lang="en-US" altLang="en-US" sz="2000" kern="1200" dirty="0">
                <a:solidFill>
                  <a:schemeClr val="accent2">
                    <a:lumMod val="75000"/>
                  </a:schemeClr>
                </a:solidFill>
                <a:latin typeface="#9Slide02 Noi dung rat dai" panose="02000000000000000000" pitchFamily="2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000" kern="1200" dirty="0" err="1">
                <a:solidFill>
                  <a:schemeClr val="accent2">
                    <a:lumMod val="75000"/>
                  </a:schemeClr>
                </a:solidFill>
                <a:latin typeface="#9Slide02 Noi dung rat dai" panose="02000000000000000000" pitchFamily="2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dinh</a:t>
            </a:r>
            <a:r>
              <a:rPr lang="en-US" altLang="en-US" sz="2000" kern="1200" dirty="0">
                <a:solidFill>
                  <a:schemeClr val="accent2">
                    <a:lumMod val="75000"/>
                  </a:schemeClr>
                </a:solidFill>
                <a:latin typeface="#9Slide02 Noi dung rat dai" panose="02000000000000000000" pitchFamily="2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000" kern="1200" dirty="0" err="1">
                <a:solidFill>
                  <a:schemeClr val="accent2">
                    <a:lumMod val="75000"/>
                  </a:schemeClr>
                </a:solidFill>
                <a:latin typeface="#9Slide02 Noi dung rat dai" panose="02000000000000000000" pitchFamily="2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dưỡng</a:t>
            </a:r>
            <a:r>
              <a:rPr lang="en-US" altLang="en-US" sz="2000" kern="1200" dirty="0">
                <a:solidFill>
                  <a:schemeClr val="accent2">
                    <a:lumMod val="75000"/>
                  </a:schemeClr>
                </a:solidFill>
                <a:latin typeface="#9Slide02 Noi dung rat dai" panose="02000000000000000000" pitchFamily="2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000" kern="1200" dirty="0" err="1">
                <a:solidFill>
                  <a:schemeClr val="accent2">
                    <a:lumMod val="75000"/>
                  </a:schemeClr>
                </a:solidFill>
                <a:latin typeface="#9Slide02 Noi dung rat dai" panose="02000000000000000000" pitchFamily="2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nhất</a:t>
            </a:r>
            <a:r>
              <a:rPr lang="en-US" altLang="en-US" sz="2000" kern="1200" dirty="0">
                <a:solidFill>
                  <a:schemeClr val="accent2">
                    <a:lumMod val="75000"/>
                  </a:schemeClr>
                </a:solidFill>
                <a:latin typeface="#9Slide02 Noi dung rat dai" panose="02000000000000000000" pitchFamily="2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000" kern="1200" dirty="0" err="1">
                <a:solidFill>
                  <a:schemeClr val="accent2">
                    <a:lumMod val="75000"/>
                  </a:schemeClr>
                </a:solidFill>
                <a:latin typeface="#9Slide02 Noi dung rat dai" panose="02000000000000000000" pitchFamily="2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định</a:t>
            </a:r>
            <a:r>
              <a:rPr lang="en-US" altLang="en-US" sz="2000" kern="1200" dirty="0">
                <a:solidFill>
                  <a:schemeClr val="accent2">
                    <a:lumMod val="75000"/>
                  </a:schemeClr>
                </a:solidFill>
                <a:latin typeface="#9Slide02 Noi dung rat dai" panose="02000000000000000000" pitchFamily="2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 ở </a:t>
            </a:r>
            <a:r>
              <a:rPr lang="en-US" altLang="en-US" sz="2000" kern="1200" dirty="0" err="1">
                <a:solidFill>
                  <a:schemeClr val="accent2">
                    <a:lumMod val="75000"/>
                  </a:schemeClr>
                </a:solidFill>
                <a:latin typeface="#9Slide02 Noi dung rat dai" panose="02000000000000000000" pitchFamily="2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những</a:t>
            </a:r>
            <a:r>
              <a:rPr lang="en-US" altLang="en-US" sz="2000" kern="1200" dirty="0">
                <a:solidFill>
                  <a:schemeClr val="accent2">
                    <a:lumMod val="75000"/>
                  </a:schemeClr>
                </a:solidFill>
                <a:latin typeface="#9Slide02 Noi dung rat dai" panose="02000000000000000000" pitchFamily="2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000" kern="1200" dirty="0" err="1">
                <a:solidFill>
                  <a:schemeClr val="accent2">
                    <a:lumMod val="75000"/>
                  </a:schemeClr>
                </a:solidFill>
                <a:latin typeface="#9Slide02 Noi dung rat dai" panose="02000000000000000000" pitchFamily="2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tỉ</a:t>
            </a:r>
            <a:r>
              <a:rPr lang="en-US" altLang="en-US" sz="2000" kern="1200" dirty="0">
                <a:solidFill>
                  <a:schemeClr val="accent2">
                    <a:lumMod val="75000"/>
                  </a:schemeClr>
                </a:solidFill>
                <a:latin typeface="#9Slide02 Noi dung rat dai" panose="02000000000000000000" pitchFamily="2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000" kern="1200" dirty="0" err="1">
                <a:solidFill>
                  <a:schemeClr val="accent2">
                    <a:lumMod val="75000"/>
                  </a:schemeClr>
                </a:solidFill>
                <a:latin typeface="#9Slide02 Noi dung rat dai" panose="02000000000000000000" pitchFamily="2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lệ</a:t>
            </a:r>
            <a:r>
              <a:rPr lang="en-US" altLang="en-US" sz="2000" kern="1200" dirty="0">
                <a:solidFill>
                  <a:schemeClr val="accent2">
                    <a:lumMod val="75000"/>
                  </a:schemeClr>
                </a:solidFill>
                <a:latin typeface="#9Slide02 Noi dung rat dai" panose="02000000000000000000" pitchFamily="2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000" kern="1200" dirty="0" err="1">
                <a:solidFill>
                  <a:schemeClr val="accent2">
                    <a:lumMod val="75000"/>
                  </a:schemeClr>
                </a:solidFill>
                <a:latin typeface="#9Slide02 Noi dung rat dai" panose="02000000000000000000" pitchFamily="2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khác</a:t>
            </a:r>
            <a:r>
              <a:rPr lang="en-US" altLang="en-US" sz="2000" kern="1200" dirty="0">
                <a:solidFill>
                  <a:schemeClr val="accent2">
                    <a:lumMod val="75000"/>
                  </a:schemeClr>
                </a:solidFill>
                <a:latin typeface="#9Slide02 Noi dung rat dai" panose="02000000000000000000" pitchFamily="2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000" kern="1200" dirty="0" err="1">
                <a:solidFill>
                  <a:schemeClr val="accent2">
                    <a:lumMod val="75000"/>
                  </a:schemeClr>
                </a:solidFill>
                <a:latin typeface="#9Slide02 Noi dung rat dai" panose="02000000000000000000" pitchFamily="2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nhau</a:t>
            </a:r>
            <a:r>
              <a:rPr lang="en-US" altLang="en-US" sz="2000" kern="1200" dirty="0">
                <a:solidFill>
                  <a:schemeClr val="accent2">
                    <a:lumMod val="75000"/>
                  </a:schemeClr>
                </a:solidFill>
                <a:latin typeface="#9Slide02 Noi dung rat dai" panose="02000000000000000000" pitchFamily="2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. </a:t>
            </a:r>
          </a:p>
          <a:p>
            <a:pPr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000" kern="1200" dirty="0">
                <a:solidFill>
                  <a:schemeClr val="accent2">
                    <a:lumMod val="75000"/>
                  </a:schemeClr>
                </a:solidFill>
                <a:latin typeface="#9Slide02 Noi dung rat dai" panose="02000000000000000000" pitchFamily="2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                 </a:t>
            </a:r>
            <a:r>
              <a:rPr lang="en-US" altLang="en-US" sz="2000" kern="1200" dirty="0" err="1">
                <a:solidFill>
                  <a:schemeClr val="accent2">
                    <a:lumMod val="75000"/>
                  </a:schemeClr>
                </a:solidFill>
                <a:latin typeface="#9Slide02 Noi dung rat dai" panose="02000000000000000000" pitchFamily="2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Không</a:t>
            </a:r>
            <a:r>
              <a:rPr lang="en-US" altLang="en-US" sz="2000" kern="1200" dirty="0">
                <a:solidFill>
                  <a:schemeClr val="accent2">
                    <a:lumMod val="75000"/>
                  </a:schemeClr>
                </a:solidFill>
                <a:latin typeface="#9Slide02 Noi dung rat dai" panose="02000000000000000000" pitchFamily="2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000" kern="1200" dirty="0" err="1">
                <a:solidFill>
                  <a:schemeClr val="accent2">
                    <a:lumMod val="75000"/>
                  </a:schemeClr>
                </a:solidFill>
                <a:latin typeface="#9Slide02 Noi dung rat dai" panose="02000000000000000000" pitchFamily="2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một</a:t>
            </a:r>
            <a:r>
              <a:rPr lang="en-US" altLang="en-US" sz="2000" kern="1200" dirty="0">
                <a:solidFill>
                  <a:schemeClr val="accent2">
                    <a:lumMod val="75000"/>
                  </a:schemeClr>
                </a:solidFill>
                <a:latin typeface="#9Slide02 Noi dung rat dai" panose="02000000000000000000" pitchFamily="2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000" kern="1200" dirty="0" err="1">
                <a:solidFill>
                  <a:schemeClr val="accent2">
                    <a:lumMod val="75000"/>
                  </a:schemeClr>
                </a:solidFill>
                <a:latin typeface="#9Slide02 Noi dung rat dai" panose="02000000000000000000" pitchFamily="2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loại</a:t>
            </a:r>
            <a:r>
              <a:rPr lang="en-US" altLang="en-US" sz="2000" kern="1200" dirty="0">
                <a:solidFill>
                  <a:schemeClr val="accent2">
                    <a:lumMod val="75000"/>
                  </a:schemeClr>
                </a:solidFill>
                <a:latin typeface="#9Slide02 Noi dung rat dai" panose="02000000000000000000" pitchFamily="2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000" kern="1200" dirty="0" err="1">
                <a:solidFill>
                  <a:schemeClr val="accent2">
                    <a:lumMod val="75000"/>
                  </a:schemeClr>
                </a:solidFill>
                <a:latin typeface="#9Slide02 Noi dung rat dai" panose="02000000000000000000" pitchFamily="2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thức</a:t>
            </a:r>
            <a:r>
              <a:rPr lang="en-US" altLang="en-US" sz="2000" kern="1200" dirty="0">
                <a:solidFill>
                  <a:schemeClr val="accent2">
                    <a:lumMod val="75000"/>
                  </a:schemeClr>
                </a:solidFill>
                <a:latin typeface="#9Slide02 Noi dung rat dai" panose="02000000000000000000" pitchFamily="2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000" kern="1200" dirty="0" err="1">
                <a:solidFill>
                  <a:schemeClr val="accent2">
                    <a:lumMod val="75000"/>
                  </a:schemeClr>
                </a:solidFill>
                <a:latin typeface="#9Slide02 Noi dung rat dai" panose="02000000000000000000" pitchFamily="2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ăn</a:t>
            </a:r>
            <a:r>
              <a:rPr lang="en-US" altLang="en-US" sz="2000" kern="1200" dirty="0">
                <a:solidFill>
                  <a:schemeClr val="accent2">
                    <a:lumMod val="75000"/>
                  </a:schemeClr>
                </a:solidFill>
                <a:latin typeface="#9Slide02 Noi dung rat dai" panose="02000000000000000000" pitchFamily="2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000" kern="1200" dirty="0" err="1">
                <a:solidFill>
                  <a:schemeClr val="accent2">
                    <a:lumMod val="75000"/>
                  </a:schemeClr>
                </a:solidFill>
                <a:latin typeface="#9Slide02 Noi dung rat dai" panose="02000000000000000000" pitchFamily="2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nào</a:t>
            </a:r>
            <a:r>
              <a:rPr lang="en-US" altLang="en-US" sz="2000" kern="1200" dirty="0">
                <a:solidFill>
                  <a:schemeClr val="accent2">
                    <a:lumMod val="75000"/>
                  </a:schemeClr>
                </a:solidFill>
                <a:latin typeface="#9Slide02 Noi dung rat dai" panose="02000000000000000000" pitchFamily="2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000" kern="1200" dirty="0" err="1">
                <a:solidFill>
                  <a:schemeClr val="accent2">
                    <a:lumMod val="75000"/>
                  </a:schemeClr>
                </a:solidFill>
                <a:latin typeface="#9Slide02 Noi dung rat dai" panose="02000000000000000000" pitchFamily="2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dù</a:t>
            </a:r>
            <a:r>
              <a:rPr lang="en-US" altLang="en-US" sz="2000" kern="1200" dirty="0">
                <a:solidFill>
                  <a:schemeClr val="accent2">
                    <a:lumMod val="75000"/>
                  </a:schemeClr>
                </a:solidFill>
                <a:latin typeface="#9Slide02 Noi dung rat dai" panose="02000000000000000000" pitchFamily="2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000" kern="1200" dirty="0" err="1">
                <a:solidFill>
                  <a:schemeClr val="accent2">
                    <a:lumMod val="75000"/>
                  </a:schemeClr>
                </a:solidFill>
                <a:latin typeface="#9Slide02 Noi dung rat dai" panose="02000000000000000000" pitchFamily="2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chứa</a:t>
            </a:r>
            <a:r>
              <a:rPr lang="en-US" altLang="en-US" sz="2000" kern="1200" dirty="0">
                <a:solidFill>
                  <a:schemeClr val="accent2">
                    <a:lumMod val="75000"/>
                  </a:schemeClr>
                </a:solidFill>
                <a:latin typeface="#9Slide02 Noi dung rat dai" panose="02000000000000000000" pitchFamily="2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000" kern="1200" dirty="0" err="1">
                <a:solidFill>
                  <a:schemeClr val="accent2">
                    <a:lumMod val="75000"/>
                  </a:schemeClr>
                </a:solidFill>
                <a:latin typeface="#9Slide02 Noi dung rat dai" panose="02000000000000000000" pitchFamily="2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nhiều</a:t>
            </a:r>
            <a:r>
              <a:rPr lang="en-US" altLang="en-US" sz="2000" kern="1200" dirty="0">
                <a:solidFill>
                  <a:schemeClr val="accent2">
                    <a:lumMod val="75000"/>
                  </a:schemeClr>
                </a:solidFill>
                <a:latin typeface="#9Slide02 Noi dung rat dai" panose="02000000000000000000" pitchFamily="2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000" kern="1200" dirty="0" err="1">
                <a:solidFill>
                  <a:schemeClr val="accent2">
                    <a:lumMod val="75000"/>
                  </a:schemeClr>
                </a:solidFill>
                <a:latin typeface="#9Slide02 Noi dung rat dai" panose="02000000000000000000" pitchFamily="2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chất</a:t>
            </a:r>
            <a:r>
              <a:rPr lang="en-US" altLang="en-US" sz="2000" kern="1200" dirty="0">
                <a:solidFill>
                  <a:schemeClr val="accent2">
                    <a:lumMod val="75000"/>
                  </a:schemeClr>
                </a:solidFill>
                <a:latin typeface="#9Slide02 Noi dung rat dai" panose="02000000000000000000" pitchFamily="2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000" kern="1200" dirty="0" err="1">
                <a:solidFill>
                  <a:schemeClr val="accent2">
                    <a:lumMod val="75000"/>
                  </a:schemeClr>
                </a:solidFill>
                <a:latin typeface="#9Slide02 Noi dung rat dai" panose="02000000000000000000" pitchFamily="2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dinh</a:t>
            </a:r>
            <a:r>
              <a:rPr lang="en-US" altLang="en-US" sz="2000" kern="1200" dirty="0">
                <a:solidFill>
                  <a:schemeClr val="accent2">
                    <a:lumMod val="75000"/>
                  </a:schemeClr>
                </a:solidFill>
                <a:latin typeface="#9Slide02 Noi dung rat dai" panose="02000000000000000000" pitchFamily="2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000" kern="1200" dirty="0" err="1">
                <a:solidFill>
                  <a:schemeClr val="accent2">
                    <a:lumMod val="75000"/>
                  </a:schemeClr>
                </a:solidFill>
                <a:latin typeface="#9Slide02 Noi dung rat dai" panose="02000000000000000000" pitchFamily="2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dưỡng</a:t>
            </a:r>
            <a:r>
              <a:rPr lang="en-US" altLang="en-US" sz="2000" kern="1200" dirty="0">
                <a:solidFill>
                  <a:schemeClr val="accent2">
                    <a:lumMod val="75000"/>
                  </a:schemeClr>
                </a:solidFill>
                <a:latin typeface="#9Slide02 Noi dung rat dai" panose="02000000000000000000" pitchFamily="2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000" kern="1200" dirty="0" err="1">
                <a:solidFill>
                  <a:schemeClr val="accent2">
                    <a:lumMod val="75000"/>
                  </a:schemeClr>
                </a:solidFill>
                <a:latin typeface="#9Slide02 Noi dung rat dai" panose="02000000000000000000" pitchFamily="2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đến</a:t>
            </a:r>
            <a:r>
              <a:rPr lang="en-US" altLang="en-US" sz="2000" kern="1200" dirty="0">
                <a:solidFill>
                  <a:schemeClr val="accent2">
                    <a:lumMod val="75000"/>
                  </a:schemeClr>
                </a:solidFill>
                <a:latin typeface="#9Slide02 Noi dung rat dai" panose="02000000000000000000" pitchFamily="2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000" kern="1200" dirty="0" err="1">
                <a:solidFill>
                  <a:schemeClr val="accent2">
                    <a:lumMod val="75000"/>
                  </a:schemeClr>
                </a:solidFill>
                <a:latin typeface="#9Slide02 Noi dung rat dai" panose="02000000000000000000" pitchFamily="2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đâu</a:t>
            </a:r>
            <a:r>
              <a:rPr lang="en-US" altLang="en-US" sz="2000" kern="1200" dirty="0">
                <a:solidFill>
                  <a:schemeClr val="accent2">
                    <a:lumMod val="75000"/>
                  </a:schemeClr>
                </a:solidFill>
                <a:latin typeface="#9Slide02 Noi dung rat dai" panose="02000000000000000000" pitchFamily="2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000" kern="1200" dirty="0" err="1">
                <a:solidFill>
                  <a:schemeClr val="accent2">
                    <a:lumMod val="75000"/>
                  </a:schemeClr>
                </a:solidFill>
                <a:latin typeface="#9Slide02 Noi dung rat dai" panose="02000000000000000000" pitchFamily="2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cũng</a:t>
            </a:r>
            <a:r>
              <a:rPr lang="en-US" altLang="en-US" sz="2000" kern="1200" dirty="0">
                <a:solidFill>
                  <a:schemeClr val="accent2">
                    <a:lumMod val="75000"/>
                  </a:schemeClr>
                </a:solidFill>
                <a:latin typeface="#9Slide02 Noi dung rat dai" panose="02000000000000000000" pitchFamily="2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000" kern="1200" dirty="0" err="1">
                <a:solidFill>
                  <a:schemeClr val="accent2">
                    <a:lumMod val="75000"/>
                  </a:schemeClr>
                </a:solidFill>
                <a:latin typeface="#9Slide02 Noi dung rat dai" panose="02000000000000000000" pitchFamily="2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không</a:t>
            </a:r>
            <a:r>
              <a:rPr lang="en-US" altLang="en-US" sz="2000" kern="1200" dirty="0">
                <a:solidFill>
                  <a:schemeClr val="accent2">
                    <a:lumMod val="75000"/>
                  </a:schemeClr>
                </a:solidFill>
                <a:latin typeface="#9Slide02 Noi dung rat dai" panose="02000000000000000000" pitchFamily="2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000" kern="1200" dirty="0" err="1">
                <a:solidFill>
                  <a:schemeClr val="accent2">
                    <a:lumMod val="75000"/>
                  </a:schemeClr>
                </a:solidFill>
                <a:latin typeface="#9Slide02 Noi dung rat dai" panose="02000000000000000000" pitchFamily="2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thể</a:t>
            </a:r>
            <a:r>
              <a:rPr lang="en-US" altLang="en-US" sz="2000" kern="1200" dirty="0">
                <a:solidFill>
                  <a:schemeClr val="accent2">
                    <a:lumMod val="75000"/>
                  </a:schemeClr>
                </a:solidFill>
                <a:latin typeface="#9Slide02 Noi dung rat dai" panose="02000000000000000000" pitchFamily="2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000" kern="1200" dirty="0" err="1">
                <a:solidFill>
                  <a:schemeClr val="accent2">
                    <a:lumMod val="75000"/>
                  </a:schemeClr>
                </a:solidFill>
                <a:latin typeface="#9Slide02 Noi dung rat dai" panose="02000000000000000000" pitchFamily="2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cung</a:t>
            </a:r>
            <a:r>
              <a:rPr lang="en-US" altLang="en-US" sz="2000" kern="1200" dirty="0">
                <a:solidFill>
                  <a:schemeClr val="accent2">
                    <a:lumMod val="75000"/>
                  </a:schemeClr>
                </a:solidFill>
                <a:latin typeface="#9Slide02 Noi dung rat dai" panose="02000000000000000000" pitchFamily="2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000" kern="1200" dirty="0" err="1">
                <a:solidFill>
                  <a:schemeClr val="accent2">
                    <a:lumMod val="75000"/>
                  </a:schemeClr>
                </a:solidFill>
                <a:latin typeface="#9Slide02 Noi dung rat dai" panose="02000000000000000000" pitchFamily="2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cấp</a:t>
            </a:r>
            <a:r>
              <a:rPr lang="en-US" altLang="en-US" sz="2000" kern="1200" dirty="0">
                <a:solidFill>
                  <a:schemeClr val="accent2">
                    <a:lumMod val="75000"/>
                  </a:schemeClr>
                </a:solidFill>
                <a:latin typeface="#9Slide02 Noi dung rat dai" panose="02000000000000000000" pitchFamily="2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000" kern="1200" dirty="0" err="1">
                <a:solidFill>
                  <a:schemeClr val="accent2">
                    <a:lumMod val="75000"/>
                  </a:schemeClr>
                </a:solidFill>
                <a:latin typeface="#9Slide02 Noi dung rat dai" panose="02000000000000000000" pitchFamily="2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đủ</a:t>
            </a:r>
            <a:r>
              <a:rPr lang="en-US" altLang="en-US" sz="2000" kern="1200" dirty="0">
                <a:solidFill>
                  <a:schemeClr val="accent2">
                    <a:lumMod val="75000"/>
                  </a:schemeClr>
                </a:solidFill>
                <a:latin typeface="#9Slide02 Noi dung rat dai" panose="02000000000000000000" pitchFamily="2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000" kern="1200" dirty="0" err="1">
                <a:solidFill>
                  <a:schemeClr val="accent2">
                    <a:lumMod val="75000"/>
                  </a:schemeClr>
                </a:solidFill>
                <a:latin typeface="#9Slide02 Noi dung rat dai" panose="02000000000000000000" pitchFamily="2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altLang="en-US" sz="2000" kern="1200" dirty="0">
                <a:solidFill>
                  <a:schemeClr val="accent2">
                    <a:lumMod val="75000"/>
                  </a:schemeClr>
                </a:solidFill>
                <a:latin typeface="#9Slide02 Noi dung rat dai" panose="02000000000000000000" pitchFamily="2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000" kern="1200" dirty="0" err="1">
                <a:solidFill>
                  <a:schemeClr val="accent2">
                    <a:lumMod val="75000"/>
                  </a:schemeClr>
                </a:solidFill>
                <a:latin typeface="#9Slide02 Noi dung rat dai" panose="02000000000000000000" pitchFamily="2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chất</a:t>
            </a:r>
            <a:r>
              <a:rPr lang="en-US" altLang="en-US" sz="2000" kern="1200" dirty="0">
                <a:solidFill>
                  <a:schemeClr val="accent2">
                    <a:lumMod val="75000"/>
                  </a:schemeClr>
                </a:solidFill>
                <a:latin typeface="#9Slide02 Noi dung rat dai" panose="02000000000000000000" pitchFamily="2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000" kern="1200" dirty="0" err="1">
                <a:solidFill>
                  <a:schemeClr val="accent2">
                    <a:lumMod val="75000"/>
                  </a:schemeClr>
                </a:solidFill>
                <a:latin typeface="#9Slide02 Noi dung rat dai" panose="02000000000000000000" pitchFamily="2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dinh</a:t>
            </a:r>
            <a:r>
              <a:rPr lang="en-US" altLang="en-US" sz="2000" kern="1200" dirty="0">
                <a:solidFill>
                  <a:schemeClr val="accent2">
                    <a:lumMod val="75000"/>
                  </a:schemeClr>
                </a:solidFill>
                <a:latin typeface="#9Slide02 Noi dung rat dai" panose="02000000000000000000" pitchFamily="2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000" kern="1200" dirty="0" err="1">
                <a:solidFill>
                  <a:schemeClr val="accent2">
                    <a:lumMod val="75000"/>
                  </a:schemeClr>
                </a:solidFill>
                <a:latin typeface="#9Slide02 Noi dung rat dai" panose="02000000000000000000" pitchFamily="2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dưỡng</a:t>
            </a:r>
            <a:r>
              <a:rPr lang="en-US" altLang="en-US" sz="2000" kern="1200" dirty="0">
                <a:solidFill>
                  <a:schemeClr val="accent2">
                    <a:lumMod val="75000"/>
                  </a:schemeClr>
                </a:solidFill>
                <a:latin typeface="#9Slide02 Noi dung rat dai" panose="02000000000000000000" pitchFamily="2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000" kern="1200" dirty="0" err="1">
                <a:solidFill>
                  <a:schemeClr val="accent2">
                    <a:lumMod val="75000"/>
                  </a:schemeClr>
                </a:solidFill>
                <a:latin typeface="#9Slide02 Noi dung rat dai" panose="02000000000000000000" pitchFamily="2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cho</a:t>
            </a:r>
            <a:r>
              <a:rPr lang="en-US" altLang="en-US" sz="2000" kern="1200" dirty="0">
                <a:solidFill>
                  <a:schemeClr val="accent2">
                    <a:lumMod val="75000"/>
                  </a:schemeClr>
                </a:solidFill>
                <a:latin typeface="#9Slide02 Noi dung rat dai" panose="02000000000000000000" pitchFamily="2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000" kern="1200" dirty="0" err="1">
                <a:solidFill>
                  <a:schemeClr val="accent2">
                    <a:lumMod val="75000"/>
                  </a:schemeClr>
                </a:solidFill>
                <a:latin typeface="#9Slide02 Noi dung rat dai" panose="02000000000000000000" pitchFamily="2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nhu</a:t>
            </a:r>
            <a:r>
              <a:rPr lang="en-US" altLang="en-US" sz="2000" kern="1200" dirty="0">
                <a:solidFill>
                  <a:schemeClr val="accent2">
                    <a:lumMod val="75000"/>
                  </a:schemeClr>
                </a:solidFill>
                <a:latin typeface="#9Slide02 Noi dung rat dai" panose="02000000000000000000" pitchFamily="2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000" kern="1200" dirty="0" err="1">
                <a:solidFill>
                  <a:schemeClr val="accent2">
                    <a:lumMod val="75000"/>
                  </a:schemeClr>
                </a:solidFill>
                <a:latin typeface="#9Slide02 Noi dung rat dai" panose="02000000000000000000" pitchFamily="2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cầu</a:t>
            </a:r>
            <a:r>
              <a:rPr lang="en-US" altLang="en-US" sz="2000" kern="1200" dirty="0">
                <a:solidFill>
                  <a:schemeClr val="accent2">
                    <a:lumMod val="75000"/>
                  </a:schemeClr>
                </a:solidFill>
                <a:latin typeface="#9Slide02 Noi dung rat dai" panose="02000000000000000000" pitchFamily="2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000" kern="1200" dirty="0" err="1">
                <a:solidFill>
                  <a:schemeClr val="accent2">
                    <a:lumMod val="75000"/>
                  </a:schemeClr>
                </a:solidFill>
                <a:latin typeface="#9Slide02 Noi dung rat dai" panose="02000000000000000000" pitchFamily="2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altLang="en-US" sz="2000" kern="1200" dirty="0">
                <a:solidFill>
                  <a:schemeClr val="accent2">
                    <a:lumMod val="75000"/>
                  </a:schemeClr>
                </a:solidFill>
                <a:latin typeface="#9Slide02 Noi dung rat dai" panose="02000000000000000000" pitchFamily="2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000" kern="1200" dirty="0" err="1">
                <a:solidFill>
                  <a:schemeClr val="accent2">
                    <a:lumMod val="75000"/>
                  </a:schemeClr>
                </a:solidFill>
                <a:latin typeface="#9Slide02 Noi dung rat dai" panose="02000000000000000000" pitchFamily="2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cơ</a:t>
            </a:r>
            <a:r>
              <a:rPr lang="en-US" altLang="en-US" sz="2000" kern="1200" dirty="0">
                <a:solidFill>
                  <a:schemeClr val="accent2">
                    <a:lumMod val="75000"/>
                  </a:schemeClr>
                </a:solidFill>
                <a:latin typeface="#9Slide02 Noi dung rat dai" panose="02000000000000000000" pitchFamily="2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000" kern="1200" dirty="0" err="1">
                <a:solidFill>
                  <a:schemeClr val="accent2">
                    <a:lumMod val="75000"/>
                  </a:schemeClr>
                </a:solidFill>
                <a:latin typeface="#9Slide02 Noi dung rat dai" panose="02000000000000000000" pitchFamily="2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thể</a:t>
            </a:r>
            <a:r>
              <a:rPr lang="en-US" altLang="en-US" sz="2000" kern="1200" dirty="0">
                <a:solidFill>
                  <a:schemeClr val="accent2">
                    <a:lumMod val="75000"/>
                  </a:schemeClr>
                </a:solidFill>
                <a:latin typeface="#9Slide02 Noi dung rat dai" panose="02000000000000000000" pitchFamily="2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. </a:t>
            </a:r>
          </a:p>
          <a:p>
            <a:pPr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000" kern="1200" dirty="0">
                <a:solidFill>
                  <a:schemeClr val="accent2">
                    <a:lumMod val="75000"/>
                  </a:schemeClr>
                </a:solidFill>
                <a:latin typeface="#9Slide02 Noi dung rat dai" panose="02000000000000000000" pitchFamily="2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                  </a:t>
            </a:r>
            <a:r>
              <a:rPr lang="en-US" altLang="en-US" sz="2000" kern="1200" dirty="0" err="1">
                <a:solidFill>
                  <a:schemeClr val="accent2">
                    <a:lumMod val="75000"/>
                  </a:schemeClr>
                </a:solidFill>
                <a:latin typeface="#9Slide02 Noi dung rat dai" panose="02000000000000000000" pitchFamily="2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Ăn</a:t>
            </a:r>
            <a:r>
              <a:rPr lang="en-US" altLang="en-US" sz="2000" kern="1200" dirty="0">
                <a:solidFill>
                  <a:schemeClr val="accent2">
                    <a:lumMod val="75000"/>
                  </a:schemeClr>
                </a:solidFill>
                <a:latin typeface="#9Slide02 Noi dung rat dai" panose="02000000000000000000" pitchFamily="2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000" kern="1200" dirty="0" err="1">
                <a:solidFill>
                  <a:schemeClr val="accent2">
                    <a:lumMod val="75000"/>
                  </a:schemeClr>
                </a:solidFill>
                <a:latin typeface="#9Slide02 Noi dung rat dai" panose="02000000000000000000" pitchFamily="2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phối</a:t>
            </a:r>
            <a:r>
              <a:rPr lang="en-US" altLang="en-US" sz="2000" kern="1200" dirty="0">
                <a:solidFill>
                  <a:schemeClr val="accent2">
                    <a:lumMod val="75000"/>
                  </a:schemeClr>
                </a:solidFill>
                <a:latin typeface="#9Slide02 Noi dung rat dai" panose="02000000000000000000" pitchFamily="2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000" kern="1200" dirty="0" err="1">
                <a:solidFill>
                  <a:schemeClr val="accent2">
                    <a:lumMod val="75000"/>
                  </a:schemeClr>
                </a:solidFill>
                <a:latin typeface="#9Slide02 Noi dung rat dai" panose="02000000000000000000" pitchFamily="2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hợp</a:t>
            </a:r>
            <a:r>
              <a:rPr lang="en-US" altLang="en-US" sz="2000" kern="1200" dirty="0">
                <a:solidFill>
                  <a:schemeClr val="accent2">
                    <a:lumMod val="75000"/>
                  </a:schemeClr>
                </a:solidFill>
                <a:latin typeface="#9Slide02 Noi dung rat dai" panose="02000000000000000000" pitchFamily="2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000" kern="1200" dirty="0" err="1">
                <a:solidFill>
                  <a:schemeClr val="accent2">
                    <a:lumMod val="75000"/>
                  </a:schemeClr>
                </a:solidFill>
                <a:latin typeface="#9Slide02 Noi dung rat dai" panose="02000000000000000000" pitchFamily="2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nhiều</a:t>
            </a:r>
            <a:r>
              <a:rPr lang="en-US" altLang="en-US" sz="2000" kern="1200" dirty="0">
                <a:solidFill>
                  <a:schemeClr val="accent2">
                    <a:lumMod val="75000"/>
                  </a:schemeClr>
                </a:solidFill>
                <a:latin typeface="#9Slide02 Noi dung rat dai" panose="02000000000000000000" pitchFamily="2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000" kern="1200" dirty="0" err="1">
                <a:solidFill>
                  <a:schemeClr val="accent2">
                    <a:lumMod val="75000"/>
                  </a:schemeClr>
                </a:solidFill>
                <a:latin typeface="#9Slide02 Noi dung rat dai" panose="02000000000000000000" pitchFamily="2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loại</a:t>
            </a:r>
            <a:r>
              <a:rPr lang="en-US" altLang="en-US" sz="2000" kern="1200" dirty="0">
                <a:solidFill>
                  <a:schemeClr val="accent2">
                    <a:lumMod val="75000"/>
                  </a:schemeClr>
                </a:solidFill>
                <a:latin typeface="#9Slide02 Noi dung rat dai" panose="02000000000000000000" pitchFamily="2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000" kern="1200" dirty="0" err="1">
                <a:solidFill>
                  <a:schemeClr val="accent2">
                    <a:lumMod val="75000"/>
                  </a:schemeClr>
                </a:solidFill>
                <a:latin typeface="#9Slide02 Noi dung rat dai" panose="02000000000000000000" pitchFamily="2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thức</a:t>
            </a:r>
            <a:r>
              <a:rPr lang="en-US" altLang="en-US" sz="2000" kern="1200" dirty="0">
                <a:solidFill>
                  <a:schemeClr val="accent2">
                    <a:lumMod val="75000"/>
                  </a:schemeClr>
                </a:solidFill>
                <a:latin typeface="#9Slide02 Noi dung rat dai" panose="02000000000000000000" pitchFamily="2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000" kern="1200" dirty="0" err="1">
                <a:solidFill>
                  <a:schemeClr val="accent2">
                    <a:lumMod val="75000"/>
                  </a:schemeClr>
                </a:solidFill>
                <a:latin typeface="#9Slide02 Noi dung rat dai" panose="02000000000000000000" pitchFamily="2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ăn</a:t>
            </a:r>
            <a:r>
              <a:rPr lang="en-US" altLang="en-US" sz="2000" kern="1200" dirty="0">
                <a:solidFill>
                  <a:schemeClr val="accent2">
                    <a:lumMod val="75000"/>
                  </a:schemeClr>
                </a:solidFill>
                <a:latin typeface="#9Slide02 Noi dung rat dai" panose="02000000000000000000" pitchFamily="2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000" kern="1200" dirty="0" err="1">
                <a:solidFill>
                  <a:schemeClr val="accent2">
                    <a:lumMod val="75000"/>
                  </a:schemeClr>
                </a:solidFill>
                <a:latin typeface="#9Slide02 Noi dung rat dai" panose="02000000000000000000" pitchFamily="2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và</a:t>
            </a:r>
            <a:r>
              <a:rPr lang="en-US" altLang="en-US" sz="2000" kern="1200" dirty="0">
                <a:solidFill>
                  <a:schemeClr val="accent2">
                    <a:lumMod val="75000"/>
                  </a:schemeClr>
                </a:solidFill>
                <a:latin typeface="#9Slide02 Noi dung rat dai" panose="02000000000000000000" pitchFamily="2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000" kern="1200" dirty="0" err="1">
                <a:solidFill>
                  <a:schemeClr val="accent2">
                    <a:lumMod val="75000"/>
                  </a:schemeClr>
                </a:solidFill>
                <a:latin typeface="#9Slide02 Noi dung rat dai" panose="02000000000000000000" pitchFamily="2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thường</a:t>
            </a:r>
            <a:r>
              <a:rPr lang="en-US" altLang="en-US" sz="2000" kern="1200" dirty="0">
                <a:solidFill>
                  <a:schemeClr val="accent2">
                    <a:lumMod val="75000"/>
                  </a:schemeClr>
                </a:solidFill>
                <a:latin typeface="#9Slide02 Noi dung rat dai" panose="02000000000000000000" pitchFamily="2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000" kern="1200" dirty="0" err="1">
                <a:solidFill>
                  <a:schemeClr val="accent2">
                    <a:lumMod val="75000"/>
                  </a:schemeClr>
                </a:solidFill>
                <a:latin typeface="#9Slide02 Noi dung rat dai" panose="02000000000000000000" pitchFamily="2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xuyên</a:t>
            </a:r>
            <a:r>
              <a:rPr lang="en-US" altLang="en-US" sz="2000" kern="1200" dirty="0">
                <a:solidFill>
                  <a:schemeClr val="accent2">
                    <a:lumMod val="75000"/>
                  </a:schemeClr>
                </a:solidFill>
                <a:latin typeface="#9Slide02 Noi dung rat dai" panose="02000000000000000000" pitchFamily="2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000" kern="1200" dirty="0" err="1">
                <a:solidFill>
                  <a:schemeClr val="accent2">
                    <a:lumMod val="75000"/>
                  </a:schemeClr>
                </a:solidFill>
                <a:latin typeface="#9Slide02 Noi dung rat dai" panose="02000000000000000000" pitchFamily="2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thay</a:t>
            </a:r>
            <a:r>
              <a:rPr lang="en-US" altLang="en-US" sz="2000" kern="1200" dirty="0">
                <a:solidFill>
                  <a:schemeClr val="accent2">
                    <a:lumMod val="75000"/>
                  </a:schemeClr>
                </a:solidFill>
                <a:latin typeface="#9Slide02 Noi dung rat dai" panose="02000000000000000000" pitchFamily="2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000" kern="1200" dirty="0" err="1">
                <a:solidFill>
                  <a:schemeClr val="accent2">
                    <a:lumMod val="75000"/>
                  </a:schemeClr>
                </a:solidFill>
                <a:latin typeface="#9Slide02 Noi dung rat dai" panose="02000000000000000000" pitchFamily="2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đổi</a:t>
            </a:r>
            <a:r>
              <a:rPr lang="en-US" altLang="en-US" sz="2000" kern="1200" dirty="0">
                <a:solidFill>
                  <a:schemeClr val="accent2">
                    <a:lumMod val="75000"/>
                  </a:schemeClr>
                </a:solidFill>
                <a:latin typeface="#9Slide02 Noi dung rat dai" panose="02000000000000000000" pitchFamily="2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000" kern="1200" dirty="0" err="1">
                <a:solidFill>
                  <a:schemeClr val="accent2">
                    <a:lumMod val="75000"/>
                  </a:schemeClr>
                </a:solidFill>
                <a:latin typeface="#9Slide02 Noi dung rat dai" panose="02000000000000000000" pitchFamily="2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món</a:t>
            </a:r>
            <a:r>
              <a:rPr lang="en-US" altLang="en-US" sz="2000" kern="1200" dirty="0">
                <a:solidFill>
                  <a:schemeClr val="accent2">
                    <a:lumMod val="75000"/>
                  </a:schemeClr>
                </a:solidFill>
                <a:latin typeface="#9Slide02 Noi dung rat dai" panose="02000000000000000000" pitchFamily="2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000" kern="1200" dirty="0" err="1">
                <a:solidFill>
                  <a:schemeClr val="accent2">
                    <a:lumMod val="75000"/>
                  </a:schemeClr>
                </a:solidFill>
                <a:latin typeface="#9Slide02 Noi dung rat dai" panose="02000000000000000000" pitchFamily="2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ăn</a:t>
            </a:r>
            <a:r>
              <a:rPr lang="en-US" altLang="en-US" sz="2000" kern="1200" dirty="0">
                <a:solidFill>
                  <a:schemeClr val="accent2">
                    <a:lumMod val="75000"/>
                  </a:schemeClr>
                </a:solidFill>
                <a:latin typeface="#9Slide02 Noi dung rat dai" panose="02000000000000000000" pitchFamily="2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000" kern="1200" dirty="0" err="1">
                <a:solidFill>
                  <a:schemeClr val="accent2">
                    <a:lumMod val="75000"/>
                  </a:schemeClr>
                </a:solidFill>
                <a:latin typeface="#9Slide02 Noi dung rat dai" panose="02000000000000000000" pitchFamily="2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không</a:t>
            </a:r>
            <a:r>
              <a:rPr lang="en-US" altLang="en-US" sz="2000" kern="1200" dirty="0">
                <a:solidFill>
                  <a:schemeClr val="accent2">
                    <a:lumMod val="75000"/>
                  </a:schemeClr>
                </a:solidFill>
                <a:latin typeface="#9Slide02 Noi dung rat dai" panose="02000000000000000000" pitchFamily="2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000" kern="1200" dirty="0" err="1">
                <a:solidFill>
                  <a:schemeClr val="accent2">
                    <a:lumMod val="75000"/>
                  </a:schemeClr>
                </a:solidFill>
                <a:latin typeface="#9Slide02 Noi dung rat dai" panose="02000000000000000000" pitchFamily="2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đáp</a:t>
            </a:r>
            <a:r>
              <a:rPr lang="en-US" altLang="en-US" sz="2000" kern="1200" dirty="0">
                <a:solidFill>
                  <a:schemeClr val="accent2">
                    <a:lumMod val="75000"/>
                  </a:schemeClr>
                </a:solidFill>
                <a:latin typeface="#9Slide02 Noi dung rat dai" panose="02000000000000000000" pitchFamily="2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000" kern="1200" dirty="0" err="1">
                <a:solidFill>
                  <a:schemeClr val="accent2">
                    <a:lumMod val="75000"/>
                  </a:schemeClr>
                </a:solidFill>
                <a:latin typeface="#9Slide02 Noi dung rat dai" panose="02000000000000000000" pitchFamily="2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ứng</a:t>
            </a:r>
            <a:r>
              <a:rPr lang="en-US" altLang="en-US" sz="2000" kern="1200" dirty="0">
                <a:solidFill>
                  <a:schemeClr val="accent2">
                    <a:lumMod val="75000"/>
                  </a:schemeClr>
                </a:solidFill>
                <a:latin typeface="#9Slide02 Noi dung rat dai" panose="02000000000000000000" pitchFamily="2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000" kern="1200" dirty="0" err="1">
                <a:solidFill>
                  <a:schemeClr val="accent2">
                    <a:lumMod val="75000"/>
                  </a:schemeClr>
                </a:solidFill>
                <a:latin typeface="#9Slide02 Noi dung rat dai" panose="02000000000000000000" pitchFamily="2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đầy</a:t>
            </a:r>
            <a:r>
              <a:rPr lang="en-US" altLang="en-US" sz="2000" kern="1200" dirty="0">
                <a:solidFill>
                  <a:schemeClr val="accent2">
                    <a:lumMod val="75000"/>
                  </a:schemeClr>
                </a:solidFill>
                <a:latin typeface="#9Slide02 Noi dung rat dai" panose="02000000000000000000" pitchFamily="2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000" kern="1200" dirty="0" err="1">
                <a:solidFill>
                  <a:schemeClr val="accent2">
                    <a:lumMod val="75000"/>
                  </a:schemeClr>
                </a:solidFill>
                <a:latin typeface="#9Slide02 Noi dung rat dai" panose="02000000000000000000" pitchFamily="2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đủ</a:t>
            </a:r>
            <a:r>
              <a:rPr lang="en-US" altLang="en-US" sz="2000" kern="1200" dirty="0">
                <a:solidFill>
                  <a:schemeClr val="accent2">
                    <a:lumMod val="75000"/>
                  </a:schemeClr>
                </a:solidFill>
                <a:latin typeface="#9Slide02 Noi dung rat dai" panose="02000000000000000000" pitchFamily="2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000" kern="1200" dirty="0" err="1">
                <a:solidFill>
                  <a:schemeClr val="accent2">
                    <a:lumMod val="75000"/>
                  </a:schemeClr>
                </a:solidFill>
                <a:latin typeface="#9Slide02 Noi dung rat dai" panose="02000000000000000000" pitchFamily="2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nhu</a:t>
            </a:r>
            <a:r>
              <a:rPr lang="en-US" altLang="en-US" sz="2000" kern="1200" dirty="0">
                <a:solidFill>
                  <a:schemeClr val="accent2">
                    <a:lumMod val="75000"/>
                  </a:schemeClr>
                </a:solidFill>
                <a:latin typeface="#9Slide02 Noi dung rat dai" panose="02000000000000000000" pitchFamily="2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000" kern="1200" dirty="0" err="1">
                <a:solidFill>
                  <a:schemeClr val="accent2">
                    <a:lumMod val="75000"/>
                  </a:schemeClr>
                </a:solidFill>
                <a:latin typeface="#9Slide02 Noi dung rat dai" panose="02000000000000000000" pitchFamily="2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cầu</a:t>
            </a:r>
            <a:r>
              <a:rPr lang="en-US" altLang="en-US" sz="2000" kern="1200" dirty="0">
                <a:solidFill>
                  <a:schemeClr val="accent2">
                    <a:lumMod val="75000"/>
                  </a:schemeClr>
                </a:solidFill>
                <a:latin typeface="#9Slide02 Noi dung rat dai" panose="02000000000000000000" pitchFamily="2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000" kern="1200" dirty="0" err="1">
                <a:solidFill>
                  <a:schemeClr val="accent2">
                    <a:lumMod val="75000"/>
                  </a:schemeClr>
                </a:solidFill>
                <a:latin typeface="#9Slide02 Noi dung rat dai" panose="02000000000000000000" pitchFamily="2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dinh</a:t>
            </a:r>
            <a:r>
              <a:rPr lang="en-US" altLang="en-US" sz="2000" kern="1200" dirty="0">
                <a:solidFill>
                  <a:schemeClr val="accent2">
                    <a:lumMod val="75000"/>
                  </a:schemeClr>
                </a:solidFill>
                <a:latin typeface="#9Slide02 Noi dung rat dai" panose="02000000000000000000" pitchFamily="2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000" kern="1200" dirty="0" err="1">
                <a:solidFill>
                  <a:schemeClr val="accent2">
                    <a:lumMod val="75000"/>
                  </a:schemeClr>
                </a:solidFill>
                <a:latin typeface="#9Slide02 Noi dung rat dai" panose="02000000000000000000" pitchFamily="2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dưỡng</a:t>
            </a:r>
            <a:r>
              <a:rPr lang="en-US" altLang="en-US" sz="2000" kern="1200" dirty="0">
                <a:solidFill>
                  <a:schemeClr val="accent2">
                    <a:lumMod val="75000"/>
                  </a:schemeClr>
                </a:solidFill>
                <a:latin typeface="#9Slide02 Noi dung rat dai" panose="02000000000000000000" pitchFamily="2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000" kern="1200" dirty="0" err="1">
                <a:solidFill>
                  <a:schemeClr val="accent2">
                    <a:lumMod val="75000"/>
                  </a:schemeClr>
                </a:solidFill>
                <a:latin typeface="#9Slide02 Noi dung rat dai" panose="02000000000000000000" pitchFamily="2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đa</a:t>
            </a:r>
            <a:r>
              <a:rPr lang="en-US" altLang="en-US" sz="2000" kern="1200" dirty="0">
                <a:solidFill>
                  <a:schemeClr val="accent2">
                    <a:lumMod val="75000"/>
                  </a:schemeClr>
                </a:solidFill>
                <a:latin typeface="#9Slide02 Noi dung rat dai" panose="02000000000000000000" pitchFamily="2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000" kern="1200" dirty="0" err="1">
                <a:solidFill>
                  <a:schemeClr val="accent2">
                    <a:lumMod val="75000"/>
                  </a:schemeClr>
                </a:solidFill>
                <a:latin typeface="#9Slide02 Noi dung rat dai" panose="02000000000000000000" pitchFamily="2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dạng</a:t>
            </a:r>
            <a:r>
              <a:rPr lang="en-US" altLang="en-US" sz="2000" kern="1200" dirty="0">
                <a:solidFill>
                  <a:schemeClr val="accent2">
                    <a:lumMod val="75000"/>
                  </a:schemeClr>
                </a:solidFill>
                <a:latin typeface="#9Slide02 Noi dung rat dai" panose="02000000000000000000" pitchFamily="2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en-US" altLang="en-US" sz="2000" kern="1200" dirty="0" err="1">
                <a:solidFill>
                  <a:schemeClr val="accent2">
                    <a:lumMod val="75000"/>
                  </a:schemeClr>
                </a:solidFill>
                <a:latin typeface="#9Slide02 Noi dung rat dai" panose="02000000000000000000" pitchFamily="2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phức</a:t>
            </a:r>
            <a:r>
              <a:rPr lang="en-US" altLang="en-US" sz="2000" kern="1200" dirty="0">
                <a:solidFill>
                  <a:schemeClr val="accent2">
                    <a:lumMod val="75000"/>
                  </a:schemeClr>
                </a:solidFill>
                <a:latin typeface="#9Slide02 Noi dung rat dai" panose="02000000000000000000" pitchFamily="2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000" kern="1200" dirty="0" err="1">
                <a:solidFill>
                  <a:schemeClr val="accent2">
                    <a:lumMod val="75000"/>
                  </a:schemeClr>
                </a:solidFill>
                <a:latin typeface="#9Slide02 Noi dung rat dai" panose="02000000000000000000" pitchFamily="2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tạp</a:t>
            </a:r>
            <a:r>
              <a:rPr lang="en-US" altLang="en-US" sz="2000" kern="1200" dirty="0">
                <a:solidFill>
                  <a:schemeClr val="accent2">
                    <a:lumMod val="75000"/>
                  </a:schemeClr>
                </a:solidFill>
                <a:latin typeface="#9Slide02 Noi dung rat dai" panose="02000000000000000000" pitchFamily="2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000" kern="1200" dirty="0" err="1">
                <a:solidFill>
                  <a:schemeClr val="accent2">
                    <a:lumMod val="75000"/>
                  </a:schemeClr>
                </a:solidFill>
                <a:latin typeface="#9Slide02 Noi dung rat dai" panose="02000000000000000000" pitchFamily="2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altLang="en-US" sz="2000" kern="1200" dirty="0">
                <a:solidFill>
                  <a:schemeClr val="accent2">
                    <a:lumMod val="75000"/>
                  </a:schemeClr>
                </a:solidFill>
                <a:latin typeface="#9Slide02 Noi dung rat dai" panose="02000000000000000000" pitchFamily="2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000" kern="1200" dirty="0" err="1">
                <a:solidFill>
                  <a:schemeClr val="accent2">
                    <a:lumMod val="75000"/>
                  </a:schemeClr>
                </a:solidFill>
                <a:latin typeface="#9Slide02 Noi dung rat dai" panose="02000000000000000000" pitchFamily="2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cơ</a:t>
            </a:r>
            <a:r>
              <a:rPr lang="en-US" altLang="en-US" sz="2000" kern="1200" dirty="0">
                <a:solidFill>
                  <a:schemeClr val="accent2">
                    <a:lumMod val="75000"/>
                  </a:schemeClr>
                </a:solidFill>
                <a:latin typeface="#9Slide02 Noi dung rat dai" panose="02000000000000000000" pitchFamily="2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000" kern="1200" dirty="0" err="1">
                <a:solidFill>
                  <a:schemeClr val="accent2">
                    <a:lumMod val="75000"/>
                  </a:schemeClr>
                </a:solidFill>
                <a:latin typeface="#9Slide02 Noi dung rat dai" panose="02000000000000000000" pitchFamily="2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thể</a:t>
            </a:r>
            <a:r>
              <a:rPr lang="en-US" altLang="en-US" sz="2000" kern="1200" dirty="0">
                <a:solidFill>
                  <a:schemeClr val="accent2">
                    <a:lumMod val="75000"/>
                  </a:schemeClr>
                </a:solidFill>
                <a:latin typeface="#9Slide02 Noi dung rat dai" panose="02000000000000000000" pitchFamily="2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000" kern="1200" dirty="0" err="1">
                <a:solidFill>
                  <a:schemeClr val="accent2">
                    <a:lumMod val="75000"/>
                  </a:schemeClr>
                </a:solidFill>
                <a:latin typeface="#9Slide02 Noi dung rat dai" panose="02000000000000000000" pitchFamily="2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mà</a:t>
            </a:r>
            <a:r>
              <a:rPr lang="en-US" altLang="en-US" sz="2000" kern="1200" dirty="0">
                <a:solidFill>
                  <a:schemeClr val="accent2">
                    <a:lumMod val="75000"/>
                  </a:schemeClr>
                </a:solidFill>
                <a:latin typeface="#9Slide02 Noi dung rat dai" panose="02000000000000000000" pitchFamily="2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000" kern="1200" dirty="0" err="1">
                <a:solidFill>
                  <a:schemeClr val="accent2">
                    <a:lumMod val="75000"/>
                  </a:schemeClr>
                </a:solidFill>
                <a:latin typeface="#9Slide02 Noi dung rat dai" panose="02000000000000000000" pitchFamily="2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còn</a:t>
            </a:r>
            <a:r>
              <a:rPr lang="en-US" altLang="en-US" sz="2000" kern="1200" dirty="0">
                <a:solidFill>
                  <a:schemeClr val="accent2">
                    <a:lumMod val="75000"/>
                  </a:schemeClr>
                </a:solidFill>
                <a:latin typeface="#9Slide02 Noi dung rat dai" panose="02000000000000000000" pitchFamily="2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000" kern="1200" dirty="0" err="1">
                <a:solidFill>
                  <a:schemeClr val="accent2">
                    <a:lumMod val="75000"/>
                  </a:schemeClr>
                </a:solidFill>
                <a:latin typeface="#9Slide02 Noi dung rat dai" panose="02000000000000000000" pitchFamily="2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giúp</a:t>
            </a:r>
            <a:r>
              <a:rPr lang="en-US" altLang="en-US" sz="2000" kern="1200" dirty="0">
                <a:solidFill>
                  <a:schemeClr val="accent2">
                    <a:lumMod val="75000"/>
                  </a:schemeClr>
                </a:solidFill>
                <a:latin typeface="#9Slide02 Noi dung rat dai" panose="02000000000000000000" pitchFamily="2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000" kern="1200" dirty="0" err="1">
                <a:solidFill>
                  <a:schemeClr val="accent2">
                    <a:lumMod val="75000"/>
                  </a:schemeClr>
                </a:solidFill>
                <a:latin typeface="#9Slide02 Noi dung rat dai" panose="02000000000000000000" pitchFamily="2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chúng</a:t>
            </a:r>
            <a:r>
              <a:rPr lang="en-US" altLang="en-US" sz="2000" kern="1200" dirty="0">
                <a:solidFill>
                  <a:schemeClr val="accent2">
                    <a:lumMod val="75000"/>
                  </a:schemeClr>
                </a:solidFill>
                <a:latin typeface="#9Slide02 Noi dung rat dai" panose="02000000000000000000" pitchFamily="2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 ta </a:t>
            </a:r>
            <a:r>
              <a:rPr lang="en-US" altLang="en-US" sz="2000" kern="1200" dirty="0" err="1">
                <a:solidFill>
                  <a:schemeClr val="accent2">
                    <a:lumMod val="75000"/>
                  </a:schemeClr>
                </a:solidFill>
                <a:latin typeface="#9Slide02 Noi dung rat dai" panose="02000000000000000000" pitchFamily="2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ăn</a:t>
            </a:r>
            <a:r>
              <a:rPr lang="en-US" altLang="en-US" sz="2000" kern="1200" dirty="0">
                <a:solidFill>
                  <a:schemeClr val="accent2">
                    <a:lumMod val="75000"/>
                  </a:schemeClr>
                </a:solidFill>
                <a:latin typeface="#9Slide02 Noi dung rat dai" panose="02000000000000000000" pitchFamily="2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000" kern="1200" dirty="0" err="1">
                <a:solidFill>
                  <a:schemeClr val="accent2">
                    <a:lumMod val="75000"/>
                  </a:schemeClr>
                </a:solidFill>
                <a:latin typeface="#9Slide02 Noi dung rat dai" panose="02000000000000000000" pitchFamily="2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ngon</a:t>
            </a:r>
            <a:r>
              <a:rPr lang="en-US" altLang="en-US" sz="2000" kern="1200" dirty="0">
                <a:solidFill>
                  <a:schemeClr val="accent2">
                    <a:lumMod val="75000"/>
                  </a:schemeClr>
                </a:solidFill>
                <a:latin typeface="#9Slide02 Noi dung rat dai" panose="02000000000000000000" pitchFamily="2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000" kern="1200" dirty="0" err="1">
                <a:solidFill>
                  <a:schemeClr val="accent2">
                    <a:lumMod val="75000"/>
                  </a:schemeClr>
                </a:solidFill>
                <a:latin typeface="#9Slide02 Noi dung rat dai" panose="02000000000000000000" pitchFamily="2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miệng</a:t>
            </a:r>
            <a:r>
              <a:rPr lang="en-US" altLang="en-US" sz="2000" kern="1200" dirty="0">
                <a:solidFill>
                  <a:schemeClr val="accent2">
                    <a:lumMod val="75000"/>
                  </a:schemeClr>
                </a:solidFill>
                <a:latin typeface="#9Slide02 Noi dung rat dai" panose="02000000000000000000" pitchFamily="2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000" kern="1200" dirty="0" err="1">
                <a:solidFill>
                  <a:schemeClr val="accent2">
                    <a:lumMod val="75000"/>
                  </a:schemeClr>
                </a:solidFill>
                <a:latin typeface="#9Slide02 Noi dung rat dai" panose="02000000000000000000" pitchFamily="2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hơn</a:t>
            </a:r>
            <a:r>
              <a:rPr lang="en-US" altLang="en-US" sz="2000" kern="1200" dirty="0">
                <a:solidFill>
                  <a:schemeClr val="accent2">
                    <a:lumMod val="75000"/>
                  </a:schemeClr>
                </a:solidFill>
                <a:latin typeface="#9Slide02 Noi dung rat dai" panose="02000000000000000000" pitchFamily="2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000" kern="1200" dirty="0" err="1">
                <a:solidFill>
                  <a:schemeClr val="accent2">
                    <a:lumMod val="75000"/>
                  </a:schemeClr>
                </a:solidFill>
                <a:latin typeface="#9Slide02 Noi dung rat dai" panose="02000000000000000000" pitchFamily="2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và</a:t>
            </a:r>
            <a:r>
              <a:rPr lang="en-US" altLang="en-US" sz="2000" kern="1200" dirty="0">
                <a:solidFill>
                  <a:schemeClr val="accent2">
                    <a:lumMod val="75000"/>
                  </a:schemeClr>
                </a:solidFill>
                <a:latin typeface="#9Slide02 Noi dung rat dai" panose="02000000000000000000" pitchFamily="2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000" kern="1200" dirty="0" err="1">
                <a:solidFill>
                  <a:schemeClr val="accent2">
                    <a:lumMod val="75000"/>
                  </a:schemeClr>
                </a:solidFill>
                <a:latin typeface="#9Slide02 Noi dung rat dai" panose="02000000000000000000" pitchFamily="2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quá</a:t>
            </a:r>
            <a:r>
              <a:rPr lang="en-US" altLang="en-US" sz="2000" kern="1200" dirty="0">
                <a:solidFill>
                  <a:schemeClr val="accent2">
                    <a:lumMod val="75000"/>
                  </a:schemeClr>
                </a:solidFill>
                <a:latin typeface="#9Slide02 Noi dung rat dai" panose="02000000000000000000" pitchFamily="2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000" kern="1200" dirty="0" err="1">
                <a:solidFill>
                  <a:schemeClr val="accent2">
                    <a:lumMod val="75000"/>
                  </a:schemeClr>
                </a:solidFill>
                <a:latin typeface="#9Slide02 Noi dung rat dai" panose="02000000000000000000" pitchFamily="2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trình</a:t>
            </a:r>
            <a:r>
              <a:rPr lang="en-US" altLang="en-US" sz="2000" kern="1200" dirty="0">
                <a:solidFill>
                  <a:schemeClr val="accent2">
                    <a:lumMod val="75000"/>
                  </a:schemeClr>
                </a:solidFill>
                <a:latin typeface="#9Slide02 Noi dung rat dai" panose="02000000000000000000" pitchFamily="2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000" kern="1200" dirty="0" err="1">
                <a:solidFill>
                  <a:schemeClr val="accent2">
                    <a:lumMod val="75000"/>
                  </a:schemeClr>
                </a:solidFill>
                <a:latin typeface="#9Slide02 Noi dung rat dai" panose="02000000000000000000" pitchFamily="2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tiêu</a:t>
            </a:r>
            <a:r>
              <a:rPr lang="en-US" altLang="en-US" sz="2000" kern="1200" dirty="0">
                <a:solidFill>
                  <a:schemeClr val="accent2">
                    <a:lumMod val="75000"/>
                  </a:schemeClr>
                </a:solidFill>
                <a:latin typeface="#9Slide02 Noi dung rat dai" panose="02000000000000000000" pitchFamily="2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000" kern="1200" dirty="0" err="1">
                <a:solidFill>
                  <a:schemeClr val="accent2">
                    <a:lumMod val="75000"/>
                  </a:schemeClr>
                </a:solidFill>
                <a:latin typeface="#9Slide02 Noi dung rat dai" panose="02000000000000000000" pitchFamily="2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hóa</a:t>
            </a:r>
            <a:r>
              <a:rPr lang="en-US" altLang="en-US" sz="2000" kern="1200" dirty="0">
                <a:solidFill>
                  <a:schemeClr val="accent2">
                    <a:lumMod val="75000"/>
                  </a:schemeClr>
                </a:solidFill>
                <a:latin typeface="#9Slide02 Noi dung rat dai" panose="02000000000000000000" pitchFamily="2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000" kern="1200" dirty="0" err="1">
                <a:solidFill>
                  <a:schemeClr val="accent2">
                    <a:lumMod val="75000"/>
                  </a:schemeClr>
                </a:solidFill>
                <a:latin typeface="#9Slide02 Noi dung rat dai" panose="02000000000000000000" pitchFamily="2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diễn</a:t>
            </a:r>
            <a:r>
              <a:rPr lang="en-US" altLang="en-US" sz="2000" kern="1200" dirty="0">
                <a:solidFill>
                  <a:schemeClr val="accent2">
                    <a:lumMod val="75000"/>
                  </a:schemeClr>
                </a:solidFill>
                <a:latin typeface="#9Slide02 Noi dung rat dai" panose="02000000000000000000" pitchFamily="2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 ra </a:t>
            </a:r>
            <a:r>
              <a:rPr lang="en-US" altLang="en-US" sz="2000" kern="1200" dirty="0" err="1">
                <a:solidFill>
                  <a:schemeClr val="accent2">
                    <a:lumMod val="75000"/>
                  </a:schemeClr>
                </a:solidFill>
                <a:latin typeface="#9Slide02 Noi dung rat dai" panose="02000000000000000000" pitchFamily="2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tốt</a:t>
            </a:r>
            <a:r>
              <a:rPr lang="en-US" altLang="en-US" sz="2000" kern="1200" dirty="0">
                <a:solidFill>
                  <a:schemeClr val="accent2">
                    <a:lumMod val="75000"/>
                  </a:schemeClr>
                </a:solidFill>
                <a:latin typeface="#9Slide02 Noi dung rat dai" panose="02000000000000000000" pitchFamily="2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000" kern="1200" dirty="0" err="1">
                <a:solidFill>
                  <a:schemeClr val="accent2">
                    <a:lumMod val="75000"/>
                  </a:schemeClr>
                </a:solidFill>
                <a:latin typeface="#9Slide02 Noi dung rat dai" panose="02000000000000000000" pitchFamily="2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hơn</a:t>
            </a:r>
            <a:r>
              <a:rPr lang="en-US" altLang="en-US" sz="2000" kern="1200" dirty="0">
                <a:solidFill>
                  <a:schemeClr val="accent2">
                    <a:lumMod val="75000"/>
                  </a:schemeClr>
                </a:solidFill>
                <a:latin typeface="#9Slide02 Noi dung rat dai" panose="02000000000000000000" pitchFamily="2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425" name="Google Shape;425;p35"/>
          <p:cNvSpPr/>
          <p:nvPr/>
        </p:nvSpPr>
        <p:spPr>
          <a:xfrm>
            <a:off x="770815" y="969041"/>
            <a:ext cx="529623" cy="485538"/>
          </a:xfrm>
          <a:custGeom>
            <a:avLst/>
            <a:gdLst/>
            <a:ahLst/>
            <a:cxnLst/>
            <a:rect l="l" t="t" r="r" b="b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35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9" name="Google Shape;425;p35">
            <a:extLst>
              <a:ext uri="{FF2B5EF4-FFF2-40B4-BE49-F238E27FC236}">
                <a16:creationId xmlns:a16="http://schemas.microsoft.com/office/drawing/2014/main" id="{A29A090A-F9B4-4C4F-BF24-C98FCA577A17}"/>
              </a:ext>
            </a:extLst>
          </p:cNvPr>
          <p:cNvSpPr/>
          <p:nvPr/>
        </p:nvSpPr>
        <p:spPr>
          <a:xfrm>
            <a:off x="838513" y="2012415"/>
            <a:ext cx="529623" cy="485538"/>
          </a:xfrm>
          <a:custGeom>
            <a:avLst/>
            <a:gdLst/>
            <a:ahLst/>
            <a:cxnLst/>
            <a:rect l="l" t="t" r="r" b="b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425;p35">
            <a:extLst>
              <a:ext uri="{FF2B5EF4-FFF2-40B4-BE49-F238E27FC236}">
                <a16:creationId xmlns:a16="http://schemas.microsoft.com/office/drawing/2014/main" id="{E3BD83CC-483D-4575-AFFE-93938652BB99}"/>
              </a:ext>
            </a:extLst>
          </p:cNvPr>
          <p:cNvSpPr/>
          <p:nvPr/>
        </p:nvSpPr>
        <p:spPr>
          <a:xfrm>
            <a:off x="914400" y="3055789"/>
            <a:ext cx="529623" cy="485538"/>
          </a:xfrm>
          <a:custGeom>
            <a:avLst/>
            <a:gdLst/>
            <a:ahLst/>
            <a:cxnLst/>
            <a:rect l="l" t="t" r="r" b="b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4487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35"/>
          <p:cNvSpPr/>
          <p:nvPr/>
        </p:nvSpPr>
        <p:spPr>
          <a:xfrm>
            <a:off x="1475635" y="0"/>
            <a:ext cx="996143" cy="996143"/>
          </a:xfrm>
          <a:custGeom>
            <a:avLst/>
            <a:gdLst/>
            <a:ahLst/>
            <a:cxnLst/>
            <a:rect l="l" t="t" r="r" b="b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35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6" name="Picture 9" descr="monan-VX-02.jpg image by ntp-album">
            <a:extLst>
              <a:ext uri="{FF2B5EF4-FFF2-40B4-BE49-F238E27FC236}">
                <a16:creationId xmlns:a16="http://schemas.microsoft.com/office/drawing/2014/main" id="{4587D7EE-5B14-4B5F-B2BE-3750539911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508" y="251447"/>
            <a:ext cx="6197857" cy="3976958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2">
            <a:extLst>
              <a:ext uri="{FF2B5EF4-FFF2-40B4-BE49-F238E27FC236}">
                <a16:creationId xmlns:a16="http://schemas.microsoft.com/office/drawing/2014/main" id="{DB8E0DE7-4151-4DD9-BED3-AFA4C90B33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6855" y="4228405"/>
            <a:ext cx="21348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vi-VN" sz="2800" kern="1200" dirty="0" err="1">
                <a:solidFill>
                  <a:srgbClr val="FF0000"/>
                </a:solidFill>
                <a:latin typeface=".VnTime" panose="020B7200000000000000" pitchFamily="34" charset="0"/>
                <a:ea typeface="+mn-ea"/>
                <a:cs typeface="+mn-cs"/>
              </a:rPr>
              <a:t>ThÞt</a:t>
            </a:r>
            <a:r>
              <a:rPr lang="en-US" altLang="vi-VN" sz="2800" kern="1200" dirty="0">
                <a:solidFill>
                  <a:srgbClr val="FF0000"/>
                </a:solidFill>
                <a:latin typeface=".VnTime" panose="020B7200000000000000" pitchFamily="34" charset="0"/>
                <a:ea typeface="+mn-ea"/>
                <a:cs typeface="+mn-cs"/>
              </a:rPr>
              <a:t> </a:t>
            </a:r>
            <a:r>
              <a:rPr lang="en-US" altLang="vi-VN" sz="2800" kern="1200" dirty="0" err="1">
                <a:solidFill>
                  <a:srgbClr val="FF0000"/>
                </a:solidFill>
                <a:latin typeface=".VnTime" panose="020B7200000000000000" pitchFamily="34" charset="0"/>
                <a:ea typeface="+mn-ea"/>
                <a:cs typeface="+mn-cs"/>
              </a:rPr>
              <a:t>lîn</a:t>
            </a:r>
            <a:r>
              <a:rPr lang="en-US" altLang="vi-VN" sz="2800" kern="1200" dirty="0">
                <a:solidFill>
                  <a:srgbClr val="FF0000"/>
                </a:solidFill>
                <a:latin typeface=".VnTime" panose="020B7200000000000000" pitchFamily="34" charset="0"/>
                <a:ea typeface="+mn-ea"/>
                <a:cs typeface="+mn-cs"/>
              </a:rPr>
              <a:t> </a:t>
            </a:r>
            <a:r>
              <a:rPr lang="en-US" altLang="vi-VN" sz="2800" kern="1200" dirty="0" err="1">
                <a:solidFill>
                  <a:srgbClr val="FF0000"/>
                </a:solidFill>
                <a:latin typeface=".VnTime" panose="020B7200000000000000" pitchFamily="34" charset="0"/>
                <a:ea typeface="+mn-ea"/>
                <a:cs typeface="+mn-cs"/>
              </a:rPr>
              <a:t>xµo</a:t>
            </a:r>
            <a:endParaRPr lang="en-US" altLang="vi-VN" sz="2800" kern="1200" dirty="0">
              <a:solidFill>
                <a:srgbClr val="FF0000"/>
              </a:solidFill>
              <a:latin typeface=".VnTime" panose="020B7200000000000000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5334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35"/>
          <p:cNvSpPr/>
          <p:nvPr/>
        </p:nvSpPr>
        <p:spPr>
          <a:xfrm>
            <a:off x="1097784" y="16026"/>
            <a:ext cx="996143" cy="996143"/>
          </a:xfrm>
          <a:custGeom>
            <a:avLst/>
            <a:gdLst/>
            <a:ahLst/>
            <a:cxnLst/>
            <a:rect l="l" t="t" r="r" b="b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35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4" name="Picture 11" descr="da%20dieu%20xao%20bong%20cai">
            <a:extLst>
              <a:ext uri="{FF2B5EF4-FFF2-40B4-BE49-F238E27FC236}">
                <a16:creationId xmlns:a16="http://schemas.microsoft.com/office/drawing/2014/main" id="{2E682988-16E2-4845-B6FB-31C49BF770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156" y="362737"/>
            <a:ext cx="6643688" cy="382905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2">
            <a:extLst>
              <a:ext uri="{FF2B5EF4-FFF2-40B4-BE49-F238E27FC236}">
                <a16:creationId xmlns:a16="http://schemas.microsoft.com/office/drawing/2014/main" id="{ADFAFBC1-A4DE-4B9D-9672-CB81020CF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5562" y="4257543"/>
            <a:ext cx="365240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vi-VN" sz="2800" kern="1200" dirty="0" err="1">
                <a:solidFill>
                  <a:srgbClr val="FF0000"/>
                </a:solidFill>
                <a:latin typeface=".VnTime" panose="020B7200000000000000" pitchFamily="34" charset="0"/>
                <a:ea typeface="+mn-ea"/>
                <a:cs typeface="+mn-cs"/>
              </a:rPr>
              <a:t>ThÞt</a:t>
            </a:r>
            <a:r>
              <a:rPr lang="en-US" altLang="vi-VN" sz="2800" kern="1200" dirty="0">
                <a:solidFill>
                  <a:srgbClr val="FF0000"/>
                </a:solidFill>
                <a:latin typeface=".VnTime" panose="020B7200000000000000" pitchFamily="34" charset="0"/>
                <a:ea typeface="+mn-ea"/>
                <a:cs typeface="+mn-cs"/>
              </a:rPr>
              <a:t> </a:t>
            </a:r>
            <a:r>
              <a:rPr lang="en-US" altLang="vi-VN" sz="2800" kern="1200" dirty="0" err="1">
                <a:solidFill>
                  <a:srgbClr val="FF0000"/>
                </a:solidFill>
                <a:latin typeface=".VnTime" panose="020B7200000000000000" pitchFamily="34" charset="0"/>
                <a:ea typeface="+mn-ea"/>
                <a:cs typeface="+mn-cs"/>
              </a:rPr>
              <a:t>bß</a:t>
            </a:r>
            <a:r>
              <a:rPr lang="en-US" altLang="vi-VN" sz="2800" kern="1200" dirty="0">
                <a:solidFill>
                  <a:srgbClr val="FF0000"/>
                </a:solidFill>
                <a:latin typeface=".VnTime" panose="020B7200000000000000" pitchFamily="34" charset="0"/>
                <a:ea typeface="+mn-ea"/>
                <a:cs typeface="+mn-cs"/>
              </a:rPr>
              <a:t> </a:t>
            </a:r>
            <a:r>
              <a:rPr lang="en-US" altLang="vi-VN" sz="2800" kern="1200" dirty="0" err="1">
                <a:solidFill>
                  <a:srgbClr val="FF0000"/>
                </a:solidFill>
                <a:latin typeface=".VnTime" panose="020B7200000000000000" pitchFamily="34" charset="0"/>
                <a:ea typeface="+mn-ea"/>
                <a:cs typeface="+mn-cs"/>
              </a:rPr>
              <a:t>xµo</a:t>
            </a:r>
            <a:r>
              <a:rPr lang="en-US" altLang="vi-VN" sz="2800" kern="1200" dirty="0">
                <a:solidFill>
                  <a:srgbClr val="FF0000"/>
                </a:solidFill>
                <a:latin typeface=".VnTime" panose="020B7200000000000000" pitchFamily="34" charset="0"/>
                <a:ea typeface="+mn-ea"/>
                <a:cs typeface="+mn-cs"/>
              </a:rPr>
              <a:t> </a:t>
            </a:r>
            <a:r>
              <a:rPr lang="en-US" altLang="vi-VN" sz="2800" kern="1200" dirty="0" err="1">
                <a:solidFill>
                  <a:srgbClr val="FF0000"/>
                </a:solidFill>
                <a:latin typeface=".VnTime" panose="020B7200000000000000" pitchFamily="34" charset="0"/>
                <a:ea typeface="+mn-ea"/>
                <a:cs typeface="+mn-cs"/>
              </a:rPr>
              <a:t>sóp</a:t>
            </a:r>
            <a:r>
              <a:rPr lang="en-US" altLang="vi-VN" sz="2800" kern="1200" dirty="0">
                <a:solidFill>
                  <a:srgbClr val="FF0000"/>
                </a:solidFill>
                <a:latin typeface=".VnTime" panose="020B7200000000000000" pitchFamily="34" charset="0"/>
                <a:ea typeface="+mn-ea"/>
                <a:cs typeface="+mn-cs"/>
              </a:rPr>
              <a:t> l¬ </a:t>
            </a:r>
            <a:r>
              <a:rPr lang="en-US" altLang="vi-VN" sz="2800" kern="1200" dirty="0" err="1">
                <a:solidFill>
                  <a:srgbClr val="FF0000"/>
                </a:solidFill>
                <a:latin typeface=".VnTime" panose="020B7200000000000000" pitchFamily="34" charset="0"/>
                <a:ea typeface="+mn-ea"/>
                <a:cs typeface="+mn-cs"/>
              </a:rPr>
              <a:t>xanh</a:t>
            </a:r>
            <a:endParaRPr lang="en-US" altLang="vi-VN" sz="2800" kern="1200" dirty="0">
              <a:solidFill>
                <a:srgbClr val="FF0000"/>
              </a:solidFill>
              <a:latin typeface=".VnTime" panose="020B7200000000000000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8765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35"/>
          <p:cNvSpPr/>
          <p:nvPr/>
        </p:nvSpPr>
        <p:spPr>
          <a:xfrm>
            <a:off x="952876" y="-129110"/>
            <a:ext cx="996143" cy="996143"/>
          </a:xfrm>
          <a:custGeom>
            <a:avLst/>
            <a:gdLst/>
            <a:ahLst/>
            <a:cxnLst/>
            <a:rect l="l" t="t" r="r" b="b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35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A7E0F7E-5664-4B28-BF42-005E94373AA2}"/>
              </a:ext>
            </a:extLst>
          </p:cNvPr>
          <p:cNvSpPr txBox="1">
            <a:spLocks/>
          </p:cNvSpPr>
          <p:nvPr/>
        </p:nvSpPr>
        <p:spPr>
          <a:xfrm>
            <a:off x="457200" y="557331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SzPct val="85000"/>
              <a:buFont typeface="Arial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SzPct val="85000"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1. Tại sao không nên chỉ ăn đạm động vật hoặc chỉ ăn đạm thực vật ?</a:t>
            </a: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SzPct val="85000"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SzPct val="85000"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2. Bạn thường xuyên ăn loại nào trong số những thức ăn chứa nhiều chất đạm 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SzPct val="85000"/>
              <a:buFont typeface="Arial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SzPct val="85000"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3. Tác hại của việc ăn quá nhiều chất đạm động vật ?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200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35"/>
          <p:cNvSpPr/>
          <p:nvPr/>
        </p:nvSpPr>
        <p:spPr>
          <a:xfrm>
            <a:off x="952876" y="-129110"/>
            <a:ext cx="996143" cy="996143"/>
          </a:xfrm>
          <a:custGeom>
            <a:avLst/>
            <a:gdLst/>
            <a:ahLst/>
            <a:cxnLst/>
            <a:rect l="l" t="t" r="r" b="b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35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6BE887A-0F6E-4DD3-8BB2-479E1009DF9F}"/>
              </a:ext>
            </a:extLst>
          </p:cNvPr>
          <p:cNvSpPr txBox="1">
            <a:spLocks/>
          </p:cNvSpPr>
          <p:nvPr/>
        </p:nvSpPr>
        <p:spPr>
          <a:xfrm>
            <a:off x="457200" y="700778"/>
            <a:ext cx="8229600" cy="2743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marR="0" lvl="0" indent="-182880" algn="l" defTabSz="914400" rtl="0" eaLnBrk="1" fontAlgn="auto" latinLnBrk="0" hangingPunct="1">
              <a:lnSpc>
                <a:spcPct val="160000"/>
              </a:lnSpc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Đạm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động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vật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có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nhiều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chất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bổ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dưỡng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quý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không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thay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thế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được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nhưng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thường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khó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tiêu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 </a:t>
            </a:r>
          </a:p>
          <a:p>
            <a:pPr marL="182880" marR="0" lvl="0" indent="-182880" algn="l" defTabSz="914400" rtl="0" eaLnBrk="1" fontAlgn="auto" latinLnBrk="0" hangingPunct="1">
              <a:lnSpc>
                <a:spcPct val="160000"/>
              </a:lnSpc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Đạm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thực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vật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rất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dễ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tiêu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nhưng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thiếu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một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số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chất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bổ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dưỡng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quý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Vì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vậy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cần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ăn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phối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hợp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đạm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động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vật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và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đạm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thực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vật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 </a:t>
            </a:r>
          </a:p>
          <a:p>
            <a:pPr marL="182880" marR="0" lvl="0" indent="-182880" algn="l" defTabSz="914400" rtl="0" eaLnBrk="1" fontAlgn="auto" latinLnBrk="0" hangingPunct="1">
              <a:lnSpc>
                <a:spcPct val="160000"/>
              </a:lnSpc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Trong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nguồn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đạm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động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vật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chất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đạm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do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thịt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các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loài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gia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cầm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và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gia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súc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cung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cấp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thường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khó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tiêu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hơn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chất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đạm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do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các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loài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cá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cung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cấp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Vì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vậy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nên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ăn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cá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B0E4117-A45D-4469-8F6D-802CAA643B5D}"/>
              </a:ext>
            </a:extLst>
          </p:cNvPr>
          <p:cNvSpPr txBox="1">
            <a:spLocks/>
          </p:cNvSpPr>
          <p:nvPr/>
        </p:nvSpPr>
        <p:spPr>
          <a:xfrm>
            <a:off x="1870364" y="243578"/>
            <a:ext cx="22098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-100" normalizeH="0" baseline="0" noProof="0" dirty="0" err="1">
                <a:ln>
                  <a:noFill/>
                </a:ln>
                <a:solidFill>
                  <a:srgbClr val="D2533C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Ghi</a:t>
            </a:r>
            <a:r>
              <a:rPr kumimoji="0" lang="en-US" sz="4000" b="0" i="0" u="none" strike="noStrike" kern="1200" cap="none" spc="-100" normalizeH="0" baseline="0" noProof="0" dirty="0">
                <a:ln>
                  <a:noFill/>
                </a:ln>
                <a:solidFill>
                  <a:srgbClr val="D2533C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</a:t>
            </a:r>
            <a:r>
              <a:rPr kumimoji="0" lang="en-US" sz="4000" b="0" i="0" u="none" strike="noStrike" kern="1200" cap="none" spc="-100" normalizeH="0" baseline="0" noProof="0" dirty="0" err="1">
                <a:ln>
                  <a:noFill/>
                </a:ln>
                <a:solidFill>
                  <a:srgbClr val="D2533C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nhớ</a:t>
            </a:r>
            <a:endParaRPr kumimoji="0" lang="en-US" sz="4000" b="0" i="0" u="none" strike="noStrike" kern="1200" cap="none" spc="-100" normalizeH="0" baseline="0" noProof="0" dirty="0">
              <a:ln>
                <a:noFill/>
              </a:ln>
              <a:solidFill>
                <a:srgbClr val="D2533C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16371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351790317"/>
</p:tagLst>
</file>

<file path=ppt/theme/theme1.xml><?xml version="1.0" encoding="utf-8"?>
<a:theme xmlns:a="http://schemas.openxmlformats.org/drawingml/2006/main" name="Puck template">
  <a:themeElements>
    <a:clrScheme name="Custom 347">
      <a:dk1>
        <a:srgbClr val="212A2E"/>
      </a:dk1>
      <a:lt1>
        <a:srgbClr val="FFFFFF"/>
      </a:lt1>
      <a:dk2>
        <a:srgbClr val="617A86"/>
      </a:dk2>
      <a:lt2>
        <a:srgbClr val="A1BECC"/>
      </a:lt2>
      <a:accent1>
        <a:srgbClr val="00D1C6"/>
      </a:accent1>
      <a:accent2>
        <a:srgbClr val="00ACC3"/>
      </a:accent2>
      <a:accent3>
        <a:srgbClr val="BBCD00"/>
      </a:accent3>
      <a:accent4>
        <a:srgbClr val="65BB48"/>
      </a:accent4>
      <a:accent5>
        <a:srgbClr val="F8BB00"/>
      </a:accent5>
      <a:accent6>
        <a:srgbClr val="EF6222"/>
      </a:accent6>
      <a:hlink>
        <a:srgbClr val="617A86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828</Words>
  <Application>Microsoft Office PowerPoint</Application>
  <PresentationFormat>On-screen Show (16:9)</PresentationFormat>
  <Paragraphs>82</Paragraphs>
  <Slides>22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22</vt:i4>
      </vt:variant>
    </vt:vector>
  </HeadingPairs>
  <TitlesOfParts>
    <vt:vector size="35" baseType="lpstr">
      <vt:lpstr>Varela Round</vt:lpstr>
      <vt:lpstr>Times New Roman</vt:lpstr>
      <vt:lpstr>Arial Unicode MS</vt:lpstr>
      <vt:lpstr>#9Slide03 Arima Madurai</vt:lpstr>
      <vt:lpstr>Calibri</vt:lpstr>
      <vt:lpstr>#9Slide02 Noi dung rat dai</vt:lpstr>
      <vt:lpstr>Nixie One</vt:lpstr>
      <vt:lpstr>Arial</vt:lpstr>
      <vt:lpstr>.VnTime</vt:lpstr>
      <vt:lpstr>Puck template</vt:lpstr>
      <vt:lpstr>Chủ đề của Office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Khoa học lớp 4  Bài 5. Vai trò của chất đạm và chất béo</dc:title>
  <dc:creator>D VN</dc:creator>
  <cp:lastModifiedBy>Nguyen Thi Hoa</cp:lastModifiedBy>
  <cp:revision>6</cp:revision>
  <dcterms:modified xsi:type="dcterms:W3CDTF">2021-11-23T16:19:59Z</dcterms:modified>
</cp:coreProperties>
</file>