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9"/>
  </p:notesMasterIdLst>
  <p:sldIdLst>
    <p:sldId id="308" r:id="rId3"/>
    <p:sldId id="294" r:id="rId4"/>
    <p:sldId id="257" r:id="rId5"/>
    <p:sldId id="296" r:id="rId6"/>
    <p:sldId id="303" r:id="rId7"/>
    <p:sldId id="261" r:id="rId8"/>
    <p:sldId id="270" r:id="rId9"/>
    <p:sldId id="279" r:id="rId10"/>
    <p:sldId id="304" r:id="rId11"/>
    <p:sldId id="306" r:id="rId12"/>
    <p:sldId id="305" r:id="rId13"/>
    <p:sldId id="307" r:id="rId14"/>
    <p:sldId id="289" r:id="rId15"/>
    <p:sldId id="268" r:id="rId16"/>
    <p:sldId id="278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33538-5DF0-4A1F-B80E-75D2D00C24A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154D-D2E5-4A40-A498-AAB39B002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5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6.png"/><Relationship Id="rId7" Type="http://schemas.openxmlformats.org/officeDocument/2006/relationships/image" Target="../media/image23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png"/><Relationship Id="rId5" Type="http://schemas.openxmlformats.org/officeDocument/2006/relationships/image" Target="../media/image2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Relationship Id="rId8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gif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5" Type="http://schemas.openxmlformats.org/officeDocument/2006/relationships/image" Target="../media/image14.png"/><Relationship Id="rId4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Hình ảnh 27">
            <a:extLst>
              <a:ext uri="{FF2B5EF4-FFF2-40B4-BE49-F238E27FC236}">
                <a16:creationId xmlns:a16="http://schemas.microsoft.com/office/drawing/2014/main" id="{2CE0E0E2-1984-4392-9756-8AC8AD9C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18" y="1774713"/>
            <a:ext cx="4037821" cy="42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2D669D8-1149-48D1-83F8-87FAEE28838B}"/>
              </a:ext>
            </a:extLst>
          </p:cNvPr>
          <p:cNvSpPr/>
          <p:nvPr/>
        </p:nvSpPr>
        <p:spPr>
          <a:xfrm>
            <a:off x="665507" y="1369528"/>
            <a:ext cx="652586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10B85D-DA7C-45DA-96F0-A9FEE1935545}"/>
              </a:ext>
            </a:extLst>
          </p:cNvPr>
          <p:cNvGrpSpPr/>
          <p:nvPr/>
        </p:nvGrpSpPr>
        <p:grpSpPr>
          <a:xfrm>
            <a:off x="1014205" y="1502051"/>
            <a:ext cx="3366410" cy="542925"/>
            <a:chOff x="845240" y="1720712"/>
            <a:chExt cx="3366410" cy="54292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173010-86F3-4DF7-86D2-3A1D4DED3D64}"/>
                </a:ext>
              </a:extLst>
            </p:cNvPr>
            <p:cNvSpPr/>
            <p:nvPr/>
          </p:nvSpPr>
          <p:spPr>
            <a:xfrm>
              <a:off x="845240" y="1720712"/>
              <a:ext cx="336641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188FEB4-B8FE-4325-94E5-9604BF985D8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4401BDC-3F7F-4486-9E22-823845269991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3453825-328C-4D54-BB01-310DE19A2638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1137A00-D46B-4CB7-8C16-FC680C256E4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A47C1C0-DF22-4949-8931-1018A2889DDD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9AED4E-BCB5-4884-8092-A9E70A8C17D2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ED80831-5CA6-4CA2-AB89-B12F86D59865}"/>
                </a:ext>
              </a:extLst>
            </p:cNvPr>
            <p:cNvSpPr/>
            <p:nvPr/>
          </p:nvSpPr>
          <p:spPr>
            <a:xfrm>
              <a:off x="36538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9700CA-C3D7-428D-AA35-E3A7F91482E4}"/>
              </a:ext>
            </a:extLst>
          </p:cNvPr>
          <p:cNvGrpSpPr/>
          <p:nvPr/>
        </p:nvGrpSpPr>
        <p:grpSpPr>
          <a:xfrm>
            <a:off x="1044022" y="2187851"/>
            <a:ext cx="3325959" cy="542925"/>
            <a:chOff x="845239" y="1720712"/>
            <a:chExt cx="3325959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2FB7CD5-205B-42E4-B107-6F402BCC3E48}"/>
                </a:ext>
              </a:extLst>
            </p:cNvPr>
            <p:cNvSpPr/>
            <p:nvPr/>
          </p:nvSpPr>
          <p:spPr>
            <a:xfrm>
              <a:off x="845239" y="1720712"/>
              <a:ext cx="3325959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F41F95C-282C-4779-BFE6-4D75347C9E94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3E949D5-375E-4447-834A-98CC0E85670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9943278-8495-45A0-A005-E8DD012F69D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71EC2D8-076B-4F47-B6E1-F14BC2F2BEB3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9B04E0-A01E-4508-AFF3-33FED220835F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30F541-DF5A-4F6C-8FE3-D80AA5F69A2D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4B027F-CA4B-4C81-828B-6467293FF918}"/>
                </a:ext>
              </a:extLst>
            </p:cNvPr>
            <p:cNvSpPr/>
            <p:nvPr/>
          </p:nvSpPr>
          <p:spPr>
            <a:xfrm>
              <a:off x="3634822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B67CBD9-97EE-4545-BFEC-F899930BCBD6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291003-0CF0-44FB-951C-4A7BDDA7990C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x 3 = 7 + 7 + 7 = 21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429491-B536-4FDF-B13C-58A3B2DD18CF}"/>
              </a:ext>
            </a:extLst>
          </p:cNvPr>
          <p:cNvSpPr txBox="1"/>
          <p:nvPr/>
        </p:nvSpPr>
        <p:spPr>
          <a:xfrm>
            <a:off x="4922461" y="145456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EDDB56-8008-4C7F-A9AB-2D829AF67984}"/>
              </a:ext>
            </a:extLst>
          </p:cNvPr>
          <p:cNvGrpSpPr/>
          <p:nvPr/>
        </p:nvGrpSpPr>
        <p:grpSpPr>
          <a:xfrm>
            <a:off x="1053961" y="2883590"/>
            <a:ext cx="3305387" cy="542925"/>
            <a:chOff x="845239" y="1720712"/>
            <a:chExt cx="3305387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776BBB2-4928-45AB-ACD3-42A98E05542C}"/>
                </a:ext>
              </a:extLst>
            </p:cNvPr>
            <p:cNvSpPr/>
            <p:nvPr/>
          </p:nvSpPr>
          <p:spPr>
            <a:xfrm>
              <a:off x="845239" y="1720712"/>
              <a:ext cx="3305387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FEA316B-9D30-4CF7-9F75-37E77D44861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AAD43E-CFDF-4549-BCBE-BE9C4F7368F2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9641F71-E671-4194-AD58-BA36690ACEF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8ED124-12D9-43A8-A3A4-D5E296A198F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89C9522-F13B-41F1-AB90-E8491957500A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68E9B19-5F65-493E-B388-8F03A4F53E45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8CB3A9F-0071-4860-8E19-AF8BB882F158}"/>
                </a:ext>
              </a:extLst>
            </p:cNvPr>
            <p:cNvSpPr/>
            <p:nvPr/>
          </p:nvSpPr>
          <p:spPr>
            <a:xfrm>
              <a:off x="3626405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6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244549"/>
            <a:ext cx="11506200" cy="63689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E9AEE0-1E7F-4965-821E-AC902B01330D}"/>
              </a:ext>
            </a:extLst>
          </p:cNvPr>
          <p:cNvGrpSpPr/>
          <p:nvPr/>
        </p:nvGrpSpPr>
        <p:grpSpPr>
          <a:xfrm rot="5400000">
            <a:off x="4550429" y="2876170"/>
            <a:ext cx="3295303" cy="542925"/>
            <a:chOff x="971550" y="1647828"/>
            <a:chExt cx="3295303" cy="54292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E773E7-ED79-46B9-BBEA-D8DE22C64B51}"/>
                </a:ext>
              </a:extLst>
            </p:cNvPr>
            <p:cNvSpPr/>
            <p:nvPr/>
          </p:nvSpPr>
          <p:spPr>
            <a:xfrm>
              <a:off x="971550" y="1647828"/>
              <a:ext cx="329530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9B5BF2-42CD-4AF8-BA93-32EF16C01ED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3CFB58-F959-43B7-AAD1-4F9A72CC9F1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81AC4B-43D0-44E4-895E-F5C0A895CEA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6F330C1-A6D8-479A-8F57-9FE4F0183596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FE40A4-6E11-4C84-B60F-CCA4D343CE36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CBF26F-2F47-4539-9CE5-15519CCF0A2A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6D9C896-5CAB-40ED-9941-31C330C091A3}"/>
                </a:ext>
              </a:extLst>
            </p:cNvPr>
            <p:cNvSpPr/>
            <p:nvPr/>
          </p:nvSpPr>
          <p:spPr>
            <a:xfrm>
              <a:off x="3827530" y="17060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5E4C02-48D9-48DE-84AA-6E7F83BDF6DD}"/>
              </a:ext>
            </a:extLst>
          </p:cNvPr>
          <p:cNvGrpSpPr/>
          <p:nvPr/>
        </p:nvGrpSpPr>
        <p:grpSpPr>
          <a:xfrm rot="5400000">
            <a:off x="3892095" y="2886802"/>
            <a:ext cx="3316569" cy="542925"/>
            <a:chOff x="971550" y="1647828"/>
            <a:chExt cx="3316569" cy="54292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66EE2C1-725F-4134-9CF2-0E4B25FF7407}"/>
                </a:ext>
              </a:extLst>
            </p:cNvPr>
            <p:cNvSpPr/>
            <p:nvPr/>
          </p:nvSpPr>
          <p:spPr>
            <a:xfrm>
              <a:off x="971550" y="1647828"/>
              <a:ext cx="33165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8F849E-6A2A-4258-A3B3-BDB001A12B4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23A56AA-28D2-4524-B9D4-B1356C4C29DC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7BC80BF-FF09-4A55-9DB1-90217F47671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33930E-DE83-4043-AD7B-67CAF8A22C35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9C8FDBB-EE06-481A-88DA-D56225CA9B21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143D774-76B6-4D14-8A16-754598603993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75A3F92-3FC8-4236-AA5E-AD8519A13A88}"/>
                </a:ext>
              </a:extLst>
            </p:cNvPr>
            <p:cNvSpPr/>
            <p:nvPr/>
          </p:nvSpPr>
          <p:spPr>
            <a:xfrm>
              <a:off x="3835946" y="16935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72CC6-4801-40D3-8AF6-0E69BC95BBEA}"/>
              </a:ext>
            </a:extLst>
          </p:cNvPr>
          <p:cNvGrpSpPr/>
          <p:nvPr/>
        </p:nvGrpSpPr>
        <p:grpSpPr>
          <a:xfrm rot="5400000">
            <a:off x="3287813" y="2881486"/>
            <a:ext cx="3305935" cy="542925"/>
            <a:chOff x="971550" y="1647828"/>
            <a:chExt cx="3305935" cy="54292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EBAA64B-E546-42DE-8F73-789E2F021658}"/>
                </a:ext>
              </a:extLst>
            </p:cNvPr>
            <p:cNvSpPr/>
            <p:nvPr/>
          </p:nvSpPr>
          <p:spPr>
            <a:xfrm>
              <a:off x="971550" y="1647828"/>
              <a:ext cx="330593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92BCAC-0F59-4227-996A-99953215764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FFE2C04-6E74-46AC-953F-434573E1EB7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D6C12F2-9D96-419E-AE3D-BDCCB608DFB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2CA34E7-EEA1-4FD3-9795-2878B5F61A36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DE5E351-B9D3-4924-9345-3036E7DA2ED9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C705C1D-9079-4F84-AEBB-3BB83CFAF9DE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BD1CB44-C8DD-4132-90F3-B4B47CB4EA0B}"/>
                </a:ext>
              </a:extLst>
            </p:cNvPr>
            <p:cNvSpPr/>
            <p:nvPr/>
          </p:nvSpPr>
          <p:spPr>
            <a:xfrm>
              <a:off x="3806678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81D6EEB-8C9E-48D8-8649-EF20DF5BC8D7}"/>
              </a:ext>
            </a:extLst>
          </p:cNvPr>
          <p:cNvGrpSpPr/>
          <p:nvPr/>
        </p:nvGrpSpPr>
        <p:grpSpPr>
          <a:xfrm rot="5400000">
            <a:off x="2640113" y="2881487"/>
            <a:ext cx="3305938" cy="542925"/>
            <a:chOff x="971550" y="1647826"/>
            <a:chExt cx="3305938" cy="54292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EDD15D-1F50-4748-B5A6-9B3FCC9CF678}"/>
                </a:ext>
              </a:extLst>
            </p:cNvPr>
            <p:cNvSpPr/>
            <p:nvPr/>
          </p:nvSpPr>
          <p:spPr>
            <a:xfrm>
              <a:off x="971550" y="1647826"/>
              <a:ext cx="33059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9E14495-1846-4C46-966F-C941F3D6A05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68278AC-EE53-4D9D-A4E6-B5FF61CB895B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9DD178B-E23D-4EB2-8105-D8EEE2F5B76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897C481-7165-4E3E-BD74-F65E5FFA9614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01F8846-2F70-4B36-A36F-8200BB6D82EB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1989A1-336E-4E0A-B79F-0B25C37BC86E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A196BC9-CD50-48A6-8695-C8E4370B6C92}"/>
                </a:ext>
              </a:extLst>
            </p:cNvPr>
            <p:cNvSpPr/>
            <p:nvPr/>
          </p:nvSpPr>
          <p:spPr>
            <a:xfrm>
              <a:off x="3857348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CCE6CBD-D9B8-46D4-BDE7-276B8D4F4FD8}"/>
              </a:ext>
            </a:extLst>
          </p:cNvPr>
          <p:cNvGrpSpPr/>
          <p:nvPr/>
        </p:nvGrpSpPr>
        <p:grpSpPr>
          <a:xfrm rot="5400000">
            <a:off x="2024643" y="2896882"/>
            <a:ext cx="3317678" cy="542925"/>
            <a:chOff x="971550" y="1647826"/>
            <a:chExt cx="331767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F2FB976-CD4E-4B20-B265-6C1FD426265E}"/>
                </a:ext>
              </a:extLst>
            </p:cNvPr>
            <p:cNvSpPr/>
            <p:nvPr/>
          </p:nvSpPr>
          <p:spPr>
            <a:xfrm>
              <a:off x="971550" y="1647826"/>
              <a:ext cx="331767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EC78DF0-6ED4-4571-B980-51859B7328F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472F936-A330-4D48-B223-A45F6397C56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A5D7385-B591-45F1-9215-3647DDB04A4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1DA49C-FFC8-4057-941A-080D4EBC6EBA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26E752F-57DD-46F3-B1A1-357A28867120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58AA3D8-4979-4C6A-B8D3-6F4026C9C87D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A599E33-D122-48D0-85FF-52CD647B70DA}"/>
                </a:ext>
              </a:extLst>
            </p:cNvPr>
            <p:cNvSpPr/>
            <p:nvPr/>
          </p:nvSpPr>
          <p:spPr>
            <a:xfrm>
              <a:off x="3847408" y="170151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A3D3BD-0578-4E71-B87E-F0A3B2700A4F}"/>
              </a:ext>
            </a:extLst>
          </p:cNvPr>
          <p:cNvGrpSpPr/>
          <p:nvPr/>
        </p:nvGrpSpPr>
        <p:grpSpPr>
          <a:xfrm rot="5400000">
            <a:off x="1406070" y="2886802"/>
            <a:ext cx="3316569" cy="542925"/>
            <a:chOff x="971550" y="1647828"/>
            <a:chExt cx="3316569" cy="54292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90880BA-9C89-492D-906B-90972548E0EB}"/>
                </a:ext>
              </a:extLst>
            </p:cNvPr>
            <p:cNvSpPr/>
            <p:nvPr/>
          </p:nvSpPr>
          <p:spPr>
            <a:xfrm>
              <a:off x="971550" y="1647828"/>
              <a:ext cx="33165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BD647E0-DD7E-41C5-9508-025FA6EC85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D2EBA8F-3C6C-4C4C-826A-236FC43F5DF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2FFA4FA-F61D-4993-91BD-746DCDDB1AA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DE542AE-A812-4BD7-9814-F46107DF2C4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F7706DE-70A2-4D0B-A859-3B96A663D6A3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267E1B-EF55-44AD-9462-D0D84080479E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EAE8D90-E954-401F-84C6-DAC2DDD4BAC8}"/>
                </a:ext>
              </a:extLst>
            </p:cNvPr>
            <p:cNvSpPr/>
            <p:nvPr/>
          </p:nvSpPr>
          <p:spPr>
            <a:xfrm>
              <a:off x="38766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806AFE-646E-4F3F-B393-2969D6B797D3}"/>
              </a:ext>
            </a:extLst>
          </p:cNvPr>
          <p:cNvGrpSpPr/>
          <p:nvPr/>
        </p:nvGrpSpPr>
        <p:grpSpPr>
          <a:xfrm rot="5400000">
            <a:off x="752500" y="2892673"/>
            <a:ext cx="3347361" cy="542925"/>
            <a:chOff x="971549" y="1647828"/>
            <a:chExt cx="3347361" cy="54292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DAFFB1-6A0C-469B-A734-C4524FDD79C7}"/>
                </a:ext>
              </a:extLst>
            </p:cNvPr>
            <p:cNvSpPr/>
            <p:nvPr/>
          </p:nvSpPr>
          <p:spPr>
            <a:xfrm>
              <a:off x="971549" y="1647828"/>
              <a:ext cx="334736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F29AEBE-37BB-4C2D-9236-9B01174CBD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F8460AF-55DF-4FA6-A5DE-739F3528A32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073302F-6212-4285-88BB-AEE948C4BC7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4A57D4B-27D4-459F-A8AB-4E735535663C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8978EF6-1926-4F95-9B46-D0172843D951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D52A37E-9425-421D-B073-B7AF35EE016A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67617DE-68A3-4584-8F45-3B7E812B94B7}"/>
                </a:ext>
              </a:extLst>
            </p:cNvPr>
            <p:cNvSpPr/>
            <p:nvPr/>
          </p:nvSpPr>
          <p:spPr>
            <a:xfrm>
              <a:off x="3848928" y="171339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BEE9B6-EE63-4EED-8BC2-35D46799776C}"/>
              </a:ext>
            </a:extLst>
          </p:cNvPr>
          <p:cNvGrpSpPr/>
          <p:nvPr/>
        </p:nvGrpSpPr>
        <p:grpSpPr>
          <a:xfrm rot="5400000">
            <a:off x="147110" y="2907515"/>
            <a:ext cx="3338944" cy="542925"/>
            <a:chOff x="971550" y="1647826"/>
            <a:chExt cx="3338944" cy="54292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10340E6-F33E-4E00-BA33-74FEAEDBF0BE}"/>
                </a:ext>
              </a:extLst>
            </p:cNvPr>
            <p:cNvSpPr/>
            <p:nvPr/>
          </p:nvSpPr>
          <p:spPr>
            <a:xfrm>
              <a:off x="971550" y="1647826"/>
              <a:ext cx="333894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EF6A25-5F12-4DA0-9A9B-06B497F13CB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616FCE9-9183-4B4E-B853-B6EE4A6745C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7D7F6A3-0240-411A-A10D-071AD45384C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6BACA95-3527-43A4-9808-6E317F50FD0B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037435-6EEA-4461-ADD2-C78150EEEEDE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1ACB104-8838-4912-B0FF-14BC9F590860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9D80C2-90E3-4B82-9D9A-A74FB3129E78}"/>
                </a:ext>
              </a:extLst>
            </p:cNvPr>
            <p:cNvSpPr/>
            <p:nvPr/>
          </p:nvSpPr>
          <p:spPr>
            <a:xfrm>
              <a:off x="3850319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725708C-05A3-4123-BB67-90AB1AE23ED9}"/>
              </a:ext>
            </a:extLst>
          </p:cNvPr>
          <p:cNvGrpSpPr/>
          <p:nvPr/>
        </p:nvGrpSpPr>
        <p:grpSpPr>
          <a:xfrm rot="5400000">
            <a:off x="-440672" y="2917592"/>
            <a:ext cx="3340049" cy="542925"/>
            <a:chOff x="971550" y="1615930"/>
            <a:chExt cx="3340049" cy="54292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1403264-50DF-4091-BBD6-4CEEA8CC7869}"/>
                </a:ext>
              </a:extLst>
            </p:cNvPr>
            <p:cNvSpPr/>
            <p:nvPr/>
          </p:nvSpPr>
          <p:spPr>
            <a:xfrm>
              <a:off x="971550" y="1615930"/>
              <a:ext cx="334004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F89E1A6-8289-43DE-B38F-92EEB586C8C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E55125-9B51-45D3-B9CF-64E3973F51EF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7B533D1-3D82-46D7-8BD3-306C8895AF5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2A79AC3-4A68-4C44-B08C-4AE6B3358BD3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D9A7E8F-043E-43C8-A750-141CB61107B0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C926C71-3E97-4627-82E8-F62C6B7A4787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1527AD5-ED43-4DC9-8A8A-FA8918EB64BD}"/>
                </a:ext>
              </a:extLst>
            </p:cNvPr>
            <p:cNvSpPr/>
            <p:nvPr/>
          </p:nvSpPr>
          <p:spPr>
            <a:xfrm>
              <a:off x="3849622" y="1712978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92EB321-2D85-45B2-8ADC-CE06525B447C}"/>
              </a:ext>
            </a:extLst>
          </p:cNvPr>
          <p:cNvSpPr/>
          <p:nvPr/>
        </p:nvSpPr>
        <p:spPr>
          <a:xfrm>
            <a:off x="802170" y="1461880"/>
            <a:ext cx="3848100" cy="33971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DAC963-C9BE-45BD-930B-597CD86775A2}"/>
              </a:ext>
            </a:extLst>
          </p:cNvPr>
          <p:cNvSpPr txBox="1"/>
          <p:nvPr/>
        </p:nvSpPr>
        <p:spPr>
          <a:xfrm>
            <a:off x="7412520" y="11951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A578FC5-4865-411B-879F-92BBD51D1E42}"/>
              </a:ext>
            </a:extLst>
          </p:cNvPr>
          <p:cNvSpPr/>
          <p:nvPr/>
        </p:nvSpPr>
        <p:spPr>
          <a:xfrm>
            <a:off x="840269" y="1433304"/>
            <a:ext cx="3152775" cy="34364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AD1BAC6-9C46-407A-8408-45EA59202DFB}"/>
              </a:ext>
            </a:extLst>
          </p:cNvPr>
          <p:cNvSpPr txBox="1"/>
          <p:nvPr/>
        </p:nvSpPr>
        <p:spPr>
          <a:xfrm>
            <a:off x="7431570" y="18905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0593CA6-9F38-4B26-8CA3-BA0F5524C9B2}"/>
              </a:ext>
            </a:extLst>
          </p:cNvPr>
          <p:cNvSpPr/>
          <p:nvPr/>
        </p:nvSpPr>
        <p:spPr>
          <a:xfrm>
            <a:off x="840270" y="1442830"/>
            <a:ext cx="2514600" cy="3426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D5878B6-90BE-488C-AE66-580A14064181}"/>
              </a:ext>
            </a:extLst>
          </p:cNvPr>
          <p:cNvSpPr txBox="1"/>
          <p:nvPr/>
        </p:nvSpPr>
        <p:spPr>
          <a:xfrm>
            <a:off x="7453341" y="25436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CE4923-9AD3-4F31-83EE-99A40AFC794F}"/>
              </a:ext>
            </a:extLst>
          </p:cNvPr>
          <p:cNvGrpSpPr/>
          <p:nvPr/>
        </p:nvGrpSpPr>
        <p:grpSpPr>
          <a:xfrm rot="5400000">
            <a:off x="5178525" y="2886249"/>
            <a:ext cx="3296410" cy="542925"/>
            <a:chOff x="971550" y="1647829"/>
            <a:chExt cx="3296410" cy="542925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B99ABC2-89D0-4023-8D59-4871DDB73E2A}"/>
                </a:ext>
              </a:extLst>
            </p:cNvPr>
            <p:cNvSpPr/>
            <p:nvPr/>
          </p:nvSpPr>
          <p:spPr>
            <a:xfrm>
              <a:off x="971550" y="1647829"/>
              <a:ext cx="329641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14EF971-6F04-45C2-9E0C-99FC8EE7D0A0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960416D-F3BB-4B6B-AA67-482F696FFA6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2F1BDB6-79D2-41E9-8805-0714BAC7E50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F9FC37A-6F64-489E-80EF-DA66F6F99515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C476A70-8F5D-4BF8-A79C-CAED4D1E6EB0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726F3FE-0814-40EC-A45A-08693A96AF4F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A52410D-CEEB-4FB4-A5CC-6875760ADB1A}"/>
                </a:ext>
              </a:extLst>
            </p:cNvPr>
            <p:cNvSpPr/>
            <p:nvPr/>
          </p:nvSpPr>
          <p:spPr>
            <a:xfrm>
              <a:off x="379674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4555BC-3BDD-49B3-820C-E9B9395AD5F0}"/>
              </a:ext>
            </a:extLst>
          </p:cNvPr>
          <p:cNvSpPr/>
          <p:nvPr/>
        </p:nvSpPr>
        <p:spPr>
          <a:xfrm>
            <a:off x="849795" y="1452355"/>
            <a:ext cx="1914525" cy="25561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7AB53D0-372D-4A4C-84C3-535B99D10AD1}"/>
              </a:ext>
            </a:extLst>
          </p:cNvPr>
          <p:cNvSpPr txBox="1"/>
          <p:nvPr/>
        </p:nvSpPr>
        <p:spPr>
          <a:xfrm>
            <a:off x="7491441" y="3334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3A62E7-A786-450E-BC87-2D855347C8B2}"/>
              </a:ext>
            </a:extLst>
          </p:cNvPr>
          <p:cNvSpPr/>
          <p:nvPr/>
        </p:nvSpPr>
        <p:spPr>
          <a:xfrm>
            <a:off x="802171" y="1461879"/>
            <a:ext cx="1352550" cy="34397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D473780-889F-4471-AB85-95D69D6685E5}"/>
              </a:ext>
            </a:extLst>
          </p:cNvPr>
          <p:cNvSpPr txBox="1"/>
          <p:nvPr/>
        </p:nvSpPr>
        <p:spPr>
          <a:xfrm>
            <a:off x="7558116" y="4115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213C73D-3123-45A4-9636-5BD9BA4774E7}"/>
              </a:ext>
            </a:extLst>
          </p:cNvPr>
          <p:cNvSpPr/>
          <p:nvPr/>
        </p:nvSpPr>
        <p:spPr>
          <a:xfrm>
            <a:off x="802171" y="1461880"/>
            <a:ext cx="781049" cy="34078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32882C-2D21-477F-9B3E-4D43F999948C}"/>
              </a:ext>
            </a:extLst>
          </p:cNvPr>
          <p:cNvSpPr txBox="1"/>
          <p:nvPr/>
        </p:nvSpPr>
        <p:spPr>
          <a:xfrm>
            <a:off x="7586691" y="48963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0A4CE5E-135A-4F97-8887-7BD1D7211525}"/>
              </a:ext>
            </a:extLst>
          </p:cNvPr>
          <p:cNvSpPr txBox="1"/>
          <p:nvPr/>
        </p:nvSpPr>
        <p:spPr>
          <a:xfrm>
            <a:off x="7605741" y="5620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2E66D-A199-4BDA-A5CB-C08D865C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37" y="462847"/>
            <a:ext cx="102012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123" grpId="0" animBg="1"/>
      <p:bldP spid="123" grpId="1" animBg="1"/>
      <p:bldP spid="125" grpId="0" animBg="1"/>
      <p:bldP spid="125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244549"/>
            <a:ext cx="11506200" cy="63689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2" name="Picture 2" descr="Compound adjectives | Baamboozle">
            <a:extLst>
              <a:ext uri="{FF2B5EF4-FFF2-40B4-BE49-F238E27FC236}">
                <a16:creationId xmlns:a16="http://schemas.microsoft.com/office/drawing/2014/main" id="{4861E31A-7831-4D3A-84C4-4A14768D2A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8A27EEB2-E126-4208-8828-4C612CD1AF63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4D68B71-A255-49C0-A504-0108527207C2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5 =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D872F0D-4EC4-4271-8A13-BF5AA07C1DDB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10 =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214AC5-C5E4-48C5-8817-8825B7989BC4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340224B-C940-446B-8B07-2D59BACC9376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AF55B6D-27F0-4FC7-9A6E-CA7CFC355A3F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21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0C7B47A-343C-4BE6-AC5D-4985373B9F82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4AA9A7A-C60D-4060-B201-1EF97CADD0F4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35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46B7541-D786-42D8-99FC-71E399EE43CF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77C726-B520-4778-A1D1-EA3CADDC6E44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49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EAFF0CE-488A-4EE8-ABE5-4FDFB080B4DA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3B2F697-0997-47CB-9A53-3FF90AAAC7D7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63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24F34F0-84D5-46EC-BB71-E9B002CEFA31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66" name="Picture 165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3FE9B44A-7858-48DB-8D31-28EAA532A7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167" name="Picture 2" descr="Compound adjectives | Baamboozle">
            <a:extLst>
              <a:ext uri="{FF2B5EF4-FFF2-40B4-BE49-F238E27FC236}">
                <a16:creationId xmlns:a16="http://schemas.microsoft.com/office/drawing/2014/main" id="{337A652F-03DB-490F-B1A1-C00B8B0EB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63" y="429345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 animBg="1"/>
          <p:bldP spid="155" grpId="0" animBg="1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  <p:bldP spid="163" grpId="0"/>
          <p:bldP spid="164" grpId="0"/>
          <p:bldP spid="16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 animBg="1"/>
          <p:bldP spid="155" grpId="0" animBg="1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  <p:bldP spid="163" grpId="0"/>
          <p:bldP spid="164" grpId="0"/>
          <p:bldP spid="165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410586" y="1772093"/>
            <a:ext cx="6400800" cy="3429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01E6-00C5-4B56-8D69-093D8249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219200"/>
            <a:ext cx="3183890" cy="54563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4B6230-CD54-4499-9A2C-3026EDA0D03A}"/>
              </a:ext>
            </a:extLst>
          </p:cNvPr>
          <p:cNvGrpSpPr/>
          <p:nvPr/>
        </p:nvGrpSpPr>
        <p:grpSpPr>
          <a:xfrm>
            <a:off x="152400" y="160174"/>
            <a:ext cx="5410200" cy="1243324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B3C39A5-AFA3-4F29-A1AC-38AA651508B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BCF1DD-6E6E-415E-8C8C-6754A62DB999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276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159488"/>
            <a:ext cx="11506200" cy="623003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" y="4164946"/>
            <a:ext cx="1521756" cy="2607873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7DDC06B7-AB02-4B72-BC3C-961829CE1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26647" y="496151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3A4A9-7C7B-4785-B68B-86EE15E3D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931" y="352092"/>
            <a:ext cx="2628900" cy="752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5">
                <a:extLst>
                  <a:ext uri="{FF2B5EF4-FFF2-40B4-BE49-F238E27FC236}">
                    <a16:creationId xmlns:a16="http://schemas.microsoft.com/office/drawing/2014/main" id="{2AB70FBA-256B-465B-A084-6A9F80EB5009}"/>
                  </a:ext>
                </a:extLst>
              </p:cNvPr>
              <p:cNvSpPr txBox="1"/>
              <p:nvPr/>
            </p:nvSpPr>
            <p:spPr>
              <a:xfrm>
                <a:off x="890207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6" name="Hộp Văn bản 5">
                <a:extLst>
                  <a:ext uri="{FF2B5EF4-FFF2-40B4-BE49-F238E27FC236}">
                    <a16:creationId xmlns:a16="http://schemas.microsoft.com/office/drawing/2014/main" id="{2AB70FBA-256B-465B-A084-6A9F80EB5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7" y="1684426"/>
                <a:ext cx="15002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6">
                <a:extLst>
                  <a:ext uri="{FF2B5EF4-FFF2-40B4-BE49-F238E27FC236}">
                    <a16:creationId xmlns:a16="http://schemas.microsoft.com/office/drawing/2014/main" id="{EDF09D4F-6DFD-4FB4-B4CC-B23BCE0C99E8}"/>
                  </a:ext>
                </a:extLst>
              </p:cNvPr>
              <p:cNvSpPr txBox="1"/>
              <p:nvPr/>
            </p:nvSpPr>
            <p:spPr>
              <a:xfrm>
                <a:off x="890206" y="269323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7" name="Hộp Văn bản 6">
                <a:extLst>
                  <a:ext uri="{FF2B5EF4-FFF2-40B4-BE49-F238E27FC236}">
                    <a16:creationId xmlns:a16="http://schemas.microsoft.com/office/drawing/2014/main" id="{EDF09D4F-6DFD-4FB4-B4CC-B23BCE0C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6" y="2693234"/>
                <a:ext cx="15002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C77AD41F-2635-4706-A80D-741734AB6D1C}"/>
                  </a:ext>
                </a:extLst>
              </p:cNvPr>
              <p:cNvSpPr txBox="1"/>
              <p:nvPr/>
            </p:nvSpPr>
            <p:spPr>
              <a:xfrm>
                <a:off x="890205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C77AD41F-2635-4706-A80D-741734AB6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5" y="3702042"/>
                <a:ext cx="150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8">
                <a:extLst>
                  <a:ext uri="{FF2B5EF4-FFF2-40B4-BE49-F238E27FC236}">
                    <a16:creationId xmlns:a16="http://schemas.microsoft.com/office/drawing/2014/main" id="{7953FDBC-563A-468B-9C80-3DD1654D57AC}"/>
                  </a:ext>
                </a:extLst>
              </p:cNvPr>
              <p:cNvSpPr txBox="1"/>
              <p:nvPr/>
            </p:nvSpPr>
            <p:spPr>
              <a:xfrm>
                <a:off x="3820801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49" name="Hộp Văn bản 8">
                <a:extLst>
                  <a:ext uri="{FF2B5EF4-FFF2-40B4-BE49-F238E27FC236}">
                    <a16:creationId xmlns:a16="http://schemas.microsoft.com/office/drawing/2014/main" id="{7953FDBC-563A-468B-9C80-3DD1654D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01" y="1684426"/>
                <a:ext cx="150021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9">
                <a:extLst>
                  <a:ext uri="{FF2B5EF4-FFF2-40B4-BE49-F238E27FC236}">
                    <a16:creationId xmlns:a16="http://schemas.microsoft.com/office/drawing/2014/main" id="{8B2329AF-57E4-4504-9AF9-97A247092B37}"/>
                  </a:ext>
                </a:extLst>
              </p:cNvPr>
              <p:cNvSpPr txBox="1"/>
              <p:nvPr/>
            </p:nvSpPr>
            <p:spPr>
              <a:xfrm>
                <a:off x="3820799" y="2695683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0" name="Hộp Văn bản 9">
                <a:extLst>
                  <a:ext uri="{FF2B5EF4-FFF2-40B4-BE49-F238E27FC236}">
                    <a16:creationId xmlns:a16="http://schemas.microsoft.com/office/drawing/2014/main" id="{8B2329AF-57E4-4504-9AF9-97A247092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99" y="2695683"/>
                <a:ext cx="15002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Hộp Văn bản 10">
                <a:extLst>
                  <a:ext uri="{FF2B5EF4-FFF2-40B4-BE49-F238E27FC236}">
                    <a16:creationId xmlns:a16="http://schemas.microsoft.com/office/drawing/2014/main" id="{B717EA7E-4B93-49EE-B600-46B3121F2005}"/>
                  </a:ext>
                </a:extLst>
              </p:cNvPr>
              <p:cNvSpPr txBox="1"/>
              <p:nvPr/>
            </p:nvSpPr>
            <p:spPr>
              <a:xfrm>
                <a:off x="3820799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1" name="Hộp Văn bản 10">
                <a:extLst>
                  <a:ext uri="{FF2B5EF4-FFF2-40B4-BE49-F238E27FC236}">
                    <a16:creationId xmlns:a16="http://schemas.microsoft.com/office/drawing/2014/main" id="{B717EA7E-4B93-49EE-B600-46B3121F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99" y="3702042"/>
                <a:ext cx="150021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11">
                <a:extLst>
                  <a:ext uri="{FF2B5EF4-FFF2-40B4-BE49-F238E27FC236}">
                    <a16:creationId xmlns:a16="http://schemas.microsoft.com/office/drawing/2014/main" id="{ACF3B7DC-202C-4145-A451-D0A72AF3AA13}"/>
                  </a:ext>
                </a:extLst>
              </p:cNvPr>
              <p:cNvSpPr txBox="1"/>
              <p:nvPr/>
            </p:nvSpPr>
            <p:spPr>
              <a:xfrm>
                <a:off x="6751394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2" name="Hộp Văn bản 11">
                <a:extLst>
                  <a:ext uri="{FF2B5EF4-FFF2-40B4-BE49-F238E27FC236}">
                    <a16:creationId xmlns:a16="http://schemas.microsoft.com/office/drawing/2014/main" id="{ACF3B7DC-202C-4145-A451-D0A72AF3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4" y="1684426"/>
                <a:ext cx="150021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12">
                <a:extLst>
                  <a:ext uri="{FF2B5EF4-FFF2-40B4-BE49-F238E27FC236}">
                    <a16:creationId xmlns:a16="http://schemas.microsoft.com/office/drawing/2014/main" id="{4D4891D0-32C4-42EC-A891-04BC7A48CECB}"/>
                  </a:ext>
                </a:extLst>
              </p:cNvPr>
              <p:cNvSpPr txBox="1"/>
              <p:nvPr/>
            </p:nvSpPr>
            <p:spPr>
              <a:xfrm>
                <a:off x="6751393" y="2693234"/>
                <a:ext cx="174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3" name="Hộp Văn bản 12">
                <a:extLst>
                  <a:ext uri="{FF2B5EF4-FFF2-40B4-BE49-F238E27FC236}">
                    <a16:creationId xmlns:a16="http://schemas.microsoft.com/office/drawing/2014/main" id="{4D4891D0-32C4-42EC-A891-04BC7A48C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3" y="2693234"/>
                <a:ext cx="1745478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Hộp Văn bản 13">
                <a:extLst>
                  <a:ext uri="{FF2B5EF4-FFF2-40B4-BE49-F238E27FC236}">
                    <a16:creationId xmlns:a16="http://schemas.microsoft.com/office/drawing/2014/main" id="{B5987FA9-233E-430C-AC54-C76AF476462F}"/>
                  </a:ext>
                </a:extLst>
              </p:cNvPr>
              <p:cNvSpPr txBox="1"/>
              <p:nvPr/>
            </p:nvSpPr>
            <p:spPr>
              <a:xfrm>
                <a:off x="6751391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4" name="Hộp Văn bản 13">
                <a:extLst>
                  <a:ext uri="{FF2B5EF4-FFF2-40B4-BE49-F238E27FC236}">
                    <a16:creationId xmlns:a16="http://schemas.microsoft.com/office/drawing/2014/main" id="{B5987FA9-233E-430C-AC54-C76AF4764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1" y="3702042"/>
                <a:ext cx="1500219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Hộp Văn bản 14">
                <a:extLst>
                  <a:ext uri="{FF2B5EF4-FFF2-40B4-BE49-F238E27FC236}">
                    <a16:creationId xmlns:a16="http://schemas.microsoft.com/office/drawing/2014/main" id="{FF0086D5-923F-4042-9AB8-3DF729A09017}"/>
                  </a:ext>
                </a:extLst>
              </p:cNvPr>
              <p:cNvSpPr txBox="1"/>
              <p:nvPr/>
            </p:nvSpPr>
            <p:spPr>
              <a:xfrm>
                <a:off x="9584975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5" name="Hộp Văn bản 14">
                <a:extLst>
                  <a:ext uri="{FF2B5EF4-FFF2-40B4-BE49-F238E27FC236}">
                    <a16:creationId xmlns:a16="http://schemas.microsoft.com/office/drawing/2014/main" id="{FF0086D5-923F-4042-9AB8-3DF729A0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5" y="1684426"/>
                <a:ext cx="1500219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15">
                <a:extLst>
                  <a:ext uri="{FF2B5EF4-FFF2-40B4-BE49-F238E27FC236}">
                    <a16:creationId xmlns:a16="http://schemas.microsoft.com/office/drawing/2014/main" id="{2FACABA3-53B5-48E9-A40F-88649A92C326}"/>
                  </a:ext>
                </a:extLst>
              </p:cNvPr>
              <p:cNvSpPr txBox="1"/>
              <p:nvPr/>
            </p:nvSpPr>
            <p:spPr>
              <a:xfrm>
                <a:off x="9584974" y="269323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6" name="Hộp Văn bản 15">
                <a:extLst>
                  <a:ext uri="{FF2B5EF4-FFF2-40B4-BE49-F238E27FC236}">
                    <a16:creationId xmlns:a16="http://schemas.microsoft.com/office/drawing/2014/main" id="{2FACABA3-53B5-48E9-A40F-88649A92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4" y="2693234"/>
                <a:ext cx="1500219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Hộp Văn bản 16">
                <a:extLst>
                  <a:ext uri="{FF2B5EF4-FFF2-40B4-BE49-F238E27FC236}">
                    <a16:creationId xmlns:a16="http://schemas.microsoft.com/office/drawing/2014/main" id="{C6D8799F-D9B9-426F-9FF9-7E8CD5652C73}"/>
                  </a:ext>
                </a:extLst>
              </p:cNvPr>
              <p:cNvSpPr txBox="1"/>
              <p:nvPr/>
            </p:nvSpPr>
            <p:spPr>
              <a:xfrm>
                <a:off x="9584974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7" name="Hộp Văn bản 16">
                <a:extLst>
                  <a:ext uri="{FF2B5EF4-FFF2-40B4-BE49-F238E27FC236}">
                    <a16:creationId xmlns:a16="http://schemas.microsoft.com/office/drawing/2014/main" id="{C6D8799F-D9B9-426F-9FF9-7E8CD5652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4" y="3702042"/>
                <a:ext cx="1500219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Hộp Văn bản 17">
                <a:extLst>
                  <a:ext uri="{FF2B5EF4-FFF2-40B4-BE49-F238E27FC236}">
                    <a16:creationId xmlns:a16="http://schemas.microsoft.com/office/drawing/2014/main" id="{3F4F659E-8813-46BB-950A-49E5BC9CDDEB}"/>
                  </a:ext>
                </a:extLst>
              </p:cNvPr>
              <p:cNvSpPr txBox="1"/>
              <p:nvPr/>
            </p:nvSpPr>
            <p:spPr>
              <a:xfrm>
                <a:off x="2362897" y="168442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8" name="Hộp Văn bản 17">
                <a:extLst>
                  <a:ext uri="{FF2B5EF4-FFF2-40B4-BE49-F238E27FC236}">
                    <a16:creationId xmlns:a16="http://schemas.microsoft.com/office/drawing/2014/main" id="{3F4F659E-8813-46BB-950A-49E5BC9CD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97" y="1684426"/>
                <a:ext cx="60433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Hộp Văn bản 18">
                <a:extLst>
                  <a:ext uri="{FF2B5EF4-FFF2-40B4-BE49-F238E27FC236}">
                    <a16:creationId xmlns:a16="http://schemas.microsoft.com/office/drawing/2014/main" id="{4EC72504-9F16-4FEC-9DF3-9E5890A60DED}"/>
                  </a:ext>
                </a:extLst>
              </p:cNvPr>
              <p:cNvSpPr txBox="1"/>
              <p:nvPr/>
            </p:nvSpPr>
            <p:spPr>
              <a:xfrm>
                <a:off x="2381882" y="269323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59" name="Hộp Văn bản 18">
                <a:extLst>
                  <a:ext uri="{FF2B5EF4-FFF2-40B4-BE49-F238E27FC236}">
                    <a16:creationId xmlns:a16="http://schemas.microsoft.com/office/drawing/2014/main" id="{4EC72504-9F16-4FEC-9DF3-9E5890A60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82" y="2693234"/>
                <a:ext cx="60433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Hộp Văn bản 19">
                <a:extLst>
                  <a:ext uri="{FF2B5EF4-FFF2-40B4-BE49-F238E27FC236}">
                    <a16:creationId xmlns:a16="http://schemas.microsoft.com/office/drawing/2014/main" id="{FB0FDDBE-76C7-477D-BEE8-AEBEA45E9172}"/>
                  </a:ext>
                </a:extLst>
              </p:cNvPr>
              <p:cNvSpPr txBox="1"/>
              <p:nvPr/>
            </p:nvSpPr>
            <p:spPr>
              <a:xfrm>
                <a:off x="2342478" y="3702042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0" name="Hộp Văn bản 19">
                <a:extLst>
                  <a:ext uri="{FF2B5EF4-FFF2-40B4-BE49-F238E27FC236}">
                    <a16:creationId xmlns:a16="http://schemas.microsoft.com/office/drawing/2014/main" id="{FB0FDDBE-76C7-477D-BEE8-AEBEA45E9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78" y="3702042"/>
                <a:ext cx="359073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Hộp Văn bản 20">
                <a:extLst>
                  <a:ext uri="{FF2B5EF4-FFF2-40B4-BE49-F238E27FC236}">
                    <a16:creationId xmlns:a16="http://schemas.microsoft.com/office/drawing/2014/main" id="{9F41A9E9-D092-47B3-A998-9B4D115CBB9A}"/>
                  </a:ext>
                </a:extLst>
              </p:cNvPr>
              <p:cNvSpPr txBox="1"/>
              <p:nvPr/>
            </p:nvSpPr>
            <p:spPr>
              <a:xfrm>
                <a:off x="5255325" y="167379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𝟒𝟗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1" name="Hộp Văn bản 20">
                <a:extLst>
                  <a:ext uri="{FF2B5EF4-FFF2-40B4-BE49-F238E27FC236}">
                    <a16:creationId xmlns:a16="http://schemas.microsoft.com/office/drawing/2014/main" id="{9F41A9E9-D092-47B3-A998-9B4D115C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25" y="1673794"/>
                <a:ext cx="604333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Hộp Văn bản 21">
                <a:extLst>
                  <a:ext uri="{FF2B5EF4-FFF2-40B4-BE49-F238E27FC236}">
                    <a16:creationId xmlns:a16="http://schemas.microsoft.com/office/drawing/2014/main" id="{2147695D-8355-400A-84DF-56ECE8C70F98}"/>
                  </a:ext>
                </a:extLst>
              </p:cNvPr>
              <p:cNvSpPr txBox="1"/>
              <p:nvPr/>
            </p:nvSpPr>
            <p:spPr>
              <a:xfrm>
                <a:off x="5311737" y="269323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2" name="Hộp Văn bản 21">
                <a:extLst>
                  <a:ext uri="{FF2B5EF4-FFF2-40B4-BE49-F238E27FC236}">
                    <a16:creationId xmlns:a16="http://schemas.microsoft.com/office/drawing/2014/main" id="{2147695D-8355-400A-84DF-56ECE8C7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37" y="2693234"/>
                <a:ext cx="604333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Hộp Văn bản 22">
                <a:extLst>
                  <a:ext uri="{FF2B5EF4-FFF2-40B4-BE49-F238E27FC236}">
                    <a16:creationId xmlns:a16="http://schemas.microsoft.com/office/drawing/2014/main" id="{D0ADC4AC-581D-4D03-AA3F-D927A8A06129}"/>
                  </a:ext>
                </a:extLst>
              </p:cNvPr>
              <p:cNvSpPr txBox="1"/>
              <p:nvPr/>
            </p:nvSpPr>
            <p:spPr>
              <a:xfrm>
                <a:off x="5311737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𝟑𝟓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3" name="Hộp Văn bản 22">
                <a:extLst>
                  <a:ext uri="{FF2B5EF4-FFF2-40B4-BE49-F238E27FC236}">
                    <a16:creationId xmlns:a16="http://schemas.microsoft.com/office/drawing/2014/main" id="{D0ADC4AC-581D-4D03-AA3F-D927A8A0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37" y="3702042"/>
                <a:ext cx="604333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Hộp Văn bản 23">
                <a:extLst>
                  <a:ext uri="{FF2B5EF4-FFF2-40B4-BE49-F238E27FC236}">
                    <a16:creationId xmlns:a16="http://schemas.microsoft.com/office/drawing/2014/main" id="{B3B7B47E-34E5-4280-9AE1-93466539363B}"/>
                  </a:ext>
                </a:extLst>
              </p:cNvPr>
              <p:cNvSpPr txBox="1"/>
              <p:nvPr/>
            </p:nvSpPr>
            <p:spPr>
              <a:xfrm>
                <a:off x="8196223" y="1661858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𝟔𝟑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4" name="Hộp Văn bản 23">
                <a:extLst>
                  <a:ext uri="{FF2B5EF4-FFF2-40B4-BE49-F238E27FC236}">
                    <a16:creationId xmlns:a16="http://schemas.microsoft.com/office/drawing/2014/main" id="{B3B7B47E-34E5-4280-9AE1-93466539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23" y="1661858"/>
                <a:ext cx="604333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Hộp Văn bản 24">
                <a:extLst>
                  <a:ext uri="{FF2B5EF4-FFF2-40B4-BE49-F238E27FC236}">
                    <a16:creationId xmlns:a16="http://schemas.microsoft.com/office/drawing/2014/main" id="{FAD17EA2-42D2-4E60-A93D-3E9D9B0D16E2}"/>
                  </a:ext>
                </a:extLst>
              </p:cNvPr>
              <p:cNvSpPr txBox="1"/>
              <p:nvPr/>
            </p:nvSpPr>
            <p:spPr>
              <a:xfrm>
                <a:off x="8392646" y="266133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5" name="Hộp Văn bản 24">
                <a:extLst>
                  <a:ext uri="{FF2B5EF4-FFF2-40B4-BE49-F238E27FC236}">
                    <a16:creationId xmlns:a16="http://schemas.microsoft.com/office/drawing/2014/main" id="{FAD17EA2-42D2-4E60-A93D-3E9D9B0D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646" y="2661336"/>
                <a:ext cx="604333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Hộp Văn bản 25">
                <a:extLst>
                  <a:ext uri="{FF2B5EF4-FFF2-40B4-BE49-F238E27FC236}">
                    <a16:creationId xmlns:a16="http://schemas.microsoft.com/office/drawing/2014/main" id="{021F6DB6-3057-479D-A8B5-9EA14743E231}"/>
                  </a:ext>
                </a:extLst>
              </p:cNvPr>
              <p:cNvSpPr txBox="1"/>
              <p:nvPr/>
            </p:nvSpPr>
            <p:spPr>
              <a:xfrm>
                <a:off x="8229819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6" name="Hộp Văn bản 25">
                <a:extLst>
                  <a:ext uri="{FF2B5EF4-FFF2-40B4-BE49-F238E27FC236}">
                    <a16:creationId xmlns:a16="http://schemas.microsoft.com/office/drawing/2014/main" id="{021F6DB6-3057-479D-A8B5-9EA14743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819" y="3702042"/>
                <a:ext cx="604333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Hộp Văn bản 26">
                <a:extLst>
                  <a:ext uri="{FF2B5EF4-FFF2-40B4-BE49-F238E27FC236}">
                    <a16:creationId xmlns:a16="http://schemas.microsoft.com/office/drawing/2014/main" id="{D2F73654-5F70-448C-A7F1-623ABBC94330}"/>
                  </a:ext>
                </a:extLst>
              </p:cNvPr>
              <p:cNvSpPr txBox="1"/>
              <p:nvPr/>
            </p:nvSpPr>
            <p:spPr>
              <a:xfrm>
                <a:off x="11024855" y="1667127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7" name="Hộp Văn bản 26">
                <a:extLst>
                  <a:ext uri="{FF2B5EF4-FFF2-40B4-BE49-F238E27FC236}">
                    <a16:creationId xmlns:a16="http://schemas.microsoft.com/office/drawing/2014/main" id="{D2F73654-5F70-448C-A7F1-623ABBC94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855" y="1667127"/>
                <a:ext cx="604333" cy="49244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Hộp Văn bản 27">
                <a:extLst>
                  <a:ext uri="{FF2B5EF4-FFF2-40B4-BE49-F238E27FC236}">
                    <a16:creationId xmlns:a16="http://schemas.microsoft.com/office/drawing/2014/main" id="{F609D785-3527-4402-81BD-768B03600BD8}"/>
                  </a:ext>
                </a:extLst>
              </p:cNvPr>
              <p:cNvSpPr txBox="1"/>
              <p:nvPr/>
            </p:nvSpPr>
            <p:spPr>
              <a:xfrm>
                <a:off x="11063406" y="2684585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8" name="Hộp Văn bản 27">
                <a:extLst>
                  <a:ext uri="{FF2B5EF4-FFF2-40B4-BE49-F238E27FC236}">
                    <a16:creationId xmlns:a16="http://schemas.microsoft.com/office/drawing/2014/main" id="{F609D785-3527-4402-81BD-768B03600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06" y="2684585"/>
                <a:ext cx="604333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Hộp Văn bản 28">
                <a:extLst>
                  <a:ext uri="{FF2B5EF4-FFF2-40B4-BE49-F238E27FC236}">
                    <a16:creationId xmlns:a16="http://schemas.microsoft.com/office/drawing/2014/main" id="{104F47EC-3586-453C-8E71-A168F6C07904}"/>
                  </a:ext>
                </a:extLst>
              </p:cNvPr>
              <p:cNvSpPr txBox="1"/>
              <p:nvPr/>
            </p:nvSpPr>
            <p:spPr>
              <a:xfrm>
                <a:off x="11063406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>
          <p:sp>
            <p:nvSpPr>
              <p:cNvPr id="69" name="Hộp Văn bản 28">
                <a:extLst>
                  <a:ext uri="{FF2B5EF4-FFF2-40B4-BE49-F238E27FC236}">
                    <a16:creationId xmlns:a16="http://schemas.microsoft.com/office/drawing/2014/main" id="{104F47EC-3586-453C-8E71-A168F6C07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06" y="3702042"/>
                <a:ext cx="604333" cy="49244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942656" y="667199"/>
            <a:ext cx="653990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i="1" dirty="0">
                <a:solidFill>
                  <a:srgbClr val="A0D468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A0D468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483429" y="4173847"/>
              <a:ext cx="51298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TẠM BIỆT VÀ HẸN GẶP LẠI!</a:t>
              </a:r>
              <a:endParaRPr kumimoji="0" lang="zh-CN" altLang="en-US" sz="4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0B9D0-320F-4768-B7C8-4760DD8D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644F26-A4E5-43E2-AEFB-D87CF6EBEAF4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Đố bạn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0A2B0-8C7A-43D9-A158-E4716DE3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49024"/>
            <a:ext cx="1920533" cy="1048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AB6C66-F300-4DF7-9702-914CE8A53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68905"/>
            <a:ext cx="1264060" cy="14069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877D73-9C70-4FCE-B4C6-03A25C5522F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2EACA48-1462-44A3-AD5C-419DA888590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180BE4A-FB31-4FCC-942C-FE2B79FE6AC9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</p:grpSp>
      <p:pic>
        <p:nvPicPr>
          <p:cNvPr id="16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20215F5-D9EE-44BA-9600-E6D12A14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700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1253F70-7851-4E5A-8921-2F8BCF72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1253F70-7851-4E5A-8921-2F8BCF72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76AD1AEF-7BFF-4E70-9B60-B29446D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KHÁM PHÁ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8E5FD-13A2-4AE2-BEF3-7BF7C4583B33}"/>
              </a:ext>
            </a:extLst>
          </p:cNvPr>
          <p:cNvGrpSpPr/>
          <p:nvPr/>
        </p:nvGrpSpPr>
        <p:grpSpPr>
          <a:xfrm>
            <a:off x="983339" y="2029350"/>
            <a:ext cx="6951216" cy="2295337"/>
            <a:chOff x="228207" y="838200"/>
            <a:chExt cx="7359650" cy="291532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C14BB0A-27BB-42C5-BDCA-0693C4BBAFDE}"/>
                </a:ext>
              </a:extLst>
            </p:cNvPr>
            <p:cNvSpPr/>
            <p:nvPr/>
          </p:nvSpPr>
          <p:spPr>
            <a:xfrm>
              <a:off x="228207" y="838200"/>
              <a:ext cx="7359650" cy="2895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A46F8-5991-40BF-BF9E-0A45FE6F4BA1}"/>
                </a:ext>
              </a:extLst>
            </p:cNvPr>
            <p:cNvSpPr txBox="1"/>
            <p:nvPr/>
          </p:nvSpPr>
          <p:spPr>
            <a:xfrm>
              <a:off x="303426" y="1173524"/>
              <a:ext cx="7230258" cy="25800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7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3" name="Hình ảnh 27">
            <a:extLst>
              <a:ext uri="{FF2B5EF4-FFF2-40B4-BE49-F238E27FC236}">
                <a16:creationId xmlns:a16="http://schemas.microsoft.com/office/drawing/2014/main" id="{28697F74-40BA-4D39-8D6A-5C7BD39E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79" y="2146852"/>
            <a:ext cx="4037821" cy="424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Mũi tên: Phải 30">
            <a:extLst>
              <a:ext uri="{FF2B5EF4-FFF2-40B4-BE49-F238E27FC236}">
                <a16:creationId xmlns:a16="http://schemas.microsoft.com/office/drawing/2014/main" id="{D1D38A9A-F1AA-44F7-822F-CB07039A79F1}"/>
              </a:ext>
            </a:extLst>
          </p:cNvPr>
          <p:cNvSpPr/>
          <p:nvPr/>
        </p:nvSpPr>
        <p:spPr>
          <a:xfrm>
            <a:off x="2464758" y="5114427"/>
            <a:ext cx="759619" cy="50720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FDE512-2268-4D88-9370-F81169BB0684}"/>
              </a:ext>
            </a:extLst>
          </p:cNvPr>
          <p:cNvSpPr/>
          <p:nvPr/>
        </p:nvSpPr>
        <p:spPr>
          <a:xfrm>
            <a:off x="3381153" y="5050465"/>
            <a:ext cx="3838354" cy="74427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7 × 3 = 21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68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oogle Shape;2252;p45">
            <a:extLst>
              <a:ext uri="{FF2B5EF4-FFF2-40B4-BE49-F238E27FC236}">
                <a16:creationId xmlns:a16="http://schemas.microsoft.com/office/drawing/2014/main" id="{003E7F8C-8963-484D-8557-868CB6F90A65}"/>
              </a:ext>
            </a:extLst>
          </p:cNvPr>
          <p:cNvGrpSpPr/>
          <p:nvPr/>
        </p:nvGrpSpPr>
        <p:grpSpPr>
          <a:xfrm flipH="1">
            <a:off x="334197" y="3387058"/>
            <a:ext cx="275905" cy="270881"/>
            <a:chOff x="1655100" y="3332725"/>
            <a:chExt cx="101600" cy="99750"/>
          </a:xfrm>
        </p:grpSpPr>
        <p:sp>
          <p:nvSpPr>
            <p:cNvPr id="80" name="Google Shape;2253;p45">
              <a:extLst>
                <a:ext uri="{FF2B5EF4-FFF2-40B4-BE49-F238E27FC236}">
                  <a16:creationId xmlns:a16="http://schemas.microsoft.com/office/drawing/2014/main" id="{E7F91B13-E5F0-489E-A43A-35CEB3D153A9}"/>
                </a:ext>
              </a:extLst>
            </p:cNvPr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Google Shape;2254;p45">
              <a:extLst>
                <a:ext uri="{FF2B5EF4-FFF2-40B4-BE49-F238E27FC236}">
                  <a16:creationId xmlns:a16="http://schemas.microsoft.com/office/drawing/2014/main" id="{63231BE0-2292-494F-80DF-12E053B539B2}"/>
                </a:ext>
              </a:extLst>
            </p:cNvPr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Google Shape;2255;p45">
              <a:extLst>
                <a:ext uri="{FF2B5EF4-FFF2-40B4-BE49-F238E27FC236}">
                  <a16:creationId xmlns:a16="http://schemas.microsoft.com/office/drawing/2014/main" id="{F7831FC2-D294-4CAA-9ACE-A0648F5AED84}"/>
                </a:ext>
              </a:extLst>
            </p:cNvPr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132" name="Bong bóng Ý nghĩ: Hình đám mây 64">
            <a:extLst>
              <a:ext uri="{FF2B5EF4-FFF2-40B4-BE49-F238E27FC236}">
                <a16:creationId xmlns:a16="http://schemas.microsoft.com/office/drawing/2014/main" id="{FDF72F55-3A60-41F5-B425-849E64E9B42E}"/>
              </a:ext>
            </a:extLst>
          </p:cNvPr>
          <p:cNvSpPr/>
          <p:nvPr/>
        </p:nvSpPr>
        <p:spPr>
          <a:xfrm>
            <a:off x="679773" y="46006"/>
            <a:ext cx="9556215" cy="2271252"/>
          </a:xfrm>
          <a:prstGeom prst="cloudCallout">
            <a:avLst/>
          </a:prstGeom>
          <a:solidFill>
            <a:srgbClr val="A4CE49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bó hoa nữa thì ta có phép nhân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Hộp Văn bản 65">
                <a:extLst>
                  <a:ext uri="{FF2B5EF4-FFF2-40B4-BE49-F238E27FC236}">
                    <a16:creationId xmlns:a16="http://schemas.microsoft.com/office/drawing/2014/main" id="{5F36CCC5-7CC4-4F7F-87FB-5B1175BAC409}"/>
                  </a:ext>
                </a:extLst>
              </p:cNvPr>
              <p:cNvSpPr txBox="1"/>
              <p:nvPr/>
            </p:nvSpPr>
            <p:spPr>
              <a:xfrm>
                <a:off x="1515843" y="2757198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3" name="Hộp Văn bản 65">
                <a:extLst>
                  <a:ext uri="{FF2B5EF4-FFF2-40B4-BE49-F238E27FC236}">
                    <a16:creationId xmlns:a16="http://schemas.microsoft.com/office/drawing/2014/main" id="{5F36CCC5-7CC4-4F7F-87FB-5B1175BAC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43" y="2757198"/>
                <a:ext cx="1267655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Hộp Văn bản 66">
                <a:extLst>
                  <a:ext uri="{FF2B5EF4-FFF2-40B4-BE49-F238E27FC236}">
                    <a16:creationId xmlns:a16="http://schemas.microsoft.com/office/drawing/2014/main" id="{4D261D5B-EB03-4CBD-B903-DE752DD09B73}"/>
                  </a:ext>
                </a:extLst>
              </p:cNvPr>
              <p:cNvSpPr txBox="1"/>
              <p:nvPr/>
            </p:nvSpPr>
            <p:spPr>
              <a:xfrm>
                <a:off x="2709590" y="2757198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4" name="Hộp Văn bản 66">
                <a:extLst>
                  <a:ext uri="{FF2B5EF4-FFF2-40B4-BE49-F238E27FC236}">
                    <a16:creationId xmlns:a16="http://schemas.microsoft.com/office/drawing/2014/main" id="{4D261D5B-EB03-4CBD-B903-DE752DD0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90" y="2757198"/>
                <a:ext cx="4686219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Bong bóng Ý nghĩ: Hình đám mây 67">
            <a:extLst>
              <a:ext uri="{FF2B5EF4-FFF2-40B4-BE49-F238E27FC236}">
                <a16:creationId xmlns:a16="http://schemas.microsoft.com/office/drawing/2014/main" id="{656549F5-D6C0-434E-B513-05A45C4264A0}"/>
              </a:ext>
            </a:extLst>
          </p:cNvPr>
          <p:cNvSpPr/>
          <p:nvPr/>
        </p:nvSpPr>
        <p:spPr>
          <a:xfrm>
            <a:off x="1040715" y="3533970"/>
            <a:ext cx="6582829" cy="2239663"/>
          </a:xfrm>
          <a:prstGeom prst="cloudCallout">
            <a:avLst/>
          </a:prstGeom>
          <a:solidFill>
            <a:srgbClr val="1C400D">
              <a:lumMod val="50000"/>
              <a:lumOff val="50000"/>
            </a:srgbClr>
          </a:solidFill>
          <a:ln w="9525" cap="flat" cmpd="sng" algn="ctr">
            <a:solidFill>
              <a:srgbClr val="88C1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bó hoa nữa thì sao?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Hộp Văn bản 68">
                <a:extLst>
                  <a:ext uri="{FF2B5EF4-FFF2-40B4-BE49-F238E27FC236}">
                    <a16:creationId xmlns:a16="http://schemas.microsoft.com/office/drawing/2014/main" id="{D5FA1319-6D4B-4C8F-973C-BCDF9F563940}"/>
                  </a:ext>
                </a:extLst>
              </p:cNvPr>
              <p:cNvSpPr txBox="1"/>
              <p:nvPr/>
            </p:nvSpPr>
            <p:spPr>
              <a:xfrm>
                <a:off x="4044502" y="5932797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6" name="Hộp Văn bản 68">
                <a:extLst>
                  <a:ext uri="{FF2B5EF4-FFF2-40B4-BE49-F238E27FC236}">
                    <a16:creationId xmlns:a16="http://schemas.microsoft.com/office/drawing/2014/main" id="{D5FA1319-6D4B-4C8F-973C-BCDF9F56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02" y="5932797"/>
                <a:ext cx="126765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69">
                <a:extLst>
                  <a:ext uri="{FF2B5EF4-FFF2-40B4-BE49-F238E27FC236}">
                    <a16:creationId xmlns:a16="http://schemas.microsoft.com/office/drawing/2014/main" id="{0DCAAFB5-04A2-4EC8-9DC4-1487BE864F5B}"/>
                  </a:ext>
                </a:extLst>
              </p:cNvPr>
              <p:cNvSpPr txBox="1"/>
              <p:nvPr/>
            </p:nvSpPr>
            <p:spPr>
              <a:xfrm>
                <a:off x="5283467" y="5932797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𝟑𝟓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7" name="Hộp Văn bản 69">
                <a:extLst>
                  <a:ext uri="{FF2B5EF4-FFF2-40B4-BE49-F238E27FC236}">
                    <a16:creationId xmlns:a16="http://schemas.microsoft.com/office/drawing/2014/main" id="{0DCAAFB5-04A2-4EC8-9DC4-1487BE86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67" y="5932797"/>
                <a:ext cx="5543505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1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/>
      <p:bldP spid="134" grpId="0"/>
      <p:bldP spid="135" grpId="0" animBg="1"/>
      <p:bldP spid="1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F78F0F-E31F-4FFE-97EC-8457AC6625A1}"/>
              </a:ext>
            </a:extLst>
          </p:cNvPr>
          <p:cNvSpPr/>
          <p:nvPr/>
        </p:nvSpPr>
        <p:spPr>
          <a:xfrm>
            <a:off x="921439" y="1625462"/>
            <a:ext cx="6353175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FE442-968F-4376-B92A-9B7A83A2A645}"/>
              </a:ext>
            </a:extLst>
          </p:cNvPr>
          <p:cNvSpPr txBox="1"/>
          <p:nvPr/>
        </p:nvSpPr>
        <p:spPr>
          <a:xfrm>
            <a:off x="107384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6B15C-1E90-4B0D-8952-0D1CED5DBDCD}"/>
              </a:ext>
            </a:extLst>
          </p:cNvPr>
          <p:cNvSpPr txBox="1"/>
          <p:nvPr/>
        </p:nvSpPr>
        <p:spPr>
          <a:xfrm>
            <a:off x="4807640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A99B2-4F0E-4A13-A2C0-8086269358E7}"/>
              </a:ext>
            </a:extLst>
          </p:cNvPr>
          <p:cNvGrpSpPr/>
          <p:nvPr/>
        </p:nvGrpSpPr>
        <p:grpSpPr>
          <a:xfrm>
            <a:off x="1130990" y="1777862"/>
            <a:ext cx="3292154" cy="542925"/>
            <a:chOff x="845240" y="1720712"/>
            <a:chExt cx="3292154" cy="5429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EC7650-0A52-407C-B2B3-E9EF1D3834DD}"/>
                </a:ext>
              </a:extLst>
            </p:cNvPr>
            <p:cNvSpPr/>
            <p:nvPr/>
          </p:nvSpPr>
          <p:spPr>
            <a:xfrm>
              <a:off x="845240" y="1720712"/>
              <a:ext cx="329215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7BC0B8-843A-4D4A-9819-8A55269AA59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633A43-79F7-4573-9014-682593160F5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559EB5-C9D5-472A-9295-3166EB26F652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396911-03D2-48C0-9A5C-ADB71C620C28}"/>
                </a:ext>
              </a:extLst>
            </p:cNvPr>
            <p:cNvSpPr/>
            <p:nvPr/>
          </p:nvSpPr>
          <p:spPr>
            <a:xfrm>
              <a:off x="2302430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86E01F-A52B-46D5-BA6B-7CF5858110EF}"/>
                </a:ext>
              </a:extLst>
            </p:cNvPr>
            <p:cNvSpPr/>
            <p:nvPr/>
          </p:nvSpPr>
          <p:spPr>
            <a:xfrm>
              <a:off x="2759629" y="180643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CA6907-6F20-4DEE-B9F2-F11B438748C0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1D5B10A-EF50-4631-9A83-B05233C2ADEB}"/>
                </a:ext>
              </a:extLst>
            </p:cNvPr>
            <p:cNvSpPr/>
            <p:nvPr/>
          </p:nvSpPr>
          <p:spPr>
            <a:xfrm>
              <a:off x="3683554" y="182659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1B63F55-0CDF-4093-AB24-4CA1AA0C0BC0}"/>
              </a:ext>
            </a:extLst>
          </p:cNvPr>
          <p:cNvSpPr/>
          <p:nvPr/>
        </p:nvSpPr>
        <p:spPr>
          <a:xfrm>
            <a:off x="891622" y="3175965"/>
            <a:ext cx="6353175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7C6E6A-1BA1-4DF6-9338-B2704E17009E}"/>
              </a:ext>
            </a:extLst>
          </p:cNvPr>
          <p:cNvGrpSpPr/>
          <p:nvPr/>
        </p:nvGrpSpPr>
        <p:grpSpPr>
          <a:xfrm>
            <a:off x="1240319" y="3308488"/>
            <a:ext cx="3235987" cy="542925"/>
            <a:chOff x="845239" y="1720712"/>
            <a:chExt cx="3235987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59535D7-D2BF-4DA4-BC08-B9C20F521513}"/>
                </a:ext>
              </a:extLst>
            </p:cNvPr>
            <p:cNvSpPr/>
            <p:nvPr/>
          </p:nvSpPr>
          <p:spPr>
            <a:xfrm>
              <a:off x="845239" y="1720712"/>
              <a:ext cx="3235987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CF6560-6BF8-42D4-91B8-5AD35E83E4E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822362-AE63-4930-93F2-ED5FA1926B9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76DDB4-745D-4A08-BFDE-0B2E11B638F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5730733-5A17-4545-B3E0-4B808696FA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C7D4A3-C455-44A6-A7CC-04A835B4E181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0F027B-4757-487E-8F2A-A76E7F0E5F26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6E4F8A-5FF5-411C-9A27-D41AF85608BF}"/>
                </a:ext>
              </a:extLst>
            </p:cNvPr>
            <p:cNvSpPr/>
            <p:nvPr/>
          </p:nvSpPr>
          <p:spPr>
            <a:xfrm>
              <a:off x="3614664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AA0027-3BFE-4D75-BAAD-45758B684737}"/>
              </a:ext>
            </a:extLst>
          </p:cNvPr>
          <p:cNvGrpSpPr/>
          <p:nvPr/>
        </p:nvGrpSpPr>
        <p:grpSpPr>
          <a:xfrm>
            <a:off x="1270138" y="3994288"/>
            <a:ext cx="3184904" cy="542925"/>
            <a:chOff x="845240" y="1720712"/>
            <a:chExt cx="3184904" cy="5429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B19A84-46D0-4688-9E1B-6D3F30E2BBB5}"/>
                </a:ext>
              </a:extLst>
            </p:cNvPr>
            <p:cNvSpPr/>
            <p:nvPr/>
          </p:nvSpPr>
          <p:spPr>
            <a:xfrm>
              <a:off x="845240" y="1720712"/>
              <a:ext cx="318490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C439D9-D1BA-4FA3-8D49-32EB3B1576BD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4799C8-3AE3-4D7F-92B5-AD287C15A3F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416C3F-3E81-42DE-AA45-C00DC67EAD15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6149D-010A-4DC2-9E24-F36F94C8E86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388D48-AFB5-4155-9D2B-797CAB278407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D9AA13-27A3-4C47-92E4-A23AE9BAE7FE}"/>
                </a:ext>
              </a:extLst>
            </p:cNvPr>
            <p:cNvSpPr/>
            <p:nvPr/>
          </p:nvSpPr>
          <p:spPr>
            <a:xfrm>
              <a:off x="3156357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A63889D-3C22-4BE5-91CF-D77652C20175}"/>
                </a:ext>
              </a:extLst>
            </p:cNvPr>
            <p:cNvSpPr/>
            <p:nvPr/>
          </p:nvSpPr>
          <p:spPr>
            <a:xfrm>
              <a:off x="358165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982B45-1F54-4FB7-81A5-C3F0BDB32225}"/>
              </a:ext>
            </a:extLst>
          </p:cNvPr>
          <p:cNvSpPr txBox="1"/>
          <p:nvPr/>
        </p:nvSpPr>
        <p:spPr>
          <a:xfrm>
            <a:off x="121298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705486-4C44-431C-916D-87047E3A3160}"/>
              </a:ext>
            </a:extLst>
          </p:cNvPr>
          <p:cNvSpPr txBox="1"/>
          <p:nvPr/>
        </p:nvSpPr>
        <p:spPr>
          <a:xfrm>
            <a:off x="1193108" y="530873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x 2 = 7 + 7 = 14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AE92F0-8F91-4C07-ACDD-97E9D8BBC6D3}"/>
              </a:ext>
            </a:extLst>
          </p:cNvPr>
          <p:cNvSpPr txBox="1"/>
          <p:nvPr/>
        </p:nvSpPr>
        <p:spPr>
          <a:xfrm>
            <a:off x="4797701" y="327163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48914-44AB-43AC-A45A-75F56E60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06" y="616134"/>
            <a:ext cx="10277475" cy="904875"/>
          </a:xfrm>
          <a:prstGeom prst="rect">
            <a:avLst/>
          </a:prstGeom>
        </p:spPr>
      </p:pic>
      <p:pic>
        <p:nvPicPr>
          <p:cNvPr id="49" name="Hình ảnh 27">
            <a:extLst>
              <a:ext uri="{FF2B5EF4-FFF2-40B4-BE49-F238E27FC236}">
                <a16:creationId xmlns:a16="http://schemas.microsoft.com/office/drawing/2014/main" id="{2CE0E0E2-1984-4392-9756-8AC8AD9C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18" y="1774713"/>
            <a:ext cx="4037821" cy="42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4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5" grpId="0" animBg="1"/>
      <p:bldP spid="42" grpId="0"/>
      <p:bldP spid="43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451</Words>
  <Application>Microsoft Office PowerPoint</Application>
  <PresentationFormat>Widescreen</PresentationFormat>
  <Paragraphs>104</Paragraphs>
  <Slides>16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#9Slide02 Noi dung dai</vt:lpstr>
      <vt:lpstr>#9Slide02 Tieu de dai</vt:lpstr>
      <vt:lpstr>Arial</vt:lpstr>
      <vt:lpstr>Calibri</vt:lpstr>
      <vt:lpstr>Cambria Math</vt:lpstr>
      <vt:lpstr>iCiel Cadena</vt:lpstr>
      <vt:lpstr>iCiel Crocante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28</cp:revision>
  <dcterms:created xsi:type="dcterms:W3CDTF">2022-09-15T09:26:49Z</dcterms:created>
  <dcterms:modified xsi:type="dcterms:W3CDTF">2022-09-25T04:13:17Z</dcterms:modified>
</cp:coreProperties>
</file>