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  <p:sldMasterId id="2147483714" r:id="rId5"/>
  </p:sldMasterIdLst>
  <p:notesMasterIdLst>
    <p:notesMasterId r:id="rId23"/>
  </p:notesMasterIdLst>
  <p:sldIdLst>
    <p:sldId id="538" r:id="rId6"/>
    <p:sldId id="257" r:id="rId7"/>
    <p:sldId id="497" r:id="rId8"/>
    <p:sldId id="2007577150" r:id="rId9"/>
    <p:sldId id="258" r:id="rId10"/>
    <p:sldId id="2007577151" r:id="rId11"/>
    <p:sldId id="264" r:id="rId12"/>
    <p:sldId id="2007577152" r:id="rId13"/>
    <p:sldId id="265" r:id="rId14"/>
    <p:sldId id="276" r:id="rId15"/>
    <p:sldId id="327" r:id="rId16"/>
    <p:sldId id="2007577153" r:id="rId17"/>
    <p:sldId id="2007577154" r:id="rId18"/>
    <p:sldId id="2007577155" r:id="rId19"/>
    <p:sldId id="2007577156" r:id="rId20"/>
    <p:sldId id="270" r:id="rId21"/>
    <p:sldId id="20075771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4032-BDFE-46D0-A084-362019D0FB3C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D3DBF-6ADE-46AF-BFAE-FBCF60EE2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6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2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777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2022-09-26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4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2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1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0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7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2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2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4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1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3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98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2022-09-26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3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1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36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5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1.jpe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D762A-1F57-47CC-BE92-CFC9E5435E46}"/>
              </a:ext>
            </a:extLst>
          </p:cNvPr>
          <p:cNvGrpSpPr/>
          <p:nvPr/>
        </p:nvGrpSpPr>
        <p:grpSpPr>
          <a:xfrm>
            <a:off x="1315092" y="137342"/>
            <a:ext cx="9832369" cy="1163743"/>
            <a:chOff x="1181100" y="4876799"/>
            <a:chExt cx="5548316" cy="1637409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C100F44E-FEB7-4589-A059-693E952BC74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45CC3DF6-0C2F-4BA5-981A-9C7F8C0A92D8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việc giữ vệ sinh xung quanh nhà ở trong hình dưới đây?</a:t>
              </a:r>
              <a:endPara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6338038-B874-4B65-A540-ABC9EE26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t="37087" r="31548" b="8865"/>
          <a:stretch/>
        </p:blipFill>
        <p:spPr bwMode="auto">
          <a:xfrm>
            <a:off x="463200" y="1480559"/>
            <a:ext cx="5259506" cy="509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637E48-3D19-48AD-BE11-617EC87F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48" y="985870"/>
            <a:ext cx="4132379" cy="185919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8CB22-FAD2-450D-BE4C-75B2E74A023D}"/>
              </a:ext>
            </a:extLst>
          </p:cNvPr>
          <p:cNvGrpSpPr/>
          <p:nvPr/>
        </p:nvGrpSpPr>
        <p:grpSpPr>
          <a:xfrm>
            <a:off x="5637944" y="2814758"/>
            <a:ext cx="6554056" cy="1202438"/>
            <a:chOff x="843304" y="1088700"/>
            <a:chExt cx="7919696" cy="37881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B7B5F7-B3FC-4540-9FD9-1ACA63BD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9D390D-F26F-43C1-81A8-84FD3F86936A}"/>
                </a:ext>
              </a:extLst>
            </p:cNvPr>
            <p:cNvSpPr txBox="1"/>
            <p:nvPr/>
          </p:nvSpPr>
          <p:spPr>
            <a:xfrm>
              <a:off x="1066800" y="1459231"/>
              <a:ext cx="6705600" cy="26895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việc giữ vệ sinh xung quanh nhà ở trong hình?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5637944" y="4099028"/>
            <a:ext cx="6554056" cy="1428469"/>
            <a:chOff x="843304" y="1088700"/>
            <a:chExt cx="7919696" cy="3788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4"/>
              <a:ext cx="6705600" cy="3477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sống ở ngôi nhà trong hình, em và sẽ làm gì để giữ vệ sinh xung quanh nhà ở?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AD00FA9-F22B-4BC2-805A-BB96BE3D025D}"/>
              </a:ext>
            </a:extLst>
          </p:cNvPr>
          <p:cNvGrpSpPr/>
          <p:nvPr/>
        </p:nvGrpSpPr>
        <p:grpSpPr>
          <a:xfrm>
            <a:off x="5720136" y="5547684"/>
            <a:ext cx="6554056" cy="1202438"/>
            <a:chOff x="843304" y="1088700"/>
            <a:chExt cx="7919696" cy="37881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F67C43E-D5D5-461A-9652-3BEB078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D538DB-85DC-447A-AAC2-747F2166873F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31491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 sao cần phải giữ vệ sinh xung quanh nhà ở 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7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6338038-B874-4B65-A540-ABC9EE26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t="37087" r="31548" b="8865"/>
          <a:stretch/>
        </p:blipFill>
        <p:spPr bwMode="auto">
          <a:xfrm>
            <a:off x="381008" y="761368"/>
            <a:ext cx="5259506" cy="509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8CB22-FAD2-450D-BE4C-75B2E74A023D}"/>
              </a:ext>
            </a:extLst>
          </p:cNvPr>
          <p:cNvGrpSpPr/>
          <p:nvPr/>
        </p:nvGrpSpPr>
        <p:grpSpPr>
          <a:xfrm>
            <a:off x="5637944" y="616088"/>
            <a:ext cx="6554056" cy="1202438"/>
            <a:chOff x="843304" y="1088700"/>
            <a:chExt cx="7919696" cy="37881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B7B5F7-B3FC-4540-9FD9-1ACA63BD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9D390D-F26F-43C1-81A8-84FD3F86936A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 cửa không sạch sẽ: chổi, rác thải,… bừa bãi khắp nơi.</a:t>
              </a:r>
              <a:endPara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5637944" y="2065106"/>
            <a:ext cx="6554056" cy="1614529"/>
            <a:chOff x="843304" y="1088700"/>
            <a:chExt cx="7919696" cy="3788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5"/>
              <a:ext cx="6705600" cy="33043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 cối không được cắt tỉa: Cây trước nhà mọc lan ra cổng, cỏ cây mọc um tùm, không gọn gàng.</a:t>
              </a:r>
              <a:endPara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AD00FA9-F22B-4BC2-805A-BB96BE3D025D}"/>
              </a:ext>
            </a:extLst>
          </p:cNvPr>
          <p:cNvGrpSpPr/>
          <p:nvPr/>
        </p:nvGrpSpPr>
        <p:grpSpPr>
          <a:xfrm>
            <a:off x="5637944" y="3872996"/>
            <a:ext cx="6554056" cy="1202438"/>
            <a:chOff x="843304" y="1088700"/>
            <a:chExt cx="7919696" cy="37881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F67C43E-D5D5-461A-9652-3BEB078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D538DB-85DC-447A-AAC2-747F2166873F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 giếng nước rất bẩn: gàu múc nước,… vứt vương vãi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8D9D3E-AC76-4AE0-9458-69EC9F92B9C8}"/>
              </a:ext>
            </a:extLst>
          </p:cNvPr>
          <p:cNvGrpSpPr/>
          <p:nvPr/>
        </p:nvGrpSpPr>
        <p:grpSpPr>
          <a:xfrm>
            <a:off x="5637944" y="5249733"/>
            <a:ext cx="6554056" cy="1202438"/>
            <a:chOff x="843304" y="1088700"/>
            <a:chExt cx="7919696" cy="37881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B774C6-85F8-49F9-9050-A0E313C7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D870D1-89D0-42F1-9B0E-59177F255F74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 chuồng gia súc còn rất nhiều rác, có một đống rác lớn ở chuồng.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7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2637889" y="1777429"/>
            <a:ext cx="7482155" cy="4489807"/>
            <a:chOff x="843304" y="1088699"/>
            <a:chExt cx="7919696" cy="528881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304" y="1088699"/>
              <a:ext cx="7919696" cy="52888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5"/>
              <a:ext cx="6705600" cy="48320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Dọn dẹp lại nhà cửa.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Cắt tỉa cây gọn gàng.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chuồng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vực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giếng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dẹp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vực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Sơn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3E3DA1-93A5-4CAE-A968-23444255F699}"/>
              </a:ext>
            </a:extLst>
          </p:cNvPr>
          <p:cNvGrpSpPr/>
          <p:nvPr/>
        </p:nvGrpSpPr>
        <p:grpSpPr>
          <a:xfrm>
            <a:off x="657546" y="404470"/>
            <a:ext cx="11188557" cy="1163743"/>
            <a:chOff x="1181100" y="4876799"/>
            <a:chExt cx="5548316" cy="163740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F786BC61-0F16-4652-94A1-8A2CB2B713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CF79CCBC-6C49-4371-9888-66705E8FED60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sống ở ngôi nhà trong hình trên, em và các thành viên trong gia đình sẽ: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6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2699534" y="1952090"/>
            <a:ext cx="7482155" cy="4489807"/>
            <a:chOff x="843304" y="1088699"/>
            <a:chExt cx="7919696" cy="528881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304" y="1088699"/>
              <a:ext cx="7919696" cy="52888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133588" y="1575169"/>
              <a:ext cx="6705600" cy="38633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Xung quanh nhà ở sạch sẽ giúp phòng trách bệnh tật.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Giúp tinh thần thoải mái.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Đảm bảo vệ sinh môi trường.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Đảm bảo sức khỏe.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3E3DA1-93A5-4CAE-A968-23444255F699}"/>
              </a:ext>
            </a:extLst>
          </p:cNvPr>
          <p:cNvGrpSpPr/>
          <p:nvPr/>
        </p:nvGrpSpPr>
        <p:grpSpPr>
          <a:xfrm>
            <a:off x="657546" y="404470"/>
            <a:ext cx="11188557" cy="1163743"/>
            <a:chOff x="1181100" y="4876799"/>
            <a:chExt cx="5548316" cy="163740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F786BC61-0F16-4652-94A1-8A2CB2B713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CF79CCBC-6C49-4371-9888-66705E8FED60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" marR="2857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phải giữ vệ sinh xung quanh nhà ở vì: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8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533CCD-428D-4D3D-88C5-E1C4BD887465}"/>
              </a:ext>
            </a:extLst>
          </p:cNvPr>
          <p:cNvGrpSpPr/>
          <p:nvPr/>
        </p:nvGrpSpPr>
        <p:grpSpPr>
          <a:xfrm>
            <a:off x="5410643" y="1184464"/>
            <a:ext cx="1370714" cy="1370714"/>
            <a:chOff x="5410643" y="1184464"/>
            <a:chExt cx="1370714" cy="1370714"/>
          </a:xfrm>
        </p:grpSpPr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30D5F983-8602-40F0-B866-DCB60F025DEA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61617D0-35FC-469F-82F3-B8E84BB5B649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4B8516-5CD1-4B8F-A15E-62D55738A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78" y="251544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893C1C-1A6A-4093-A77B-1D658E0ED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12" y="2549660"/>
            <a:ext cx="4824972" cy="48249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DA980A5-0708-471D-98A4-4268973C0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734657" y="169562"/>
            <a:ext cx="7374667" cy="4168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E72A71-3A9C-481F-A503-208B2D8A1E1C}"/>
              </a:ext>
            </a:extLst>
          </p:cNvPr>
          <p:cNvSpPr txBox="1"/>
          <p:nvPr/>
        </p:nvSpPr>
        <p:spPr>
          <a:xfrm>
            <a:off x="2256183" y="1510748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một số việc em đã làm để giữ vệ sinh xung quanh nhà ở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grpSp>
        <p:nvGrpSpPr>
          <p:cNvPr id="14" name="Google Shape;3528;p76">
            <a:extLst>
              <a:ext uri="{FF2B5EF4-FFF2-40B4-BE49-F238E27FC236}">
                <a16:creationId xmlns:a16="http://schemas.microsoft.com/office/drawing/2014/main" id="{30DB6751-73B9-40BD-AA11-158CDD87D3FA}"/>
              </a:ext>
            </a:extLst>
          </p:cNvPr>
          <p:cNvGrpSpPr/>
          <p:nvPr/>
        </p:nvGrpSpPr>
        <p:grpSpPr>
          <a:xfrm>
            <a:off x="5883966" y="675861"/>
            <a:ext cx="5416826" cy="6081498"/>
            <a:chOff x="4749425" y="1171575"/>
            <a:chExt cx="3450000" cy="4343343"/>
          </a:xfrm>
        </p:grpSpPr>
        <p:sp>
          <p:nvSpPr>
            <p:cNvPr id="15" name="Google Shape;3529;p76">
              <a:extLst>
                <a:ext uri="{FF2B5EF4-FFF2-40B4-BE49-F238E27FC236}">
                  <a16:creationId xmlns:a16="http://schemas.microsoft.com/office/drawing/2014/main" id="{0715A640-69BA-4FCA-B801-B269C9DC017B}"/>
                </a:ext>
              </a:extLst>
            </p:cNvPr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30;p76">
              <a:extLst>
                <a:ext uri="{FF2B5EF4-FFF2-40B4-BE49-F238E27FC236}">
                  <a16:creationId xmlns:a16="http://schemas.microsoft.com/office/drawing/2014/main" id="{69F6EE03-BF82-410E-A41B-406D1D225B9A}"/>
                </a:ext>
              </a:extLst>
            </p:cNvPr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31;p76">
              <a:extLst>
                <a:ext uri="{FF2B5EF4-FFF2-40B4-BE49-F238E27FC236}">
                  <a16:creationId xmlns:a16="http://schemas.microsoft.com/office/drawing/2014/main" id="{D87CDD62-2D90-4514-8BE2-DB0F974D64B9}"/>
                </a:ext>
              </a:extLst>
            </p:cNvPr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B9215EC-B5D4-4867-9397-CDD357CDF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813" y="1263571"/>
            <a:ext cx="4644595" cy="34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61286-AC6B-4512-B280-53463155514B}"/>
              </a:ext>
            </a:extLst>
          </p:cNvPr>
          <p:cNvPicPr/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6188171" y="633730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3C0800-BA6B-4968-8D5C-FBE9904E4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992" y="1056094"/>
            <a:ext cx="370668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AE931-1745-46BE-8D6C-BB44292E1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808" y="2341550"/>
            <a:ext cx="6175783" cy="17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EAD44-5164-4B08-8826-081830631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042" y="3913961"/>
            <a:ext cx="251786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533CCD-428D-4D3D-88C5-E1C4BD887465}"/>
              </a:ext>
            </a:extLst>
          </p:cNvPr>
          <p:cNvGrpSpPr/>
          <p:nvPr/>
        </p:nvGrpSpPr>
        <p:grpSpPr>
          <a:xfrm>
            <a:off x="5410643" y="1184464"/>
            <a:ext cx="1370714" cy="1370714"/>
            <a:chOff x="5410643" y="1184464"/>
            <a:chExt cx="1370714" cy="1370714"/>
          </a:xfrm>
        </p:grpSpPr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30D5F983-8602-40F0-B866-DCB60F025DEA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61617D0-35FC-469F-82F3-B8E84BB5B649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A099473-BF76-4CAC-B29B-329F847C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589" y="2627306"/>
            <a:ext cx="5230821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2181226" y="2434728"/>
            <a:ext cx="7534274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Tìm hiểu một số việc làm giữ vệ sinh xung quanh nhà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3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0D4EFF0-361F-40BF-9871-79EF126F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50516348-F783-45C2-819F-F262DD93A033}"/>
              </a:ext>
            </a:extLst>
          </p:cNvPr>
          <p:cNvSpPr/>
          <p:nvPr/>
        </p:nvSpPr>
        <p:spPr>
          <a:xfrm>
            <a:off x="1470657" y="281643"/>
            <a:ext cx="1008316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838ED-FB95-47A3-A6FA-EF5396AF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66850"/>
            <a:ext cx="7505700" cy="508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857E4-B55D-41BC-B8F1-EA9F99785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637" y="1504949"/>
            <a:ext cx="3625703" cy="49815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3226938-07AF-4FF2-8370-D48834373E02}"/>
              </a:ext>
            </a:extLst>
          </p:cNvPr>
          <p:cNvGrpSpPr/>
          <p:nvPr/>
        </p:nvGrpSpPr>
        <p:grpSpPr>
          <a:xfrm>
            <a:off x="91607" y="5635539"/>
            <a:ext cx="3899368" cy="1034983"/>
            <a:chOff x="6712493" y="457200"/>
            <a:chExt cx="3103286" cy="103498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C984F99-26AC-415F-A4CC-8E4DB3787DDC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F30D31-6A95-4C84-A90A-FC4C1052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630392" cy="7338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3084279-BC70-4EE1-925F-CEB83479543F}"/>
                </a:ext>
              </a:extLst>
            </p:cNvPr>
            <p:cNvSpPr txBox="1"/>
            <p:nvPr/>
          </p:nvSpPr>
          <p:spPr>
            <a:xfrm>
              <a:off x="6918397" y="829967"/>
              <a:ext cx="266997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</a:t>
              </a:r>
              <a:r>
                <a:rPr lang="en-US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endPara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B3B8F9-AD1A-49A6-8CEC-E3BAF62F38F5}"/>
              </a:ext>
            </a:extLst>
          </p:cNvPr>
          <p:cNvGrpSpPr/>
          <p:nvPr/>
        </p:nvGrpSpPr>
        <p:grpSpPr>
          <a:xfrm>
            <a:off x="4054007" y="5654589"/>
            <a:ext cx="3899368" cy="1034983"/>
            <a:chOff x="6712493" y="457200"/>
            <a:chExt cx="3103286" cy="1034983"/>
          </a:xfrm>
        </p:grpSpPr>
        <p:sp>
          <p:nvSpPr>
            <p:cNvPr id="45" name="Flowchart: Alternate Process 44">
              <a:extLst>
                <a:ext uri="{FF2B5EF4-FFF2-40B4-BE49-F238E27FC236}">
                  <a16:creationId xmlns:a16="http://schemas.microsoft.com/office/drawing/2014/main" id="{207BAF5F-2BD9-4CBB-91CC-B22154D2B2F6}"/>
                </a:ext>
              </a:extLst>
            </p:cNvPr>
            <p:cNvSpPr/>
            <p:nvPr/>
          </p:nvSpPr>
          <p:spPr>
            <a:xfrm>
              <a:off x="6863623" y="603336"/>
              <a:ext cx="2952156" cy="888847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4A37599-E1B4-4DD5-BA1B-7070014F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534641" cy="62238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B4BEB2-A773-42CE-85EC-A39DA722BDDB}"/>
                </a:ext>
              </a:extLst>
            </p:cNvPr>
            <p:cNvSpPr txBox="1"/>
            <p:nvPr/>
          </p:nvSpPr>
          <p:spPr>
            <a:xfrm>
              <a:off x="6994201" y="620417"/>
              <a:ext cx="26699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Cắt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tỉa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cành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phát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quang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bụi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rậm</a:t>
              </a:r>
              <a:endParaRPr lang="en-US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5793BC-D569-4B84-92E4-A6D2EC6956F7}"/>
              </a:ext>
            </a:extLst>
          </p:cNvPr>
          <p:cNvGrpSpPr/>
          <p:nvPr/>
        </p:nvGrpSpPr>
        <p:grpSpPr>
          <a:xfrm>
            <a:off x="7886268" y="5695686"/>
            <a:ext cx="3899368" cy="1034983"/>
            <a:chOff x="6712493" y="457200"/>
            <a:chExt cx="3103286" cy="1034983"/>
          </a:xfrm>
        </p:grpSpPr>
        <p:sp>
          <p:nvSpPr>
            <p:cNvPr id="50" name="Flowchart: Alternate Process 49">
              <a:extLst>
                <a:ext uri="{FF2B5EF4-FFF2-40B4-BE49-F238E27FC236}">
                  <a16:creationId xmlns:a16="http://schemas.microsoft.com/office/drawing/2014/main" id="{52C34154-EC3F-4208-82B7-ADBFD9A47542}"/>
                </a:ext>
              </a:extLst>
            </p:cNvPr>
            <p:cNvSpPr/>
            <p:nvPr/>
          </p:nvSpPr>
          <p:spPr>
            <a:xfrm>
              <a:off x="6863623" y="603336"/>
              <a:ext cx="2952156" cy="888847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CC2F6AD-EDEB-4A64-9A3C-3F445577C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534641" cy="62238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6F015B-5108-4D76-B0CE-B9C2815CEC78}"/>
                </a:ext>
              </a:extLst>
            </p:cNvPr>
            <p:cNvSpPr txBox="1"/>
            <p:nvPr/>
          </p:nvSpPr>
          <p:spPr>
            <a:xfrm>
              <a:off x="6994201" y="620417"/>
              <a:ext cx="26699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Bóc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tờ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quảng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cáo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bờ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tường</a:t>
              </a:r>
              <a:endParaRPr lang="en-US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170FB-CE98-49D2-B608-DC61CC20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1182052"/>
            <a:ext cx="3448050" cy="4486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92573-68B8-4B37-91F3-87602E45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110" y="1242059"/>
            <a:ext cx="8228844" cy="3761106"/>
          </a:xfrm>
          <a:prstGeom prst="rect">
            <a:avLst/>
          </a:prstGeom>
        </p:spPr>
      </p:pic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A0176066-EE05-459E-BD59-925A58CB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44FF2F00-DE77-496D-8631-A821DC4B1186}"/>
              </a:ext>
            </a:extLst>
          </p:cNvPr>
          <p:cNvSpPr/>
          <p:nvPr/>
        </p:nvSpPr>
        <p:spPr>
          <a:xfrm>
            <a:off x="1499232" y="101737"/>
            <a:ext cx="1008316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F7387F-5564-44D5-9AA3-53F9BF53EB35}"/>
              </a:ext>
            </a:extLst>
          </p:cNvPr>
          <p:cNvGrpSpPr/>
          <p:nvPr/>
        </p:nvGrpSpPr>
        <p:grpSpPr>
          <a:xfrm>
            <a:off x="0" y="5635539"/>
            <a:ext cx="3899368" cy="1034983"/>
            <a:chOff x="6712493" y="457200"/>
            <a:chExt cx="3103286" cy="1034983"/>
          </a:xfrm>
        </p:grpSpPr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194478A5-0458-4303-945D-CD91713F3643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8E0533-30D9-45D7-9708-20C3083A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630392" cy="73385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C15D83-D2D6-45D2-822B-C1DD119408D9}"/>
                </a:ext>
              </a:extLst>
            </p:cNvPr>
            <p:cNvSpPr txBox="1"/>
            <p:nvPr/>
          </p:nvSpPr>
          <p:spPr>
            <a:xfrm>
              <a:off x="7090443" y="876095"/>
              <a:ext cx="2669970" cy="5393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Cọ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chuồng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endPara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7A307A-5254-4509-AA9A-9B68A93F176A}"/>
              </a:ext>
            </a:extLst>
          </p:cNvPr>
          <p:cNvGrpSpPr/>
          <p:nvPr/>
        </p:nvGrpSpPr>
        <p:grpSpPr>
          <a:xfrm>
            <a:off x="4602820" y="4977993"/>
            <a:ext cx="6626834" cy="1034983"/>
            <a:chOff x="6801291" y="457200"/>
            <a:chExt cx="3014488" cy="1034983"/>
          </a:xfrm>
        </p:grpSpPr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id="{C47F7AE9-917C-4AE7-9CAF-35AC8673A469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A353DC-5260-4359-A0A0-46F00EE4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291" y="457200"/>
              <a:ext cx="383235" cy="549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1A20CF-8FFC-4C60-A974-4EE803F81C2A}"/>
                </a:ext>
              </a:extLst>
            </p:cNvPr>
            <p:cNvSpPr txBox="1"/>
            <p:nvPr/>
          </p:nvSpPr>
          <p:spPr>
            <a:xfrm>
              <a:off x="7049223" y="809419"/>
              <a:ext cx="2669970" cy="551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endPara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3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14">
            <a:extLst>
              <a:ext uri="{FF2B5EF4-FFF2-40B4-BE49-F238E27FC236}">
                <a16:creationId xmlns:a16="http://schemas.microsoft.com/office/drawing/2014/main" id="{9BD19195-EBBB-4A79-B365-FE211D472A9E}"/>
              </a:ext>
            </a:extLst>
          </p:cNvPr>
          <p:cNvGrpSpPr/>
          <p:nvPr/>
        </p:nvGrpSpPr>
        <p:grpSpPr>
          <a:xfrm>
            <a:off x="2101034" y="1982112"/>
            <a:ext cx="8338366" cy="2666086"/>
            <a:chOff x="1710430" y="1284911"/>
            <a:chExt cx="8020062" cy="2564311"/>
          </a:xfrm>
        </p:grpSpPr>
        <p:sp>
          <p:nvSpPr>
            <p:cNvPr id="42" name="矩形 22">
              <a:extLst>
                <a:ext uri="{FF2B5EF4-FFF2-40B4-BE49-F238E27FC236}">
                  <a16:creationId xmlns:a16="http://schemas.microsoft.com/office/drawing/2014/main" id="{F2119985-3C92-49D4-A407-5F26D831EA23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23">
              <a:extLst>
                <a:ext uri="{FF2B5EF4-FFF2-40B4-BE49-F238E27FC236}">
                  <a16:creationId xmlns:a16="http://schemas.microsoft.com/office/drawing/2014/main" id="{F6B70FEA-6517-4C6F-8AB0-E04DB07B06B0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4" name="组合 15">
            <a:extLst>
              <a:ext uri="{FF2B5EF4-FFF2-40B4-BE49-F238E27FC236}">
                <a16:creationId xmlns:a16="http://schemas.microsoft.com/office/drawing/2014/main" id="{0CC2FBFE-E24C-4BE1-B70D-0FFB60478C41}"/>
              </a:ext>
            </a:extLst>
          </p:cNvPr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45" name="组合 16">
              <a:extLst>
                <a:ext uri="{FF2B5EF4-FFF2-40B4-BE49-F238E27FC236}">
                  <a16:creationId xmlns:a16="http://schemas.microsoft.com/office/drawing/2014/main" id="{5FD36759-B892-45BC-9B16-1583CFF1364F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3B5B5DEC-88D0-4D1B-8D5E-11EC83A69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F7D06E3E-B11E-48C3-BA91-ECAEF2E1B0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37C0C766-1E17-4A5E-9BC0-F2B4B6903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0625F9BE-9E5F-4697-938D-FC863E61FA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1A8318D-DA86-4E9A-A0C6-2CDEFAD9062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DB9D2DA-D92D-4A50-AD3E-8704D2295DE3}"/>
              </a:ext>
            </a:extLst>
          </p:cNvPr>
          <p:cNvSpPr txBox="1"/>
          <p:nvPr/>
        </p:nvSpPr>
        <p:spPr>
          <a:xfrm>
            <a:off x="2501982" y="2226484"/>
            <a:ext cx="7710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方正大标宋简体" pitchFamily="2" charset="-122"/>
              </a:rPr>
              <a:t>Những việc làm đó có tác dụng làm sạch môi trường xung quanh, giữ vệ sinh môi trường luôn xanh sạch đẹp.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ea typeface="方正大标宋简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2181226" y="2434728"/>
            <a:ext cx="7534274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cần thiết của việc giữ vệ sinh xung quanh nhà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5" y="1129501"/>
            <a:ext cx="5250186" cy="52501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76ED1B-6B34-4399-9864-106C75DFA5AA}"/>
              </a:ext>
            </a:extLst>
          </p:cNvPr>
          <p:cNvGrpSpPr/>
          <p:nvPr/>
        </p:nvGrpSpPr>
        <p:grpSpPr>
          <a:xfrm>
            <a:off x="1017142" y="577475"/>
            <a:ext cx="6606671" cy="2078916"/>
            <a:chOff x="2500625" y="1170898"/>
            <a:chExt cx="6303810" cy="2078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4BBDFC-D84C-4044-8E00-FCC91A1D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769EDB-0FE2-4B9B-B089-9C72C1EAE137}"/>
                </a:ext>
              </a:extLst>
            </p:cNvPr>
            <p:cNvSpPr txBox="1"/>
            <p:nvPr/>
          </p:nvSpPr>
          <p:spPr>
            <a:xfrm>
              <a:off x="2886132" y="1324444"/>
              <a:ext cx="506516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và các thành viên trong gia đình đã làm gì để giữ vệ sinh xung quanh nhà ở?</a:t>
              </a:r>
              <a:endPara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DE73BDB-E398-4CE8-86E1-CD70065B6916}"/>
              </a:ext>
            </a:extLst>
          </p:cNvPr>
          <p:cNvSpPr txBox="1"/>
          <p:nvPr/>
        </p:nvSpPr>
        <p:spPr>
          <a:xfrm>
            <a:off x="719192" y="3380199"/>
            <a:ext cx="586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uét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cỏ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vườn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chum,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vại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;…. </a:t>
            </a:r>
          </a:p>
        </p:txBody>
      </p:sp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477</Words>
  <Application>Microsoft Office PowerPoint</Application>
  <PresentationFormat>Widescreen</PresentationFormat>
  <Paragraphs>48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맑은 고딕</vt:lpstr>
      <vt:lpstr>#9Slide02 Noi dung dai</vt:lpstr>
      <vt:lpstr>.黑体-韩语</vt:lpstr>
      <vt:lpstr>Arial</vt:lpstr>
      <vt:lpstr>Calibri</vt:lpstr>
      <vt:lpstr>Georgia</vt:lpstr>
      <vt:lpstr>HY견고딕</vt:lpstr>
      <vt:lpstr>Times New Roman</vt:lpstr>
      <vt:lpstr>华康方圆体W7</vt:lpstr>
      <vt:lpstr>方正大标宋简体</vt:lpstr>
      <vt:lpstr>Office 主题​​</vt:lpstr>
      <vt:lpstr>디자인 사용자 지정</vt:lpstr>
      <vt:lpstr>2_Office 主题​​</vt:lpstr>
      <vt:lpstr>1_Simple Light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28</cp:revision>
  <dcterms:created xsi:type="dcterms:W3CDTF">2022-09-02T10:43:56Z</dcterms:created>
  <dcterms:modified xsi:type="dcterms:W3CDTF">2022-09-26T02:34:54Z</dcterms:modified>
</cp:coreProperties>
</file>