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sldIdLst>
    <p:sldId id="294" r:id="rId2"/>
    <p:sldId id="256" r:id="rId3"/>
    <p:sldId id="257" r:id="rId4"/>
    <p:sldId id="266" r:id="rId5"/>
    <p:sldId id="261" r:id="rId6"/>
    <p:sldId id="267" r:id="rId7"/>
    <p:sldId id="260" r:id="rId8"/>
    <p:sldId id="295" r:id="rId9"/>
    <p:sldId id="269" r:id="rId10"/>
    <p:sldId id="268" r:id="rId11"/>
    <p:sldId id="264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CCFF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61" autoAdjust="0"/>
    <p:restoredTop sz="94660"/>
  </p:normalViewPr>
  <p:slideViewPr>
    <p:cSldViewPr snapToGrid="0">
      <p:cViewPr varScale="1">
        <p:scale>
          <a:sx n="59" d="100"/>
          <a:sy n="59" d="100"/>
        </p:scale>
        <p:origin x="81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BF47EB3-531B-ABB1-8C8E-1AF79B8A4346}"/>
              </a:ext>
            </a:extLst>
          </p:cNvPr>
          <p:cNvGrpSpPr/>
          <p:nvPr userDrawn="1"/>
        </p:nvGrpSpPr>
        <p:grpSpPr>
          <a:xfrm>
            <a:off x="-51881" y="-40506"/>
            <a:ext cx="12295762" cy="2713375"/>
            <a:chOff x="-51881" y="-1175910"/>
            <a:chExt cx="12295762" cy="27133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3B2C702-E647-60F3-5B78-540B1397AE91}"/>
                </a:ext>
              </a:extLst>
            </p:cNvPr>
            <p:cNvSpPr/>
            <p:nvPr userDrawn="1"/>
          </p:nvSpPr>
          <p:spPr>
            <a:xfrm>
              <a:off x="-51881" y="-549104"/>
              <a:ext cx="12295762" cy="208656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1D5C1D5-D96F-C2EC-5C1D-68F94175CD82}"/>
                </a:ext>
              </a:extLst>
            </p:cNvPr>
            <p:cNvSpPr/>
            <p:nvPr userDrawn="1"/>
          </p:nvSpPr>
          <p:spPr>
            <a:xfrm>
              <a:off x="-51881" y="-862507"/>
              <a:ext cx="12295762" cy="2086569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EC6DD56-68D9-7E22-8EFB-50F1379C5B79}"/>
                </a:ext>
              </a:extLst>
            </p:cNvPr>
            <p:cNvSpPr/>
            <p:nvPr userDrawn="1"/>
          </p:nvSpPr>
          <p:spPr>
            <a:xfrm>
              <a:off x="-51881" y="-1175910"/>
              <a:ext cx="12295762" cy="208656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757997BB-E157-E8F1-D8B4-D62DB93A55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800" y="0"/>
            <a:ext cx="1391200" cy="17618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657D12-366B-103A-5DDF-B7769EA656A2}"/>
              </a:ext>
            </a:extLst>
          </p:cNvPr>
          <p:cNvSpPr txBox="1"/>
          <p:nvPr userDrawn="1"/>
        </p:nvSpPr>
        <p:spPr>
          <a:xfrm>
            <a:off x="3373097" y="827784"/>
            <a:ext cx="8260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n w="25400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Tiếng</a:t>
            </a:r>
            <a:r>
              <a:rPr lang="en-US" sz="8000" dirty="0">
                <a:ln w="25400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 </a:t>
            </a:r>
            <a:r>
              <a:rPr lang="en-US" sz="8000" dirty="0" err="1">
                <a:ln w="25400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Việt</a:t>
            </a:r>
            <a:r>
              <a:rPr lang="en-US" sz="8000" dirty="0">
                <a:ln w="25400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 3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129A0D9-9B03-FEDF-B9D4-456049113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39046" t="29565"/>
          <a:stretch/>
        </p:blipFill>
        <p:spPr>
          <a:xfrm>
            <a:off x="-51881" y="-40506"/>
            <a:ext cx="4035682" cy="46762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9CC354-3643-0A24-17D0-158968A6F79B}"/>
              </a:ext>
            </a:extLst>
          </p:cNvPr>
          <p:cNvSpPr txBox="1"/>
          <p:nvPr userDrawn="1"/>
        </p:nvSpPr>
        <p:spPr>
          <a:xfrm>
            <a:off x="3373097" y="805184"/>
            <a:ext cx="8260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Tiếng</a:t>
            </a:r>
            <a:r>
              <a:rPr lang="en-US" sz="8000" dirty="0">
                <a:solidFill>
                  <a:schemeClr val="accent4">
                    <a:lumMod val="20000"/>
                    <a:lumOff val="80000"/>
                  </a:schemeClr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 </a:t>
            </a:r>
            <a:r>
              <a:rPr lang="en-US" sz="8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Việt</a:t>
            </a:r>
            <a:r>
              <a:rPr lang="en-US" sz="8000" dirty="0">
                <a:solidFill>
                  <a:schemeClr val="accent4">
                    <a:lumMod val="20000"/>
                    <a:lumOff val="80000"/>
                  </a:schemeClr>
                </a:solidFill>
                <a:latin typeface="HP-087" panose="020B0803050302020204" pitchFamily="34" charset="0"/>
                <a:cs typeface="#9Slide03 Arima Madurai ExtraBo" panose="00000900000000000000" pitchFamily="2" charset="0"/>
              </a:rPr>
              <a:t> 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32900D-9049-DADC-66A0-CBC4864F02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83449" y="0"/>
            <a:ext cx="4639376" cy="85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099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F3A5DF-6F2D-0E10-F31F-2BF72592E5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t="58030"/>
          <a:stretch/>
        </p:blipFill>
        <p:spPr>
          <a:xfrm flipH="1" flipV="1">
            <a:off x="0" y="6097939"/>
            <a:ext cx="12192000" cy="7600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715F48-DC4A-170B-917E-1B389B5407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4858" b="1525"/>
          <a:stretch/>
        </p:blipFill>
        <p:spPr>
          <a:xfrm>
            <a:off x="0" y="0"/>
            <a:ext cx="3659552" cy="49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12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F3A5DF-6F2D-0E10-F31F-2BF72592E5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t="58030"/>
          <a:stretch/>
        </p:blipFill>
        <p:spPr>
          <a:xfrm flipH="1" flipV="1">
            <a:off x="0" y="6097939"/>
            <a:ext cx="12192000" cy="7600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715F48-DC4A-170B-917E-1B389B5407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4858" b="1525"/>
          <a:stretch/>
        </p:blipFill>
        <p:spPr>
          <a:xfrm>
            <a:off x="0" y="0"/>
            <a:ext cx="3659552" cy="498764"/>
          </a:xfrm>
          <a:prstGeom prst="rect">
            <a:avLst/>
          </a:prstGeom>
        </p:spPr>
      </p:pic>
      <p:pic>
        <p:nvPicPr>
          <p:cNvPr id="5" name="Hình ảnh 4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365D5745-7E02-3905-1DAB-603EB28CCA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8" y="411474"/>
            <a:ext cx="12070104" cy="603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08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4">
            <a:extLst>
              <a:ext uri="{FF2B5EF4-FFF2-40B4-BE49-F238E27FC236}">
                <a16:creationId xmlns:a16="http://schemas.microsoft.com/office/drawing/2014/main" id="{FAEB351D-B959-4897-B1F4-6600B9184EF1}"/>
              </a:ext>
            </a:extLst>
          </p:cNvPr>
          <p:cNvSpPr/>
          <p:nvPr userDrawn="1"/>
        </p:nvSpPr>
        <p:spPr>
          <a:xfrm>
            <a:off x="0" y="5953125"/>
            <a:ext cx="12192000" cy="904875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任意多边形 5">
            <a:extLst>
              <a:ext uri="{FF2B5EF4-FFF2-40B4-BE49-F238E27FC236}">
                <a16:creationId xmlns:a16="http://schemas.microsoft.com/office/drawing/2014/main" id="{8F3A2888-0977-43DD-9A71-AC932E61F402}"/>
              </a:ext>
            </a:extLst>
          </p:cNvPr>
          <p:cNvSpPr/>
          <p:nvPr userDrawn="1"/>
        </p:nvSpPr>
        <p:spPr>
          <a:xfrm>
            <a:off x="0" y="6191251"/>
            <a:ext cx="12192000" cy="666750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36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7CD407F-3C52-8FCE-7966-3AF85B651D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7" y="0"/>
            <a:ext cx="10936225" cy="6858000"/>
          </a:xfrm>
          <a:prstGeom prst="rect">
            <a:avLst/>
          </a:prstGeom>
        </p:spPr>
      </p:pic>
      <p:sp>
        <p:nvSpPr>
          <p:cNvPr id="2" name="任意多边形 4">
            <a:extLst>
              <a:ext uri="{FF2B5EF4-FFF2-40B4-BE49-F238E27FC236}">
                <a16:creationId xmlns:a16="http://schemas.microsoft.com/office/drawing/2014/main" id="{7B04F925-C1E5-35BA-70BC-0178E7D9C75E}"/>
              </a:ext>
            </a:extLst>
          </p:cNvPr>
          <p:cNvSpPr/>
          <p:nvPr userDrawn="1"/>
        </p:nvSpPr>
        <p:spPr>
          <a:xfrm>
            <a:off x="0" y="5953125"/>
            <a:ext cx="12192000" cy="904875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任意多边形 5">
            <a:extLst>
              <a:ext uri="{FF2B5EF4-FFF2-40B4-BE49-F238E27FC236}">
                <a16:creationId xmlns:a16="http://schemas.microsoft.com/office/drawing/2014/main" id="{181ACF88-E471-25EC-B95E-D568948CEDD1}"/>
              </a:ext>
            </a:extLst>
          </p:cNvPr>
          <p:cNvSpPr/>
          <p:nvPr userDrawn="1"/>
        </p:nvSpPr>
        <p:spPr>
          <a:xfrm>
            <a:off x="0" y="6191251"/>
            <a:ext cx="12192000" cy="666750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778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63CFB0B0-04AC-645B-A78C-183C4B379E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258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C3E9CB06-D635-27D3-FC9B-D198E843A6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053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5557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0902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8" r:id="rId3"/>
    <p:sldLayoutId id="2147483655" r:id="rId4"/>
    <p:sldLayoutId id="2147483656" r:id="rId5"/>
    <p:sldLayoutId id="2147483657" r:id="rId6"/>
    <p:sldLayoutId id="2147483659" r:id="rId7"/>
    <p:sldLayoutId id="214748366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9" y="8691"/>
            <a:ext cx="12161103" cy="6840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9384" y="732868"/>
            <a:ext cx="8208745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6368" y="1397929"/>
            <a:ext cx="3876352" cy="5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47497" y="3600017"/>
            <a:ext cx="760069" cy="284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89138" y="5035703"/>
            <a:ext cx="760069" cy="2128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357" y="3581016"/>
            <a:ext cx="4484407" cy="123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106696" y="3241730"/>
            <a:ext cx="7695698" cy="291676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5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5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5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09" y="532293"/>
            <a:ext cx="1306896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2417188" y="4948611"/>
            <a:ext cx="7357636" cy="1105005"/>
          </a:xfrm>
          <a:prstGeom prst="rect">
            <a:avLst/>
          </a:prstGeom>
          <a:noFill/>
        </p:spPr>
        <p:txBody>
          <a:bodyPr wrap="none" lIns="91208" tIns="45604" rIns="91208" bIns="45604">
            <a:spAutoFit/>
          </a:bodyPr>
          <a:lstStyle/>
          <a:p>
            <a:pPr algn="ctr">
              <a:defRPr/>
            </a:pPr>
            <a:r>
              <a:rPr lang="en-US" sz="658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TIẾNG VIỆT</a:t>
            </a:r>
            <a:endParaRPr lang="vi-VN" sz="658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5">
            <a:extLst>
              <a:ext uri="{FF2B5EF4-FFF2-40B4-BE49-F238E27FC236}">
                <a16:creationId xmlns:a16="http://schemas.microsoft.com/office/drawing/2014/main" id="{663ABCC2-6370-F28E-D809-86E26C268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2400" y="0"/>
            <a:ext cx="9677400" cy="632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GB" sz="3000" b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2. </a:t>
            </a:r>
            <a:r>
              <a:rPr lang="en-US" sz="3000" b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 nhóm thể hiện lại câu chuyện trước lớp.</a:t>
            </a:r>
            <a:endParaRPr lang="en-GB" sz="3000" b="1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D69A0E42-AE58-C59D-DFA8-A488E5F9DB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900" y="3523398"/>
            <a:ext cx="3830637" cy="3063139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9D7379D9-D6C5-1C33-D64A-3F8D7A6F7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64" y="1449065"/>
            <a:ext cx="6700536" cy="4467023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8A49817-13CA-4312-8B45-409DA628287F}"/>
              </a:ext>
            </a:extLst>
          </p:cNvPr>
          <p:cNvSpPr txBox="1"/>
          <p:nvPr/>
        </p:nvSpPr>
        <p:spPr>
          <a:xfrm>
            <a:off x="3505200" y="2717800"/>
            <a:ext cx="434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ln>
                  <a:solidFill>
                    <a:sysClr val="windowText" lastClr="000000"/>
                  </a:solidFill>
                </a:ln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>
                <a:ln>
                  <a:solidFill>
                    <a:sysClr val="windowText" lastClr="0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5400">
                <a:ln>
                  <a:solidFill>
                    <a:sysClr val="windowText" lastClr="0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5400">
                <a:ln>
                  <a:solidFill>
                    <a:sysClr val="windowText" lastClr="0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</a:p>
        </p:txBody>
      </p:sp>
    </p:spTree>
    <p:extLst>
      <p:ext uri="{BB962C8B-B14F-4D97-AF65-F5344CB8AC3E}">
        <p14:creationId xmlns:p14="http://schemas.microsoft.com/office/powerpoint/2010/main" val="148904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65DFEBD-88BD-AB9A-5670-5243C9A429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263" y="2320625"/>
            <a:ext cx="6248461" cy="221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334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chong chóng, đồ họa véc-tơ, vật thể ngoài trời&#10;&#10;Mô tả được tạo tự động">
            <a:extLst>
              <a:ext uri="{FF2B5EF4-FFF2-40B4-BE49-F238E27FC236}">
                <a16:creationId xmlns:a16="http://schemas.microsoft.com/office/drawing/2014/main" id="{6295ED7A-38E1-9AE0-F1D3-91E333ED5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4" y="0"/>
            <a:ext cx="12141411" cy="6858000"/>
          </a:xfrm>
          <a:prstGeom prst="rect">
            <a:avLst/>
          </a:prstGeom>
        </p:spPr>
      </p:pic>
      <p:pic>
        <p:nvPicPr>
          <p:cNvPr id="3" name="Hình ảnh 2" descr="Ảnh có chứa văn bản, vật chứa, lon&#10;&#10;Mô tả được tạo tự động">
            <a:extLst>
              <a:ext uri="{FF2B5EF4-FFF2-40B4-BE49-F238E27FC236}">
                <a16:creationId xmlns:a16="http://schemas.microsoft.com/office/drawing/2014/main" id="{FCEBDDE8-8F09-E3DA-4642-D92EA73EC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414" y="3153325"/>
            <a:ext cx="5668166" cy="249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689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811C1A2-C518-48C1-BA19-E9631310418F}"/>
              </a:ext>
            </a:extLst>
          </p:cNvPr>
          <p:cNvSpPr txBox="1"/>
          <p:nvPr/>
        </p:nvSpPr>
        <p:spPr>
          <a:xfrm>
            <a:off x="3386199" y="2774417"/>
            <a:ext cx="8260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#9Slide04 SFU Belle" panose="00000400000000000000" pitchFamily="2" charset="0"/>
              </a:rPr>
              <a:t>Kể chuyện:  Con đã lớn thật rồi!</a:t>
            </a:r>
            <a:endParaRPr lang="en-US" sz="4400" b="1" dirty="0">
              <a:latin typeface="#9Slide04 SFU Belle" panose="00000400000000000000" pitchFamily="2" charset="0"/>
            </a:endParaRPr>
          </a:p>
        </p:txBody>
      </p:sp>
      <p:pic>
        <p:nvPicPr>
          <p:cNvPr id="9" name="Picture 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F1C9D50-B2FD-17C2-C096-19C096AEF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20" y="3898539"/>
            <a:ext cx="2491071" cy="2779249"/>
          </a:xfrm>
          <a:prstGeom prst="rect">
            <a:avLst/>
          </a:prstGeom>
        </p:spPr>
      </p:pic>
      <p:pic>
        <p:nvPicPr>
          <p:cNvPr id="11" name="Picture 10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9219E0F9-3FD1-1CCD-E0D7-CCE5D63FF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022" y="3898539"/>
            <a:ext cx="2698892" cy="2463362"/>
          </a:xfrm>
          <a:prstGeom prst="rect">
            <a:avLst/>
          </a:prstGeom>
        </p:spPr>
      </p:pic>
      <p:pic>
        <p:nvPicPr>
          <p:cNvPr id="13" name="Picture 1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D23236B-492E-47F4-DB77-0843199547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117" y="4533084"/>
            <a:ext cx="2274938" cy="2144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41424C-060D-4F2A-AB67-188A996F23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5034"/>
            <a:ext cx="1411642" cy="2931854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EDC28943-EF19-8D99-3911-2E5C6314FF40}"/>
              </a:ext>
            </a:extLst>
          </p:cNvPr>
          <p:cNvSpPr txBox="1"/>
          <p:nvPr/>
        </p:nvSpPr>
        <p:spPr>
          <a:xfrm>
            <a:off x="203232" y="2670242"/>
            <a:ext cx="10144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ln w="38100">
                  <a:solidFill>
                    <a:schemeClr val="bg1"/>
                  </a:solidFill>
                </a:ln>
                <a:latin typeface="HP-087" panose="020B0803050302020204" pitchFamily="34" charset="0"/>
              </a:rPr>
              <a:t>4</a:t>
            </a:r>
            <a:endParaRPr lang="en-US" sz="9600" b="1" dirty="0">
              <a:ln w="38100">
                <a:solidFill>
                  <a:schemeClr val="bg1"/>
                </a:solidFill>
              </a:ln>
              <a:latin typeface="HP-087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812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B59CE72B-91A0-4242-E0C7-33C320B9A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529" y="1261684"/>
            <a:ext cx="6248942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561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BF5E95D-5346-CD19-A6CA-7FB0EC230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34" y="754969"/>
            <a:ext cx="8292305" cy="4954522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6B1D2D5-38EA-CD07-2524-60D96B76D448}"/>
              </a:ext>
            </a:extLst>
          </p:cNvPr>
          <p:cNvSpPr txBox="1"/>
          <p:nvPr/>
        </p:nvSpPr>
        <p:spPr>
          <a:xfrm>
            <a:off x="8623139" y="1331089"/>
            <a:ext cx="33682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	Bức tranh này ở câu chuyện nào chúng mình đã học?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FE6C6A5-409E-D31C-7726-5710220CD7B1}"/>
              </a:ext>
            </a:extLst>
          </p:cNvPr>
          <p:cNvSpPr txBox="1"/>
          <p:nvPr/>
        </p:nvSpPr>
        <p:spPr>
          <a:xfrm>
            <a:off x="8623139" y="3429000"/>
            <a:ext cx="33682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Trong câu chuyện có những ai?</a:t>
            </a:r>
          </a:p>
        </p:txBody>
      </p:sp>
    </p:spTree>
    <p:extLst>
      <p:ext uri="{BB962C8B-B14F-4D97-AF65-F5344CB8AC3E}">
        <p14:creationId xmlns:p14="http://schemas.microsoft.com/office/powerpoint/2010/main" val="323029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B5D4433-C88A-57A6-8DA1-BE7CC1D76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267" y="1421403"/>
            <a:ext cx="5486453" cy="43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47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6507D97A-6A28-D0BE-BF2F-1F85C6DA9B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0" t="35000" r="76090" b="33148"/>
          <a:stretch/>
        </p:blipFill>
        <p:spPr>
          <a:xfrm>
            <a:off x="8747919" y="168344"/>
            <a:ext cx="1750027" cy="2663756"/>
          </a:xfrm>
          <a:prstGeom prst="rect">
            <a:avLst/>
          </a:prstGeom>
        </p:spPr>
      </p:pic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7EC033E8-F1CC-23A1-B51E-6ABD4344B4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1" t="35630" r="59439" b="32518"/>
          <a:stretch/>
        </p:blipFill>
        <p:spPr>
          <a:xfrm>
            <a:off x="10441973" y="1004922"/>
            <a:ext cx="1750027" cy="2663756"/>
          </a:xfrm>
          <a:prstGeom prst="rect">
            <a:avLst/>
          </a:prstGeom>
        </p:spPr>
      </p:pic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24FCA3C7-DD16-D45C-9527-70B5CCDDD6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44" t="34967" r="38916" b="33181"/>
          <a:stretch/>
        </p:blipFill>
        <p:spPr>
          <a:xfrm>
            <a:off x="8747918" y="2971800"/>
            <a:ext cx="1750027" cy="2663756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48FFDD12-A151-9A5B-0E22-50C766CAAC71}"/>
              </a:ext>
            </a:extLst>
          </p:cNvPr>
          <p:cNvGrpSpPr/>
          <p:nvPr/>
        </p:nvGrpSpPr>
        <p:grpSpPr>
          <a:xfrm>
            <a:off x="10441973" y="3668678"/>
            <a:ext cx="1805999" cy="2978531"/>
            <a:chOff x="10441973" y="3897278"/>
            <a:chExt cx="1805999" cy="2978531"/>
          </a:xfrm>
        </p:grpSpPr>
        <p:pic>
          <p:nvPicPr>
            <p:cNvPr id="7" name="Hình ảnh 6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1FC91FB2-7BF5-9762-896C-8DA21F698B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55" t="31985" r="18005" b="39735"/>
            <a:stretch/>
          </p:blipFill>
          <p:spPr>
            <a:xfrm>
              <a:off x="10441973" y="3897278"/>
              <a:ext cx="1750027" cy="2365042"/>
            </a:xfrm>
            <a:prstGeom prst="rect">
              <a:avLst/>
            </a:prstGeom>
          </p:spPr>
        </p:pic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C99F55B5-0C76-BA5C-43AD-7B4E636612FC}"/>
                </a:ext>
              </a:extLst>
            </p:cNvPr>
            <p:cNvSpPr txBox="1"/>
            <p:nvPr/>
          </p:nvSpPr>
          <p:spPr>
            <a:xfrm>
              <a:off x="10553917" y="6167923"/>
              <a:ext cx="16940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 dẫn chuyện</a:t>
              </a:r>
            </a:p>
          </p:txBody>
        </p:sp>
      </p:grpSp>
      <p:sp>
        <p:nvSpPr>
          <p:cNvPr id="2" name="Rectangle 95">
            <a:extLst>
              <a:ext uri="{FF2B5EF4-FFF2-40B4-BE49-F238E27FC236}">
                <a16:creationId xmlns:a16="http://schemas.microsoft.com/office/drawing/2014/main" id="{0E126C65-CE93-F4F6-4A62-7142D3AD3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24" y="0"/>
            <a:ext cx="8703594" cy="66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GB" sz="3000" b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1. </a:t>
            </a:r>
            <a:r>
              <a:rPr lang="en-US" sz="3000" b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 nhóm tập phân vai, thể hiện lại (diễn lại) câu chuyện Con đã lớn thật rồi!</a:t>
            </a:r>
            <a:endParaRPr lang="en-GB" sz="3000" b="1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GB" sz="3000" b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a</a:t>
            </a:r>
            <a:r>
              <a:rPr lang="en-GB" sz="3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) </a:t>
            </a:r>
            <a:r>
              <a:rPr lang="en-GB" sz="3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Phân</a:t>
            </a:r>
            <a:r>
              <a:rPr lang="en-GB" sz="3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vai</a:t>
            </a:r>
            <a:r>
              <a:rPr lang="en-GB" sz="3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30000"/>
              </a:lnSpc>
            </a:pPr>
            <a:r>
              <a:rPr lang="en-US" sz="3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en-GB" sz="3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Câu </a:t>
            </a:r>
            <a:r>
              <a:rPr lang="en-GB" sz="3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chuyện</a:t>
            </a:r>
            <a:r>
              <a:rPr lang="en-GB" sz="3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có bao </a:t>
            </a:r>
            <a:r>
              <a:rPr lang="en-GB" sz="3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nhiêu</a:t>
            </a:r>
            <a:r>
              <a:rPr lang="en-GB" sz="3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nhân</a:t>
            </a:r>
            <a:r>
              <a:rPr lang="en-GB" sz="3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vật</a:t>
            </a:r>
            <a:r>
              <a:rPr lang="en-GB" sz="3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 </a:t>
            </a:r>
            <a:r>
              <a:rPr lang="en-GB" sz="3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Đó</a:t>
            </a:r>
            <a:r>
              <a:rPr lang="en-GB" sz="3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là những </a:t>
            </a:r>
            <a:r>
              <a:rPr lang="en-GB" sz="3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nhân</a:t>
            </a:r>
            <a:r>
              <a:rPr lang="en-GB" sz="3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vật</a:t>
            </a:r>
            <a:r>
              <a:rPr lang="en-GB" sz="3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nào</a:t>
            </a:r>
            <a:r>
              <a:rPr lang="en-GB" sz="3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 </a:t>
            </a:r>
          </a:p>
          <a:p>
            <a:pPr>
              <a:lnSpc>
                <a:spcPct val="130000"/>
              </a:lnSpc>
            </a:pPr>
            <a:r>
              <a:rPr lang="en-GB" sz="3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en-GB" sz="3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GB" sz="3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dẫn</a:t>
            </a:r>
            <a:r>
              <a:rPr lang="en-GB" sz="3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chuyện</a:t>
            </a:r>
            <a:r>
              <a:rPr lang="en-GB" sz="3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có </a:t>
            </a:r>
            <a:r>
              <a:rPr lang="en-GB" sz="3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nhiệm</a:t>
            </a:r>
            <a:r>
              <a:rPr lang="en-GB" sz="3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vụ</a:t>
            </a:r>
            <a:r>
              <a:rPr lang="en-GB" sz="3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gì</a:t>
            </a:r>
            <a:r>
              <a:rPr lang="en-GB" sz="3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trong</a:t>
            </a:r>
            <a:r>
              <a:rPr lang="en-GB" sz="3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câu</a:t>
            </a:r>
            <a:r>
              <a:rPr lang="en-GB" sz="3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chuyện</a:t>
            </a:r>
            <a:r>
              <a:rPr lang="en-GB" sz="3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GB" sz="3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en-GB" sz="3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GB" sz="3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mẹ</a:t>
            </a:r>
            <a:r>
              <a:rPr lang="en-GB" sz="3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là </a:t>
            </a:r>
            <a:r>
              <a:rPr lang="en-GB" sz="3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GB" sz="3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GB" sz="3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như</a:t>
            </a:r>
            <a:r>
              <a:rPr lang="en-GB" sz="3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thế</a:t>
            </a:r>
            <a:r>
              <a:rPr lang="en-GB" sz="3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nào</a:t>
            </a:r>
            <a:r>
              <a:rPr lang="en-GB" sz="3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GB" sz="3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en-GB" sz="3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GB" sz="3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dì</a:t>
            </a:r>
            <a:r>
              <a:rPr lang="en-GB" sz="3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đã</a:t>
            </a:r>
            <a:r>
              <a:rPr lang="en-GB" sz="3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nói</a:t>
            </a:r>
            <a:r>
              <a:rPr lang="en-GB" sz="3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gì</a:t>
            </a:r>
            <a:r>
              <a:rPr lang="en-GB" sz="3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mà</a:t>
            </a:r>
            <a:r>
              <a:rPr lang="en-GB" sz="3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bạn</a:t>
            </a:r>
            <a:r>
              <a:rPr lang="en-GB" sz="3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nhỏ</a:t>
            </a:r>
            <a:r>
              <a:rPr lang="en-GB" sz="3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đã</a:t>
            </a:r>
            <a:r>
              <a:rPr lang="en-GB" sz="3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quay </a:t>
            </a:r>
            <a:r>
              <a:rPr lang="en-GB" sz="3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về</a:t>
            </a:r>
            <a:r>
              <a:rPr lang="en-GB" sz="3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xin</a:t>
            </a:r>
            <a:r>
              <a:rPr lang="en-GB" sz="3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lỗi</a:t>
            </a:r>
            <a:r>
              <a:rPr lang="en-GB" sz="3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mẹ</a:t>
            </a:r>
            <a:r>
              <a:rPr lang="en-GB" sz="3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GB" sz="3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en-GB" sz="3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Bạn</a:t>
            </a:r>
            <a:r>
              <a:rPr lang="en-GB" sz="3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nhỏ</a:t>
            </a:r>
            <a:r>
              <a:rPr lang="en-GB" sz="3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là </a:t>
            </a:r>
            <a:r>
              <a:rPr lang="en-GB" sz="3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GB" sz="3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cô</a:t>
            </a:r>
            <a:r>
              <a:rPr lang="en-GB" sz="3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bé</a:t>
            </a:r>
            <a:r>
              <a:rPr lang="en-GB" sz="3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như</a:t>
            </a:r>
            <a:r>
              <a:rPr lang="en-GB" sz="3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thế</a:t>
            </a:r>
            <a:r>
              <a:rPr lang="en-GB" sz="3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000" b="1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nào</a:t>
            </a:r>
            <a:r>
              <a:rPr lang="en-GB" sz="3000" b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  <a:endParaRPr lang="en-GB" sz="3000" b="1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52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8AC7E06-226F-33C7-261B-31AD4D5C8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769" y="1259357"/>
            <a:ext cx="6248461" cy="43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3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 đã lớn thật rồi!">
            <a:hlinkClick r:id="" action="ppaction://media"/>
            <a:extLst>
              <a:ext uri="{FF2B5EF4-FFF2-40B4-BE49-F238E27FC236}">
                <a16:creationId xmlns:a16="http://schemas.microsoft.com/office/drawing/2014/main" id="{CBB69A51-B927-142C-F8D9-72194BBD44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9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F029106-7836-3D9E-CAA8-806421433E1D}"/>
              </a:ext>
            </a:extLst>
          </p:cNvPr>
          <p:cNvSpPr txBox="1"/>
          <p:nvPr/>
        </p:nvSpPr>
        <p:spPr>
          <a:xfrm>
            <a:off x="463550" y="317500"/>
            <a:ext cx="112649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b) Cách thể hiện:</a:t>
            </a:r>
          </a:p>
          <a:p>
            <a:pPr marL="285750" indent="-285750">
              <a:buFontTx/>
              <a:buChar char="-"/>
            </a:pPr>
            <a:r>
              <a:rPr lang="en-US" sz="3600" b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Kể đúng lời của nhân vật; kết hợp nét mặt, cử chỉ, động tác. Có thể nói thành lời ý nghĩ, cảm xúc của nhân vật.</a:t>
            </a:r>
          </a:p>
          <a:p>
            <a:pPr marL="285750" indent="-285750">
              <a:buFontTx/>
              <a:buChar char="-"/>
            </a:pPr>
            <a:r>
              <a:rPr lang="en-US" sz="3600" b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Người dẫn chuyện có thể dùng sách giáo khoa, các vai khác không dùng sách giáo khoa.</a:t>
            </a:r>
          </a:p>
        </p:txBody>
      </p:sp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9BA2AFF2-BB9D-5A70-4456-338378068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066" y="3505200"/>
            <a:ext cx="4463034" cy="446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71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</TotalTime>
  <Words>223</Words>
  <Application>Microsoft Office PowerPoint</Application>
  <PresentationFormat>Widescreen</PresentationFormat>
  <Paragraphs>23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#9Slide04 SFU Belle</vt:lpstr>
      <vt:lpstr>Arial</vt:lpstr>
      <vt:lpstr>Arial-Rounded</vt:lpstr>
      <vt:lpstr>Calibri</vt:lpstr>
      <vt:lpstr>Calibri Light</vt:lpstr>
      <vt:lpstr>HP-087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Tuyết Nga</dc:creator>
  <cp:lastModifiedBy>Hà Nguyễn Thị Thu</cp:lastModifiedBy>
  <cp:revision>12</cp:revision>
  <dcterms:created xsi:type="dcterms:W3CDTF">2021-12-21T12:51:08Z</dcterms:created>
  <dcterms:modified xsi:type="dcterms:W3CDTF">2022-09-25T03:54:45Z</dcterms:modified>
</cp:coreProperties>
</file>