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5"/>
  </p:notesMasterIdLst>
  <p:sldIdLst>
    <p:sldId id="294" r:id="rId2"/>
    <p:sldId id="256" r:id="rId3"/>
    <p:sldId id="257" r:id="rId4"/>
    <p:sldId id="266" r:id="rId5"/>
    <p:sldId id="295" r:id="rId6"/>
    <p:sldId id="261" r:id="rId7"/>
    <p:sldId id="267" r:id="rId8"/>
    <p:sldId id="268" r:id="rId9"/>
    <p:sldId id="260" r:id="rId10"/>
    <p:sldId id="269" r:id="rId11"/>
    <p:sldId id="271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CC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73004" autoAdjust="0"/>
  </p:normalViewPr>
  <p:slideViewPr>
    <p:cSldViewPr snapToGrid="0">
      <p:cViewPr varScale="1">
        <p:scale>
          <a:sx n="46" d="100"/>
          <a:sy n="46" d="100"/>
        </p:scale>
        <p:origin x="13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CC8A1-30BA-4BFE-8CA5-920F356DC78D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B6BEE-E58E-4DCC-9E8C-EDB3B61EA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31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ghi tên HS vào vòng quay (Click đúp chuột để sửa) HS lên múa hát văn nghệ</a:t>
            </a:r>
          </a:p>
          <a:p>
            <a:r>
              <a:rPr lang="en-US"/>
              <a:t>Bấm vào quay/dừng để vòng quay gọi tên HS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B6BEE-E58E-4DCC-9E8C-EDB3B61EA1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9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51881" y="-40506"/>
            <a:ext cx="12295762" cy="2713375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800" y="0"/>
            <a:ext cx="1391200" cy="1761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3373097" y="8277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51881" y="-40506"/>
            <a:ext cx="4035682" cy="46762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3373097" y="8051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3449" y="0"/>
            <a:ext cx="4639376" cy="8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9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39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1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39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</p:spPr>
      </p:pic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65D5745-7E02-3905-1DAB-603EB28CCA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" y="411474"/>
            <a:ext cx="12070104" cy="60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0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4">
            <a:extLst>
              <a:ext uri="{FF2B5EF4-FFF2-40B4-BE49-F238E27FC236}">
                <a16:creationId xmlns:a16="http://schemas.microsoft.com/office/drawing/2014/main" id="{FAEB351D-B959-4897-B1F4-6600B9184EF1}"/>
              </a:ext>
            </a:extLst>
          </p:cNvPr>
          <p:cNvSpPr/>
          <p:nvPr userDrawn="1"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8F3A2888-0977-43DD-9A71-AC932E61F402}"/>
              </a:ext>
            </a:extLst>
          </p:cNvPr>
          <p:cNvSpPr/>
          <p:nvPr userDrawn="1"/>
        </p:nvSpPr>
        <p:spPr>
          <a:xfrm>
            <a:off x="0" y="6191251"/>
            <a:ext cx="12192000" cy="66675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3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  <p:sp>
        <p:nvSpPr>
          <p:cNvPr id="2" name="任意多边形 4">
            <a:extLst>
              <a:ext uri="{FF2B5EF4-FFF2-40B4-BE49-F238E27FC236}">
                <a16:creationId xmlns:a16="http://schemas.microsoft.com/office/drawing/2014/main" id="{7B04F925-C1E5-35BA-70BC-0178E7D9C75E}"/>
              </a:ext>
            </a:extLst>
          </p:cNvPr>
          <p:cNvSpPr/>
          <p:nvPr userDrawn="1"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181ACF88-E471-25EC-B95E-D568948CEDD1}"/>
              </a:ext>
            </a:extLst>
          </p:cNvPr>
          <p:cNvSpPr/>
          <p:nvPr userDrawn="1"/>
        </p:nvSpPr>
        <p:spPr>
          <a:xfrm>
            <a:off x="0" y="6191251"/>
            <a:ext cx="12192000" cy="66675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77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3CFB0B0-04AC-645B-A78C-183C4B379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5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C3E9CB06-D635-27D3-FC9B-D198E843A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5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31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90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8" r:id="rId3"/>
    <p:sldLayoutId id="2147483655" r:id="rId4"/>
    <p:sldLayoutId id="2147483656" r:id="rId5"/>
    <p:sldLayoutId id="2147483657" r:id="rId6"/>
    <p:sldLayoutId id="2147483659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" y="8691"/>
            <a:ext cx="12161103" cy="684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9384" y="732868"/>
            <a:ext cx="8208745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6368" y="1397929"/>
            <a:ext cx="3876352" cy="5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7497" y="3600017"/>
            <a:ext cx="760069" cy="284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89138" y="5035703"/>
            <a:ext cx="760069" cy="21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357" y="3581016"/>
            <a:ext cx="4484407" cy="123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106696" y="3241730"/>
            <a:ext cx="7695698" cy="291676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5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5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5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09" y="532293"/>
            <a:ext cx="1306896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2417188" y="4948611"/>
            <a:ext cx="7357636" cy="1105005"/>
          </a:xfrm>
          <a:prstGeom prst="rect">
            <a:avLst/>
          </a:prstGeom>
          <a:noFill/>
        </p:spPr>
        <p:txBody>
          <a:bodyPr wrap="none" lIns="91208" tIns="45604" rIns="91208" bIns="45604">
            <a:spAutoFit/>
          </a:bodyPr>
          <a:lstStyle/>
          <a:p>
            <a:pPr algn="ctr">
              <a:defRPr/>
            </a:pPr>
            <a:r>
              <a:rPr lang="en-US" sz="658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658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F3DDD022-DDE4-4DEF-E409-15FEE206AC66}"/>
              </a:ext>
            </a:extLst>
          </p:cNvPr>
          <p:cNvSpPr/>
          <p:nvPr/>
        </p:nvSpPr>
        <p:spPr>
          <a:xfrm>
            <a:off x="379914" y="376135"/>
            <a:ext cx="111555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Dựa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Bống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viết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nhật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việc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đáng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nhớ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hôm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nay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nghĩ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DEA1ED-74C6-89E8-FEAE-0784352609CC}"/>
              </a:ext>
            </a:extLst>
          </p:cNvPr>
          <p:cNvSpPr/>
          <p:nvPr/>
        </p:nvSpPr>
        <p:spPr>
          <a:xfrm>
            <a:off x="393909" y="2249209"/>
            <a:ext cx="111275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4075" algn="just"/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hai,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ngày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 – 12</a:t>
            </a:r>
          </a:p>
          <a:p>
            <a:pPr indent="854075" algn="just"/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Ngày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hôm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nay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vui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là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đáng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nhớ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Em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việc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tốt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Hoa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bị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ngã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chảy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máu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chân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giúp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bang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bó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vết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thương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Em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là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vui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mình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vận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băng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bó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vết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thương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khóa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sơ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cứu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vết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thương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màu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hè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vừa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qua.a</a:t>
            </a:r>
            <a:endParaRPr lang="en-US" sz="3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63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B054D98B-B90F-926C-F6A0-81423ADB8C7E}"/>
              </a:ext>
            </a:extLst>
          </p:cNvPr>
          <p:cNvSpPr/>
          <p:nvPr/>
        </p:nvSpPr>
        <p:spPr>
          <a:xfrm>
            <a:off x="379914" y="376135"/>
            <a:ext cx="111555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</a:t>
            </a:r>
            <a:r>
              <a:rPr lang="en-US" sz="30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Giới thiệu và bình chọn đoạn nhật kí viết hay.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 descr="Ảnh có chứa đồ họa véc-tơ, sáng&#10;&#10;Mô tả được tạo tự động">
            <a:extLst>
              <a:ext uri="{FF2B5EF4-FFF2-40B4-BE49-F238E27FC236}">
                <a16:creationId xmlns:a16="http://schemas.microsoft.com/office/drawing/2014/main" id="{47276E88-C841-BE8F-E9C7-399B4F34F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675" y="3899615"/>
            <a:ext cx="3855195" cy="275199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D34D20EE-1A9C-CE0F-FF23-B1A5118F4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1201287"/>
            <a:ext cx="7894320" cy="3942063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E2BCC8A-4A11-B2EC-2004-5D53D129221B}"/>
              </a:ext>
            </a:extLst>
          </p:cNvPr>
          <p:cNvSpPr txBox="1"/>
          <p:nvPr/>
        </p:nvSpPr>
        <p:spPr>
          <a:xfrm>
            <a:off x="4114800" y="2202822"/>
            <a:ext cx="5699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600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>
                <a:ln>
                  <a:solidFill>
                    <a:sysClr val="windowText" lastClr="00000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600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600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</a:p>
        </p:txBody>
      </p:sp>
    </p:spTree>
    <p:extLst>
      <p:ext uri="{BB962C8B-B14F-4D97-AF65-F5344CB8AC3E}">
        <p14:creationId xmlns:p14="http://schemas.microsoft.com/office/powerpoint/2010/main" val="379600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65DFEBD-88BD-AB9A-5670-5243C9A42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63" y="2320625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34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chong chóng, đồ họa véc-tơ, vật thể ngoài trời&#10;&#10;Mô tả được tạo tự động">
            <a:extLst>
              <a:ext uri="{FF2B5EF4-FFF2-40B4-BE49-F238E27FC236}">
                <a16:creationId xmlns:a16="http://schemas.microsoft.com/office/drawing/2014/main" id="{6295ED7A-38E1-9AE0-F1D3-91E333ED5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4" y="0"/>
            <a:ext cx="12141411" cy="6858000"/>
          </a:xfrm>
          <a:prstGeom prst="rect">
            <a:avLst/>
          </a:prstGeom>
        </p:spPr>
      </p:pic>
      <p:pic>
        <p:nvPicPr>
          <p:cNvPr id="3" name="Hình ảnh 2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id="{FCEBDDE8-8F09-E3DA-4642-D92EA73EC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414" y="3153325"/>
            <a:ext cx="5668166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89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11C1A2-C518-48C1-BA19-E9631310418F}"/>
              </a:ext>
            </a:extLst>
          </p:cNvPr>
          <p:cNvSpPr txBox="1"/>
          <p:nvPr/>
        </p:nvSpPr>
        <p:spPr>
          <a:xfrm>
            <a:off x="3386199" y="2924890"/>
            <a:ext cx="826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#9Slide04 SFU Belle" panose="00000400000000000000" pitchFamily="2" charset="0"/>
              </a:rPr>
              <a:t>Góc sáng tạo: Ghi chép việc hằng ngày</a:t>
            </a:r>
            <a:endParaRPr lang="en-US" sz="3600" b="1" dirty="0">
              <a:latin typeface="#9Slide04 SFU Belle" panose="00000400000000000000" pitchFamily="2" charset="0"/>
            </a:endParaRPr>
          </a:p>
        </p:txBody>
      </p:sp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F1C9D50-B2FD-17C2-C096-19C096AEF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20" y="3898539"/>
            <a:ext cx="2491071" cy="2779249"/>
          </a:xfrm>
          <a:prstGeom prst="rect">
            <a:avLst/>
          </a:prstGeom>
        </p:spPr>
      </p:pic>
      <p:pic>
        <p:nvPicPr>
          <p:cNvPr id="11" name="Picture 1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9219E0F9-3FD1-1CCD-E0D7-CCE5D63FF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022" y="3898539"/>
            <a:ext cx="2698892" cy="2463362"/>
          </a:xfrm>
          <a:prstGeom prst="rect">
            <a:avLst/>
          </a:prstGeom>
        </p:spPr>
      </p:pic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D23236B-492E-47F4-DB77-084319954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17" y="4533084"/>
            <a:ext cx="2274938" cy="2144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41424C-060D-4F2A-AB67-188A996F2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5034"/>
            <a:ext cx="1411642" cy="2931854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EDC28943-EF19-8D99-3911-2E5C6314FF40}"/>
              </a:ext>
            </a:extLst>
          </p:cNvPr>
          <p:cNvSpPr txBox="1"/>
          <p:nvPr/>
        </p:nvSpPr>
        <p:spPr>
          <a:xfrm>
            <a:off x="203232" y="2670242"/>
            <a:ext cx="1014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ln w="38100">
                  <a:solidFill>
                    <a:schemeClr val="bg1"/>
                  </a:solidFill>
                </a:ln>
                <a:latin typeface="HP-087" panose="020B0803050302020204" pitchFamily="34" charset="0"/>
              </a:rPr>
              <a:t>4</a:t>
            </a:r>
            <a:endParaRPr lang="en-US" sz="9600" b="1" dirty="0">
              <a:ln w="38100">
                <a:solidFill>
                  <a:schemeClr val="bg1"/>
                </a:solidFill>
              </a:ln>
              <a:latin typeface="HP-087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1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59CE72B-91A0-4242-E0C7-33C320B9A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29" y="1261684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6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707F8022-26D9-1270-2675-36BA1D34EAF4}"/>
              </a:ext>
            </a:extLst>
          </p:cNvPr>
          <p:cNvGrpSpPr/>
          <p:nvPr/>
        </p:nvGrpSpPr>
        <p:grpSpPr>
          <a:xfrm>
            <a:off x="5505720" y="126525"/>
            <a:ext cx="6600010" cy="6571120"/>
            <a:chOff x="8753288" y="789552"/>
            <a:chExt cx="6600010" cy="6571120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D8522FF0-7368-BF88-2F33-43606C2262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966F3AF1-0CE8-8738-6425-86D5A7465E29}"/>
                </a:ext>
              </a:extLst>
            </p:cNvPr>
            <p:cNvSpPr txBox="1"/>
            <p:nvPr/>
          </p:nvSpPr>
          <p:spPr>
            <a:xfrm rot="14897297">
              <a:off x="10106345" y="1661211"/>
              <a:ext cx="23816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Trang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622ACB7A-63EC-ADE6-3D9B-A6D7FE35709F}"/>
                </a:ext>
              </a:extLst>
            </p:cNvPr>
            <p:cNvSpPr txBox="1"/>
            <p:nvPr/>
          </p:nvSpPr>
          <p:spPr>
            <a:xfrm rot="17848469">
              <a:off x="11501088" y="1855583"/>
              <a:ext cx="22141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Đức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EB9971B0-E977-8D68-0722-5BC1843FE81D}"/>
                </a:ext>
              </a:extLst>
            </p:cNvPr>
            <p:cNvSpPr txBox="1"/>
            <p:nvPr/>
          </p:nvSpPr>
          <p:spPr>
            <a:xfrm rot="19280387">
              <a:off x="12725259" y="2524023"/>
              <a:ext cx="20516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Ngọc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DC04AF1A-14B1-A9F7-1F69-BE580539F77A}"/>
                </a:ext>
              </a:extLst>
            </p:cNvPr>
            <p:cNvSpPr txBox="1"/>
            <p:nvPr/>
          </p:nvSpPr>
          <p:spPr>
            <a:xfrm>
              <a:off x="13168142" y="3692695"/>
              <a:ext cx="20442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My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72C61427-5E5F-A267-A6F6-2D5A745D700B}"/>
                </a:ext>
              </a:extLst>
            </p:cNvPr>
            <p:cNvSpPr txBox="1"/>
            <p:nvPr/>
          </p:nvSpPr>
          <p:spPr>
            <a:xfrm rot="2334982">
              <a:off x="12654056" y="5035666"/>
              <a:ext cx="20815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Diệp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BA2ED321-3D9E-6B0D-6414-A6F4A1D8C9C8}"/>
                </a:ext>
              </a:extLst>
            </p:cNvPr>
            <p:cNvSpPr txBox="1"/>
            <p:nvPr/>
          </p:nvSpPr>
          <p:spPr>
            <a:xfrm rot="4541019">
              <a:off x="11505483" y="5608438"/>
              <a:ext cx="2295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Bảo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9FAF973C-998F-0E53-87CF-29702AD24378}"/>
                </a:ext>
              </a:extLst>
            </p:cNvPr>
            <p:cNvSpPr txBox="1"/>
            <p:nvPr/>
          </p:nvSpPr>
          <p:spPr>
            <a:xfrm rot="6554113">
              <a:off x="10461047" y="5716990"/>
              <a:ext cx="2051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Toàn</a:t>
              </a: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33E90C64-0E2F-DB0E-1D8D-9D823EB78B88}"/>
                </a:ext>
              </a:extLst>
            </p:cNvPr>
            <p:cNvSpPr txBox="1"/>
            <p:nvPr/>
          </p:nvSpPr>
          <p:spPr>
            <a:xfrm rot="8764984">
              <a:off x="9270380" y="4915647"/>
              <a:ext cx="23490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Ngọc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BFDCBD9B-7EF2-A2D2-F15E-2B268F39B26D}"/>
                </a:ext>
              </a:extLst>
            </p:cNvPr>
            <p:cNvSpPr txBox="1"/>
            <p:nvPr/>
          </p:nvSpPr>
          <p:spPr>
            <a:xfrm rot="11008513">
              <a:off x="8951534" y="3649818"/>
              <a:ext cx="23819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Thư</a:t>
              </a: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38EA3D9D-B9A2-9404-6ACD-E34EB52A6A66}"/>
                </a:ext>
              </a:extLst>
            </p:cNvPr>
            <p:cNvSpPr txBox="1"/>
            <p:nvPr/>
          </p:nvSpPr>
          <p:spPr>
            <a:xfrm rot="12922515">
              <a:off x="9333165" y="2463184"/>
              <a:ext cx="19512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Anh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69A6A036-BF50-51C0-B196-9727C0C1E896}"/>
              </a:ext>
            </a:extLst>
          </p:cNvPr>
          <p:cNvGrpSpPr/>
          <p:nvPr/>
        </p:nvGrpSpPr>
        <p:grpSpPr>
          <a:xfrm>
            <a:off x="8422344" y="3028704"/>
            <a:ext cx="2882503" cy="766763"/>
            <a:chOff x="1889919" y="3962400"/>
            <a:chExt cx="2882503" cy="766763"/>
          </a:xfrm>
        </p:grpSpPr>
        <p:sp>
          <p:nvSpPr>
            <p:cNvPr id="16" name="Mũi tên: Hình ngũ giác 15">
              <a:extLst>
                <a:ext uri="{FF2B5EF4-FFF2-40B4-BE49-F238E27FC236}">
                  <a16:creationId xmlns:a16="http://schemas.microsoft.com/office/drawing/2014/main" id="{68EB553F-890A-5117-201A-CFB8E0DAC7B4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951D1183-7EB1-D42A-22BB-8BA70F798B09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Hình ảnh 17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22989F68-A455-7555-3E86-8A67E31FA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06" y="3296605"/>
            <a:ext cx="3334171" cy="3521236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573B044B-EC27-3662-D79C-2D6954A56B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429002"/>
            <a:ext cx="4499998" cy="2999998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F6D7C52-7769-8BDD-C7A3-C62AAC9799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73191">
            <a:off x="1044378" y="1060812"/>
            <a:ext cx="3396309" cy="1722909"/>
          </a:xfrm>
          <a:prstGeom prst="rect">
            <a:avLst/>
          </a:prstGeom>
        </p:spPr>
      </p:pic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787AA48C-7C15-2292-2BAC-613CA2EC5B01}"/>
              </a:ext>
            </a:extLst>
          </p:cNvPr>
          <p:cNvSpPr/>
          <p:nvPr/>
        </p:nvSpPr>
        <p:spPr>
          <a:xfrm>
            <a:off x="3473015" y="5649526"/>
            <a:ext cx="2622985" cy="878621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QUAY</a:t>
            </a:r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dừng</a:t>
            </a:r>
          </a:p>
        </p:txBody>
      </p:sp>
    </p:spTree>
    <p:extLst>
      <p:ext uri="{BB962C8B-B14F-4D97-AF65-F5344CB8AC3E}">
        <p14:creationId xmlns:p14="http://schemas.microsoft.com/office/powerpoint/2010/main" val="323029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02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5D4433-C88A-57A6-8DA1-BE7CC1D76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67" y="1421403"/>
            <a:ext cx="5486453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47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2C0D910D-D9ED-CAAC-E422-DAE3D28F3C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04" r="13717"/>
          <a:stretch/>
        </p:blipFill>
        <p:spPr>
          <a:xfrm>
            <a:off x="3315311" y="605217"/>
            <a:ext cx="8871823" cy="625278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6F4AEC5-CF44-3A2D-9F88-A87627C06503}"/>
              </a:ext>
            </a:extLst>
          </p:cNvPr>
          <p:cNvSpPr txBox="1"/>
          <p:nvPr/>
        </p:nvSpPr>
        <p:spPr>
          <a:xfrm>
            <a:off x="102951" y="687394"/>
            <a:ext cx="3212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 và trả lời câu hỏi: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5EAED714-C79C-6197-303B-006D02CD21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68" b="29993" l="70297" r="96622">
                        <a14:foregroundMark x1="82586" y1="2543" x2="82586" y2="2543"/>
                        <a14:foregroundMark x1="81829" y1="12191" x2="81829" y2="12191"/>
                        <a14:foregroundMark x1="81421" y1="10696" x2="81421" y2="10696"/>
                        <a14:foregroundMark x1="91497" y1="10247" x2="91497" y2="10247"/>
                        <a14:foregroundMark x1="92778" y1="10396" x2="92778" y2="10396"/>
                        <a14:foregroundMark x1="94234" y1="17951" x2="93826" y2="22438"/>
                        <a14:foregroundMark x1="71870" y1="25879" x2="82994" y2="23485"/>
                        <a14:foregroundMark x1="82994" y1="23485" x2="83460" y2="23186"/>
                        <a14:foregroundMark x1="80489" y1="25729" x2="88992" y2="24383"/>
                        <a14:foregroundMark x1="81421" y1="10621" x2="82062" y2="12565"/>
                        <a14:foregroundMark x1="84100" y1="15108" x2="84974" y2="16604"/>
                        <a14:foregroundMark x1="75655" y1="16978" x2="75597" y2="18175"/>
                        <a14:foregroundMark x1="75422" y1="12939" x2="73675" y2="14510"/>
                        <a14:foregroundMark x1="73675" y1="29843" x2="77111" y2="29993"/>
                        <a14:foregroundMark x1="89284" y1="23111" x2="90914" y2="21690"/>
                        <a14:foregroundMark x1="72685" y1="24832" x2="71637" y2="24383"/>
                        <a14:foregroundMark x1="70530" y1="24682" x2="70530" y2="24308"/>
                      </a14:backgroundRemoval>
                    </a14:imgEffect>
                  </a14:imgLayer>
                </a14:imgProps>
              </a:ext>
            </a:extLst>
          </a:blip>
          <a:srcRect l="67122" b="67440"/>
          <a:stretch/>
        </p:blipFill>
        <p:spPr>
          <a:xfrm>
            <a:off x="10245051" y="-98255"/>
            <a:ext cx="2149424" cy="1657548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13B72CB-AC0D-C6BA-C8B7-A9610F735F99}"/>
              </a:ext>
            </a:extLst>
          </p:cNvPr>
          <p:cNvSpPr txBox="1"/>
          <p:nvPr/>
        </p:nvSpPr>
        <p:spPr>
          <a:xfrm>
            <a:off x="3698131" y="41063"/>
            <a:ext cx="6866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Nhật kí của Bống</a:t>
            </a:r>
          </a:p>
        </p:txBody>
      </p:sp>
    </p:spTree>
    <p:extLst>
      <p:ext uri="{BB962C8B-B14F-4D97-AF65-F5344CB8AC3E}">
        <p14:creationId xmlns:p14="http://schemas.microsoft.com/office/powerpoint/2010/main" val="940861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BDF16B12-84DC-7C6F-1874-6A275EBBC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468" y="-153577"/>
            <a:ext cx="11511064" cy="553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Theo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Bống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viết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ký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để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 Chọn ý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Để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những việc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Để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lại những việc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đáng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ấy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Để nộp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Đọc lại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ký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Bống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Năm)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có việc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Bống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Bống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Hai,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“Cuối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tắm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.”.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Bống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nhảy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sóng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phao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EE12E0E-F770-3D97-DDCA-B75299A7BC7C}"/>
              </a:ext>
            </a:extLst>
          </p:cNvPr>
          <p:cNvSpPr/>
          <p:nvPr/>
        </p:nvSpPr>
        <p:spPr>
          <a:xfrm>
            <a:off x="453435" y="729355"/>
            <a:ext cx="34546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FA6D1C51-658D-2104-29AA-B7D09479080B}"/>
              </a:ext>
            </a:extLst>
          </p:cNvPr>
          <p:cNvSpPr/>
          <p:nvPr/>
        </p:nvSpPr>
        <p:spPr>
          <a:xfrm>
            <a:off x="444600" y="1341797"/>
            <a:ext cx="34546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B33BE460-2C6D-A070-EAE8-C555F62E45B6}"/>
              </a:ext>
            </a:extLst>
          </p:cNvPr>
          <p:cNvSpPr/>
          <p:nvPr/>
        </p:nvSpPr>
        <p:spPr>
          <a:xfrm>
            <a:off x="453435" y="2605729"/>
            <a:ext cx="34546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CAC1327-D806-4FFF-5EC8-4DBEFD663B7D}"/>
              </a:ext>
            </a:extLst>
          </p:cNvPr>
          <p:cNvSpPr/>
          <p:nvPr/>
        </p:nvSpPr>
        <p:spPr>
          <a:xfrm>
            <a:off x="459147" y="1377950"/>
            <a:ext cx="296503" cy="29633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</a:t>
            </a:r>
            <a:endParaRPr lang="en-US" sz="2800" b="1" dirty="0">
              <a:solidFill>
                <a:schemeClr val="bg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3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8AC7E06-226F-33C7-261B-31AD4D5C8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69" y="1259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36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370</Words>
  <Application>Microsoft Office PowerPoint</Application>
  <PresentationFormat>Widescreen</PresentationFormat>
  <Paragraphs>37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#9Slide04 SFU Belle</vt:lpstr>
      <vt:lpstr>Arial</vt:lpstr>
      <vt:lpstr>AvantGarde</vt:lpstr>
      <vt:lpstr>Calibri</vt:lpstr>
      <vt:lpstr>Calibri Light</vt:lpstr>
      <vt:lpstr>HP-087</vt:lpstr>
      <vt:lpstr>SVN-Poky's</vt:lpstr>
      <vt:lpstr>SVN-Ziclets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Tuyết Nga</dc:creator>
  <cp:lastModifiedBy>Hà Nguyễn Thị Thu</cp:lastModifiedBy>
  <cp:revision>11</cp:revision>
  <dcterms:created xsi:type="dcterms:W3CDTF">2021-12-21T12:51:08Z</dcterms:created>
  <dcterms:modified xsi:type="dcterms:W3CDTF">2022-09-25T03:59:29Z</dcterms:modified>
</cp:coreProperties>
</file>