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4" r:id="rId2"/>
    <p:sldId id="430" r:id="rId3"/>
    <p:sldId id="448" r:id="rId4"/>
    <p:sldId id="315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449" r:id="rId14"/>
    <p:sldId id="446" r:id="rId15"/>
    <p:sldId id="445" r:id="rId16"/>
    <p:sldId id="450" r:id="rId17"/>
    <p:sldId id="451" r:id="rId18"/>
    <p:sldId id="443" r:id="rId19"/>
    <p:sldId id="453" r:id="rId20"/>
    <p:sldId id="452" r:id="rId21"/>
    <p:sldId id="454" r:id="rId22"/>
  </p:sldIdLst>
  <p:sldSz cx="16276638" cy="9144000"/>
  <p:notesSz cx="6858000" cy="9144000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0066"/>
    <a:srgbClr val="0000CC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4" d="100"/>
          <a:sy n="54" d="100"/>
        </p:scale>
        <p:origin x="618" y="3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B99F87-ABE2-FE25-419A-9091EE578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956423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0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5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2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2"/>
            <a:ext cx="1316022" cy="121222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68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4" y="470613"/>
            <a:ext cx="3161543" cy="25218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TextBox 35"/>
            <p:cNvSpPr txBox="1"/>
            <p:nvPr userDrawn="1"/>
          </p:nvSpPr>
          <p:spPr>
            <a:xfrm>
              <a:off x="3811898" y="678821"/>
              <a:ext cx="1262746" cy="4828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978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4978" baseline="0" dirty="0">
                  <a:solidFill>
                    <a:srgbClr val="438030"/>
                  </a:solidFill>
                  <a:latin typeface="UTM Cookies" panose="02040603050506020204" pitchFamily="18" charset="0"/>
                </a:rPr>
                <a:t> ĐỀ</a:t>
              </a:r>
              <a:endParaRPr lang="en-US" sz="4978" dirty="0">
                <a:solidFill>
                  <a:srgbClr val="438030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4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5" y="2215641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19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070653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2" y="100190"/>
            <a:ext cx="8175192" cy="500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56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81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64" y="406401"/>
            <a:ext cx="16195899" cy="80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47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4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CEEA49-E470-6D7C-4FDB-2A52BE215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2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6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73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" y="0"/>
            <a:ext cx="16256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475" y="968023"/>
            <a:ext cx="10972800" cy="6096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58431" y="1857025"/>
            <a:ext cx="5181600" cy="7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1519" y="4800603"/>
            <a:ext cx="1016000" cy="380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80230" y="6719712"/>
            <a:ext cx="1016000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031" y="4775202"/>
            <a:ext cx="5994400" cy="164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805733" y="4321673"/>
            <a:ext cx="10287001" cy="38989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2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2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564" y="699912"/>
            <a:ext cx="1746955" cy="17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4788370" y="6603296"/>
            <a:ext cx="6699911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>
              <a:defRPr/>
            </a:pPr>
            <a:r>
              <a:rPr lang="en-US" sz="88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88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A1011A1C-2F69-2D45-1D41-9840BF050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416" y="-63001"/>
            <a:ext cx="6808126" cy="2550780"/>
          </a:xfrm>
          <a:prstGeom prst="rect">
            <a:avLst/>
          </a:prstGeom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82DCF06A-98DD-BEF7-81EA-15CA7D9FA064}"/>
              </a:ext>
            </a:extLst>
          </p:cNvPr>
          <p:cNvGrpSpPr/>
          <p:nvPr/>
        </p:nvGrpSpPr>
        <p:grpSpPr>
          <a:xfrm>
            <a:off x="6050638" y="2227015"/>
            <a:ext cx="4289022" cy="5693631"/>
            <a:chOff x="3605892" y="409575"/>
            <a:chExt cx="4692090" cy="6038850"/>
          </a:xfrm>
        </p:grpSpPr>
        <p:pic>
          <p:nvPicPr>
            <p:cNvPr id="3" name="Picture 3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FE45183A-57D6-A052-20FE-CFB71AE3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892" y="409575"/>
              <a:ext cx="4692090" cy="6038850"/>
            </a:xfrm>
            <a:prstGeom prst="rect">
              <a:avLst/>
            </a:prstGeom>
          </p:spPr>
        </p:pic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FD8712AC-EEB5-87D0-38A1-59790FE256A8}"/>
                </a:ext>
              </a:extLst>
            </p:cNvPr>
            <p:cNvSpPr txBox="1"/>
            <p:nvPr/>
          </p:nvSpPr>
          <p:spPr>
            <a:xfrm>
              <a:off x="4020465" y="758730"/>
              <a:ext cx="4277517" cy="678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56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Ngôi</a:t>
              </a:r>
              <a:r>
                <a:rPr lang="en-US" sz="3556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556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lang="en-US" sz="3556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556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556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556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tháng</a:t>
              </a:r>
              <a:endParaRPr lang="en-US" sz="3556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7">
              <a:extLst>
                <a:ext uri="{FF2B5EF4-FFF2-40B4-BE49-F238E27FC236}">
                  <a16:creationId xmlns:a16="http://schemas.microsoft.com/office/drawing/2014/main" id="{B34E1A97-C05C-AB7D-DF27-82C1EEB4A85C}"/>
                </a:ext>
              </a:extLst>
            </p:cNvPr>
            <p:cNvSpPr txBox="1"/>
            <p:nvPr/>
          </p:nvSpPr>
          <p:spPr>
            <a:xfrm>
              <a:off x="3826960" y="4968781"/>
              <a:ext cx="4249958" cy="678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56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Nguyễn Văn A</a:t>
              </a:r>
              <a:endParaRPr lang="en-US" sz="3556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" name="Picture 11" descr="A picture containing text, honeycomb, outdoor object, vector graphics&#10;&#10;Description automatically generated">
            <a:extLst>
              <a:ext uri="{FF2B5EF4-FFF2-40B4-BE49-F238E27FC236}">
                <a16:creationId xmlns:a16="http://schemas.microsoft.com/office/drawing/2014/main" id="{C1F342C8-EC83-FC9E-5D4E-A6DD9537F8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36" y="3613602"/>
            <a:ext cx="4888082" cy="3258724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D04C2226-1BF3-EFCF-3D2B-ADC6D7E75507}"/>
              </a:ext>
            </a:extLst>
          </p:cNvPr>
          <p:cNvSpPr txBox="1"/>
          <p:nvPr/>
        </p:nvSpPr>
        <p:spPr>
          <a:xfrm>
            <a:off x="928837" y="2618414"/>
            <a:ext cx="540949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4267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267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267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4267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83A6DA4E-B389-994B-60E4-1B856FE3D0FD}"/>
              </a:ext>
            </a:extLst>
          </p:cNvPr>
          <p:cNvSpPr txBox="1"/>
          <p:nvPr/>
        </p:nvSpPr>
        <p:spPr>
          <a:xfrm>
            <a:off x="559137" y="7046778"/>
            <a:ext cx="5374642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78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Văn B</a:t>
            </a:r>
            <a:endParaRPr lang="en-US" sz="4978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16" descr="Shape&#10;&#10;Description automatically generated with low confidence">
            <a:extLst>
              <a:ext uri="{FF2B5EF4-FFF2-40B4-BE49-F238E27FC236}">
                <a16:creationId xmlns:a16="http://schemas.microsoft.com/office/drawing/2014/main" id="{5601AB6F-F520-3E24-8711-373133F84C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378" y="3632044"/>
            <a:ext cx="4860420" cy="3240281"/>
          </a:xfrm>
          <a:prstGeom prst="rect">
            <a:avLst/>
          </a:prstGeom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A7BC861E-32C8-A8F9-3497-F11E269F91EC}"/>
              </a:ext>
            </a:extLst>
          </p:cNvPr>
          <p:cNvSpPr txBox="1"/>
          <p:nvPr/>
        </p:nvSpPr>
        <p:spPr>
          <a:xfrm>
            <a:off x="10718620" y="2550040"/>
            <a:ext cx="540949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4267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267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267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endParaRPr lang="en-US" sz="4267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1E0C35DD-1ACE-F4D5-302F-B75DBD05F625}"/>
              </a:ext>
            </a:extLst>
          </p:cNvPr>
          <p:cNvSpPr txBox="1"/>
          <p:nvPr/>
        </p:nvSpPr>
        <p:spPr>
          <a:xfrm>
            <a:off x="10456518" y="7046778"/>
            <a:ext cx="5374642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78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 Văn C</a:t>
            </a:r>
            <a:endParaRPr lang="en-US" sz="4978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EA3CBD5E-F1DE-D5C4-5F28-4FD3FE567D2A}"/>
              </a:ext>
            </a:extLst>
          </p:cNvPr>
          <p:cNvSpPr txBox="1"/>
          <p:nvPr/>
        </p:nvSpPr>
        <p:spPr>
          <a:xfrm>
            <a:off x="5956496" y="800572"/>
            <a:ext cx="5409492" cy="858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978" dirty="0" err="1">
                <a:solidFill>
                  <a:schemeClr val="bg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4978" dirty="0">
                <a:solidFill>
                  <a:schemeClr val="bg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978" err="1">
                <a:solidFill>
                  <a:schemeClr val="bg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978">
                <a:solidFill>
                  <a:schemeClr val="bg2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tháng</a:t>
            </a:r>
            <a:endParaRPr lang="en-US" sz="4978" dirty="0">
              <a:solidFill>
                <a:schemeClr val="bg2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Hình ảnh 13" descr="Ảnh có chứa diều thể thao, phụ kiện&#10;&#10;Mô tả được tạo tự động">
            <a:extLst>
              <a:ext uri="{FF2B5EF4-FFF2-40B4-BE49-F238E27FC236}">
                <a16:creationId xmlns:a16="http://schemas.microsoft.com/office/drawing/2014/main" id="{13F0A492-F696-8661-4391-213E62699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283" y="919633"/>
            <a:ext cx="2625033" cy="147340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0DB5DE4-616F-52DB-FF9D-D4F302DF25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3365" y="1129798"/>
            <a:ext cx="1507276" cy="1388727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83B7CCE2-5253-A3B6-0810-310AD5977EC0}"/>
              </a:ext>
            </a:extLst>
          </p:cNvPr>
          <p:cNvSpPr txBox="1"/>
          <p:nvPr/>
        </p:nvSpPr>
        <p:spPr>
          <a:xfrm>
            <a:off x="2728828" y="320543"/>
            <a:ext cx="5409492" cy="1733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67" b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  <a:endParaRPr lang="en-US" sz="10667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62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D9C2FF99-4323-920B-149B-BD55DB2241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3" y="394561"/>
            <a:ext cx="15361804" cy="8345524"/>
          </a:xfrm>
          <a:prstGeom prst="roundRect">
            <a:avLst>
              <a:gd name="adj" fmla="val 5728"/>
            </a:avLst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CF342DA2-5E4D-DF86-6448-1CF898564F53}"/>
              </a:ext>
            </a:extLst>
          </p:cNvPr>
          <p:cNvSpPr/>
          <p:nvPr/>
        </p:nvSpPr>
        <p:spPr>
          <a:xfrm>
            <a:off x="7607716" y="891844"/>
            <a:ext cx="8258700" cy="117080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nề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nếp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</a:t>
            </a:r>
            <a:endParaRPr lang="en-US" sz="3556" b="1" i="1" dirty="0">
              <a:solidFill>
                <a:srgbClr val="3DA1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556" b="1" i="1" dirty="0">
              <a:solidFill>
                <a:srgbClr val="3DA1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A32C91A6-5887-A010-AEA8-9DBDCFFF340B}"/>
              </a:ext>
            </a:extLst>
          </p:cNvPr>
          <p:cNvSpPr/>
          <p:nvPr/>
        </p:nvSpPr>
        <p:spPr>
          <a:xfrm>
            <a:off x="7607715" y="2855217"/>
            <a:ext cx="8258702" cy="117080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556" b="1" i="1" dirty="0">
              <a:solidFill>
                <a:srgbClr val="3DA1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EF29B202-6398-4D35-FCEE-74E671DF5174}"/>
              </a:ext>
            </a:extLst>
          </p:cNvPr>
          <p:cNvSpPr/>
          <p:nvPr/>
        </p:nvSpPr>
        <p:spPr>
          <a:xfrm>
            <a:off x="7665509" y="4818589"/>
            <a:ext cx="8258700" cy="117080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Đoàn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chia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algn="ctr"/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sz="3556" b="1" i="1" dirty="0">
              <a:solidFill>
                <a:srgbClr val="3DA1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DDFC921C-B9EA-D120-3DAA-89ED369C0B5B}"/>
              </a:ext>
            </a:extLst>
          </p:cNvPr>
          <p:cNvSpPr/>
          <p:nvPr/>
        </p:nvSpPr>
        <p:spPr>
          <a:xfrm>
            <a:off x="7665508" y="6781960"/>
            <a:ext cx="8258700" cy="1170800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chia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  <a:p>
            <a:pPr algn="ctr"/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r>
              <a:rPr lang="en-US" sz="3556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lang="en-US" sz="3556" b="1" i="1" dirty="0">
              <a:solidFill>
                <a:srgbClr val="3DA12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4D0C09A-4E8B-D979-495B-CF889F21CA4A}"/>
              </a:ext>
            </a:extLst>
          </p:cNvPr>
          <p:cNvSpPr txBox="1"/>
          <p:nvPr/>
        </p:nvSpPr>
        <p:spPr>
          <a:xfrm rot="20720170">
            <a:off x="1142292" y="2995451"/>
            <a:ext cx="5348747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67" dirty="0" err="1">
                <a:solidFill>
                  <a:schemeClr val="bg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267" dirty="0">
                <a:solidFill>
                  <a:schemeClr val="bg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</a:t>
            </a:r>
            <a:r>
              <a:rPr lang="en-US" sz="4267" dirty="0">
                <a:solidFill>
                  <a:schemeClr val="bg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267" dirty="0">
                <a:solidFill>
                  <a:schemeClr val="bg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267" dirty="0">
                <a:solidFill>
                  <a:schemeClr val="bg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dirty="0" err="1">
                <a:solidFill>
                  <a:schemeClr val="bg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267" dirty="0">
                <a:solidFill>
                  <a:schemeClr val="bg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  <a:endParaRPr lang="vi-VN" sz="4267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263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80248D10-D5A8-DE7B-AB66-C3F34770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41" y="1083733"/>
            <a:ext cx="14516533" cy="7377515"/>
          </a:xfrm>
          <a:prstGeom prst="rect">
            <a:avLst/>
          </a:prstGeom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54442135-C90C-BB38-AD24-2DDE188443E8}"/>
              </a:ext>
            </a:extLst>
          </p:cNvPr>
          <p:cNvSpPr txBox="1"/>
          <p:nvPr/>
        </p:nvSpPr>
        <p:spPr>
          <a:xfrm>
            <a:off x="4212044" y="298419"/>
            <a:ext cx="8441831" cy="967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689" b="1">
                <a:ln w="6600">
                  <a:solidFill>
                    <a:srgbClr val="00B050"/>
                  </a:solidFill>
                  <a:prstDash val="solid"/>
                </a:ln>
                <a:solidFill>
                  <a:srgbClr val="D6FF61"/>
                </a:solidFill>
                <a:effectLst>
                  <a:outerShdw dist="38100" dir="2700000" algn="tl" rotWithShape="0">
                    <a:srgbClr val="00B050"/>
                  </a:outerShdw>
                </a:effectLst>
                <a:latin typeface="SVN-Kitten" pitchFamily="50" charset="-93"/>
              </a:rPr>
              <a:t>Sinh hoạt chủ điểm</a:t>
            </a:r>
            <a:endParaRPr lang="vi-VN" sz="5689" b="1">
              <a:ln w="6600">
                <a:solidFill>
                  <a:srgbClr val="00B050"/>
                </a:solidFill>
                <a:prstDash val="solid"/>
              </a:ln>
              <a:solidFill>
                <a:srgbClr val="D6FF61"/>
              </a:solidFill>
              <a:effectLst>
                <a:outerShdw dist="38100" dir="2700000" algn="tl" rotWithShape="0">
                  <a:srgbClr val="00B050"/>
                </a:outerShdw>
              </a:effectLst>
              <a:latin typeface="SVN-Kitten" pitchFamily="50" charset="-93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3BD21A3-74CA-26BE-8A77-096227EF3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" y="7778496"/>
            <a:ext cx="16256000" cy="1365504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872EC388-456D-9D93-DB04-531D55B26FF6}"/>
              </a:ext>
            </a:extLst>
          </p:cNvPr>
          <p:cNvSpPr txBox="1"/>
          <p:nvPr/>
        </p:nvSpPr>
        <p:spPr>
          <a:xfrm>
            <a:off x="4243652" y="2160410"/>
            <a:ext cx="7202311" cy="4469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Cảm</a:t>
            </a:r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 </a:t>
            </a:r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nghĩ</a:t>
            </a:r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 </a:t>
            </a:r>
          </a:p>
          <a:p>
            <a:pPr algn="ctr"/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của</a:t>
            </a:r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 </a:t>
            </a:r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em </a:t>
            </a:r>
          </a:p>
          <a:p>
            <a:pPr algn="ctr"/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về</a:t>
            </a:r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 </a:t>
            </a:r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lớp</a:t>
            </a:r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 </a:t>
            </a:r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học</a:t>
            </a:r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 </a:t>
            </a:r>
          </a:p>
          <a:p>
            <a:pPr algn="ctr"/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thân</a:t>
            </a:r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 </a:t>
            </a:r>
            <a:r>
              <a:rPr lang="en-US" sz="7111" b="1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C0A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  <a:latin typeface="SVN-Anastasia" panose="020B0606040200020203" pitchFamily="34" charset="0"/>
              </a:rPr>
              <a:t>thiện</a:t>
            </a:r>
            <a:endParaRPr lang="vi-VN" sz="7111" b="1">
              <a:ln w="6600">
                <a:solidFill>
                  <a:srgbClr val="0070C0"/>
                </a:solidFill>
                <a:prstDash val="solid"/>
              </a:ln>
              <a:solidFill>
                <a:srgbClr val="FF7C0A"/>
              </a:solidFill>
              <a:effectLst>
                <a:outerShdw dist="38100" dir="2700000" algn="tl" rotWithShape="0">
                  <a:schemeClr val="accent5">
                    <a:lumMod val="75000"/>
                  </a:schemeClr>
                </a:outerShdw>
              </a:effectLst>
              <a:latin typeface="SVN-Kitten" pitchFamily="50" charset="-93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B8BAF29-910F-F963-650F-6477B71D2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9524" y="3519936"/>
            <a:ext cx="6278119" cy="532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4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" y="0"/>
            <a:ext cx="16249566" cy="914038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81" y="4570190"/>
            <a:ext cx="6125430" cy="4372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9" y="0"/>
            <a:ext cx="8181334" cy="65887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2919" y="28956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</a:rPr>
              <a:t>SINH</a:t>
            </a:r>
            <a:r>
              <a:rPr lang="en-US" sz="6000">
                <a:ln>
                  <a:solidFill>
                    <a:sysClr val="windowText" lastClr="000000"/>
                  </a:solidFill>
                </a:ln>
                <a:latin typeface="SVN-Ziclets" panose="02000603000000000000" pitchFamily="2" charset="0"/>
              </a:rPr>
              <a:t> </a:t>
            </a:r>
            <a:r>
              <a:rPr lang="en-US" sz="600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HOẠT</a:t>
            </a:r>
            <a:r>
              <a:rPr lang="en-US" sz="6000">
                <a:ln>
                  <a:solidFill>
                    <a:sysClr val="windowText" lastClr="000000"/>
                  </a:solidFill>
                </a:ln>
                <a:latin typeface="SVN-Ziclets" panose="02000603000000000000" pitchFamily="2" charset="0"/>
              </a:rPr>
              <a:t> </a:t>
            </a:r>
            <a:r>
              <a:rPr lang="en-US" sz="600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</a:rPr>
              <a:t>Chủ </a:t>
            </a:r>
            <a:r>
              <a:rPr lang="en-US" sz="600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SVN-Ziclets" panose="02000603000000000000" pitchFamily="2" charset="0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39357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420875A-4DCF-0187-788D-E01237182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0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01357" y="536136"/>
            <a:ext cx="10713562" cy="712622"/>
            <a:chOff x="1536214" y="1748768"/>
            <a:chExt cx="9544809" cy="712622"/>
          </a:xfrm>
        </p:grpSpPr>
        <p:sp>
          <p:nvSpPr>
            <p:cNvPr id="10" name="Rectangle 9"/>
            <p:cNvSpPr/>
            <p:nvPr/>
          </p:nvSpPr>
          <p:spPr>
            <a:xfrm>
              <a:off x="1536214" y="1748768"/>
              <a:ext cx="9544809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Sinh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hoạt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chủ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đề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“Lớp em vui Tết Trung thu”.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 flipV="1">
              <a:off x="1673234" y="2449667"/>
              <a:ext cx="8932578" cy="11723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638052" y="2051739"/>
            <a:ext cx="8338467" cy="222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4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* Thi bày mâm cỗ Trung thu.</a:t>
            </a:r>
            <a:endParaRPr lang="nl-NL" sz="40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nl-NL" sz="40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* Tham gia phá cỗ cùng các bạn.</a:t>
            </a:r>
            <a:endParaRPr lang="vi-VN" sz="4000" b="1" i="0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BC687FD-1658-50A3-919B-45AB18E0C9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t="26218" r="8054" b="3333"/>
          <a:stretch/>
        </p:blipFill>
        <p:spPr>
          <a:xfrm>
            <a:off x="8506835" y="1766742"/>
            <a:ext cx="7131751" cy="502313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81A3B64-5481-A39B-806B-F44397D6B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749" y="4865690"/>
            <a:ext cx="4761389" cy="47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097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01357" y="536136"/>
            <a:ext cx="10713562" cy="712622"/>
            <a:chOff x="1536214" y="1748768"/>
            <a:chExt cx="9544809" cy="712622"/>
          </a:xfrm>
        </p:grpSpPr>
        <p:sp>
          <p:nvSpPr>
            <p:cNvPr id="10" name="Rectangle 9"/>
            <p:cNvSpPr/>
            <p:nvPr/>
          </p:nvSpPr>
          <p:spPr>
            <a:xfrm>
              <a:off x="1536214" y="1748768"/>
              <a:ext cx="9544809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Sinh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hoạt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chủ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đề</a:t>
              </a: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“Lớp em vui Tết Trung thu”.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 flipV="1">
              <a:off x="1673234" y="2449667"/>
              <a:ext cx="8932578" cy="11723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638052" y="2051739"/>
            <a:ext cx="8338467" cy="444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nl-NL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Tổ trưởng phân công nhiệm vụ cho các tổ viên.</a:t>
            </a:r>
          </a:p>
          <a:p>
            <a:pPr>
              <a:lnSpc>
                <a:spcPct val="120000"/>
              </a:lnSpc>
            </a:pPr>
            <a:r>
              <a:rPr lang="nl-NL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 Tổ trưởng điều hành tổ viên chuẩn bị các dụng cụ đã chuẩn bị từ ở nhà để trang trí mâm cỗ Trung thu.</a:t>
            </a:r>
            <a:endParaRPr lang="vi-VN" sz="4000" b="1" i="0" dirty="0"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825" y="1612121"/>
            <a:ext cx="6248400" cy="591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51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780D14F-67AF-D732-C843-964D13E08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96" y="4550923"/>
            <a:ext cx="6420746" cy="450595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6E47E624-B29F-3E06-1578-710F8DB01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719" y="1981200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41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690519" y="381000"/>
            <a:ext cx="6019801" cy="808017"/>
            <a:chOff x="1508918" y="1888664"/>
            <a:chExt cx="7874923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Một số hình ảnh bày cỗ</a:t>
              </a:r>
              <a:endParaRPr lang="en-US" sz="3800" b="1" dirty="0">
                <a:solidFill>
                  <a:srgbClr val="FF0066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706462" y="2461223"/>
              <a:ext cx="711251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628" y="749271"/>
            <a:ext cx="6019800" cy="432190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26" name="Picture 2" descr="Cách trang trí mâm ngũ quả Tết Trung thu 2021 đẹp, ý nghĩa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1199369"/>
            <a:ext cx="4861719" cy="41910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Những hình ảnh tết Trung Thu đẹp nhất - Viện Nghiên Cứu Văn Hó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9" y="3733891"/>
            <a:ext cx="5562600" cy="43101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1DA761F-733D-3249-1636-343AD4770C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4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365919" y="7158203"/>
            <a:ext cx="15016816" cy="137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8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Anastasia" panose="020B0606040200020203" pitchFamily="34" charset="0"/>
                <a:cs typeface="Times New Roman" pitchFamily="18" charset="0"/>
              </a:rPr>
              <a:t>Em vui Tết Trung thu</a:t>
            </a:r>
            <a:endParaRPr lang="en-US" sz="9600" b="1" dirty="0">
              <a:effectLst/>
              <a:latin typeface="SVN-Anastasia" panose="020B0606040200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06CFC3-E152-803E-5A0A-86F8ABD9D26C}"/>
              </a:ext>
            </a:extLst>
          </p:cNvPr>
          <p:cNvSpPr txBox="1"/>
          <p:nvPr/>
        </p:nvSpPr>
        <p:spPr>
          <a:xfrm>
            <a:off x="4556919" y="4513635"/>
            <a:ext cx="1447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>
                <a:solidFill>
                  <a:schemeClr val="bg1"/>
                </a:solidFill>
                <a:latin typeface="HP-087" panose="020B08030503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2FE58B2E-2111-4CC3-B545-5BC0885B2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4958" r="8103" b="5790"/>
          <a:stretch/>
        </p:blipFill>
        <p:spPr>
          <a:xfrm>
            <a:off x="827352" y="1066800"/>
            <a:ext cx="14621933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2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C682BF49-8718-661E-2AD1-14C7C555C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719" y="1295400"/>
            <a:ext cx="12288513" cy="403261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32C02470-C721-CD80-6C0E-F01445308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56" y="3124200"/>
            <a:ext cx="8467725" cy="628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52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" y="0"/>
            <a:ext cx="16249566" cy="914038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81" y="4570190"/>
            <a:ext cx="6125430" cy="4372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9" y="0"/>
            <a:ext cx="8181334" cy="65887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2919" y="28956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latin typeface="SVN-Ziclets" panose="02000603000000000000" pitchFamily="2" charset="0"/>
              </a:rPr>
              <a:t>SINH</a:t>
            </a:r>
            <a:r>
              <a:rPr lang="en-US" sz="6000">
                <a:ln>
                  <a:solidFill>
                    <a:sysClr val="windowText" lastClr="000000"/>
                  </a:solidFill>
                </a:ln>
                <a:latin typeface="SVN-Ziclets" panose="02000603000000000000" pitchFamily="2" charset="0"/>
              </a:rPr>
              <a:t> </a:t>
            </a:r>
            <a:r>
              <a:rPr lang="en-US" sz="600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SVN-Ziclets" panose="02000603000000000000" pitchFamily="2" charset="0"/>
              </a:rPr>
              <a:t>HOẠT</a:t>
            </a:r>
            <a:r>
              <a:rPr lang="en-US" sz="6000">
                <a:ln>
                  <a:solidFill>
                    <a:sysClr val="windowText" lastClr="000000"/>
                  </a:solidFill>
                </a:ln>
                <a:latin typeface="SVN-Ziclets" panose="02000603000000000000" pitchFamily="2" charset="0"/>
              </a:rPr>
              <a:t> </a:t>
            </a:r>
            <a:r>
              <a:rPr lang="en-US" sz="600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SVN-Ziclets" panose="02000603000000000000" pitchFamily="2" charset="0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D1A3FF8A-08A4-CD20-222F-BFC8B3E45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0" y="306009"/>
            <a:ext cx="15550999" cy="8531982"/>
          </a:xfrm>
          <a:prstGeom prst="roundRect">
            <a:avLst>
              <a:gd name="adj" fmla="val 7355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2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967D71FC-E9AD-EDC8-1D21-2595DA748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727" y="3909354"/>
            <a:ext cx="6158059" cy="4395877"/>
          </a:xfrm>
          <a:prstGeom prst="rect">
            <a:avLst/>
          </a:prstGeom>
        </p:spPr>
      </p:pic>
      <p:pic>
        <p:nvPicPr>
          <p:cNvPr id="4" name="Hình ảnh 3" descr="Ảnh có chứa quảng trường&#10;&#10;Mô tả được tạo tự động">
            <a:extLst>
              <a:ext uri="{FF2B5EF4-FFF2-40B4-BE49-F238E27FC236}">
                <a16:creationId xmlns:a16="http://schemas.microsoft.com/office/drawing/2014/main" id="{3A918941-BEA5-AC3B-B3D7-5DF2D6022A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0" b="97743" l="9986" r="89967">
                        <a14:foregroundMark x1="15958" y1="9823" x2="21452" y2="23917"/>
                        <a14:foregroundMark x1="18490" y1="5674" x2="18490" y2="10494"/>
                        <a14:foregroundMark x1="14190" y1="91641" x2="14190" y2="94204"/>
                        <a14:foregroundMark x1="75776" y1="96095" x2="75776" y2="96095"/>
                        <a14:foregroundMark x1="14190" y1="96461" x2="14190" y2="96461"/>
                        <a14:foregroundMark x1="74295" y1="97071" x2="75012" y2="977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92" y="-278109"/>
            <a:ext cx="11797308" cy="911610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8DCE69F-9093-E61C-2295-F42E9815A0AC}"/>
              </a:ext>
            </a:extLst>
          </p:cNvPr>
          <p:cNvSpPr txBox="1"/>
          <p:nvPr/>
        </p:nvSpPr>
        <p:spPr>
          <a:xfrm>
            <a:off x="6912647" y="2284123"/>
            <a:ext cx="7011689" cy="5016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67" dirty="0" err="1">
                <a:latin typeface="SVN-Anastasia" panose="020B0606040200020203" pitchFamily="34" charset="0"/>
              </a:rPr>
              <a:t>Nhận</a:t>
            </a:r>
            <a:r>
              <a:rPr lang="en-US" sz="10667" dirty="0">
                <a:latin typeface="SVN-Anastasia" panose="020B0606040200020203" pitchFamily="34" charset="0"/>
              </a:rPr>
              <a:t> </a:t>
            </a:r>
            <a:r>
              <a:rPr lang="en-US" sz="10667" dirty="0" err="1">
                <a:latin typeface="SVN-Anastasia" panose="020B0606040200020203" pitchFamily="34" charset="0"/>
              </a:rPr>
              <a:t>xét</a:t>
            </a:r>
            <a:r>
              <a:rPr lang="en-US" sz="10667" dirty="0">
                <a:latin typeface="SVN-Anastasia" panose="020B0606040200020203" pitchFamily="34" charset="0"/>
              </a:rPr>
              <a:t> </a:t>
            </a:r>
          </a:p>
          <a:p>
            <a:pPr algn="ctr"/>
            <a:r>
              <a:rPr lang="en-US" sz="10667" dirty="0" err="1">
                <a:latin typeface="SVN-Anastasia" panose="020B0606040200020203" pitchFamily="34" charset="0"/>
              </a:rPr>
              <a:t>hoạt</a:t>
            </a:r>
            <a:r>
              <a:rPr lang="en-US" sz="10667" dirty="0">
                <a:latin typeface="SVN-Anastasia" panose="020B0606040200020203" pitchFamily="34" charset="0"/>
              </a:rPr>
              <a:t> </a:t>
            </a:r>
            <a:r>
              <a:rPr lang="en-US" sz="10667" dirty="0" err="1">
                <a:latin typeface="SVN-Anastasia" panose="020B0606040200020203" pitchFamily="34" charset="0"/>
              </a:rPr>
              <a:t>động</a:t>
            </a:r>
            <a:r>
              <a:rPr lang="en-US" sz="10667" dirty="0">
                <a:latin typeface="SVN-Anastasia" panose="020B0606040200020203" pitchFamily="34" charset="0"/>
              </a:rPr>
              <a:t> </a:t>
            </a:r>
          </a:p>
          <a:p>
            <a:pPr algn="ctr"/>
            <a:r>
              <a:rPr lang="en-US" sz="10667" dirty="0" err="1">
                <a:latin typeface="SVN-Anastasia" panose="020B0606040200020203" pitchFamily="34" charset="0"/>
              </a:rPr>
              <a:t>Tuần</a:t>
            </a:r>
            <a:r>
              <a:rPr lang="en-US" sz="10667" dirty="0">
                <a:latin typeface="SVN-Anastasia" panose="020B0606040200020203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417326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EA2C6C1C-51E8-4F76-5B79-40B66DC68522}"/>
              </a:ext>
            </a:extLst>
          </p:cNvPr>
          <p:cNvSpPr txBox="1"/>
          <p:nvPr/>
        </p:nvSpPr>
        <p:spPr>
          <a:xfrm>
            <a:off x="1190778" y="3452112"/>
            <a:ext cx="6476736" cy="44607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860F8CA4-CECA-5ACA-7793-879F1C276AB1}"/>
              </a:ext>
            </a:extLst>
          </p:cNvPr>
          <p:cNvSpPr txBox="1"/>
          <p:nvPr/>
        </p:nvSpPr>
        <p:spPr>
          <a:xfrm>
            <a:off x="8609124" y="3452113"/>
            <a:ext cx="6476736" cy="446079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cáo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6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BF160C7-0E20-5DAD-97C6-0398F42121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" t="20819" r="3832" b="28052"/>
          <a:stretch/>
        </p:blipFill>
        <p:spPr>
          <a:xfrm>
            <a:off x="1190778" y="821540"/>
            <a:ext cx="13895083" cy="174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86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8F94B03E-2A4B-B390-A067-EB4588F72099}"/>
              </a:ext>
            </a:extLst>
          </p:cNvPr>
          <p:cNvSpPr/>
          <p:nvPr/>
        </p:nvSpPr>
        <p:spPr>
          <a:xfrm>
            <a:off x="8138319" y="1184258"/>
            <a:ext cx="7566126" cy="1625664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55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55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chấp</a:t>
            </a:r>
            <a:r>
              <a:rPr lang="en-US" sz="355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55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3556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nội quy </a:t>
            </a:r>
            <a:r>
              <a:rPr lang="en-US" sz="355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55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55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6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556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A0DA3B1B-9BCC-01E9-FEFC-9FBC28D2DD41}"/>
              </a:ext>
            </a:extLst>
          </p:cNvPr>
          <p:cNvSpPr/>
          <p:nvPr/>
        </p:nvSpPr>
        <p:spPr>
          <a:xfrm>
            <a:off x="8138319" y="3065785"/>
            <a:ext cx="7566126" cy="1625664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14">
            <a:extLst>
              <a:ext uri="{FF2B5EF4-FFF2-40B4-BE49-F238E27FC236}">
                <a16:creationId xmlns:a16="http://schemas.microsoft.com/office/drawing/2014/main" id="{EAD023D9-A224-4BBA-CE8C-0B571C68B144}"/>
              </a:ext>
            </a:extLst>
          </p:cNvPr>
          <p:cNvSpPr/>
          <p:nvPr/>
        </p:nvSpPr>
        <p:spPr>
          <a:xfrm>
            <a:off x="8187108" y="4947312"/>
            <a:ext cx="7566126" cy="1625664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6" name="Rectangle: Rounded Corners 15">
            <a:extLst>
              <a:ext uri="{FF2B5EF4-FFF2-40B4-BE49-F238E27FC236}">
                <a16:creationId xmlns:a16="http://schemas.microsoft.com/office/drawing/2014/main" id="{9A954185-38C2-7150-7DF1-57B786A4FF85}"/>
              </a:ext>
            </a:extLst>
          </p:cNvPr>
          <p:cNvSpPr/>
          <p:nvPr/>
        </p:nvSpPr>
        <p:spPr>
          <a:xfrm>
            <a:off x="8138319" y="6828841"/>
            <a:ext cx="7566126" cy="1625664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556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556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58F1F774-CA18-1991-DF94-2FE89E1DECA3}"/>
              </a:ext>
            </a:extLst>
          </p:cNvPr>
          <p:cNvGrpSpPr/>
          <p:nvPr/>
        </p:nvGrpSpPr>
        <p:grpSpPr>
          <a:xfrm>
            <a:off x="1704607" y="1"/>
            <a:ext cx="6049892" cy="5381100"/>
            <a:chOff x="940336" y="-330200"/>
            <a:chExt cx="3995439" cy="3458739"/>
          </a:xfrm>
        </p:grpSpPr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3F3ACE75-83E3-22EE-1314-D6C5A1C8D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40336" y="-330200"/>
              <a:ext cx="3995439" cy="3458739"/>
            </a:xfrm>
            <a:prstGeom prst="rect">
              <a:avLst/>
            </a:prstGeom>
          </p:spPr>
        </p:pic>
        <p:pic>
          <p:nvPicPr>
            <p:cNvPr id="7" name="Picture 5" descr="Text&#10;&#10;Description automatically generated">
              <a:extLst>
                <a:ext uri="{FF2B5EF4-FFF2-40B4-BE49-F238E27FC236}">
                  <a16:creationId xmlns:a16="http://schemas.microsoft.com/office/drawing/2014/main" id="{B77CF6B2-DB09-145E-5F07-8BE249D8A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4" t="13251" r="14262" b="15782"/>
            <a:stretch/>
          </p:blipFill>
          <p:spPr>
            <a:xfrm>
              <a:off x="1813226" y="534602"/>
              <a:ext cx="2249658" cy="1621720"/>
            </a:xfrm>
            <a:prstGeom prst="rect">
              <a:avLst/>
            </a:prstGeom>
          </p:spPr>
        </p:pic>
      </p:grpSp>
      <p:pic>
        <p:nvPicPr>
          <p:cNvPr id="11" name="Hình ảnh 10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BAF45983-5EA3-624D-BD19-B500AC2EA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969" y="3833462"/>
            <a:ext cx="6745111" cy="53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 animBg="1"/>
          <p:bldP spid="6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7948095-B245-D220-FEAA-F874EC04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63" y="361244"/>
            <a:ext cx="15451204" cy="8434212"/>
          </a:xfrm>
          <a:prstGeom prst="roundRect">
            <a:avLst>
              <a:gd name="adj" fmla="val 5389"/>
            </a:avLst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34A312E8-7345-1F73-0C91-A97D442E4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800" y="1491211"/>
            <a:ext cx="8200187" cy="3812530"/>
          </a:xfrm>
          <a:prstGeom prst="rect">
            <a:avLst/>
          </a:prstGeom>
        </p:spPr>
      </p:pic>
      <p:pic>
        <p:nvPicPr>
          <p:cNvPr id="6" name="Hình ảnh 5" descr="Ảnh có chứa người máy&#10;&#10;Mô tả được tạo tự động">
            <a:extLst>
              <a:ext uri="{FF2B5EF4-FFF2-40B4-BE49-F238E27FC236}">
                <a16:creationId xmlns:a16="http://schemas.microsoft.com/office/drawing/2014/main" id="{F10D3305-2858-F0F9-5647-21F9A97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049" y="1960639"/>
            <a:ext cx="6140626" cy="668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7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3BA0081-475C-11CD-A9B6-86774C230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39" y="2164400"/>
            <a:ext cx="7378880" cy="5464274"/>
          </a:xfrm>
          <a:prstGeom prst="rect">
            <a:avLst/>
          </a:prstGeom>
        </p:spPr>
      </p:pic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07467964-F259-3642-3581-25659CF69BA3}"/>
              </a:ext>
            </a:extLst>
          </p:cNvPr>
          <p:cNvSpPr/>
          <p:nvPr/>
        </p:nvSpPr>
        <p:spPr>
          <a:xfrm>
            <a:off x="1864982" y="712393"/>
            <a:ext cx="12546674" cy="1274453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267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267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267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4267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sz="4267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r>
              <a:rPr lang="en-US" sz="4267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4267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267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4267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13">
            <a:extLst>
              <a:ext uri="{FF2B5EF4-FFF2-40B4-BE49-F238E27FC236}">
                <a16:creationId xmlns:a16="http://schemas.microsoft.com/office/drawing/2014/main" id="{67A7ABE7-2EEE-945A-7234-CBE0B9A539EA}"/>
              </a:ext>
            </a:extLst>
          </p:cNvPr>
          <p:cNvSpPr/>
          <p:nvPr/>
        </p:nvSpPr>
        <p:spPr>
          <a:xfrm>
            <a:off x="8072859" y="2506134"/>
            <a:ext cx="7551902" cy="1544955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267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267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267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267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267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4267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267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4267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14">
            <a:extLst>
              <a:ext uri="{FF2B5EF4-FFF2-40B4-BE49-F238E27FC236}">
                <a16:creationId xmlns:a16="http://schemas.microsoft.com/office/drawing/2014/main" id="{4B0C50F6-9F2E-9EF4-550A-230FEDD05716}"/>
              </a:ext>
            </a:extLst>
          </p:cNvPr>
          <p:cNvSpPr/>
          <p:nvPr/>
        </p:nvSpPr>
        <p:spPr>
          <a:xfrm>
            <a:off x="8072860" y="4220755"/>
            <a:ext cx="7551900" cy="1919607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" name="Rectangle: Rounded Corners 15">
            <a:extLst>
              <a:ext uri="{FF2B5EF4-FFF2-40B4-BE49-F238E27FC236}">
                <a16:creationId xmlns:a16="http://schemas.microsoft.com/office/drawing/2014/main" id="{DA916F6C-3F4B-CCC7-EA37-2B45A571F37C}"/>
              </a:ext>
            </a:extLst>
          </p:cNvPr>
          <p:cNvSpPr/>
          <p:nvPr/>
        </p:nvSpPr>
        <p:spPr>
          <a:xfrm>
            <a:off x="8072860" y="6310028"/>
            <a:ext cx="7551900" cy="1919607"/>
          </a:xfrm>
          <a:prstGeom prst="roundRect">
            <a:avLst>
              <a:gd name="adj" fmla="val 50000"/>
            </a:avLst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tuyên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dương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267" b="1" i="1" dirty="0" err="1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267" b="1" i="1" dirty="0">
                <a:solidFill>
                  <a:srgbClr val="3DA12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EF19F8D-A029-92B4-4DBB-70165061F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8922" r="13481" b="19718"/>
          <a:stretch/>
        </p:blipFill>
        <p:spPr>
          <a:xfrm>
            <a:off x="1371791" y="3497683"/>
            <a:ext cx="5750048" cy="293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 animBg="1"/>
          <p:bldP spid="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, thiết bị điện tử, màn hình&#10;&#10;Mô tả được tạo tự động">
            <a:extLst>
              <a:ext uri="{FF2B5EF4-FFF2-40B4-BE49-F238E27FC236}">
                <a16:creationId xmlns:a16="http://schemas.microsoft.com/office/drawing/2014/main" id="{A8F453FD-7AA4-E69B-AD48-1BC2150E27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98" y="422755"/>
            <a:ext cx="9052709" cy="82984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C08DE4-54E1-A189-745D-BB1A3BFA65FD}"/>
              </a:ext>
            </a:extLst>
          </p:cNvPr>
          <p:cNvSpPr txBox="1"/>
          <p:nvPr/>
        </p:nvSpPr>
        <p:spPr>
          <a:xfrm>
            <a:off x="3078407" y="2076221"/>
            <a:ext cx="4269691" cy="3703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822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</a:rPr>
              <a:t>G</a:t>
            </a:r>
            <a:r>
              <a:rPr lang="en-US" sz="7822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</a:rPr>
              <a:t>Ó</a:t>
            </a:r>
            <a:r>
              <a:rPr lang="en-US" sz="7822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</a:rPr>
              <a:t>C</a:t>
            </a:r>
            <a:r>
              <a:rPr lang="en-US" sz="7822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 </a:t>
            </a:r>
            <a:endParaRPr lang="en-US" sz="7822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</a:endParaRPr>
          </a:p>
          <a:p>
            <a:pPr algn="ctr"/>
            <a:r>
              <a:rPr lang="en-US" sz="7822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</a:rPr>
              <a:t>T</a:t>
            </a:r>
            <a:r>
              <a:rPr lang="en-US" sz="7822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</a:rPr>
              <a:t>U</a:t>
            </a:r>
            <a:r>
              <a:rPr lang="en-US" sz="7822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</a:rPr>
              <a:t>Y</a:t>
            </a:r>
            <a:r>
              <a:rPr lang="en-US" sz="7822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</a:rPr>
              <a:t>Ê</a:t>
            </a:r>
            <a:r>
              <a:rPr lang="en-US" sz="7822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</a:rPr>
              <a:t>N</a:t>
            </a:r>
            <a:r>
              <a:rPr lang="en-US" sz="7822">
                <a:ln>
                  <a:solidFill>
                    <a:srgbClr val="0070C0"/>
                  </a:solidFill>
                </a:ln>
                <a:solidFill>
                  <a:srgbClr val="00B050"/>
                </a:solidFill>
                <a:latin typeface="SVN-Poky's" panose="020B0606040200020203" pitchFamily="34" charset="0"/>
              </a:rPr>
              <a:t> </a:t>
            </a:r>
            <a:endParaRPr lang="en-US" sz="7822" dirty="0">
              <a:ln>
                <a:solidFill>
                  <a:srgbClr val="0070C0"/>
                </a:solidFill>
              </a:ln>
              <a:solidFill>
                <a:srgbClr val="00B050"/>
              </a:solidFill>
              <a:latin typeface="SVN-Poky's" panose="020B0606040200020203" pitchFamily="34" charset="0"/>
            </a:endParaRPr>
          </a:p>
          <a:p>
            <a:pPr algn="ctr"/>
            <a:r>
              <a:rPr lang="en-US" sz="7822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</a:rPr>
              <a:t>D</a:t>
            </a:r>
            <a:r>
              <a:rPr lang="en-US" sz="7822">
                <a:ln>
                  <a:solidFill>
                    <a:srgbClr val="0070C0"/>
                  </a:solidFill>
                </a:ln>
                <a:solidFill>
                  <a:srgbClr val="66FFFF"/>
                </a:solidFill>
                <a:latin typeface="SVN-Poky's" panose="020B0606040200020203" pitchFamily="34" charset="0"/>
              </a:rPr>
              <a:t>Ư</a:t>
            </a:r>
            <a:r>
              <a:rPr lang="en-US" sz="7822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VN-Poky's" panose="020B0606040200020203" pitchFamily="34" charset="0"/>
              </a:rPr>
              <a:t>Ơ</a:t>
            </a:r>
            <a:r>
              <a:rPr lang="en-US" sz="7822">
                <a:ln>
                  <a:solidFill>
                    <a:srgbClr val="0070C0"/>
                  </a:solidFill>
                </a:ln>
                <a:solidFill>
                  <a:srgbClr val="FF99FF"/>
                </a:solidFill>
                <a:latin typeface="SVN-Poky's" panose="020B0606040200020203" pitchFamily="34" charset="0"/>
              </a:rPr>
              <a:t>N</a:t>
            </a:r>
            <a:r>
              <a:rPr lang="en-US" sz="7822">
                <a:ln>
                  <a:solidFill>
                    <a:srgbClr val="0070C0"/>
                  </a:solidFill>
                </a:ln>
                <a:solidFill>
                  <a:srgbClr val="CCFF33"/>
                </a:solidFill>
                <a:latin typeface="SVN-Poky's" panose="020B0606040200020203" pitchFamily="34" charset="0"/>
              </a:rPr>
              <a:t>G</a:t>
            </a:r>
            <a:endParaRPr lang="en-US" sz="7822" dirty="0">
              <a:ln>
                <a:solidFill>
                  <a:srgbClr val="0070C0"/>
                </a:solidFill>
              </a:ln>
              <a:solidFill>
                <a:srgbClr val="CCFF33"/>
              </a:solidFill>
              <a:latin typeface="SVN-Poky's" panose="020B0606040200020203" pitchFamily="34" charset="0"/>
            </a:endParaRPr>
          </a:p>
        </p:txBody>
      </p:sp>
      <p:pic>
        <p:nvPicPr>
          <p:cNvPr id="6" name="Hình ảnh 5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CBBACC9A-BFC0-5FD3-8D9C-013F7AE24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307918" y="3074546"/>
            <a:ext cx="7780628" cy="5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10980</TotalTime>
  <Words>351</Words>
  <Application>Microsoft Office PowerPoint</Application>
  <PresentationFormat>Custom</PresentationFormat>
  <Paragraphs>53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Arial-Rounded</vt:lpstr>
      <vt:lpstr>AvantGarde</vt:lpstr>
      <vt:lpstr>HP-087</vt:lpstr>
      <vt:lpstr>SVN-Anastasia</vt:lpstr>
      <vt:lpstr>SVN-Kitten</vt:lpstr>
      <vt:lpstr>SVN-Poky's</vt:lpstr>
      <vt:lpstr>SVN-Ziclets</vt:lpstr>
      <vt:lpstr>Times New Roman</vt:lpstr>
      <vt:lpstr>UTM Cookies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Hà Nguyễn Thị Thu</cp:lastModifiedBy>
  <cp:revision>1188</cp:revision>
  <dcterms:created xsi:type="dcterms:W3CDTF">2008-09-09T22:52:10Z</dcterms:created>
  <dcterms:modified xsi:type="dcterms:W3CDTF">2022-09-26T06:01:58Z</dcterms:modified>
</cp:coreProperties>
</file>