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6"/>
  </p:notesMasterIdLst>
  <p:sldIdLst>
    <p:sldId id="294" r:id="rId2"/>
    <p:sldId id="339" r:id="rId3"/>
    <p:sldId id="338" r:id="rId4"/>
    <p:sldId id="256" r:id="rId5"/>
    <p:sldId id="259" r:id="rId6"/>
    <p:sldId id="319" r:id="rId7"/>
    <p:sldId id="320" r:id="rId8"/>
    <p:sldId id="324" r:id="rId9"/>
    <p:sldId id="333" r:id="rId10"/>
    <p:sldId id="334" r:id="rId11"/>
    <p:sldId id="336" r:id="rId12"/>
    <p:sldId id="337" r:id="rId13"/>
    <p:sldId id="318" r:id="rId14"/>
    <p:sldId id="285" r:id="rId15"/>
  </p:sldIdLst>
  <p:sldSz cx="9144000" cy="5143500" type="screen16x9"/>
  <p:notesSz cx="6858000" cy="9144000"/>
  <p:embeddedFontLst>
    <p:embeddedFont>
      <p:font typeface="Yusei Magic" panose="020B0604020202020204" charset="-128"/>
      <p:regular r:id="rId17"/>
    </p:embeddedFont>
    <p:embeddedFont>
      <p:font typeface="Bellota Text" panose="020B060402020202020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5E2DF34-957C-41ED-BE1A-CBB0D5ECA7DB}">
          <p14:sldIdLst>
            <p14:sldId id="294"/>
            <p14:sldId id="339"/>
            <p14:sldId id="338"/>
            <p14:sldId id="256"/>
            <p14:sldId id="259"/>
            <p14:sldId id="319"/>
            <p14:sldId id="320"/>
            <p14:sldId id="324"/>
            <p14:sldId id="333"/>
            <p14:sldId id="334"/>
            <p14:sldId id="336"/>
            <p14:sldId id="337"/>
            <p14:sldId id="318"/>
            <p14:sldId id="285"/>
          </p14:sldIdLst>
        </p14:section>
      </p14:sectionLst>
    </p:ext>
    <p:ext uri="{EFAFB233-063F-42B5-8137-9DF3F51BA10A}">
      <p15:sldGuideLst xmlns:p15="http://schemas.microsoft.com/office/powerpoint/2012/main">
        <p15:guide id="1" orient="horz" pos="63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66"/>
    <a:srgbClr val="FFCC99"/>
    <a:srgbClr val="FF9966"/>
    <a:srgbClr val="FF6600"/>
    <a:srgbClr val="FFFF99"/>
    <a:srgbClr val="CCFFCC"/>
    <a:srgbClr val="3399FF"/>
    <a:srgbClr val="3D75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072E92-4E59-489F-98FF-C26A90F2920F}">
  <a:tblStyle styleId="{BB072E92-4E59-489F-98FF-C26A90F2920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66"/>
      </p:cViewPr>
      <p:guideLst>
        <p:guide orient="horz" pos="63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813694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602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1330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5"/>
        <p:cNvGrpSpPr/>
        <p:nvPr/>
      </p:nvGrpSpPr>
      <p:grpSpPr>
        <a:xfrm>
          <a:off x="0" y="0"/>
          <a:ext cx="0" cy="0"/>
          <a:chOff x="0" y="0"/>
          <a:chExt cx="0" cy="0"/>
        </a:xfrm>
      </p:grpSpPr>
      <p:sp>
        <p:nvSpPr>
          <p:cNvPr id="8106" name="Google Shape;8106;g13255e758a0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7" name="Google Shape;8107;g13255e758a0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24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161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204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7732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25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0"/>
        <p:cNvGrpSpPr/>
        <p:nvPr/>
      </p:nvGrpSpPr>
      <p:grpSpPr>
        <a:xfrm>
          <a:off x="0" y="0"/>
          <a:ext cx="0" cy="0"/>
          <a:chOff x="0" y="0"/>
          <a:chExt cx="0" cy="0"/>
        </a:xfrm>
      </p:grpSpPr>
      <p:sp>
        <p:nvSpPr>
          <p:cNvPr id="4691" name="Google Shape;4691;g11d23c46280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2" name="Google Shape;4692;g11d23c46280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816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8445867" y="2434184"/>
            <a:ext cx="1480162" cy="1442917"/>
            <a:chOff x="669550" y="869000"/>
            <a:chExt cx="450075" cy="438750"/>
          </a:xfrm>
        </p:grpSpPr>
        <p:sp>
          <p:nvSpPr>
            <p:cNvPr id="10" name="Google Shape;10;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rot="10800000">
            <a:off x="-276937" y="4107300"/>
            <a:ext cx="9698093" cy="1188666"/>
            <a:chOff x="-276937" y="-76200"/>
            <a:chExt cx="9698093" cy="1188666"/>
          </a:xfrm>
        </p:grpSpPr>
        <p:sp>
          <p:nvSpPr>
            <p:cNvPr id="56" name="Google Shape;56;p2"/>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837908" y="645646"/>
            <a:ext cx="1480162" cy="1442917"/>
            <a:chOff x="669550" y="869000"/>
            <a:chExt cx="450075" cy="438750"/>
          </a:xfrm>
        </p:grpSpPr>
        <p:sp>
          <p:nvSpPr>
            <p:cNvPr id="66" name="Google Shape;66;p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2"/>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txBox="1">
            <a:spLocks noGrp="1"/>
          </p:cNvSpPr>
          <p:nvPr>
            <p:ph type="subTitle" idx="1"/>
          </p:nvPr>
        </p:nvSpPr>
        <p:spPr>
          <a:xfrm rot="-546">
            <a:off x="2683643" y="3427451"/>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0" name="Google Shape;130;p2"/>
          <p:cNvSpPr txBox="1">
            <a:spLocks noGrp="1"/>
          </p:cNvSpPr>
          <p:nvPr>
            <p:ph type="ctrTitle"/>
          </p:nvPr>
        </p:nvSpPr>
        <p:spPr>
          <a:xfrm>
            <a:off x="2372550" y="454450"/>
            <a:ext cx="4399200" cy="29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2733"/>
        <p:cNvGrpSpPr/>
        <p:nvPr/>
      </p:nvGrpSpPr>
      <p:grpSpPr>
        <a:xfrm>
          <a:off x="0" y="0"/>
          <a:ext cx="0" cy="0"/>
          <a:chOff x="0" y="0"/>
          <a:chExt cx="0" cy="0"/>
        </a:xfrm>
      </p:grpSpPr>
      <p:sp>
        <p:nvSpPr>
          <p:cNvPr id="2734" name="Google Shape;2734;p21"/>
          <p:cNvSpPr txBox="1">
            <a:spLocks noGrp="1"/>
          </p:cNvSpPr>
          <p:nvPr>
            <p:ph type="title" hasCustomPrompt="1"/>
          </p:nvPr>
        </p:nvSpPr>
        <p:spPr>
          <a:xfrm>
            <a:off x="6847599" y="1139250"/>
            <a:ext cx="1482600" cy="15450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5" name="Google Shape;2735;p21"/>
          <p:cNvSpPr txBox="1">
            <a:spLocks noGrp="1"/>
          </p:cNvSpPr>
          <p:nvPr>
            <p:ph type="subTitle" idx="1"/>
          </p:nvPr>
        </p:nvSpPr>
        <p:spPr>
          <a:xfrm rot="256">
            <a:off x="4304708" y="4050673"/>
            <a:ext cx="40257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6" name="Google Shape;2736;p21"/>
          <p:cNvSpPr txBox="1">
            <a:spLocks noGrp="1"/>
          </p:cNvSpPr>
          <p:nvPr>
            <p:ph type="title" idx="2"/>
          </p:nvPr>
        </p:nvSpPr>
        <p:spPr>
          <a:xfrm>
            <a:off x="4304500" y="2733825"/>
            <a:ext cx="40257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737" name="Google Shape;2737;p21"/>
          <p:cNvGrpSpPr/>
          <p:nvPr/>
        </p:nvGrpSpPr>
        <p:grpSpPr>
          <a:xfrm>
            <a:off x="-345702" y="-442698"/>
            <a:ext cx="9588646" cy="5987814"/>
            <a:chOff x="-345702" y="-442698"/>
            <a:chExt cx="9588646" cy="5987814"/>
          </a:xfrm>
        </p:grpSpPr>
        <p:sp>
          <p:nvSpPr>
            <p:cNvPr id="2738" name="Google Shape;2738;p2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1"/>
            <p:cNvGrpSpPr/>
            <p:nvPr/>
          </p:nvGrpSpPr>
          <p:grpSpPr>
            <a:xfrm>
              <a:off x="-345702" y="2911806"/>
              <a:ext cx="1004243" cy="980880"/>
              <a:chOff x="4061000" y="3528750"/>
              <a:chExt cx="443825" cy="433500"/>
            </a:xfrm>
          </p:grpSpPr>
          <p:sp>
            <p:nvSpPr>
              <p:cNvPr id="2744" name="Google Shape;2744;p2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 name="Google Shape;2750;p2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1" name="Google Shape;2751;p21"/>
            <p:cNvGrpSpPr/>
            <p:nvPr/>
          </p:nvGrpSpPr>
          <p:grpSpPr>
            <a:xfrm>
              <a:off x="208499" y="148071"/>
              <a:ext cx="3111073" cy="4578014"/>
              <a:chOff x="273025" y="2350275"/>
              <a:chExt cx="645250" cy="949500"/>
            </a:xfrm>
          </p:grpSpPr>
          <p:sp>
            <p:nvSpPr>
              <p:cNvPr id="2752" name="Google Shape;2752;p2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21"/>
            <p:cNvGrpSpPr/>
            <p:nvPr/>
          </p:nvGrpSpPr>
          <p:grpSpPr>
            <a:xfrm>
              <a:off x="5466351" y="-442698"/>
              <a:ext cx="1192699" cy="1162688"/>
              <a:chOff x="669550" y="869000"/>
              <a:chExt cx="450075" cy="438750"/>
            </a:xfrm>
          </p:grpSpPr>
          <p:sp>
            <p:nvSpPr>
              <p:cNvPr id="2794" name="Google Shape;2794;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9" name="Google Shape;2839;p2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2" name="Google Shape;2842;p21"/>
            <p:cNvGrpSpPr/>
            <p:nvPr/>
          </p:nvGrpSpPr>
          <p:grpSpPr>
            <a:xfrm>
              <a:off x="-187849" y="-442698"/>
              <a:ext cx="1192699" cy="1162688"/>
              <a:chOff x="669550" y="869000"/>
              <a:chExt cx="450075" cy="438750"/>
            </a:xfrm>
          </p:grpSpPr>
          <p:sp>
            <p:nvSpPr>
              <p:cNvPr id="2843" name="Google Shape;2843;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8" name="Google Shape;2888;p2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41"/>
        <p:cNvGrpSpPr/>
        <p:nvPr/>
      </p:nvGrpSpPr>
      <p:grpSpPr>
        <a:xfrm>
          <a:off x="0" y="0"/>
          <a:ext cx="0" cy="0"/>
          <a:chOff x="0" y="0"/>
          <a:chExt cx="0" cy="0"/>
        </a:xfrm>
      </p:grpSpPr>
      <p:grpSp>
        <p:nvGrpSpPr>
          <p:cNvPr id="3142" name="Google Shape;3142;p24"/>
          <p:cNvGrpSpPr/>
          <p:nvPr/>
        </p:nvGrpSpPr>
        <p:grpSpPr>
          <a:xfrm>
            <a:off x="8445867" y="2434184"/>
            <a:ext cx="1480162" cy="1442917"/>
            <a:chOff x="669550" y="869000"/>
            <a:chExt cx="450075" cy="438750"/>
          </a:xfrm>
        </p:grpSpPr>
        <p:sp>
          <p:nvSpPr>
            <p:cNvPr id="3143" name="Google Shape;3143;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24"/>
          <p:cNvGrpSpPr/>
          <p:nvPr/>
        </p:nvGrpSpPr>
        <p:grpSpPr>
          <a:xfrm rot="10800000">
            <a:off x="-276937" y="4107300"/>
            <a:ext cx="9698093" cy="1188666"/>
            <a:chOff x="-276937" y="-76200"/>
            <a:chExt cx="9698093" cy="1188666"/>
          </a:xfrm>
        </p:grpSpPr>
        <p:sp>
          <p:nvSpPr>
            <p:cNvPr id="3189" name="Google Shape;3189;p24"/>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4"/>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4"/>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4"/>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4"/>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4"/>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4"/>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6" name="Google Shape;3196;p24"/>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4"/>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4"/>
          <p:cNvGrpSpPr/>
          <p:nvPr/>
        </p:nvGrpSpPr>
        <p:grpSpPr>
          <a:xfrm>
            <a:off x="-837908" y="645646"/>
            <a:ext cx="1480162" cy="1442917"/>
            <a:chOff x="669550" y="869000"/>
            <a:chExt cx="450075" cy="438750"/>
          </a:xfrm>
        </p:grpSpPr>
        <p:sp>
          <p:nvSpPr>
            <p:cNvPr id="3199" name="Google Shape;3199;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4" name="Google Shape;3244;p24"/>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4"/>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4"/>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4"/>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4"/>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4"/>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4"/>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4"/>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4"/>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4"/>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4"/>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4"/>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4"/>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4"/>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4"/>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4"/>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4"/>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4"/>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1_1">
    <p:spTree>
      <p:nvGrpSpPr>
        <p:cNvPr id="1" name="Shape 3262"/>
        <p:cNvGrpSpPr/>
        <p:nvPr/>
      </p:nvGrpSpPr>
      <p:grpSpPr>
        <a:xfrm>
          <a:off x="0" y="0"/>
          <a:ext cx="0" cy="0"/>
          <a:chOff x="0" y="0"/>
          <a:chExt cx="0" cy="0"/>
        </a:xfrm>
      </p:grpSpPr>
      <p:grpSp>
        <p:nvGrpSpPr>
          <p:cNvPr id="3263" name="Google Shape;3263;p25"/>
          <p:cNvGrpSpPr/>
          <p:nvPr/>
        </p:nvGrpSpPr>
        <p:grpSpPr>
          <a:xfrm>
            <a:off x="7621572" y="3456807"/>
            <a:ext cx="1200665" cy="1170453"/>
            <a:chOff x="669550" y="869000"/>
            <a:chExt cx="450075" cy="438750"/>
          </a:xfrm>
        </p:grpSpPr>
        <p:sp>
          <p:nvSpPr>
            <p:cNvPr id="3264" name="Google Shape;3264;p2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9" name="Google Shape;3309;p25"/>
          <p:cNvGrpSpPr/>
          <p:nvPr/>
        </p:nvGrpSpPr>
        <p:grpSpPr>
          <a:xfrm>
            <a:off x="-476268" y="77791"/>
            <a:ext cx="10432117" cy="5462888"/>
            <a:chOff x="-476268" y="77791"/>
            <a:chExt cx="10432117" cy="5462888"/>
          </a:xfrm>
        </p:grpSpPr>
        <p:sp>
          <p:nvSpPr>
            <p:cNvPr id="3310" name="Google Shape;3310;p25"/>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5"/>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2" name="Google Shape;3312;p25"/>
            <p:cNvGrpSpPr/>
            <p:nvPr/>
          </p:nvGrpSpPr>
          <p:grpSpPr>
            <a:xfrm>
              <a:off x="7599203" y="2072725"/>
              <a:ext cx="2356647" cy="3467954"/>
              <a:chOff x="273025" y="2350275"/>
              <a:chExt cx="645250" cy="949500"/>
            </a:xfrm>
          </p:grpSpPr>
          <p:sp>
            <p:nvSpPr>
              <p:cNvPr id="3313" name="Google Shape;3313;p25"/>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25"/>
            <p:cNvGrpSpPr/>
            <p:nvPr/>
          </p:nvGrpSpPr>
          <p:grpSpPr>
            <a:xfrm>
              <a:off x="-476268" y="1970995"/>
              <a:ext cx="2392530" cy="3410246"/>
              <a:chOff x="3255475" y="2236450"/>
              <a:chExt cx="655075" cy="933700"/>
            </a:xfrm>
          </p:grpSpPr>
          <p:sp>
            <p:nvSpPr>
              <p:cNvPr id="3355" name="Google Shape;3355;p25"/>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5"/>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5"/>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5"/>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5"/>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5"/>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5"/>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6" name="Google Shape;3396;p25"/>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5"/>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5"/>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TITLE_AND_BODY_1_1">
    <p:spTree>
      <p:nvGrpSpPr>
        <p:cNvPr id="1" name="Shape 3415"/>
        <p:cNvGrpSpPr/>
        <p:nvPr/>
      </p:nvGrpSpPr>
      <p:grpSpPr>
        <a:xfrm>
          <a:off x="0" y="0"/>
          <a:ext cx="0" cy="0"/>
          <a:chOff x="0" y="0"/>
          <a:chExt cx="0" cy="0"/>
        </a:xfrm>
      </p:grpSpPr>
      <p:sp>
        <p:nvSpPr>
          <p:cNvPr id="3416" name="Google Shape;3416;p2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7" name="Google Shape;3417;p26"/>
          <p:cNvGrpSpPr/>
          <p:nvPr/>
        </p:nvGrpSpPr>
        <p:grpSpPr>
          <a:xfrm>
            <a:off x="0" y="3205911"/>
            <a:ext cx="9190566" cy="1992466"/>
            <a:chOff x="0" y="3205922"/>
            <a:chExt cx="9147573" cy="1992466"/>
          </a:xfrm>
        </p:grpSpPr>
        <p:sp>
          <p:nvSpPr>
            <p:cNvPr id="3418" name="Google Shape;3418;p2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1" name="Google Shape;3421;p26"/>
            <p:cNvGrpSpPr/>
            <p:nvPr/>
          </p:nvGrpSpPr>
          <p:grpSpPr>
            <a:xfrm rot="10800000">
              <a:off x="3494" y="4677586"/>
              <a:ext cx="9144079" cy="520802"/>
              <a:chOff x="1091225" y="2765750"/>
              <a:chExt cx="1774550" cy="224300"/>
            </a:xfrm>
          </p:grpSpPr>
          <p:sp>
            <p:nvSpPr>
              <p:cNvPr id="3422" name="Google Shape;3422;p2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9" name="Google Shape;3429;p26"/>
          <p:cNvGrpSpPr/>
          <p:nvPr/>
        </p:nvGrpSpPr>
        <p:grpSpPr>
          <a:xfrm>
            <a:off x="-910679" y="1730989"/>
            <a:ext cx="1411345" cy="1375832"/>
            <a:chOff x="669550" y="869000"/>
            <a:chExt cx="450075" cy="438750"/>
          </a:xfrm>
        </p:grpSpPr>
        <p:sp>
          <p:nvSpPr>
            <p:cNvPr id="3430" name="Google Shape;3430;p2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5" name="Google Shape;3475;p2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7" name="Google Shape;3477;p26"/>
          <p:cNvGrpSpPr/>
          <p:nvPr/>
        </p:nvGrpSpPr>
        <p:grpSpPr>
          <a:xfrm>
            <a:off x="8345186" y="3892500"/>
            <a:ext cx="1943253" cy="1797188"/>
            <a:chOff x="549400" y="3267150"/>
            <a:chExt cx="522675" cy="483375"/>
          </a:xfrm>
        </p:grpSpPr>
        <p:sp>
          <p:nvSpPr>
            <p:cNvPr id="3478" name="Google Shape;3478;p2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0" name="Google Shape;3510;p26"/>
          <p:cNvGrpSpPr/>
          <p:nvPr/>
        </p:nvGrpSpPr>
        <p:grpSpPr>
          <a:xfrm>
            <a:off x="-154721" y="4313403"/>
            <a:ext cx="906069" cy="884990"/>
            <a:chOff x="4061000" y="3528750"/>
            <a:chExt cx="443825" cy="433500"/>
          </a:xfrm>
        </p:grpSpPr>
        <p:sp>
          <p:nvSpPr>
            <p:cNvPr id="3511" name="Google Shape;3511;p2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7" name="Google Shape;3517;p2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SECTION_HEADER_1_2">
    <p:spTree>
      <p:nvGrpSpPr>
        <p:cNvPr id="1" name="Shape 3523"/>
        <p:cNvGrpSpPr/>
        <p:nvPr/>
      </p:nvGrpSpPr>
      <p:grpSpPr>
        <a:xfrm>
          <a:off x="0" y="0"/>
          <a:ext cx="0" cy="0"/>
          <a:chOff x="0" y="0"/>
          <a:chExt cx="0" cy="0"/>
        </a:xfrm>
      </p:grpSpPr>
      <p:grpSp>
        <p:nvGrpSpPr>
          <p:cNvPr id="3524" name="Google Shape;3524;p27"/>
          <p:cNvGrpSpPr/>
          <p:nvPr/>
        </p:nvGrpSpPr>
        <p:grpSpPr>
          <a:xfrm>
            <a:off x="-682987" y="-232773"/>
            <a:ext cx="10448556" cy="6646939"/>
            <a:chOff x="-682987" y="-232773"/>
            <a:chExt cx="10448556" cy="6646939"/>
          </a:xfrm>
        </p:grpSpPr>
        <p:sp>
          <p:nvSpPr>
            <p:cNvPr id="3525" name="Google Shape;3525;p27"/>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7"/>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7"/>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7"/>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3529" name="Google Shape;3529;p27"/>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0" name="Google Shape;3530;p27"/>
            <p:cNvGrpSpPr/>
            <p:nvPr/>
          </p:nvGrpSpPr>
          <p:grpSpPr>
            <a:xfrm>
              <a:off x="6398571" y="449930"/>
              <a:ext cx="2951702" cy="4266396"/>
              <a:chOff x="6398571" y="449930"/>
              <a:chExt cx="2951702" cy="4266396"/>
            </a:xfrm>
          </p:grpSpPr>
          <p:sp>
            <p:nvSpPr>
              <p:cNvPr id="3531" name="Google Shape;3531;p27"/>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2" name="Google Shape;3532;p27"/>
              <p:cNvGrpSpPr/>
              <p:nvPr/>
            </p:nvGrpSpPr>
            <p:grpSpPr>
              <a:xfrm>
                <a:off x="6398571" y="449930"/>
                <a:ext cx="2951702" cy="4207159"/>
                <a:chOff x="3255475" y="2236450"/>
                <a:chExt cx="655075" cy="933700"/>
              </a:xfrm>
            </p:grpSpPr>
            <p:sp>
              <p:nvSpPr>
                <p:cNvPr id="3533" name="Google Shape;3533;p27"/>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7"/>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7"/>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7"/>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7"/>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7"/>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7"/>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7"/>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7"/>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7"/>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7"/>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7"/>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7"/>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7"/>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7"/>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7"/>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7"/>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7"/>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7"/>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7"/>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7"/>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7"/>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7"/>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7"/>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7"/>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7"/>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7"/>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7"/>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7"/>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7"/>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7"/>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7"/>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7"/>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7"/>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7"/>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7"/>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7"/>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7"/>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7"/>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7"/>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7"/>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27"/>
            <p:cNvGrpSpPr/>
            <p:nvPr/>
          </p:nvGrpSpPr>
          <p:grpSpPr>
            <a:xfrm>
              <a:off x="4925251" y="-232773"/>
              <a:ext cx="1192699" cy="1162688"/>
              <a:chOff x="669550" y="869000"/>
              <a:chExt cx="450075" cy="438750"/>
            </a:xfrm>
          </p:grpSpPr>
          <p:sp>
            <p:nvSpPr>
              <p:cNvPr id="3575" name="Google Shape;3575;p2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0" name="Google Shape;3620;p27"/>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7"/>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7"/>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3" name="Google Shape;3623;p27"/>
            <p:cNvGrpSpPr/>
            <p:nvPr/>
          </p:nvGrpSpPr>
          <p:grpSpPr>
            <a:xfrm>
              <a:off x="-189732" y="4314515"/>
              <a:ext cx="1294016" cy="1263913"/>
              <a:chOff x="4061000" y="3528750"/>
              <a:chExt cx="443825" cy="433500"/>
            </a:xfrm>
          </p:grpSpPr>
          <p:sp>
            <p:nvSpPr>
              <p:cNvPr id="3624" name="Google Shape;3624;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27"/>
            <p:cNvGrpSpPr/>
            <p:nvPr/>
          </p:nvGrpSpPr>
          <p:grpSpPr>
            <a:xfrm rot="-2127833">
              <a:off x="-436364" y="3905995"/>
              <a:ext cx="1294015" cy="1263912"/>
              <a:chOff x="4061000" y="3528750"/>
              <a:chExt cx="443825" cy="433500"/>
            </a:xfrm>
          </p:grpSpPr>
          <p:sp>
            <p:nvSpPr>
              <p:cNvPr id="3631" name="Google Shape;3631;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7" name="Google Shape;3637;p27"/>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7"/>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7"/>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7"/>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7"/>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7"/>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7"/>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7"/>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7"/>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7"/>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7"/>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7"/>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7"/>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7"/>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77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6"/>
        <p:cNvGrpSpPr/>
        <p:nvPr/>
      </p:nvGrpSpPr>
      <p:grpSpPr>
        <a:xfrm>
          <a:off x="0" y="0"/>
          <a:ext cx="0" cy="0"/>
          <a:chOff x="0" y="0"/>
          <a:chExt cx="0" cy="0"/>
        </a:xfrm>
      </p:grpSpPr>
      <p:sp>
        <p:nvSpPr>
          <p:cNvPr id="447" name="Google Shape;447;p5"/>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 name="Google Shape;448;p5"/>
          <p:cNvGrpSpPr/>
          <p:nvPr/>
        </p:nvGrpSpPr>
        <p:grpSpPr>
          <a:xfrm>
            <a:off x="0" y="3205911"/>
            <a:ext cx="9190566" cy="1992466"/>
            <a:chOff x="0" y="3205922"/>
            <a:chExt cx="9147573" cy="1992466"/>
          </a:xfrm>
        </p:grpSpPr>
        <p:sp>
          <p:nvSpPr>
            <p:cNvPr id="449" name="Google Shape;449;p5"/>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5"/>
            <p:cNvGrpSpPr/>
            <p:nvPr/>
          </p:nvGrpSpPr>
          <p:grpSpPr>
            <a:xfrm rot="10800000">
              <a:off x="3494" y="4677586"/>
              <a:ext cx="9144079" cy="520802"/>
              <a:chOff x="1091225" y="2765750"/>
              <a:chExt cx="1774550" cy="224300"/>
            </a:xfrm>
          </p:grpSpPr>
          <p:sp>
            <p:nvSpPr>
              <p:cNvPr id="453" name="Google Shape;453;p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460;p5"/>
          <p:cNvGrpSpPr/>
          <p:nvPr/>
        </p:nvGrpSpPr>
        <p:grpSpPr>
          <a:xfrm>
            <a:off x="-910679" y="1730989"/>
            <a:ext cx="1411345" cy="1375832"/>
            <a:chOff x="669550" y="869000"/>
            <a:chExt cx="450075" cy="438750"/>
          </a:xfrm>
        </p:grpSpPr>
        <p:sp>
          <p:nvSpPr>
            <p:cNvPr id="461" name="Google Shape;461;p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5"/>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5"/>
          <p:cNvGrpSpPr/>
          <p:nvPr/>
        </p:nvGrpSpPr>
        <p:grpSpPr>
          <a:xfrm>
            <a:off x="8345186" y="3892500"/>
            <a:ext cx="1943253" cy="1797188"/>
            <a:chOff x="549400" y="3267150"/>
            <a:chExt cx="522675" cy="483375"/>
          </a:xfrm>
        </p:grpSpPr>
        <p:sp>
          <p:nvSpPr>
            <p:cNvPr id="509" name="Google Shape;509;p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5"/>
          <p:cNvGrpSpPr/>
          <p:nvPr/>
        </p:nvGrpSpPr>
        <p:grpSpPr>
          <a:xfrm>
            <a:off x="-154721" y="4313403"/>
            <a:ext cx="906069" cy="884990"/>
            <a:chOff x="4061000" y="3528750"/>
            <a:chExt cx="443825" cy="433500"/>
          </a:xfrm>
        </p:grpSpPr>
        <p:sp>
          <p:nvSpPr>
            <p:cNvPr id="542" name="Google Shape;542;p5"/>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5"/>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txBox="1">
            <a:spLocks noGrp="1"/>
          </p:cNvSpPr>
          <p:nvPr>
            <p:ph type="subTitle" idx="1"/>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5" name="Google Shape;555;p5"/>
          <p:cNvSpPr txBox="1">
            <a:spLocks noGrp="1"/>
          </p:cNvSpPr>
          <p:nvPr>
            <p:ph type="subTitle" idx="2"/>
          </p:nvPr>
        </p:nvSpPr>
        <p:spPr>
          <a:xfrm>
            <a:off x="5051938" y="2305200"/>
            <a:ext cx="29076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6" name="Google Shape;556;p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7" name="Google Shape;557;p5"/>
          <p:cNvSpPr txBox="1">
            <a:spLocks noGrp="1"/>
          </p:cNvSpPr>
          <p:nvPr>
            <p:ph type="title" idx="3"/>
          </p:nvPr>
        </p:nvSpPr>
        <p:spPr>
          <a:xfrm>
            <a:off x="1184438" y="3070750"/>
            <a:ext cx="2907600" cy="299700"/>
          </a:xfrm>
          <a:prstGeom prst="rect">
            <a:avLst/>
          </a:prstGeom>
          <a:noFill/>
          <a:ln>
            <a:noFill/>
          </a:ln>
        </p:spPr>
        <p:txBody>
          <a:bodyPr spcFirstLastPara="1" wrap="square" lIns="91425" tIns="0" rIns="91425" bIns="0" anchor="b" anchorCtr="0">
            <a:noAutofit/>
          </a:bodyPr>
          <a:lstStyle>
            <a:lvl1pPr lvl="0" algn="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8" name="Google Shape;558;p5"/>
          <p:cNvSpPr txBox="1">
            <a:spLocks noGrp="1"/>
          </p:cNvSpPr>
          <p:nvPr>
            <p:ph type="title" idx="4"/>
          </p:nvPr>
        </p:nvSpPr>
        <p:spPr>
          <a:xfrm>
            <a:off x="5051938" y="2005350"/>
            <a:ext cx="2907600" cy="299700"/>
          </a:xfrm>
          <a:prstGeom prst="rect">
            <a:avLst/>
          </a:prstGeom>
          <a:noFill/>
          <a:ln>
            <a:noFill/>
          </a:ln>
        </p:spPr>
        <p:txBody>
          <a:bodyPr spcFirstLastPara="1" wrap="square" lIns="91425" tIns="0" rIns="91425" bIns="0"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9" name="Google Shape;559;p5"/>
          <p:cNvSpPr txBox="1">
            <a:spLocks noGrp="1"/>
          </p:cNvSpPr>
          <p:nvPr>
            <p:ph type="subTitle" idx="5"/>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7"/>
        <p:cNvGrpSpPr/>
        <p:nvPr/>
      </p:nvGrpSpPr>
      <p:grpSpPr>
        <a:xfrm>
          <a:off x="0" y="0"/>
          <a:ext cx="0" cy="0"/>
          <a:chOff x="0" y="0"/>
          <a:chExt cx="0" cy="0"/>
        </a:xfrm>
      </p:grpSpPr>
      <p:grpSp>
        <p:nvGrpSpPr>
          <p:cNvPr id="898" name="Google Shape;898;p8"/>
          <p:cNvGrpSpPr/>
          <p:nvPr/>
        </p:nvGrpSpPr>
        <p:grpSpPr>
          <a:xfrm>
            <a:off x="-576949" y="-460348"/>
            <a:ext cx="10222983" cy="6474142"/>
            <a:chOff x="-576949" y="-460348"/>
            <a:chExt cx="10222983" cy="6474142"/>
          </a:xfrm>
        </p:grpSpPr>
        <p:grpSp>
          <p:nvGrpSpPr>
            <p:cNvPr id="899" name="Google Shape;899;p8"/>
            <p:cNvGrpSpPr/>
            <p:nvPr/>
          </p:nvGrpSpPr>
          <p:grpSpPr>
            <a:xfrm>
              <a:off x="28" y="3044386"/>
              <a:ext cx="9144030" cy="1450350"/>
              <a:chOff x="1091225" y="2765750"/>
              <a:chExt cx="1774575" cy="471000"/>
            </a:xfrm>
          </p:grpSpPr>
          <p:sp>
            <p:nvSpPr>
              <p:cNvPr id="900" name="Google Shape;900;p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8"/>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8"/>
            <p:cNvGrpSpPr/>
            <p:nvPr/>
          </p:nvGrpSpPr>
          <p:grpSpPr>
            <a:xfrm>
              <a:off x="-576949" y="1144452"/>
              <a:ext cx="1192699" cy="1162688"/>
              <a:chOff x="669550" y="869000"/>
              <a:chExt cx="450075" cy="438750"/>
            </a:xfrm>
          </p:grpSpPr>
          <p:sp>
            <p:nvSpPr>
              <p:cNvPr id="911" name="Google Shape;911;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8"/>
            <p:cNvGrpSpPr/>
            <p:nvPr/>
          </p:nvGrpSpPr>
          <p:grpSpPr>
            <a:xfrm>
              <a:off x="582976" y="3852335"/>
              <a:ext cx="2337194" cy="2161460"/>
              <a:chOff x="549400" y="3267150"/>
              <a:chExt cx="522675" cy="483375"/>
            </a:xfrm>
          </p:grpSpPr>
          <p:sp>
            <p:nvSpPr>
              <p:cNvPr id="957" name="Google Shape;957;p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8"/>
            <p:cNvGrpSpPr/>
            <p:nvPr/>
          </p:nvGrpSpPr>
          <p:grpSpPr>
            <a:xfrm>
              <a:off x="6863133" y="3281354"/>
              <a:ext cx="2782900" cy="2573853"/>
              <a:chOff x="3111925" y="3249325"/>
              <a:chExt cx="622350" cy="575600"/>
            </a:xfrm>
          </p:grpSpPr>
          <p:sp>
            <p:nvSpPr>
              <p:cNvPr id="990" name="Google Shape;990;p8"/>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8"/>
            <p:cNvGrpSpPr/>
            <p:nvPr/>
          </p:nvGrpSpPr>
          <p:grpSpPr>
            <a:xfrm>
              <a:off x="6506001" y="-460348"/>
              <a:ext cx="1192699" cy="1162688"/>
              <a:chOff x="669550" y="869000"/>
              <a:chExt cx="450075" cy="438750"/>
            </a:xfrm>
          </p:grpSpPr>
          <p:sp>
            <p:nvSpPr>
              <p:cNvPr id="1023" name="Google Shape;1023;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8"/>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0" name="Google Shape;1080;p8"/>
          <p:cNvSpPr txBox="1">
            <a:spLocks noGrp="1"/>
          </p:cNvSpPr>
          <p:nvPr>
            <p:ph type="title"/>
          </p:nvPr>
        </p:nvSpPr>
        <p:spPr>
          <a:xfrm>
            <a:off x="1125850" y="936750"/>
            <a:ext cx="6892200" cy="1644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1"/>
        <p:cNvGrpSpPr/>
        <p:nvPr/>
      </p:nvGrpSpPr>
      <p:grpSpPr>
        <a:xfrm>
          <a:off x="0" y="0"/>
          <a:ext cx="0" cy="0"/>
          <a:chOff x="0" y="0"/>
          <a:chExt cx="0" cy="0"/>
        </a:xfrm>
      </p:grpSpPr>
      <p:grpSp>
        <p:nvGrpSpPr>
          <p:cNvPr id="1082" name="Google Shape;1082;p9"/>
          <p:cNvGrpSpPr/>
          <p:nvPr/>
        </p:nvGrpSpPr>
        <p:grpSpPr>
          <a:xfrm>
            <a:off x="-681199" y="884677"/>
            <a:ext cx="10644799" cy="4638001"/>
            <a:chOff x="-681199" y="884677"/>
            <a:chExt cx="10644799" cy="4638001"/>
          </a:xfrm>
        </p:grpSpPr>
        <p:sp>
          <p:nvSpPr>
            <p:cNvPr id="1083" name="Google Shape;1083;p9"/>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9"/>
            <p:cNvGrpSpPr/>
            <p:nvPr/>
          </p:nvGrpSpPr>
          <p:grpSpPr>
            <a:xfrm>
              <a:off x="37136" y="4170420"/>
              <a:ext cx="735100" cy="674441"/>
              <a:chOff x="1465348" y="947469"/>
              <a:chExt cx="852784" cy="782414"/>
            </a:xfrm>
          </p:grpSpPr>
          <p:sp>
            <p:nvSpPr>
              <p:cNvPr id="1086" name="Google Shape;1086;p9"/>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9"/>
              <p:cNvGrpSpPr/>
              <p:nvPr/>
            </p:nvGrpSpPr>
            <p:grpSpPr>
              <a:xfrm>
                <a:off x="1465348" y="947469"/>
                <a:ext cx="852784" cy="731927"/>
                <a:chOff x="1238775" y="3530225"/>
                <a:chExt cx="512275" cy="439675"/>
              </a:xfrm>
            </p:grpSpPr>
            <p:sp>
              <p:nvSpPr>
                <p:cNvPr id="1088" name="Google Shape;1088;p9"/>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3" name="Google Shape;1133;p9"/>
            <p:cNvGrpSpPr/>
            <p:nvPr/>
          </p:nvGrpSpPr>
          <p:grpSpPr>
            <a:xfrm>
              <a:off x="8440935" y="4276138"/>
              <a:ext cx="636884" cy="674363"/>
              <a:chOff x="1078079" y="3984213"/>
              <a:chExt cx="886161" cy="938571"/>
            </a:xfrm>
          </p:grpSpPr>
          <p:sp>
            <p:nvSpPr>
              <p:cNvPr id="1134" name="Google Shape;1134;p9"/>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5" name="Google Shape;1135;p9"/>
              <p:cNvGrpSpPr/>
              <p:nvPr/>
            </p:nvGrpSpPr>
            <p:grpSpPr>
              <a:xfrm>
                <a:off x="1078079" y="3984213"/>
                <a:ext cx="886161" cy="924824"/>
                <a:chOff x="1299225" y="4109325"/>
                <a:chExt cx="532325" cy="555550"/>
              </a:xfrm>
            </p:grpSpPr>
            <p:sp>
              <p:nvSpPr>
                <p:cNvPr id="1136" name="Google Shape;1136;p9"/>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0" name="Google Shape;1180;p9"/>
            <p:cNvGrpSpPr/>
            <p:nvPr/>
          </p:nvGrpSpPr>
          <p:grpSpPr>
            <a:xfrm>
              <a:off x="-681199" y="2383077"/>
              <a:ext cx="1192699" cy="1162688"/>
              <a:chOff x="669550" y="869000"/>
              <a:chExt cx="450075" cy="438750"/>
            </a:xfrm>
          </p:grpSpPr>
          <p:sp>
            <p:nvSpPr>
              <p:cNvPr id="1181" name="Google Shape;1181;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9"/>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9"/>
            <p:cNvGrpSpPr/>
            <p:nvPr/>
          </p:nvGrpSpPr>
          <p:grpSpPr>
            <a:xfrm>
              <a:off x="8770901" y="884677"/>
              <a:ext cx="1192699" cy="1162688"/>
              <a:chOff x="669550" y="869000"/>
              <a:chExt cx="450075" cy="438750"/>
            </a:xfrm>
          </p:grpSpPr>
          <p:sp>
            <p:nvSpPr>
              <p:cNvPr id="1233" name="Google Shape;1233;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9"/>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9"/>
          <p:cNvGrpSpPr/>
          <p:nvPr/>
        </p:nvGrpSpPr>
        <p:grpSpPr>
          <a:xfrm>
            <a:off x="8634949" y="2297235"/>
            <a:ext cx="364647" cy="245160"/>
            <a:chOff x="4209275" y="4444025"/>
            <a:chExt cx="274625" cy="184650"/>
          </a:xfrm>
        </p:grpSpPr>
        <p:sp>
          <p:nvSpPr>
            <p:cNvPr id="1285" name="Google Shape;1285;p9"/>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9"/>
          <p:cNvSpPr txBox="1">
            <a:spLocks noGrp="1"/>
          </p:cNvSpPr>
          <p:nvPr>
            <p:ph type="title"/>
          </p:nvPr>
        </p:nvSpPr>
        <p:spPr>
          <a:xfrm>
            <a:off x="1634450" y="1401288"/>
            <a:ext cx="5875200" cy="1169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1" name="Google Shape;1291;p9"/>
          <p:cNvSpPr txBox="1">
            <a:spLocks noGrp="1"/>
          </p:cNvSpPr>
          <p:nvPr>
            <p:ph type="subTitle" idx="1"/>
          </p:nvPr>
        </p:nvSpPr>
        <p:spPr>
          <a:xfrm>
            <a:off x="2493675" y="2537100"/>
            <a:ext cx="4156500" cy="12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92"/>
        <p:cNvGrpSpPr/>
        <p:nvPr/>
      </p:nvGrpSpPr>
      <p:grpSpPr>
        <a:xfrm>
          <a:off x="0" y="0"/>
          <a:ext cx="0" cy="0"/>
          <a:chOff x="0" y="0"/>
          <a:chExt cx="0" cy="0"/>
        </a:xfrm>
      </p:grpSpPr>
      <p:sp>
        <p:nvSpPr>
          <p:cNvPr id="1293" name="Google Shape;1293;p10"/>
          <p:cNvSpPr txBox="1">
            <a:spLocks noGrp="1"/>
          </p:cNvSpPr>
          <p:nvPr>
            <p:ph type="title"/>
          </p:nvPr>
        </p:nvSpPr>
        <p:spPr>
          <a:xfrm>
            <a:off x="720000" y="4013400"/>
            <a:ext cx="7704000" cy="590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4"/>
        <p:cNvGrpSpPr/>
        <p:nvPr/>
      </p:nvGrpSpPr>
      <p:grpSpPr>
        <a:xfrm>
          <a:off x="0" y="0"/>
          <a:ext cx="0" cy="0"/>
          <a:chOff x="0" y="0"/>
          <a:chExt cx="0" cy="0"/>
        </a:xfrm>
      </p:grpSpPr>
      <p:grpSp>
        <p:nvGrpSpPr>
          <p:cNvPr id="1295" name="Google Shape;1295;p11"/>
          <p:cNvGrpSpPr/>
          <p:nvPr/>
        </p:nvGrpSpPr>
        <p:grpSpPr>
          <a:xfrm>
            <a:off x="-345702" y="-442698"/>
            <a:ext cx="9588646" cy="5987814"/>
            <a:chOff x="-345702" y="-442698"/>
            <a:chExt cx="9588646" cy="5987814"/>
          </a:xfrm>
        </p:grpSpPr>
        <p:sp>
          <p:nvSpPr>
            <p:cNvPr id="1296" name="Google Shape;1296;p1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11"/>
            <p:cNvGrpSpPr/>
            <p:nvPr/>
          </p:nvGrpSpPr>
          <p:grpSpPr>
            <a:xfrm>
              <a:off x="-345702" y="2911806"/>
              <a:ext cx="1004243" cy="980880"/>
              <a:chOff x="4061000" y="3528750"/>
              <a:chExt cx="443825" cy="433500"/>
            </a:xfrm>
          </p:grpSpPr>
          <p:sp>
            <p:nvSpPr>
              <p:cNvPr id="1302" name="Google Shape;1302;p1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8" name="Google Shape;1308;p1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11"/>
            <p:cNvGrpSpPr/>
            <p:nvPr/>
          </p:nvGrpSpPr>
          <p:grpSpPr>
            <a:xfrm>
              <a:off x="208499" y="148071"/>
              <a:ext cx="3111073" cy="4578014"/>
              <a:chOff x="273025" y="2350275"/>
              <a:chExt cx="645250" cy="949500"/>
            </a:xfrm>
          </p:grpSpPr>
          <p:sp>
            <p:nvSpPr>
              <p:cNvPr id="1310" name="Google Shape;1310;p1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1"/>
            <p:cNvGrpSpPr/>
            <p:nvPr/>
          </p:nvGrpSpPr>
          <p:grpSpPr>
            <a:xfrm>
              <a:off x="5466351" y="-442698"/>
              <a:ext cx="1192699" cy="1162688"/>
              <a:chOff x="669550" y="869000"/>
              <a:chExt cx="450075" cy="438750"/>
            </a:xfrm>
          </p:grpSpPr>
          <p:sp>
            <p:nvSpPr>
              <p:cNvPr id="1352" name="Google Shape;1352;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1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11"/>
            <p:cNvGrpSpPr/>
            <p:nvPr/>
          </p:nvGrpSpPr>
          <p:grpSpPr>
            <a:xfrm>
              <a:off x="-187849" y="-442698"/>
              <a:ext cx="1192699" cy="1162688"/>
              <a:chOff x="669550" y="869000"/>
              <a:chExt cx="450075" cy="438750"/>
            </a:xfrm>
          </p:grpSpPr>
          <p:sp>
            <p:nvSpPr>
              <p:cNvPr id="1401" name="Google Shape;1401;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11"/>
          <p:cNvSpPr txBox="1">
            <a:spLocks noGrp="1"/>
          </p:cNvSpPr>
          <p:nvPr>
            <p:ph type="subTitle" idx="1"/>
          </p:nvPr>
        </p:nvSpPr>
        <p:spPr>
          <a:xfrm>
            <a:off x="4248950" y="3155672"/>
            <a:ext cx="3903900" cy="44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1600"/>
              </a:spcBef>
              <a:spcAft>
                <a:spcPts val="0"/>
              </a:spcAft>
              <a:buSzPts val="1600"/>
              <a:buNone/>
              <a:defRPr sz="1600"/>
            </a:lvl2pPr>
            <a:lvl3pPr lvl="2" algn="r" rtl="0">
              <a:lnSpc>
                <a:spcPct val="100000"/>
              </a:lnSpc>
              <a:spcBef>
                <a:spcPts val="1600"/>
              </a:spcBef>
              <a:spcAft>
                <a:spcPts val="0"/>
              </a:spcAft>
              <a:buSzPts val="1600"/>
              <a:buNone/>
              <a:defRPr sz="1600"/>
            </a:lvl3pPr>
            <a:lvl4pPr lvl="3" algn="r" rtl="0">
              <a:lnSpc>
                <a:spcPct val="100000"/>
              </a:lnSpc>
              <a:spcBef>
                <a:spcPts val="1600"/>
              </a:spcBef>
              <a:spcAft>
                <a:spcPts val="0"/>
              </a:spcAft>
              <a:buSzPts val="1600"/>
              <a:buNone/>
              <a:defRPr sz="1600"/>
            </a:lvl4pPr>
            <a:lvl5pPr lvl="4" algn="r" rtl="0">
              <a:lnSpc>
                <a:spcPct val="100000"/>
              </a:lnSpc>
              <a:spcBef>
                <a:spcPts val="1600"/>
              </a:spcBef>
              <a:spcAft>
                <a:spcPts val="0"/>
              </a:spcAft>
              <a:buSzPts val="1600"/>
              <a:buNone/>
              <a:defRPr sz="1600"/>
            </a:lvl5pPr>
            <a:lvl6pPr lvl="5" algn="r" rtl="0">
              <a:lnSpc>
                <a:spcPct val="100000"/>
              </a:lnSpc>
              <a:spcBef>
                <a:spcPts val="1600"/>
              </a:spcBef>
              <a:spcAft>
                <a:spcPts val="0"/>
              </a:spcAft>
              <a:buSzPts val="1600"/>
              <a:buNone/>
              <a:defRPr sz="1600"/>
            </a:lvl6pPr>
            <a:lvl7pPr lvl="6" algn="r" rtl="0">
              <a:lnSpc>
                <a:spcPct val="100000"/>
              </a:lnSpc>
              <a:spcBef>
                <a:spcPts val="1600"/>
              </a:spcBef>
              <a:spcAft>
                <a:spcPts val="0"/>
              </a:spcAft>
              <a:buSzPts val="1600"/>
              <a:buNone/>
              <a:defRPr sz="1600"/>
            </a:lvl7pPr>
            <a:lvl8pPr lvl="7" algn="r" rtl="0">
              <a:lnSpc>
                <a:spcPct val="100000"/>
              </a:lnSpc>
              <a:spcBef>
                <a:spcPts val="1600"/>
              </a:spcBef>
              <a:spcAft>
                <a:spcPts val="0"/>
              </a:spcAft>
              <a:buSzPts val="1600"/>
              <a:buNone/>
              <a:defRPr sz="1600"/>
            </a:lvl8pPr>
            <a:lvl9pPr lvl="8" algn="r" rtl="0">
              <a:lnSpc>
                <a:spcPct val="100000"/>
              </a:lnSpc>
              <a:spcBef>
                <a:spcPts val="1600"/>
              </a:spcBef>
              <a:spcAft>
                <a:spcPts val="1600"/>
              </a:spcAft>
              <a:buSzPts val="1600"/>
              <a:buNone/>
              <a:defRPr sz="1600"/>
            </a:lvl9pPr>
          </a:lstStyle>
          <a:p>
            <a:endParaRPr/>
          </a:p>
        </p:txBody>
      </p:sp>
      <p:sp>
        <p:nvSpPr>
          <p:cNvPr id="1453" name="Google Shape;1453;p11"/>
          <p:cNvSpPr txBox="1">
            <a:spLocks noGrp="1"/>
          </p:cNvSpPr>
          <p:nvPr>
            <p:ph type="title" hasCustomPrompt="1"/>
          </p:nvPr>
        </p:nvSpPr>
        <p:spPr>
          <a:xfrm rot="264">
            <a:off x="4248956" y="1547775"/>
            <a:ext cx="3903900" cy="16077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1000"/>
            </a:lvl1pPr>
            <a:lvl2pPr lvl="1" algn="r">
              <a:spcBef>
                <a:spcPts val="0"/>
              </a:spcBef>
              <a:spcAft>
                <a:spcPts val="0"/>
              </a:spcAft>
              <a:buSzPts val="9600"/>
              <a:buNone/>
              <a:defRPr sz="9600"/>
            </a:lvl2pPr>
            <a:lvl3pPr lvl="2" algn="r">
              <a:spcBef>
                <a:spcPts val="0"/>
              </a:spcBef>
              <a:spcAft>
                <a:spcPts val="0"/>
              </a:spcAft>
              <a:buSzPts val="9600"/>
              <a:buNone/>
              <a:defRPr sz="9600"/>
            </a:lvl3pPr>
            <a:lvl4pPr lvl="3" algn="r">
              <a:spcBef>
                <a:spcPts val="0"/>
              </a:spcBef>
              <a:spcAft>
                <a:spcPts val="0"/>
              </a:spcAft>
              <a:buSzPts val="9600"/>
              <a:buNone/>
              <a:defRPr sz="9600"/>
            </a:lvl4pPr>
            <a:lvl5pPr lvl="4" algn="r">
              <a:spcBef>
                <a:spcPts val="0"/>
              </a:spcBef>
              <a:spcAft>
                <a:spcPts val="0"/>
              </a:spcAft>
              <a:buSzPts val="9600"/>
              <a:buNone/>
              <a:defRPr sz="9600"/>
            </a:lvl5pPr>
            <a:lvl6pPr lvl="5" algn="r">
              <a:spcBef>
                <a:spcPts val="0"/>
              </a:spcBef>
              <a:spcAft>
                <a:spcPts val="0"/>
              </a:spcAft>
              <a:buSzPts val="9600"/>
              <a:buNone/>
              <a:defRPr sz="9600"/>
            </a:lvl6pPr>
            <a:lvl7pPr lvl="6" algn="r">
              <a:spcBef>
                <a:spcPts val="0"/>
              </a:spcBef>
              <a:spcAft>
                <a:spcPts val="0"/>
              </a:spcAft>
              <a:buSzPts val="9600"/>
              <a:buNone/>
              <a:defRPr sz="9600"/>
            </a:lvl7pPr>
            <a:lvl8pPr lvl="7" algn="r">
              <a:spcBef>
                <a:spcPts val="0"/>
              </a:spcBef>
              <a:spcAft>
                <a:spcPts val="0"/>
              </a:spcAft>
              <a:buSzPts val="9600"/>
              <a:buNone/>
              <a:defRPr sz="9600"/>
            </a:lvl8pPr>
            <a:lvl9pPr lvl="8" algn="r">
              <a:spcBef>
                <a:spcPts val="0"/>
              </a:spcBef>
              <a:spcAft>
                <a:spcPts val="0"/>
              </a:spcAft>
              <a:buSzPts val="9600"/>
              <a:buNone/>
              <a:defRPr sz="96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5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55"/>
        <p:cNvGrpSpPr/>
        <p:nvPr/>
      </p:nvGrpSpPr>
      <p:grpSpPr>
        <a:xfrm>
          <a:off x="0" y="0"/>
          <a:ext cx="0" cy="0"/>
          <a:chOff x="0" y="0"/>
          <a:chExt cx="0" cy="0"/>
        </a:xfrm>
      </p:grpSpPr>
      <p:grpSp>
        <p:nvGrpSpPr>
          <p:cNvPr id="1456" name="Google Shape;1456;p13"/>
          <p:cNvGrpSpPr/>
          <p:nvPr/>
        </p:nvGrpSpPr>
        <p:grpSpPr>
          <a:xfrm>
            <a:off x="7621572" y="3456807"/>
            <a:ext cx="1200665" cy="1170453"/>
            <a:chOff x="669550" y="869000"/>
            <a:chExt cx="450075" cy="438750"/>
          </a:xfrm>
        </p:grpSpPr>
        <p:sp>
          <p:nvSpPr>
            <p:cNvPr id="1457" name="Google Shape;1457;p1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13"/>
          <p:cNvGrpSpPr/>
          <p:nvPr/>
        </p:nvGrpSpPr>
        <p:grpSpPr>
          <a:xfrm>
            <a:off x="-476268" y="77791"/>
            <a:ext cx="10432117" cy="5462888"/>
            <a:chOff x="-476268" y="77791"/>
            <a:chExt cx="10432117" cy="5462888"/>
          </a:xfrm>
        </p:grpSpPr>
        <p:sp>
          <p:nvSpPr>
            <p:cNvPr id="1503" name="Google Shape;1503;p13"/>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13"/>
            <p:cNvGrpSpPr/>
            <p:nvPr/>
          </p:nvGrpSpPr>
          <p:grpSpPr>
            <a:xfrm>
              <a:off x="7599203" y="2072725"/>
              <a:ext cx="2356647" cy="3467954"/>
              <a:chOff x="273025" y="2350275"/>
              <a:chExt cx="645250" cy="949500"/>
            </a:xfrm>
          </p:grpSpPr>
          <p:sp>
            <p:nvSpPr>
              <p:cNvPr id="1506" name="Google Shape;1506;p13"/>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3"/>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3"/>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3"/>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3"/>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7" name="Google Shape;1547;p13"/>
            <p:cNvGrpSpPr/>
            <p:nvPr/>
          </p:nvGrpSpPr>
          <p:grpSpPr>
            <a:xfrm>
              <a:off x="-476268" y="1970995"/>
              <a:ext cx="2392530" cy="3410246"/>
              <a:chOff x="3255475" y="2236450"/>
              <a:chExt cx="655075" cy="933700"/>
            </a:xfrm>
          </p:grpSpPr>
          <p:sp>
            <p:nvSpPr>
              <p:cNvPr id="1548" name="Google Shape;1548;p13"/>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3"/>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3"/>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3"/>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3"/>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3"/>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3"/>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13"/>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8" name="Google Shape;1608;p13"/>
          <p:cNvSpPr txBox="1">
            <a:spLocks noGrp="1"/>
          </p:cNvSpPr>
          <p:nvPr>
            <p:ph type="title" hasCustomPrompt="1"/>
          </p:nvPr>
        </p:nvSpPr>
        <p:spPr>
          <a:xfrm rot="3822">
            <a:off x="2960250" y="13817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09" name="Google Shape;1609;p13"/>
          <p:cNvSpPr txBox="1">
            <a:spLocks noGrp="1"/>
          </p:cNvSpPr>
          <p:nvPr>
            <p:ph type="title" idx="2"/>
          </p:nvPr>
        </p:nvSpPr>
        <p:spPr>
          <a:xfrm>
            <a:off x="2061900" y="19709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0" name="Google Shape;1610;p13"/>
          <p:cNvSpPr txBox="1">
            <a:spLocks noGrp="1"/>
          </p:cNvSpPr>
          <p:nvPr>
            <p:ph type="subTitle" idx="1"/>
          </p:nvPr>
        </p:nvSpPr>
        <p:spPr>
          <a:xfrm>
            <a:off x="2061900" y="22863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11" name="Google Shape;1611;p13"/>
          <p:cNvSpPr txBox="1">
            <a:spLocks noGrp="1"/>
          </p:cNvSpPr>
          <p:nvPr>
            <p:ph type="title" idx="3" hasCustomPrompt="1"/>
          </p:nvPr>
        </p:nvSpPr>
        <p:spPr>
          <a:xfrm rot="3822">
            <a:off x="2960250" y="29438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12" name="Google Shape;1612;p13"/>
          <p:cNvSpPr txBox="1">
            <a:spLocks noGrp="1"/>
          </p:cNvSpPr>
          <p:nvPr>
            <p:ph type="title" idx="4"/>
          </p:nvPr>
        </p:nvSpPr>
        <p:spPr>
          <a:xfrm>
            <a:off x="2061900" y="35330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3" name="Google Shape;1613;p13"/>
          <p:cNvSpPr txBox="1">
            <a:spLocks noGrp="1"/>
          </p:cNvSpPr>
          <p:nvPr>
            <p:ph type="subTitle" idx="5"/>
          </p:nvPr>
        </p:nvSpPr>
        <p:spPr>
          <a:xfrm>
            <a:off x="2061900" y="38484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14" name="Google Shape;1614;p13"/>
          <p:cNvSpPr txBox="1">
            <a:spLocks noGrp="1"/>
          </p:cNvSpPr>
          <p:nvPr>
            <p:ph type="title" idx="6" hasCustomPrompt="1"/>
          </p:nvPr>
        </p:nvSpPr>
        <p:spPr>
          <a:xfrm rot="3822">
            <a:off x="5644100" y="13817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15" name="Google Shape;1615;p13"/>
          <p:cNvSpPr txBox="1">
            <a:spLocks noGrp="1"/>
          </p:cNvSpPr>
          <p:nvPr>
            <p:ph type="title" idx="7"/>
          </p:nvPr>
        </p:nvSpPr>
        <p:spPr>
          <a:xfrm>
            <a:off x="4745700" y="19709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6" name="Google Shape;1616;p13"/>
          <p:cNvSpPr txBox="1">
            <a:spLocks noGrp="1"/>
          </p:cNvSpPr>
          <p:nvPr>
            <p:ph type="subTitle" idx="8"/>
          </p:nvPr>
        </p:nvSpPr>
        <p:spPr>
          <a:xfrm>
            <a:off x="4745700" y="22863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17" name="Google Shape;1617;p13"/>
          <p:cNvSpPr txBox="1">
            <a:spLocks noGrp="1"/>
          </p:cNvSpPr>
          <p:nvPr>
            <p:ph type="title" idx="9" hasCustomPrompt="1"/>
          </p:nvPr>
        </p:nvSpPr>
        <p:spPr>
          <a:xfrm rot="3822">
            <a:off x="5644100" y="2943800"/>
            <a:ext cx="539700" cy="512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18" name="Google Shape;1618;p13"/>
          <p:cNvSpPr txBox="1">
            <a:spLocks noGrp="1"/>
          </p:cNvSpPr>
          <p:nvPr>
            <p:ph type="title" idx="13"/>
          </p:nvPr>
        </p:nvSpPr>
        <p:spPr>
          <a:xfrm>
            <a:off x="4745700" y="3533095"/>
            <a:ext cx="2336400" cy="3153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9" name="Google Shape;1619;p13"/>
          <p:cNvSpPr txBox="1">
            <a:spLocks noGrp="1"/>
          </p:cNvSpPr>
          <p:nvPr>
            <p:ph type="subTitle" idx="14"/>
          </p:nvPr>
        </p:nvSpPr>
        <p:spPr>
          <a:xfrm>
            <a:off x="4745700" y="38484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20" name="Google Shape;1620;p13"/>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831"/>
        <p:cNvGrpSpPr/>
        <p:nvPr/>
      </p:nvGrpSpPr>
      <p:grpSpPr>
        <a:xfrm>
          <a:off x="0" y="0"/>
          <a:ext cx="0" cy="0"/>
          <a:chOff x="0" y="0"/>
          <a:chExt cx="0" cy="0"/>
        </a:xfrm>
      </p:grpSpPr>
      <p:sp>
        <p:nvSpPr>
          <p:cNvPr id="1832" name="Google Shape;1832;p1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33" name="Google Shape;1833;p15"/>
          <p:cNvGrpSpPr/>
          <p:nvPr/>
        </p:nvGrpSpPr>
        <p:grpSpPr>
          <a:xfrm>
            <a:off x="-1437659" y="-256823"/>
            <a:ext cx="11651467" cy="6976804"/>
            <a:chOff x="-1437659" y="-256823"/>
            <a:chExt cx="11651467" cy="6976804"/>
          </a:xfrm>
        </p:grpSpPr>
        <p:sp>
          <p:nvSpPr>
            <p:cNvPr id="1834" name="Google Shape;1834;p15"/>
            <p:cNvSpPr/>
            <p:nvPr/>
          </p:nvSpPr>
          <p:spPr>
            <a:xfrm rot="-5400000">
              <a:off x="8609675" y="323115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5"/>
            <p:cNvSpPr/>
            <p:nvPr/>
          </p:nvSpPr>
          <p:spPr>
            <a:xfrm rot="-5400000">
              <a:off x="-283600" y="305350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6" name="Google Shape;1836;p15"/>
            <p:cNvGrpSpPr/>
            <p:nvPr/>
          </p:nvGrpSpPr>
          <p:grpSpPr>
            <a:xfrm>
              <a:off x="-50025" y="4627072"/>
              <a:ext cx="9388212" cy="2092910"/>
              <a:chOff x="-50025" y="4627072"/>
              <a:chExt cx="9388212" cy="2092910"/>
            </a:xfrm>
          </p:grpSpPr>
          <p:grpSp>
            <p:nvGrpSpPr>
              <p:cNvPr id="1837" name="Google Shape;1837;p15"/>
              <p:cNvGrpSpPr/>
              <p:nvPr/>
            </p:nvGrpSpPr>
            <p:grpSpPr>
              <a:xfrm rot="10800000" flipH="1">
                <a:off x="-50025" y="4627072"/>
                <a:ext cx="9388212" cy="1266092"/>
                <a:chOff x="1091225" y="2677669"/>
                <a:chExt cx="1774575" cy="332386"/>
              </a:xfrm>
            </p:grpSpPr>
            <p:sp>
              <p:nvSpPr>
                <p:cNvPr id="1838" name="Google Shape;1838;p1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5"/>
                <p:cNvSpPr/>
                <p:nvPr/>
              </p:nvSpPr>
              <p:spPr>
                <a:xfrm rot="10800000" flipH="1">
                  <a:off x="1091275" y="2677669"/>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5"/>
                <p:cNvSpPr/>
                <p:nvPr/>
              </p:nvSpPr>
              <p:spPr>
                <a:xfrm>
                  <a:off x="1091225" y="2807880"/>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5"/>
                <p:cNvSpPr/>
                <p:nvPr/>
              </p:nvSpPr>
              <p:spPr>
                <a:xfrm>
                  <a:off x="1661880" y="2918373"/>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2044736" y="296738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6" name="Google Shape;1846;p15"/>
              <p:cNvSpPr/>
              <p:nvPr/>
            </p:nvSpPr>
            <p:spPr>
              <a:xfrm flipH="1">
                <a:off x="-46851" y="4945131"/>
                <a:ext cx="9384905" cy="1774850"/>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15"/>
            <p:cNvGrpSpPr/>
            <p:nvPr/>
          </p:nvGrpSpPr>
          <p:grpSpPr>
            <a:xfrm>
              <a:off x="8424012" y="3627721"/>
              <a:ext cx="1789796" cy="1655221"/>
              <a:chOff x="549400" y="3267150"/>
              <a:chExt cx="522675" cy="483375"/>
            </a:xfrm>
          </p:grpSpPr>
          <p:sp>
            <p:nvSpPr>
              <p:cNvPr id="1848" name="Google Shape;1848;p1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15"/>
            <p:cNvGrpSpPr/>
            <p:nvPr/>
          </p:nvGrpSpPr>
          <p:grpSpPr>
            <a:xfrm>
              <a:off x="-1437659" y="3220256"/>
              <a:ext cx="2131113" cy="1971027"/>
              <a:chOff x="3111925" y="3249325"/>
              <a:chExt cx="622350" cy="575600"/>
            </a:xfrm>
          </p:grpSpPr>
          <p:sp>
            <p:nvSpPr>
              <p:cNvPr id="1881" name="Google Shape;1881;p15"/>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5"/>
            <p:cNvGrpSpPr/>
            <p:nvPr/>
          </p:nvGrpSpPr>
          <p:grpSpPr>
            <a:xfrm>
              <a:off x="8029301" y="-256823"/>
              <a:ext cx="1192699" cy="1162688"/>
              <a:chOff x="669550" y="869000"/>
              <a:chExt cx="450075" cy="438750"/>
            </a:xfrm>
          </p:grpSpPr>
          <p:sp>
            <p:nvSpPr>
              <p:cNvPr id="1914" name="Google Shape;1914;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15"/>
            <p:cNvSpPr/>
            <p:nvPr/>
          </p:nvSpPr>
          <p:spPr>
            <a:xfrm>
              <a:off x="385613" y="105725"/>
              <a:ext cx="668776" cy="365756"/>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
            <p:cNvSpPr/>
            <p:nvPr/>
          </p:nvSpPr>
          <p:spPr>
            <a:xfrm>
              <a:off x="8553246" y="2081304"/>
              <a:ext cx="472810" cy="258592"/>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5"/>
            <p:cNvSpPr/>
            <p:nvPr/>
          </p:nvSpPr>
          <p:spPr>
            <a:xfrm>
              <a:off x="8668131" y="1225943"/>
              <a:ext cx="666809" cy="36466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15"/>
            <p:cNvGrpSpPr/>
            <p:nvPr/>
          </p:nvGrpSpPr>
          <p:grpSpPr>
            <a:xfrm>
              <a:off x="149502" y="799654"/>
              <a:ext cx="392306" cy="374838"/>
              <a:chOff x="4578900" y="2573925"/>
              <a:chExt cx="164800" cy="157475"/>
            </a:xfrm>
          </p:grpSpPr>
          <p:sp>
            <p:nvSpPr>
              <p:cNvPr id="1963" name="Google Shape;1963;p15"/>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5"/>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5"/>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5"/>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15"/>
            <p:cNvGrpSpPr/>
            <p:nvPr/>
          </p:nvGrpSpPr>
          <p:grpSpPr>
            <a:xfrm>
              <a:off x="-650899" y="1409052"/>
              <a:ext cx="1192699" cy="1162688"/>
              <a:chOff x="669550" y="869000"/>
              <a:chExt cx="450075" cy="438750"/>
            </a:xfrm>
          </p:grpSpPr>
          <p:sp>
            <p:nvSpPr>
              <p:cNvPr id="1972" name="Google Shape;1972;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7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1pPr>
            <a:lvl2pPr lvl="1"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2pPr>
            <a:lvl3pPr lvl="2"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3pPr>
            <a:lvl4pPr lvl="3"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4pPr>
            <a:lvl5pPr lvl="4"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5pPr>
            <a:lvl6pPr lvl="5"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6pPr>
            <a:lvl7pPr lvl="6"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7pPr>
            <a:lvl8pPr lvl="7"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8pPr>
            <a:lvl9pPr lvl="8" algn="ctr" rtl="0">
              <a:spcBef>
                <a:spcPts val="0"/>
              </a:spcBef>
              <a:spcAft>
                <a:spcPts val="0"/>
              </a:spcAft>
              <a:buClr>
                <a:schemeClr val="dk1"/>
              </a:buClr>
              <a:buSzPts val="3000"/>
              <a:buFont typeface="Yusei Magic"/>
              <a:buNone/>
              <a:defRPr sz="3000" b="1">
                <a:solidFill>
                  <a:schemeClr val="dk1"/>
                </a:solidFill>
                <a:latin typeface="Yusei Magic"/>
                <a:ea typeface="Yusei Magic"/>
                <a:cs typeface="Yusei Magic"/>
                <a:sym typeface="Yusei Magic"/>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160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1600"/>
              </a:spcBef>
              <a:spcAft>
                <a:spcPts val="160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4" r:id="rId3"/>
    <p:sldLayoutId id="2147483655" r:id="rId4"/>
    <p:sldLayoutId id="2147483656" r:id="rId5"/>
    <p:sldLayoutId id="2147483657" r:id="rId6"/>
    <p:sldLayoutId id="2147483658" r:id="rId7"/>
    <p:sldLayoutId id="2147483659" r:id="rId8"/>
    <p:sldLayoutId id="2147483661" r:id="rId9"/>
    <p:sldLayoutId id="2147483667" r:id="rId10"/>
    <p:sldLayoutId id="2147483670" r:id="rId11"/>
    <p:sldLayoutId id="2147483671" r:id="rId12"/>
    <p:sldLayoutId id="2147483672" r:id="rId13"/>
    <p:sldLayoutId id="2147483673"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7" y="3261"/>
            <a:ext cx="9132406" cy="5136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315410" y="547083"/>
            <a:ext cx="6164374" cy="342465"/>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1798"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1798"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010296" y="1046513"/>
            <a:ext cx="2910954" cy="42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05340" y="2700176"/>
            <a:ext cx="570775" cy="21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112467" y="3778306"/>
            <a:ext cx="570775" cy="159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679" y="2685907"/>
            <a:ext cx="3367575" cy="92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1576224" y="2431119"/>
            <a:ext cx="5779101" cy="219035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4045"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4045"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4045"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6250" y="396462"/>
            <a:ext cx="981416" cy="100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2687441" y="3712905"/>
            <a:ext cx="3769126" cy="830012"/>
          </a:xfrm>
          <a:prstGeom prst="rect">
            <a:avLst/>
          </a:prstGeom>
          <a:noFill/>
        </p:spPr>
        <p:txBody>
          <a:bodyPr wrap="none" lIns="68493" tIns="34247" rIns="68493" bIns="34247">
            <a:spAutoFit/>
          </a:bodyPr>
          <a:lstStyle/>
          <a:p>
            <a:pPr algn="ctr">
              <a:defRPr/>
            </a:pPr>
            <a:r>
              <a:rPr lang="en-US" sz="494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HĐTN</a:t>
            </a:r>
            <a:endParaRPr lang="vi-VN" sz="4944"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pic>
        <p:nvPicPr>
          <p:cNvPr id="10" name="Picture 9">
            <a:extLst>
              <a:ext uri="{FF2B5EF4-FFF2-40B4-BE49-F238E27FC236}">
                <a16:creationId xmlns:a16="http://schemas.microsoft.com/office/drawing/2014/main" id="{D5B5238B-129A-EBD8-20D1-CE97C67FC998}"/>
              </a:ext>
            </a:extLst>
          </p:cNvPr>
          <p:cNvPicPr>
            <a:picLocks noChangeAspect="1"/>
          </p:cNvPicPr>
          <p:nvPr/>
        </p:nvPicPr>
        <p:blipFill>
          <a:blip r:embed="rId3"/>
          <a:stretch>
            <a:fillRect/>
          </a:stretch>
        </p:blipFill>
        <p:spPr>
          <a:xfrm>
            <a:off x="5595767" y="127417"/>
            <a:ext cx="3458291" cy="4844689"/>
          </a:xfrm>
          <a:prstGeom prst="rect">
            <a:avLst/>
          </a:prstGeom>
        </p:spPr>
      </p:pic>
      <p:sp>
        <p:nvSpPr>
          <p:cNvPr id="12" name="Oval 11">
            <a:extLst>
              <a:ext uri="{FF2B5EF4-FFF2-40B4-BE49-F238E27FC236}">
                <a16:creationId xmlns:a16="http://schemas.microsoft.com/office/drawing/2014/main" id="{72002F6D-4D2B-721F-6280-1B65A532A47A}"/>
              </a:ext>
            </a:extLst>
          </p:cNvPr>
          <p:cNvSpPr/>
          <p:nvPr/>
        </p:nvSpPr>
        <p:spPr>
          <a:xfrm>
            <a:off x="287105" y="86261"/>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
        <p:nvSpPr>
          <p:cNvPr id="13" name="TextBox 12">
            <a:extLst>
              <a:ext uri="{FF2B5EF4-FFF2-40B4-BE49-F238E27FC236}">
                <a16:creationId xmlns:a16="http://schemas.microsoft.com/office/drawing/2014/main" id="{D3E04A74-B574-B1F2-B8C2-DA5A84B13CC8}"/>
              </a:ext>
            </a:extLst>
          </p:cNvPr>
          <p:cNvSpPr txBox="1"/>
          <p:nvPr/>
        </p:nvSpPr>
        <p:spPr>
          <a:xfrm>
            <a:off x="938348" y="0"/>
            <a:ext cx="4252543" cy="3347840"/>
          </a:xfrm>
          <a:prstGeom prst="rect">
            <a:avLst/>
          </a:prstGeom>
          <a:noFill/>
        </p:spPr>
        <p:txBody>
          <a:bodyPr wrap="square" rtlCol="0">
            <a:spAutoFit/>
          </a:bodyPr>
          <a:lstStyle/>
          <a:p>
            <a:pPr marR="0" algn="just">
              <a:lnSpc>
                <a:spcPct val="150000"/>
              </a:lnSpc>
              <a:spcBef>
                <a:spcPts val="0"/>
              </a:spcBef>
              <a:spcAft>
                <a:spcPts val="500"/>
              </a:spcAft>
            </a:pPr>
            <a:r>
              <a:rPr lang="en-US" sz="2400" dirty="0" err="1">
                <a:latin typeface="+mj-lt"/>
                <a:ea typeface="Times New Roman" panose="02020603050405020304" pitchFamily="18" charset="0"/>
                <a:cs typeface="Times New Roman" panose="02020603050405020304" pitchFamily="18" charset="0"/>
              </a:rPr>
              <a:t>S</a:t>
            </a:r>
            <a:r>
              <a:rPr lang="en-US" sz="2400" dirty="0" err="1">
                <a:effectLst/>
                <a:latin typeface="+mj-lt"/>
                <a:ea typeface="Times New Roman" panose="02020603050405020304" pitchFamily="18" charset="0"/>
                <a:cs typeface="Times New Roman" panose="02020603050405020304" pitchFamily="18" charset="0"/>
              </a:rPr>
              <a:t>ử</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dụng</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bút</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màu</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giấy</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màu</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các</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loại</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hạt</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hồ</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dán</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và</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các</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vật</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liệu</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khác</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nhau</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để</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vẽ</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tạo</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hình</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trang</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trí</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tô</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màu</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sáng</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tạo</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tranh</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về</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chủ</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đề</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Thầy</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cô</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của</a:t>
            </a:r>
            <a:r>
              <a:rPr lang="en-US" sz="2400" dirty="0">
                <a:effectLst/>
                <a:latin typeface="+mj-lt"/>
                <a:ea typeface="Times New Roman" panose="02020603050405020304" pitchFamily="18" charset="0"/>
                <a:cs typeface="Times New Roman" panose="02020603050405020304" pitchFamily="18" charset="0"/>
              </a:rPr>
              <a:t> </a:t>
            </a:r>
            <a:r>
              <a:rPr lang="en-US" sz="2400" dirty="0" err="1">
                <a:effectLst/>
                <a:latin typeface="+mj-lt"/>
                <a:ea typeface="Times New Roman" panose="02020603050405020304" pitchFamily="18" charset="0"/>
                <a:cs typeface="Times New Roman" panose="02020603050405020304" pitchFamily="18" charset="0"/>
              </a:rPr>
              <a:t>em</a:t>
            </a:r>
            <a:r>
              <a:rPr lang="en-US" sz="2400" dirty="0">
                <a:effectLst/>
                <a:latin typeface="+mj-lt"/>
                <a:ea typeface="Times New Roman" panose="02020603050405020304" pitchFamily="18" charset="0"/>
                <a:cs typeface="Times New Roman" panose="02020603050405020304" pitchFamily="18" charset="0"/>
              </a:rPr>
              <a:t>.</a:t>
            </a:r>
            <a:endParaRPr lang="en-US" sz="2400" dirty="0">
              <a:effectLst/>
              <a:latin typeface="+mj-lt"/>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AAC69175-F73D-9694-A0C2-D23A4E08D1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8348" y="3044550"/>
            <a:ext cx="4458832" cy="1833695"/>
          </a:xfrm>
          <a:prstGeom prst="rect">
            <a:avLst/>
          </a:prstGeom>
        </p:spPr>
      </p:pic>
    </p:spTree>
    <p:extLst>
      <p:ext uri="{BB962C8B-B14F-4D97-AF65-F5344CB8AC3E}">
        <p14:creationId xmlns:p14="http://schemas.microsoft.com/office/powerpoint/2010/main" val="3198328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3" name="TextBox 12">
            <a:extLst>
              <a:ext uri="{FF2B5EF4-FFF2-40B4-BE49-F238E27FC236}">
                <a16:creationId xmlns:a16="http://schemas.microsoft.com/office/drawing/2014/main" id="{D3E04A74-B574-B1F2-B8C2-DA5A84B13CC8}"/>
              </a:ext>
            </a:extLst>
          </p:cNvPr>
          <p:cNvSpPr txBox="1"/>
          <p:nvPr/>
        </p:nvSpPr>
        <p:spPr>
          <a:xfrm>
            <a:off x="2366427" y="40802"/>
            <a:ext cx="4937205" cy="598177"/>
          </a:xfrm>
          <a:prstGeom prst="rect">
            <a:avLst/>
          </a:prstGeom>
          <a:noFill/>
        </p:spPr>
        <p:txBody>
          <a:bodyPr wrap="square" rtlCol="0">
            <a:spAutoFit/>
          </a:bodyPr>
          <a:lstStyle/>
          <a:p>
            <a:pPr marR="0" algn="ctr">
              <a:lnSpc>
                <a:spcPct val="150000"/>
              </a:lnSpc>
              <a:spcBef>
                <a:spcPts val="0"/>
              </a:spcBef>
              <a:spcAft>
                <a:spcPts val="500"/>
              </a:spcAft>
            </a:pPr>
            <a:r>
              <a:rPr lang="en-US" sz="2500" b="1" dirty="0" err="1">
                <a:effectLst/>
                <a:latin typeface="+mj-lt"/>
                <a:ea typeface="Calibri" panose="020F0502020204030204" pitchFamily="34" charset="0"/>
                <a:cs typeface="Times New Roman" panose="02020603050405020304" pitchFamily="18" charset="0"/>
              </a:rPr>
              <a:t>Tham</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khảo</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một</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số</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sản</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phẩm</a:t>
            </a:r>
            <a:endParaRPr lang="en-US" sz="2500" b="1" dirty="0">
              <a:effectLst/>
              <a:latin typeface="+mj-lt"/>
              <a:ea typeface="Calibri" panose="020F0502020204030204" pitchFamily="34" charset="0"/>
              <a:cs typeface="Times New Roman" panose="02020603050405020304" pitchFamily="18" charset="0"/>
            </a:endParaRPr>
          </a:p>
        </p:txBody>
      </p:sp>
      <p:pic>
        <p:nvPicPr>
          <p:cNvPr id="1026" name="Picture 2">
            <a:extLst>
              <a:ext uri="{FF2B5EF4-FFF2-40B4-BE49-F238E27FC236}">
                <a16:creationId xmlns:a16="http://schemas.microsoft.com/office/drawing/2014/main" id="{5417AED6-BAD0-19AC-D34D-8E739C1E7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97" y="1272985"/>
            <a:ext cx="4601841" cy="33065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8" name="Picture 4">
            <a:extLst>
              <a:ext uri="{FF2B5EF4-FFF2-40B4-BE49-F238E27FC236}">
                <a16:creationId xmlns:a16="http://schemas.microsoft.com/office/drawing/2014/main" id="{9FFFC40A-E263-997A-A02E-56F7B2BFC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8881">
            <a:off x="5241637" y="866477"/>
            <a:ext cx="3621575" cy="3870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
            <a:extLst>
              <a:ext uri="{FF2B5EF4-FFF2-40B4-BE49-F238E27FC236}">
                <a16:creationId xmlns:a16="http://schemas.microsoft.com/office/drawing/2014/main" id="{59DF4F06-7FD6-9908-4916-8476B097ED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260" y="352056"/>
            <a:ext cx="709940" cy="1183233"/>
          </a:xfrm>
          <a:prstGeom prst="rect">
            <a:avLst/>
          </a:prstGeom>
        </p:spPr>
      </p:pic>
      <p:pic>
        <p:nvPicPr>
          <p:cNvPr id="8" name="Picture 3">
            <a:extLst>
              <a:ext uri="{FF2B5EF4-FFF2-40B4-BE49-F238E27FC236}">
                <a16:creationId xmlns:a16="http://schemas.microsoft.com/office/drawing/2014/main" id="{8CC5C7AC-4FE8-B03F-7469-CDB3BA525E3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60332" y="-126948"/>
            <a:ext cx="709941" cy="1183235"/>
          </a:xfrm>
          <a:prstGeom prst="rect">
            <a:avLst/>
          </a:prstGeom>
        </p:spPr>
      </p:pic>
      <p:pic>
        <p:nvPicPr>
          <p:cNvPr id="9" name="Picture 11">
            <a:extLst>
              <a:ext uri="{FF2B5EF4-FFF2-40B4-BE49-F238E27FC236}">
                <a16:creationId xmlns:a16="http://schemas.microsoft.com/office/drawing/2014/main" id="{517141F2-26F3-39EA-6054-94BBD3E47113}"/>
              </a:ext>
            </a:extLst>
          </p:cNvPr>
          <p:cNvPicPr>
            <a:picLocks noChangeAspect="1"/>
          </p:cNvPicPr>
          <p:nvPr/>
        </p:nvPicPr>
        <p:blipFill>
          <a:blip r:embed="rId7"/>
          <a:srcRect/>
          <a:stretch>
            <a:fillRect/>
          </a:stretch>
        </p:blipFill>
        <p:spPr>
          <a:xfrm>
            <a:off x="4572000" y="3981772"/>
            <a:ext cx="1023678" cy="1081826"/>
          </a:xfrm>
          <a:prstGeom prst="rect">
            <a:avLst/>
          </a:prstGeom>
        </p:spPr>
      </p:pic>
    </p:spTree>
    <p:extLst>
      <p:ext uri="{BB962C8B-B14F-4D97-AF65-F5344CB8AC3E}">
        <p14:creationId xmlns:p14="http://schemas.microsoft.com/office/powerpoint/2010/main" val="2314907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3" name="TextBox 12">
            <a:extLst>
              <a:ext uri="{FF2B5EF4-FFF2-40B4-BE49-F238E27FC236}">
                <a16:creationId xmlns:a16="http://schemas.microsoft.com/office/drawing/2014/main" id="{D3E04A74-B574-B1F2-B8C2-DA5A84B13CC8}"/>
              </a:ext>
            </a:extLst>
          </p:cNvPr>
          <p:cNvSpPr txBox="1"/>
          <p:nvPr/>
        </p:nvSpPr>
        <p:spPr>
          <a:xfrm>
            <a:off x="2291476" y="0"/>
            <a:ext cx="4937205" cy="598177"/>
          </a:xfrm>
          <a:prstGeom prst="rect">
            <a:avLst/>
          </a:prstGeom>
          <a:noFill/>
        </p:spPr>
        <p:txBody>
          <a:bodyPr wrap="square" rtlCol="0">
            <a:spAutoFit/>
          </a:bodyPr>
          <a:lstStyle/>
          <a:p>
            <a:pPr marR="0" algn="ctr">
              <a:lnSpc>
                <a:spcPct val="150000"/>
              </a:lnSpc>
              <a:spcBef>
                <a:spcPts val="0"/>
              </a:spcBef>
              <a:spcAft>
                <a:spcPts val="500"/>
              </a:spcAft>
            </a:pPr>
            <a:r>
              <a:rPr lang="en-US" sz="2500" b="1" dirty="0" err="1">
                <a:effectLst/>
                <a:latin typeface="+mj-lt"/>
                <a:ea typeface="Calibri" panose="020F0502020204030204" pitchFamily="34" charset="0"/>
                <a:cs typeface="Times New Roman" panose="02020603050405020304" pitchFamily="18" charset="0"/>
              </a:rPr>
              <a:t>Tham</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khảo</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một</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số</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sản</a:t>
            </a:r>
            <a:r>
              <a:rPr lang="en-US" sz="2500" b="1" dirty="0">
                <a:effectLst/>
                <a:latin typeface="+mj-lt"/>
                <a:ea typeface="Calibri" panose="020F0502020204030204" pitchFamily="34" charset="0"/>
                <a:cs typeface="Times New Roman" panose="02020603050405020304" pitchFamily="18" charset="0"/>
              </a:rPr>
              <a:t> </a:t>
            </a:r>
            <a:r>
              <a:rPr lang="en-US" sz="2500" b="1" dirty="0" err="1">
                <a:effectLst/>
                <a:latin typeface="+mj-lt"/>
                <a:ea typeface="Calibri" panose="020F0502020204030204" pitchFamily="34" charset="0"/>
                <a:cs typeface="Times New Roman" panose="02020603050405020304" pitchFamily="18" charset="0"/>
              </a:rPr>
              <a:t>phẩm</a:t>
            </a:r>
            <a:endParaRPr lang="en-US" sz="2500" b="1" dirty="0">
              <a:effectLst/>
              <a:latin typeface="+mj-lt"/>
              <a:ea typeface="Calibri" panose="020F0502020204030204" pitchFamily="34" charset="0"/>
              <a:cs typeface="Times New Roman" panose="02020603050405020304" pitchFamily="18" charset="0"/>
            </a:endParaRPr>
          </a:p>
        </p:txBody>
      </p:sp>
      <p:pic>
        <p:nvPicPr>
          <p:cNvPr id="7" name="Picture 5">
            <a:extLst>
              <a:ext uri="{FF2B5EF4-FFF2-40B4-BE49-F238E27FC236}">
                <a16:creationId xmlns:a16="http://schemas.microsoft.com/office/drawing/2014/main" id="{31A65DED-44E1-3D53-D1FE-0406C46D00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33654" y="3211522"/>
            <a:ext cx="3012831" cy="1931978"/>
          </a:xfrm>
          <a:prstGeom prst="rect">
            <a:avLst/>
          </a:prstGeom>
        </p:spPr>
      </p:pic>
      <p:pic>
        <p:nvPicPr>
          <p:cNvPr id="8" name="Picture 2">
            <a:extLst>
              <a:ext uri="{FF2B5EF4-FFF2-40B4-BE49-F238E27FC236}">
                <a16:creationId xmlns:a16="http://schemas.microsoft.com/office/drawing/2014/main" id="{C070A4F7-88B4-CE4D-A3BB-614F78E5EF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2446" y="418326"/>
            <a:ext cx="507507" cy="1062843"/>
          </a:xfrm>
          <a:prstGeom prst="rect">
            <a:avLst/>
          </a:prstGeom>
        </p:spPr>
      </p:pic>
      <p:pic>
        <p:nvPicPr>
          <p:cNvPr id="9" name="Picture 6">
            <a:extLst>
              <a:ext uri="{FF2B5EF4-FFF2-40B4-BE49-F238E27FC236}">
                <a16:creationId xmlns:a16="http://schemas.microsoft.com/office/drawing/2014/main" id="{A75D61D2-8DF2-FB59-B2AC-F35219DE57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58799" y="526077"/>
            <a:ext cx="632793" cy="1279544"/>
          </a:xfrm>
          <a:prstGeom prst="rect">
            <a:avLst/>
          </a:prstGeom>
        </p:spPr>
      </p:pic>
    </p:spTree>
    <p:extLst>
      <p:ext uri="{BB962C8B-B14F-4D97-AF65-F5344CB8AC3E}">
        <p14:creationId xmlns:p14="http://schemas.microsoft.com/office/powerpoint/2010/main" val="2713618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pic>
        <p:nvPicPr>
          <p:cNvPr id="17" name="Picture 17">
            <a:extLst>
              <a:ext uri="{FF2B5EF4-FFF2-40B4-BE49-F238E27FC236}">
                <a16:creationId xmlns:a16="http://schemas.microsoft.com/office/drawing/2014/main" id="{B3D4E5C5-BEF6-C02B-97B6-57698B92F3A7}"/>
              </a:ext>
            </a:extLst>
          </p:cNvPr>
          <p:cNvPicPr>
            <a:picLocks noChangeAspect="1"/>
          </p:cNvPicPr>
          <p:nvPr/>
        </p:nvPicPr>
        <p:blipFill>
          <a:blip r:embed="rId3"/>
          <a:srcRect/>
          <a:stretch>
            <a:fillRect/>
          </a:stretch>
        </p:blipFill>
        <p:spPr>
          <a:xfrm>
            <a:off x="1956365" y="1147136"/>
            <a:ext cx="901550" cy="1118201"/>
          </a:xfrm>
          <a:prstGeom prst="rect">
            <a:avLst/>
          </a:prstGeom>
        </p:spPr>
      </p:pic>
      <p:pic>
        <p:nvPicPr>
          <p:cNvPr id="18" name="Picture 18">
            <a:extLst>
              <a:ext uri="{FF2B5EF4-FFF2-40B4-BE49-F238E27FC236}">
                <a16:creationId xmlns:a16="http://schemas.microsoft.com/office/drawing/2014/main" id="{8AE6D866-7E29-2485-10C4-265DB79D1182}"/>
              </a:ext>
            </a:extLst>
          </p:cNvPr>
          <p:cNvPicPr>
            <a:picLocks noChangeAspect="1"/>
          </p:cNvPicPr>
          <p:nvPr/>
        </p:nvPicPr>
        <p:blipFill>
          <a:blip r:embed="rId4"/>
          <a:srcRect/>
          <a:stretch>
            <a:fillRect/>
          </a:stretch>
        </p:blipFill>
        <p:spPr>
          <a:xfrm>
            <a:off x="5971698" y="1225177"/>
            <a:ext cx="1170115" cy="1081382"/>
          </a:xfrm>
          <a:prstGeom prst="rect">
            <a:avLst/>
          </a:prstGeom>
        </p:spPr>
      </p:pic>
      <p:sp>
        <p:nvSpPr>
          <p:cNvPr id="2" name="TextBox 1">
            <a:extLst>
              <a:ext uri="{FF2B5EF4-FFF2-40B4-BE49-F238E27FC236}">
                <a16:creationId xmlns:a16="http://schemas.microsoft.com/office/drawing/2014/main" id="{212C321F-D2A9-1D58-2AA6-1BAFDADC30ED}"/>
              </a:ext>
            </a:extLst>
          </p:cNvPr>
          <p:cNvSpPr txBox="1"/>
          <p:nvPr/>
        </p:nvSpPr>
        <p:spPr>
          <a:xfrm>
            <a:off x="2657187" y="411267"/>
            <a:ext cx="3689498" cy="553998"/>
          </a:xfrm>
          <a:prstGeom prst="rect">
            <a:avLst/>
          </a:prstGeom>
          <a:noFill/>
        </p:spPr>
        <p:txBody>
          <a:bodyPr wrap="square" rtlCol="0">
            <a:spAutoFit/>
          </a:bodyPr>
          <a:lstStyle/>
          <a:p>
            <a:pPr algn="ctr"/>
            <a:r>
              <a:rPr lang="en-US" sz="3000">
                <a:solidFill>
                  <a:srgbClr val="FF0000"/>
                </a:solidFill>
              </a:rPr>
              <a:t>Hướng dẫn về nhà</a:t>
            </a:r>
          </a:p>
        </p:txBody>
      </p:sp>
      <p:sp>
        <p:nvSpPr>
          <p:cNvPr id="3" name="Rectangle: Rounded Corners 2">
            <a:extLst>
              <a:ext uri="{FF2B5EF4-FFF2-40B4-BE49-F238E27FC236}">
                <a16:creationId xmlns:a16="http://schemas.microsoft.com/office/drawing/2014/main" id="{7B2AB8A6-22B4-FCBF-1075-1291353CA2DA}"/>
              </a:ext>
            </a:extLst>
          </p:cNvPr>
          <p:cNvSpPr/>
          <p:nvPr/>
        </p:nvSpPr>
        <p:spPr>
          <a:xfrm>
            <a:off x="1065235" y="2235507"/>
            <a:ext cx="3101032" cy="1401993"/>
          </a:xfrm>
          <a:prstGeom prst="round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Hoàn thành bài tập sáng tạo sản phẩm về thầy cô giáo của em</a:t>
            </a:r>
          </a:p>
        </p:txBody>
      </p:sp>
      <p:sp>
        <p:nvSpPr>
          <p:cNvPr id="21" name="Rectangle: Rounded Corners 20">
            <a:extLst>
              <a:ext uri="{FF2B5EF4-FFF2-40B4-BE49-F238E27FC236}">
                <a16:creationId xmlns:a16="http://schemas.microsoft.com/office/drawing/2014/main" id="{62B16B90-860D-245E-DB0B-80B0E82F0C8F}"/>
              </a:ext>
            </a:extLst>
          </p:cNvPr>
          <p:cNvSpPr/>
          <p:nvPr/>
        </p:nvSpPr>
        <p:spPr>
          <a:xfrm>
            <a:off x="4893768" y="2265338"/>
            <a:ext cx="3325976" cy="1401993"/>
          </a:xfrm>
          <a:prstGeom prst="round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0000"/>
                </a:solidFill>
              </a:rPr>
              <a:t>Có</a:t>
            </a:r>
            <a:r>
              <a:rPr lang="en-US" sz="2000" dirty="0">
                <a:solidFill>
                  <a:srgbClr val="000000"/>
                </a:solidFill>
              </a:rPr>
              <a:t> </a:t>
            </a:r>
            <a:r>
              <a:rPr lang="en-US" sz="2000" dirty="0" err="1">
                <a:solidFill>
                  <a:srgbClr val="000000"/>
                </a:solidFill>
              </a:rPr>
              <a:t>thể</a:t>
            </a:r>
            <a:r>
              <a:rPr lang="en-US" sz="2000" dirty="0">
                <a:solidFill>
                  <a:srgbClr val="000000"/>
                </a:solidFill>
              </a:rPr>
              <a:t> </a:t>
            </a:r>
            <a:r>
              <a:rPr lang="en-US" sz="2000" dirty="0" err="1">
                <a:solidFill>
                  <a:srgbClr val="000000"/>
                </a:solidFill>
              </a:rPr>
              <a:t>sáng</a:t>
            </a:r>
            <a:r>
              <a:rPr lang="en-US" sz="2000" dirty="0">
                <a:solidFill>
                  <a:srgbClr val="000000"/>
                </a:solidFill>
              </a:rPr>
              <a:t> </a:t>
            </a:r>
            <a:r>
              <a:rPr lang="en-US" sz="2000" dirty="0" err="1">
                <a:solidFill>
                  <a:srgbClr val="000000"/>
                </a:solidFill>
              </a:rPr>
              <a:t>tạo</a:t>
            </a:r>
            <a:r>
              <a:rPr lang="en-US" sz="2000" dirty="0">
                <a:solidFill>
                  <a:srgbClr val="000000"/>
                </a:solidFill>
              </a:rPr>
              <a:t> </a:t>
            </a:r>
            <a:r>
              <a:rPr lang="en-US" sz="2000" dirty="0" err="1">
                <a:solidFill>
                  <a:srgbClr val="000000"/>
                </a:solidFill>
              </a:rPr>
              <a:t>sản</a:t>
            </a:r>
            <a:r>
              <a:rPr lang="en-US" sz="2000" dirty="0">
                <a:solidFill>
                  <a:srgbClr val="000000"/>
                </a:solidFill>
              </a:rPr>
              <a:t> </a:t>
            </a:r>
            <a:r>
              <a:rPr lang="en-US" sz="2000" dirty="0" err="1">
                <a:solidFill>
                  <a:srgbClr val="000000"/>
                </a:solidFill>
              </a:rPr>
              <a:t>phẩm</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mình</a:t>
            </a:r>
            <a:r>
              <a:rPr lang="en-US" sz="2000" dirty="0">
                <a:solidFill>
                  <a:srgbClr val="000000"/>
                </a:solidFill>
              </a:rPr>
              <a:t> </a:t>
            </a:r>
            <a:r>
              <a:rPr lang="en-US" sz="2000" dirty="0" err="1">
                <a:solidFill>
                  <a:srgbClr val="000000"/>
                </a:solidFill>
              </a:rPr>
              <a:t>bằng</a:t>
            </a:r>
            <a:r>
              <a:rPr lang="en-US" sz="2000" dirty="0">
                <a:solidFill>
                  <a:srgbClr val="000000"/>
                </a:solidFill>
              </a:rPr>
              <a:t> </a:t>
            </a:r>
            <a:r>
              <a:rPr lang="en-US" sz="2000" dirty="0" err="1">
                <a:solidFill>
                  <a:srgbClr val="000000"/>
                </a:solidFill>
              </a:rPr>
              <a:t>những</a:t>
            </a:r>
            <a:r>
              <a:rPr lang="en-US" sz="2000" dirty="0">
                <a:solidFill>
                  <a:srgbClr val="000000"/>
                </a:solidFill>
              </a:rPr>
              <a:t> </a:t>
            </a:r>
            <a:r>
              <a:rPr lang="en-US" sz="2000" dirty="0" err="1">
                <a:solidFill>
                  <a:srgbClr val="000000"/>
                </a:solidFill>
              </a:rPr>
              <a:t>vật</a:t>
            </a:r>
            <a:r>
              <a:rPr lang="en-US" sz="2000" dirty="0">
                <a:solidFill>
                  <a:srgbClr val="000000"/>
                </a:solidFill>
              </a:rPr>
              <a:t> </a:t>
            </a:r>
            <a:r>
              <a:rPr lang="en-US" sz="2000" dirty="0" err="1">
                <a:solidFill>
                  <a:srgbClr val="000000"/>
                </a:solidFill>
              </a:rPr>
              <a:t>liệu</a:t>
            </a:r>
            <a:r>
              <a:rPr lang="en-US" sz="2000" dirty="0">
                <a:solidFill>
                  <a:srgbClr val="000000"/>
                </a:solidFill>
              </a:rPr>
              <a:t> </a:t>
            </a:r>
            <a:r>
              <a:rPr lang="en-US" sz="2000" dirty="0" err="1">
                <a:solidFill>
                  <a:srgbClr val="000000"/>
                </a:solidFill>
              </a:rPr>
              <a:t>khác</a:t>
            </a:r>
            <a:r>
              <a:rPr lang="en-US" sz="2000" dirty="0">
                <a:solidFill>
                  <a:srgbClr val="000000"/>
                </a:solidFill>
              </a:rPr>
              <a:t>.</a:t>
            </a:r>
          </a:p>
        </p:txBody>
      </p:sp>
      <p:grpSp>
        <p:nvGrpSpPr>
          <p:cNvPr id="28" name="Google Shape;10690;p69">
            <a:extLst>
              <a:ext uri="{FF2B5EF4-FFF2-40B4-BE49-F238E27FC236}">
                <a16:creationId xmlns:a16="http://schemas.microsoft.com/office/drawing/2014/main" id="{7F61A3DE-6D33-3E59-258E-1D3F9B76DE1D}"/>
              </a:ext>
            </a:extLst>
          </p:cNvPr>
          <p:cNvGrpSpPr/>
          <p:nvPr/>
        </p:nvGrpSpPr>
        <p:grpSpPr>
          <a:xfrm>
            <a:off x="8219744" y="484981"/>
            <a:ext cx="700436" cy="633924"/>
            <a:chOff x="7107584" y="4182635"/>
            <a:chExt cx="382982" cy="420525"/>
          </a:xfrm>
        </p:grpSpPr>
        <p:sp>
          <p:nvSpPr>
            <p:cNvPr id="29" name="Google Shape;10691;p69">
              <a:extLst>
                <a:ext uri="{FF2B5EF4-FFF2-40B4-BE49-F238E27FC236}">
                  <a16:creationId xmlns:a16="http://schemas.microsoft.com/office/drawing/2014/main" id="{5C34388E-66B1-807D-1A17-C8F6F18F2327}"/>
                </a:ext>
              </a:extLst>
            </p:cNvPr>
            <p:cNvSpPr/>
            <p:nvPr/>
          </p:nvSpPr>
          <p:spPr>
            <a:xfrm>
              <a:off x="7114491" y="4295233"/>
              <a:ext cx="119751" cy="244199"/>
            </a:xfrm>
            <a:custGeom>
              <a:avLst/>
              <a:gdLst/>
              <a:ahLst/>
              <a:cxnLst/>
              <a:rect l="l" t="t" r="r" b="b"/>
              <a:pathLst>
                <a:path w="3901" h="7955" extrusionOk="0">
                  <a:moveTo>
                    <a:pt x="3324" y="0"/>
                  </a:moveTo>
                  <a:cubicBezTo>
                    <a:pt x="3263" y="0"/>
                    <a:pt x="3202" y="11"/>
                    <a:pt x="3142" y="33"/>
                  </a:cubicBezTo>
                  <a:cubicBezTo>
                    <a:pt x="2562" y="254"/>
                    <a:pt x="2103" y="716"/>
                    <a:pt x="1894" y="1301"/>
                  </a:cubicBezTo>
                  <a:cubicBezTo>
                    <a:pt x="1681" y="1884"/>
                    <a:pt x="1733" y="2528"/>
                    <a:pt x="2037" y="3072"/>
                  </a:cubicBezTo>
                  <a:cubicBezTo>
                    <a:pt x="2196" y="3357"/>
                    <a:pt x="2221" y="3691"/>
                    <a:pt x="2112" y="3995"/>
                  </a:cubicBezTo>
                  <a:cubicBezTo>
                    <a:pt x="2003" y="4302"/>
                    <a:pt x="1765" y="4539"/>
                    <a:pt x="1461" y="4655"/>
                  </a:cubicBezTo>
                  <a:cubicBezTo>
                    <a:pt x="880" y="4874"/>
                    <a:pt x="422" y="5338"/>
                    <a:pt x="212" y="5921"/>
                  </a:cubicBezTo>
                  <a:cubicBezTo>
                    <a:pt x="0" y="6506"/>
                    <a:pt x="52" y="7150"/>
                    <a:pt x="356" y="7694"/>
                  </a:cubicBezTo>
                  <a:cubicBezTo>
                    <a:pt x="418" y="7803"/>
                    <a:pt x="516" y="7885"/>
                    <a:pt x="626" y="7923"/>
                  </a:cubicBezTo>
                  <a:cubicBezTo>
                    <a:pt x="681" y="7944"/>
                    <a:pt x="740" y="7954"/>
                    <a:pt x="800" y="7954"/>
                  </a:cubicBezTo>
                  <a:cubicBezTo>
                    <a:pt x="885" y="7954"/>
                    <a:pt x="971" y="7933"/>
                    <a:pt x="1052" y="7889"/>
                  </a:cubicBezTo>
                  <a:cubicBezTo>
                    <a:pt x="1298" y="7750"/>
                    <a:pt x="1386" y="7439"/>
                    <a:pt x="1247" y="7193"/>
                  </a:cubicBezTo>
                  <a:cubicBezTo>
                    <a:pt x="1090" y="6910"/>
                    <a:pt x="1063" y="6574"/>
                    <a:pt x="1172" y="6270"/>
                  </a:cubicBezTo>
                  <a:cubicBezTo>
                    <a:pt x="1283" y="5964"/>
                    <a:pt x="1521" y="5726"/>
                    <a:pt x="1823" y="5610"/>
                  </a:cubicBezTo>
                  <a:cubicBezTo>
                    <a:pt x="2403" y="5392"/>
                    <a:pt x="2862" y="4929"/>
                    <a:pt x="3074" y="4345"/>
                  </a:cubicBezTo>
                  <a:cubicBezTo>
                    <a:pt x="3286" y="3762"/>
                    <a:pt x="3234" y="3115"/>
                    <a:pt x="2928" y="2573"/>
                  </a:cubicBezTo>
                  <a:cubicBezTo>
                    <a:pt x="2772" y="2288"/>
                    <a:pt x="2744" y="1954"/>
                    <a:pt x="2853" y="1648"/>
                  </a:cubicBezTo>
                  <a:cubicBezTo>
                    <a:pt x="2964" y="1344"/>
                    <a:pt x="3202" y="1106"/>
                    <a:pt x="3504" y="991"/>
                  </a:cubicBezTo>
                  <a:cubicBezTo>
                    <a:pt x="3770" y="890"/>
                    <a:pt x="3900" y="597"/>
                    <a:pt x="3802" y="331"/>
                  </a:cubicBezTo>
                  <a:cubicBezTo>
                    <a:pt x="3725" y="125"/>
                    <a:pt x="3531" y="0"/>
                    <a:pt x="33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692;p69">
              <a:extLst>
                <a:ext uri="{FF2B5EF4-FFF2-40B4-BE49-F238E27FC236}">
                  <a16:creationId xmlns:a16="http://schemas.microsoft.com/office/drawing/2014/main" id="{09292FB9-59F4-73A8-584F-45641F094C53}"/>
                </a:ext>
              </a:extLst>
            </p:cNvPr>
            <p:cNvSpPr/>
            <p:nvPr/>
          </p:nvSpPr>
          <p:spPr>
            <a:xfrm>
              <a:off x="7210482" y="4299009"/>
              <a:ext cx="119751" cy="244229"/>
            </a:xfrm>
            <a:custGeom>
              <a:avLst/>
              <a:gdLst/>
              <a:ahLst/>
              <a:cxnLst/>
              <a:rect l="l" t="t" r="r" b="b"/>
              <a:pathLst>
                <a:path w="3901" h="7956" extrusionOk="0">
                  <a:moveTo>
                    <a:pt x="3099" y="0"/>
                  </a:moveTo>
                  <a:cubicBezTo>
                    <a:pt x="3014" y="0"/>
                    <a:pt x="2928" y="22"/>
                    <a:pt x="2849" y="67"/>
                  </a:cubicBezTo>
                  <a:cubicBezTo>
                    <a:pt x="2602" y="206"/>
                    <a:pt x="2515" y="516"/>
                    <a:pt x="2654" y="763"/>
                  </a:cubicBezTo>
                  <a:cubicBezTo>
                    <a:pt x="2810" y="1048"/>
                    <a:pt x="2838" y="1382"/>
                    <a:pt x="2729" y="1686"/>
                  </a:cubicBezTo>
                  <a:cubicBezTo>
                    <a:pt x="2617" y="1992"/>
                    <a:pt x="2380" y="2230"/>
                    <a:pt x="2078" y="2345"/>
                  </a:cubicBezTo>
                  <a:cubicBezTo>
                    <a:pt x="1497" y="2564"/>
                    <a:pt x="1039" y="3029"/>
                    <a:pt x="827" y="3611"/>
                  </a:cubicBezTo>
                  <a:cubicBezTo>
                    <a:pt x="615" y="4196"/>
                    <a:pt x="666" y="4841"/>
                    <a:pt x="973" y="5385"/>
                  </a:cubicBezTo>
                  <a:cubicBezTo>
                    <a:pt x="1129" y="5667"/>
                    <a:pt x="1157" y="6001"/>
                    <a:pt x="1047" y="6308"/>
                  </a:cubicBezTo>
                  <a:cubicBezTo>
                    <a:pt x="936" y="6612"/>
                    <a:pt x="698" y="6852"/>
                    <a:pt x="396" y="6965"/>
                  </a:cubicBezTo>
                  <a:cubicBezTo>
                    <a:pt x="131" y="7066"/>
                    <a:pt x="0" y="7359"/>
                    <a:pt x="99" y="7625"/>
                  </a:cubicBezTo>
                  <a:cubicBezTo>
                    <a:pt x="152" y="7768"/>
                    <a:pt x="268" y="7875"/>
                    <a:pt x="401" y="7925"/>
                  </a:cubicBezTo>
                  <a:cubicBezTo>
                    <a:pt x="456" y="7945"/>
                    <a:pt x="515" y="7956"/>
                    <a:pt x="575" y="7956"/>
                  </a:cubicBezTo>
                  <a:cubicBezTo>
                    <a:pt x="635" y="7956"/>
                    <a:pt x="696" y="7945"/>
                    <a:pt x="756" y="7922"/>
                  </a:cubicBezTo>
                  <a:cubicBezTo>
                    <a:pt x="1339" y="7702"/>
                    <a:pt x="1797" y="7239"/>
                    <a:pt x="2007" y="6655"/>
                  </a:cubicBezTo>
                  <a:cubicBezTo>
                    <a:pt x="2219" y="6072"/>
                    <a:pt x="2168" y="5427"/>
                    <a:pt x="1863" y="4883"/>
                  </a:cubicBezTo>
                  <a:cubicBezTo>
                    <a:pt x="1705" y="4598"/>
                    <a:pt x="1679" y="4264"/>
                    <a:pt x="1789" y="3960"/>
                  </a:cubicBezTo>
                  <a:cubicBezTo>
                    <a:pt x="1898" y="3654"/>
                    <a:pt x="2135" y="3416"/>
                    <a:pt x="2440" y="3301"/>
                  </a:cubicBezTo>
                  <a:cubicBezTo>
                    <a:pt x="3020" y="3082"/>
                    <a:pt x="3478" y="2617"/>
                    <a:pt x="3688" y="2035"/>
                  </a:cubicBezTo>
                  <a:cubicBezTo>
                    <a:pt x="3900" y="1450"/>
                    <a:pt x="3849" y="805"/>
                    <a:pt x="3545" y="261"/>
                  </a:cubicBezTo>
                  <a:cubicBezTo>
                    <a:pt x="3450" y="95"/>
                    <a:pt x="3277" y="0"/>
                    <a:pt x="30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693;p69">
              <a:extLst>
                <a:ext uri="{FF2B5EF4-FFF2-40B4-BE49-F238E27FC236}">
                  <a16:creationId xmlns:a16="http://schemas.microsoft.com/office/drawing/2014/main" id="{D5AE3F75-D7DD-303A-3A4D-B9F75B484AF3}"/>
                </a:ext>
              </a:extLst>
            </p:cNvPr>
            <p:cNvSpPr/>
            <p:nvPr/>
          </p:nvSpPr>
          <p:spPr>
            <a:xfrm>
              <a:off x="7279367" y="4352730"/>
              <a:ext cx="119812" cy="244229"/>
            </a:xfrm>
            <a:custGeom>
              <a:avLst/>
              <a:gdLst/>
              <a:ahLst/>
              <a:cxnLst/>
              <a:rect l="l" t="t" r="r" b="b"/>
              <a:pathLst>
                <a:path w="3903" h="7956" extrusionOk="0">
                  <a:moveTo>
                    <a:pt x="3100" y="1"/>
                  </a:moveTo>
                  <a:cubicBezTo>
                    <a:pt x="3016" y="1"/>
                    <a:pt x="2930" y="22"/>
                    <a:pt x="2851" y="66"/>
                  </a:cubicBezTo>
                  <a:cubicBezTo>
                    <a:pt x="2605" y="206"/>
                    <a:pt x="2515" y="516"/>
                    <a:pt x="2654" y="762"/>
                  </a:cubicBezTo>
                  <a:cubicBezTo>
                    <a:pt x="2813" y="1047"/>
                    <a:pt x="2841" y="1381"/>
                    <a:pt x="2729" y="1688"/>
                  </a:cubicBezTo>
                  <a:cubicBezTo>
                    <a:pt x="2620" y="1992"/>
                    <a:pt x="2382" y="2230"/>
                    <a:pt x="2080" y="2345"/>
                  </a:cubicBezTo>
                  <a:cubicBezTo>
                    <a:pt x="1498" y="2566"/>
                    <a:pt x="1042" y="3028"/>
                    <a:pt x="830" y="3611"/>
                  </a:cubicBezTo>
                  <a:cubicBezTo>
                    <a:pt x="618" y="4196"/>
                    <a:pt x="669" y="4840"/>
                    <a:pt x="973" y="5384"/>
                  </a:cubicBezTo>
                  <a:cubicBezTo>
                    <a:pt x="1132" y="5669"/>
                    <a:pt x="1159" y="6003"/>
                    <a:pt x="1048" y="6307"/>
                  </a:cubicBezTo>
                  <a:cubicBezTo>
                    <a:pt x="939" y="6614"/>
                    <a:pt x="701" y="6851"/>
                    <a:pt x="399" y="6967"/>
                  </a:cubicBezTo>
                  <a:cubicBezTo>
                    <a:pt x="133" y="7066"/>
                    <a:pt x="1" y="7361"/>
                    <a:pt x="101" y="7625"/>
                  </a:cubicBezTo>
                  <a:cubicBezTo>
                    <a:pt x="155" y="7770"/>
                    <a:pt x="268" y="7877"/>
                    <a:pt x="403" y="7924"/>
                  </a:cubicBezTo>
                  <a:cubicBezTo>
                    <a:pt x="460" y="7945"/>
                    <a:pt x="519" y="7955"/>
                    <a:pt x="579" y="7955"/>
                  </a:cubicBezTo>
                  <a:cubicBezTo>
                    <a:pt x="638" y="7955"/>
                    <a:pt x="699" y="7945"/>
                    <a:pt x="759" y="7922"/>
                  </a:cubicBezTo>
                  <a:cubicBezTo>
                    <a:pt x="1339" y="7704"/>
                    <a:pt x="1798" y="7239"/>
                    <a:pt x="2010" y="6656"/>
                  </a:cubicBezTo>
                  <a:cubicBezTo>
                    <a:pt x="2222" y="6072"/>
                    <a:pt x="2170" y="5427"/>
                    <a:pt x="1866" y="4883"/>
                  </a:cubicBezTo>
                  <a:cubicBezTo>
                    <a:pt x="1708" y="4600"/>
                    <a:pt x="1680" y="4264"/>
                    <a:pt x="1791" y="3960"/>
                  </a:cubicBezTo>
                  <a:cubicBezTo>
                    <a:pt x="1900" y="3654"/>
                    <a:pt x="2138" y="3416"/>
                    <a:pt x="2440" y="3300"/>
                  </a:cubicBezTo>
                  <a:cubicBezTo>
                    <a:pt x="3023" y="3082"/>
                    <a:pt x="3479" y="2619"/>
                    <a:pt x="3691" y="2035"/>
                  </a:cubicBezTo>
                  <a:cubicBezTo>
                    <a:pt x="3903" y="1452"/>
                    <a:pt x="3852" y="805"/>
                    <a:pt x="3547" y="263"/>
                  </a:cubicBezTo>
                  <a:cubicBezTo>
                    <a:pt x="3453" y="96"/>
                    <a:pt x="3279" y="1"/>
                    <a:pt x="31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694;p69">
              <a:extLst>
                <a:ext uri="{FF2B5EF4-FFF2-40B4-BE49-F238E27FC236}">
                  <a16:creationId xmlns:a16="http://schemas.microsoft.com/office/drawing/2014/main" id="{FFF62A99-BC0B-49A2-29BC-712A6F4F9AB7}"/>
                </a:ext>
              </a:extLst>
            </p:cNvPr>
            <p:cNvSpPr/>
            <p:nvPr/>
          </p:nvSpPr>
          <p:spPr>
            <a:xfrm>
              <a:off x="7125081" y="4189112"/>
              <a:ext cx="358608" cy="236770"/>
            </a:xfrm>
            <a:custGeom>
              <a:avLst/>
              <a:gdLst/>
              <a:ahLst/>
              <a:cxnLst/>
              <a:rect l="l" t="t" r="r" b="b"/>
              <a:pathLst>
                <a:path w="11682" h="7713" extrusionOk="0">
                  <a:moveTo>
                    <a:pt x="5420" y="0"/>
                  </a:moveTo>
                  <a:cubicBezTo>
                    <a:pt x="3462" y="0"/>
                    <a:pt x="1597" y="961"/>
                    <a:pt x="467" y="2584"/>
                  </a:cubicBezTo>
                  <a:cubicBezTo>
                    <a:pt x="0" y="3253"/>
                    <a:pt x="296" y="4182"/>
                    <a:pt x="1060" y="4463"/>
                  </a:cubicBezTo>
                  <a:lnTo>
                    <a:pt x="9783" y="7637"/>
                  </a:lnTo>
                  <a:cubicBezTo>
                    <a:pt x="9925" y="7688"/>
                    <a:pt x="10068" y="7712"/>
                    <a:pt x="10208" y="7712"/>
                  </a:cubicBezTo>
                  <a:cubicBezTo>
                    <a:pt x="10827" y="7712"/>
                    <a:pt x="11386" y="7242"/>
                    <a:pt x="11445" y="6579"/>
                  </a:cubicBezTo>
                  <a:cubicBezTo>
                    <a:pt x="11681" y="3916"/>
                    <a:pt x="10120" y="1323"/>
                    <a:pt x="7488" y="368"/>
                  </a:cubicBezTo>
                  <a:cubicBezTo>
                    <a:pt x="6805" y="118"/>
                    <a:pt x="6107" y="0"/>
                    <a:pt x="54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695;p69">
              <a:extLst>
                <a:ext uri="{FF2B5EF4-FFF2-40B4-BE49-F238E27FC236}">
                  <a16:creationId xmlns:a16="http://schemas.microsoft.com/office/drawing/2014/main" id="{A8DF6482-EDC8-861E-060B-459B33DA6B00}"/>
                </a:ext>
              </a:extLst>
            </p:cNvPr>
            <p:cNvSpPr/>
            <p:nvPr/>
          </p:nvSpPr>
          <p:spPr>
            <a:xfrm>
              <a:off x="7241241" y="4264014"/>
              <a:ext cx="32631" cy="19554"/>
            </a:xfrm>
            <a:custGeom>
              <a:avLst/>
              <a:gdLst/>
              <a:ahLst/>
              <a:cxnLst/>
              <a:rect l="l" t="t" r="r" b="b"/>
              <a:pathLst>
                <a:path w="1063" h="637" extrusionOk="0">
                  <a:moveTo>
                    <a:pt x="240" y="0"/>
                  </a:moveTo>
                  <a:cubicBezTo>
                    <a:pt x="152" y="0"/>
                    <a:pt x="73" y="53"/>
                    <a:pt x="41" y="138"/>
                  </a:cubicBezTo>
                  <a:cubicBezTo>
                    <a:pt x="0" y="249"/>
                    <a:pt x="58" y="371"/>
                    <a:pt x="168" y="412"/>
                  </a:cubicBezTo>
                  <a:lnTo>
                    <a:pt x="748" y="624"/>
                  </a:lnTo>
                  <a:cubicBezTo>
                    <a:pt x="774" y="630"/>
                    <a:pt x="797" y="637"/>
                    <a:pt x="821" y="637"/>
                  </a:cubicBezTo>
                  <a:cubicBezTo>
                    <a:pt x="909" y="637"/>
                    <a:pt x="990" y="583"/>
                    <a:pt x="1022" y="498"/>
                  </a:cubicBezTo>
                  <a:cubicBezTo>
                    <a:pt x="1063" y="388"/>
                    <a:pt x="1005" y="264"/>
                    <a:pt x="896" y="224"/>
                  </a:cubicBezTo>
                  <a:lnTo>
                    <a:pt x="315" y="14"/>
                  </a:lnTo>
                  <a:cubicBezTo>
                    <a:pt x="290" y="5"/>
                    <a:pt x="265" y="0"/>
                    <a:pt x="2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696;p69">
              <a:extLst>
                <a:ext uri="{FF2B5EF4-FFF2-40B4-BE49-F238E27FC236}">
                  <a16:creationId xmlns:a16="http://schemas.microsoft.com/office/drawing/2014/main" id="{7AABAAC7-9218-66C1-6E81-01A07069C52D}"/>
                </a:ext>
              </a:extLst>
            </p:cNvPr>
            <p:cNvSpPr/>
            <p:nvPr/>
          </p:nvSpPr>
          <p:spPr>
            <a:xfrm>
              <a:off x="7366087" y="4309446"/>
              <a:ext cx="32570" cy="19554"/>
            </a:xfrm>
            <a:custGeom>
              <a:avLst/>
              <a:gdLst/>
              <a:ahLst/>
              <a:cxnLst/>
              <a:rect l="l" t="t" r="r" b="b"/>
              <a:pathLst>
                <a:path w="1061" h="637" extrusionOk="0">
                  <a:moveTo>
                    <a:pt x="239" y="0"/>
                  </a:moveTo>
                  <a:cubicBezTo>
                    <a:pt x="153" y="0"/>
                    <a:pt x="73" y="53"/>
                    <a:pt x="41" y="140"/>
                  </a:cubicBezTo>
                  <a:cubicBezTo>
                    <a:pt x="1" y="249"/>
                    <a:pt x="56" y="371"/>
                    <a:pt x="168" y="412"/>
                  </a:cubicBezTo>
                  <a:lnTo>
                    <a:pt x="748" y="624"/>
                  </a:lnTo>
                  <a:cubicBezTo>
                    <a:pt x="772" y="633"/>
                    <a:pt x="797" y="637"/>
                    <a:pt x="821" y="637"/>
                  </a:cubicBezTo>
                  <a:cubicBezTo>
                    <a:pt x="909" y="637"/>
                    <a:pt x="990" y="583"/>
                    <a:pt x="1022" y="498"/>
                  </a:cubicBezTo>
                  <a:cubicBezTo>
                    <a:pt x="1061" y="388"/>
                    <a:pt x="1005" y="264"/>
                    <a:pt x="896" y="226"/>
                  </a:cubicBezTo>
                  <a:lnTo>
                    <a:pt x="313" y="14"/>
                  </a:lnTo>
                  <a:cubicBezTo>
                    <a:pt x="289" y="5"/>
                    <a:pt x="264" y="0"/>
                    <a:pt x="2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697;p69">
              <a:extLst>
                <a:ext uri="{FF2B5EF4-FFF2-40B4-BE49-F238E27FC236}">
                  <a16:creationId xmlns:a16="http://schemas.microsoft.com/office/drawing/2014/main" id="{41525B6D-746E-DD63-C295-704FEC1537DE}"/>
                </a:ext>
              </a:extLst>
            </p:cNvPr>
            <p:cNvSpPr/>
            <p:nvPr/>
          </p:nvSpPr>
          <p:spPr>
            <a:xfrm>
              <a:off x="7425518" y="4304074"/>
              <a:ext cx="53352" cy="85769"/>
            </a:xfrm>
            <a:custGeom>
              <a:avLst/>
              <a:gdLst/>
              <a:ahLst/>
              <a:cxnLst/>
              <a:rect l="l" t="t" r="r" b="b"/>
              <a:pathLst>
                <a:path w="1738" h="2794" extrusionOk="0">
                  <a:moveTo>
                    <a:pt x="1222" y="0"/>
                  </a:moveTo>
                  <a:cubicBezTo>
                    <a:pt x="795" y="122"/>
                    <a:pt x="431" y="437"/>
                    <a:pt x="268" y="885"/>
                  </a:cubicBezTo>
                  <a:cubicBezTo>
                    <a:pt x="1" y="1624"/>
                    <a:pt x="382" y="2440"/>
                    <a:pt x="1121" y="2707"/>
                  </a:cubicBezTo>
                  <a:cubicBezTo>
                    <a:pt x="1282" y="2766"/>
                    <a:pt x="1447" y="2794"/>
                    <a:pt x="1610" y="2794"/>
                  </a:cubicBezTo>
                  <a:cubicBezTo>
                    <a:pt x="1627" y="2794"/>
                    <a:pt x="1644" y="2794"/>
                    <a:pt x="1661" y="2793"/>
                  </a:cubicBezTo>
                  <a:cubicBezTo>
                    <a:pt x="1738" y="1827"/>
                    <a:pt x="1581" y="872"/>
                    <a:pt x="12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698;p69">
              <a:extLst>
                <a:ext uri="{FF2B5EF4-FFF2-40B4-BE49-F238E27FC236}">
                  <a16:creationId xmlns:a16="http://schemas.microsoft.com/office/drawing/2014/main" id="{4ABAE8C8-A303-FBC8-AD10-0D22B356B244}"/>
                </a:ext>
              </a:extLst>
            </p:cNvPr>
            <p:cNvSpPr/>
            <p:nvPr/>
          </p:nvSpPr>
          <p:spPr>
            <a:xfrm>
              <a:off x="7124989" y="4247990"/>
              <a:ext cx="66184" cy="79967"/>
            </a:xfrm>
            <a:custGeom>
              <a:avLst/>
              <a:gdLst/>
              <a:ahLst/>
              <a:cxnLst/>
              <a:rect l="l" t="t" r="r" b="b"/>
              <a:pathLst>
                <a:path w="2156" h="2605" extrusionOk="0">
                  <a:moveTo>
                    <a:pt x="1008" y="0"/>
                  </a:moveTo>
                  <a:cubicBezTo>
                    <a:pt x="815" y="206"/>
                    <a:pt x="633" y="429"/>
                    <a:pt x="466" y="666"/>
                  </a:cubicBezTo>
                  <a:cubicBezTo>
                    <a:pt x="1" y="1335"/>
                    <a:pt x="294" y="2264"/>
                    <a:pt x="1061" y="2545"/>
                  </a:cubicBezTo>
                  <a:lnTo>
                    <a:pt x="1220" y="2605"/>
                  </a:lnTo>
                  <a:cubicBezTo>
                    <a:pt x="1515" y="2444"/>
                    <a:pt x="1759" y="2178"/>
                    <a:pt x="1886" y="1836"/>
                  </a:cubicBezTo>
                  <a:cubicBezTo>
                    <a:pt x="2155" y="1095"/>
                    <a:pt x="1776" y="277"/>
                    <a:pt x="1038" y="9"/>
                  </a:cubicBezTo>
                  <a:cubicBezTo>
                    <a:pt x="1027" y="7"/>
                    <a:pt x="1018" y="5"/>
                    <a:pt x="10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699;p69">
              <a:extLst>
                <a:ext uri="{FF2B5EF4-FFF2-40B4-BE49-F238E27FC236}">
                  <a16:creationId xmlns:a16="http://schemas.microsoft.com/office/drawing/2014/main" id="{1B6F61F4-DFF4-8516-0DDA-1457B8E1063D}"/>
                </a:ext>
              </a:extLst>
            </p:cNvPr>
            <p:cNvSpPr/>
            <p:nvPr/>
          </p:nvSpPr>
          <p:spPr>
            <a:xfrm>
              <a:off x="7209100" y="4189204"/>
              <a:ext cx="78708" cy="37512"/>
            </a:xfrm>
            <a:custGeom>
              <a:avLst/>
              <a:gdLst/>
              <a:ahLst/>
              <a:cxnLst/>
              <a:rect l="l" t="t" r="r" b="b"/>
              <a:pathLst>
                <a:path w="2564" h="1222" extrusionOk="0">
                  <a:moveTo>
                    <a:pt x="2564" y="1"/>
                  </a:moveTo>
                  <a:lnTo>
                    <a:pt x="2564" y="1"/>
                  </a:lnTo>
                  <a:cubicBezTo>
                    <a:pt x="1666" y="20"/>
                    <a:pt x="790" y="238"/>
                    <a:pt x="0" y="630"/>
                  </a:cubicBezTo>
                  <a:cubicBezTo>
                    <a:pt x="161" y="853"/>
                    <a:pt x="388" y="1033"/>
                    <a:pt x="668" y="1136"/>
                  </a:cubicBezTo>
                  <a:cubicBezTo>
                    <a:pt x="829" y="1194"/>
                    <a:pt x="992" y="1221"/>
                    <a:pt x="1154" y="1221"/>
                  </a:cubicBezTo>
                  <a:cubicBezTo>
                    <a:pt x="1735" y="1221"/>
                    <a:pt x="2281" y="862"/>
                    <a:pt x="2491" y="283"/>
                  </a:cubicBezTo>
                  <a:cubicBezTo>
                    <a:pt x="2527" y="191"/>
                    <a:pt x="2549" y="95"/>
                    <a:pt x="256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700;p69">
              <a:extLst>
                <a:ext uri="{FF2B5EF4-FFF2-40B4-BE49-F238E27FC236}">
                  <a16:creationId xmlns:a16="http://schemas.microsoft.com/office/drawing/2014/main" id="{1430021E-CBFE-6340-95A3-A31D2F022B4F}"/>
                </a:ext>
              </a:extLst>
            </p:cNvPr>
            <p:cNvSpPr/>
            <p:nvPr/>
          </p:nvSpPr>
          <p:spPr>
            <a:xfrm>
              <a:off x="7107584" y="4182635"/>
              <a:ext cx="382982" cy="420525"/>
            </a:xfrm>
            <a:custGeom>
              <a:avLst/>
              <a:gdLst/>
              <a:ahLst/>
              <a:cxnLst/>
              <a:rect l="l" t="t" r="r" b="b"/>
              <a:pathLst>
                <a:path w="12476" h="13699" extrusionOk="0">
                  <a:moveTo>
                    <a:pt x="5167" y="1977"/>
                  </a:moveTo>
                  <a:cubicBezTo>
                    <a:pt x="5081" y="1977"/>
                    <a:pt x="4999" y="2029"/>
                    <a:pt x="4969" y="2114"/>
                  </a:cubicBezTo>
                  <a:lnTo>
                    <a:pt x="4935" y="2211"/>
                  </a:lnTo>
                  <a:cubicBezTo>
                    <a:pt x="4894" y="2322"/>
                    <a:pt x="4950" y="2444"/>
                    <a:pt x="5059" y="2485"/>
                  </a:cubicBezTo>
                  <a:cubicBezTo>
                    <a:pt x="5085" y="2493"/>
                    <a:pt x="5108" y="2498"/>
                    <a:pt x="5132" y="2498"/>
                  </a:cubicBezTo>
                  <a:cubicBezTo>
                    <a:pt x="5218" y="2498"/>
                    <a:pt x="5301" y="2444"/>
                    <a:pt x="5333" y="2358"/>
                  </a:cubicBezTo>
                  <a:lnTo>
                    <a:pt x="5368" y="2262"/>
                  </a:lnTo>
                  <a:cubicBezTo>
                    <a:pt x="5408" y="2153"/>
                    <a:pt x="5353" y="2029"/>
                    <a:pt x="5241" y="1990"/>
                  </a:cubicBezTo>
                  <a:cubicBezTo>
                    <a:pt x="5217" y="1981"/>
                    <a:pt x="5192" y="1977"/>
                    <a:pt x="5167" y="1977"/>
                  </a:cubicBezTo>
                  <a:close/>
                  <a:moveTo>
                    <a:pt x="6430" y="2712"/>
                  </a:moveTo>
                  <a:cubicBezTo>
                    <a:pt x="6343" y="2712"/>
                    <a:pt x="6260" y="2766"/>
                    <a:pt x="6229" y="2851"/>
                  </a:cubicBezTo>
                  <a:cubicBezTo>
                    <a:pt x="6175" y="2994"/>
                    <a:pt x="6184" y="3151"/>
                    <a:pt x="6248" y="3290"/>
                  </a:cubicBezTo>
                  <a:cubicBezTo>
                    <a:pt x="6312" y="3429"/>
                    <a:pt x="6428" y="3536"/>
                    <a:pt x="6571" y="3588"/>
                  </a:cubicBezTo>
                  <a:cubicBezTo>
                    <a:pt x="6635" y="3611"/>
                    <a:pt x="6702" y="3623"/>
                    <a:pt x="6767" y="3623"/>
                  </a:cubicBezTo>
                  <a:cubicBezTo>
                    <a:pt x="6832" y="3623"/>
                    <a:pt x="6897" y="3611"/>
                    <a:pt x="6957" y="3590"/>
                  </a:cubicBezTo>
                  <a:cubicBezTo>
                    <a:pt x="7025" y="3701"/>
                    <a:pt x="7128" y="3791"/>
                    <a:pt x="7254" y="3836"/>
                  </a:cubicBezTo>
                  <a:cubicBezTo>
                    <a:pt x="7319" y="3860"/>
                    <a:pt x="7385" y="3870"/>
                    <a:pt x="7454" y="3870"/>
                  </a:cubicBezTo>
                  <a:cubicBezTo>
                    <a:pt x="7535" y="3870"/>
                    <a:pt x="7618" y="3851"/>
                    <a:pt x="7696" y="3817"/>
                  </a:cubicBezTo>
                  <a:cubicBezTo>
                    <a:pt x="7837" y="3753"/>
                    <a:pt x="7944" y="3637"/>
                    <a:pt x="7993" y="3494"/>
                  </a:cubicBezTo>
                  <a:cubicBezTo>
                    <a:pt x="8036" y="3384"/>
                    <a:pt x="7978" y="3262"/>
                    <a:pt x="7869" y="3224"/>
                  </a:cubicBezTo>
                  <a:cubicBezTo>
                    <a:pt x="7844" y="3215"/>
                    <a:pt x="7819" y="3210"/>
                    <a:pt x="7794" y="3210"/>
                  </a:cubicBezTo>
                  <a:cubicBezTo>
                    <a:pt x="7707" y="3210"/>
                    <a:pt x="7627" y="3263"/>
                    <a:pt x="7595" y="3348"/>
                  </a:cubicBezTo>
                  <a:cubicBezTo>
                    <a:pt x="7582" y="3386"/>
                    <a:pt x="7552" y="3416"/>
                    <a:pt x="7518" y="3434"/>
                  </a:cubicBezTo>
                  <a:cubicBezTo>
                    <a:pt x="7496" y="3443"/>
                    <a:pt x="7474" y="3448"/>
                    <a:pt x="7452" y="3448"/>
                  </a:cubicBezTo>
                  <a:cubicBezTo>
                    <a:pt x="7435" y="3448"/>
                    <a:pt x="7419" y="3445"/>
                    <a:pt x="7402" y="3440"/>
                  </a:cubicBezTo>
                  <a:cubicBezTo>
                    <a:pt x="7325" y="3410"/>
                    <a:pt x="7284" y="3324"/>
                    <a:pt x="7312" y="3247"/>
                  </a:cubicBezTo>
                  <a:cubicBezTo>
                    <a:pt x="7319" y="3224"/>
                    <a:pt x="7325" y="3198"/>
                    <a:pt x="7325" y="3174"/>
                  </a:cubicBezTo>
                  <a:cubicBezTo>
                    <a:pt x="7325" y="3089"/>
                    <a:pt x="7272" y="3005"/>
                    <a:pt x="7186" y="2973"/>
                  </a:cubicBezTo>
                  <a:cubicBezTo>
                    <a:pt x="7162" y="2965"/>
                    <a:pt x="7138" y="2961"/>
                    <a:pt x="7114" y="2961"/>
                  </a:cubicBezTo>
                  <a:cubicBezTo>
                    <a:pt x="7027" y="2961"/>
                    <a:pt x="6944" y="3014"/>
                    <a:pt x="6912" y="3099"/>
                  </a:cubicBezTo>
                  <a:cubicBezTo>
                    <a:pt x="6888" y="3161"/>
                    <a:pt x="6830" y="3199"/>
                    <a:pt x="6767" y="3199"/>
                  </a:cubicBezTo>
                  <a:cubicBezTo>
                    <a:pt x="6751" y="3199"/>
                    <a:pt x="6735" y="3197"/>
                    <a:pt x="6719" y="3192"/>
                  </a:cubicBezTo>
                  <a:cubicBezTo>
                    <a:pt x="6642" y="3162"/>
                    <a:pt x="6601" y="3076"/>
                    <a:pt x="6629" y="2999"/>
                  </a:cubicBezTo>
                  <a:cubicBezTo>
                    <a:pt x="6668" y="2887"/>
                    <a:pt x="6612" y="2765"/>
                    <a:pt x="6503" y="2725"/>
                  </a:cubicBezTo>
                  <a:cubicBezTo>
                    <a:pt x="6479" y="2716"/>
                    <a:pt x="6454" y="2712"/>
                    <a:pt x="6430" y="2712"/>
                  </a:cubicBezTo>
                  <a:close/>
                  <a:moveTo>
                    <a:pt x="9235" y="3457"/>
                  </a:moveTo>
                  <a:cubicBezTo>
                    <a:pt x="9148" y="3457"/>
                    <a:pt x="9066" y="3510"/>
                    <a:pt x="9034" y="3596"/>
                  </a:cubicBezTo>
                  <a:lnTo>
                    <a:pt x="9000" y="3693"/>
                  </a:lnTo>
                  <a:cubicBezTo>
                    <a:pt x="8961" y="3802"/>
                    <a:pt x="9017" y="3924"/>
                    <a:pt x="9126" y="3965"/>
                  </a:cubicBezTo>
                  <a:cubicBezTo>
                    <a:pt x="9150" y="3973"/>
                    <a:pt x="9176" y="3978"/>
                    <a:pt x="9199" y="3978"/>
                  </a:cubicBezTo>
                  <a:cubicBezTo>
                    <a:pt x="9285" y="3978"/>
                    <a:pt x="9368" y="3924"/>
                    <a:pt x="9400" y="3838"/>
                  </a:cubicBezTo>
                  <a:lnTo>
                    <a:pt x="9435" y="3742"/>
                  </a:lnTo>
                  <a:cubicBezTo>
                    <a:pt x="9475" y="3633"/>
                    <a:pt x="9418" y="3511"/>
                    <a:pt x="9308" y="3470"/>
                  </a:cubicBezTo>
                  <a:cubicBezTo>
                    <a:pt x="9284" y="3461"/>
                    <a:pt x="9259" y="3457"/>
                    <a:pt x="9235" y="3457"/>
                  </a:cubicBezTo>
                  <a:close/>
                  <a:moveTo>
                    <a:pt x="5992" y="424"/>
                  </a:moveTo>
                  <a:cubicBezTo>
                    <a:pt x="6658" y="424"/>
                    <a:pt x="7331" y="538"/>
                    <a:pt x="7983" y="776"/>
                  </a:cubicBezTo>
                  <a:cubicBezTo>
                    <a:pt x="10465" y="1682"/>
                    <a:pt x="12035" y="4145"/>
                    <a:pt x="11801" y="6770"/>
                  </a:cubicBezTo>
                  <a:cubicBezTo>
                    <a:pt x="11771" y="7092"/>
                    <a:pt x="11600" y="7376"/>
                    <a:pt x="11326" y="7546"/>
                  </a:cubicBezTo>
                  <a:cubicBezTo>
                    <a:pt x="11158" y="7654"/>
                    <a:pt x="10967" y="7709"/>
                    <a:pt x="10775" y="7709"/>
                  </a:cubicBezTo>
                  <a:cubicBezTo>
                    <a:pt x="10657" y="7709"/>
                    <a:pt x="10537" y="7688"/>
                    <a:pt x="10422" y="7646"/>
                  </a:cubicBezTo>
                  <a:lnTo>
                    <a:pt x="1701" y="4470"/>
                  </a:lnTo>
                  <a:cubicBezTo>
                    <a:pt x="1397" y="4361"/>
                    <a:pt x="1168" y="4119"/>
                    <a:pt x="1071" y="3813"/>
                  </a:cubicBezTo>
                  <a:cubicBezTo>
                    <a:pt x="975" y="3504"/>
                    <a:pt x="1022" y="3177"/>
                    <a:pt x="1208" y="2913"/>
                  </a:cubicBezTo>
                  <a:cubicBezTo>
                    <a:pt x="2321" y="1321"/>
                    <a:pt x="4127" y="424"/>
                    <a:pt x="5992" y="424"/>
                  </a:cubicBezTo>
                  <a:close/>
                  <a:moveTo>
                    <a:pt x="2286" y="5140"/>
                  </a:moveTo>
                  <a:lnTo>
                    <a:pt x="2849" y="5346"/>
                  </a:lnTo>
                  <a:cubicBezTo>
                    <a:pt x="2755" y="5684"/>
                    <a:pt x="2795" y="6042"/>
                    <a:pt x="2969" y="6351"/>
                  </a:cubicBezTo>
                  <a:cubicBezTo>
                    <a:pt x="3241" y="6832"/>
                    <a:pt x="3290" y="7415"/>
                    <a:pt x="3097" y="7940"/>
                  </a:cubicBezTo>
                  <a:cubicBezTo>
                    <a:pt x="2905" y="8469"/>
                    <a:pt x="2495" y="8882"/>
                    <a:pt x="1973" y="9081"/>
                  </a:cubicBezTo>
                  <a:cubicBezTo>
                    <a:pt x="1611" y="9218"/>
                    <a:pt x="1330" y="9503"/>
                    <a:pt x="1198" y="9865"/>
                  </a:cubicBezTo>
                  <a:cubicBezTo>
                    <a:pt x="1065" y="10227"/>
                    <a:pt x="1097" y="10628"/>
                    <a:pt x="1285" y="10966"/>
                  </a:cubicBezTo>
                  <a:cubicBezTo>
                    <a:pt x="1324" y="11035"/>
                    <a:pt x="1333" y="11116"/>
                    <a:pt x="1311" y="11193"/>
                  </a:cubicBezTo>
                  <a:cubicBezTo>
                    <a:pt x="1290" y="11270"/>
                    <a:pt x="1238" y="11334"/>
                    <a:pt x="1170" y="11373"/>
                  </a:cubicBezTo>
                  <a:cubicBezTo>
                    <a:pt x="1125" y="11399"/>
                    <a:pt x="1073" y="11412"/>
                    <a:pt x="1022" y="11412"/>
                  </a:cubicBezTo>
                  <a:cubicBezTo>
                    <a:pt x="988" y="11412"/>
                    <a:pt x="954" y="11406"/>
                    <a:pt x="921" y="11394"/>
                  </a:cubicBezTo>
                  <a:cubicBezTo>
                    <a:pt x="855" y="11371"/>
                    <a:pt x="797" y="11322"/>
                    <a:pt x="763" y="11259"/>
                  </a:cubicBezTo>
                  <a:cubicBezTo>
                    <a:pt x="491" y="10773"/>
                    <a:pt x="442" y="10189"/>
                    <a:pt x="634" y="9664"/>
                  </a:cubicBezTo>
                  <a:cubicBezTo>
                    <a:pt x="827" y="9137"/>
                    <a:pt x="1236" y="8721"/>
                    <a:pt x="1759" y="8524"/>
                  </a:cubicBezTo>
                  <a:cubicBezTo>
                    <a:pt x="2121" y="8387"/>
                    <a:pt x="2401" y="8100"/>
                    <a:pt x="2536" y="7741"/>
                  </a:cubicBezTo>
                  <a:cubicBezTo>
                    <a:pt x="2667" y="7379"/>
                    <a:pt x="2635" y="6976"/>
                    <a:pt x="2446" y="6640"/>
                  </a:cubicBezTo>
                  <a:cubicBezTo>
                    <a:pt x="2189" y="6181"/>
                    <a:pt x="2134" y="5637"/>
                    <a:pt x="2286" y="5140"/>
                  </a:cubicBezTo>
                  <a:close/>
                  <a:moveTo>
                    <a:pt x="5537" y="6323"/>
                  </a:moveTo>
                  <a:lnTo>
                    <a:pt x="6252" y="6584"/>
                  </a:lnTo>
                  <a:cubicBezTo>
                    <a:pt x="6094" y="6715"/>
                    <a:pt x="5909" y="6820"/>
                    <a:pt x="5712" y="6895"/>
                  </a:cubicBezTo>
                  <a:cubicBezTo>
                    <a:pt x="5353" y="7030"/>
                    <a:pt x="5070" y="7316"/>
                    <a:pt x="4937" y="7678"/>
                  </a:cubicBezTo>
                  <a:cubicBezTo>
                    <a:pt x="4806" y="8040"/>
                    <a:pt x="4839" y="8441"/>
                    <a:pt x="5025" y="8779"/>
                  </a:cubicBezTo>
                  <a:cubicBezTo>
                    <a:pt x="5299" y="9265"/>
                    <a:pt x="5346" y="9850"/>
                    <a:pt x="5153" y="10375"/>
                  </a:cubicBezTo>
                  <a:cubicBezTo>
                    <a:pt x="4961" y="10902"/>
                    <a:pt x="4552" y="11317"/>
                    <a:pt x="4029" y="11514"/>
                  </a:cubicBezTo>
                  <a:cubicBezTo>
                    <a:pt x="3994" y="11527"/>
                    <a:pt x="3956" y="11534"/>
                    <a:pt x="3918" y="11534"/>
                  </a:cubicBezTo>
                  <a:cubicBezTo>
                    <a:pt x="3885" y="11534"/>
                    <a:pt x="3852" y="11528"/>
                    <a:pt x="3821" y="11516"/>
                  </a:cubicBezTo>
                  <a:cubicBezTo>
                    <a:pt x="3738" y="11489"/>
                    <a:pt x="3673" y="11424"/>
                    <a:pt x="3643" y="11343"/>
                  </a:cubicBezTo>
                  <a:cubicBezTo>
                    <a:pt x="3583" y="11189"/>
                    <a:pt x="3663" y="11017"/>
                    <a:pt x="3817" y="10957"/>
                  </a:cubicBezTo>
                  <a:cubicBezTo>
                    <a:pt x="4179" y="10820"/>
                    <a:pt x="4459" y="10536"/>
                    <a:pt x="4594" y="10174"/>
                  </a:cubicBezTo>
                  <a:cubicBezTo>
                    <a:pt x="4725" y="9812"/>
                    <a:pt x="4693" y="9411"/>
                    <a:pt x="4507" y="9073"/>
                  </a:cubicBezTo>
                  <a:cubicBezTo>
                    <a:pt x="4232" y="8587"/>
                    <a:pt x="4185" y="8002"/>
                    <a:pt x="4378" y="7477"/>
                  </a:cubicBezTo>
                  <a:cubicBezTo>
                    <a:pt x="4571" y="6952"/>
                    <a:pt x="4980" y="6535"/>
                    <a:pt x="5502" y="6338"/>
                  </a:cubicBezTo>
                  <a:cubicBezTo>
                    <a:pt x="5513" y="6331"/>
                    <a:pt x="5526" y="6327"/>
                    <a:pt x="5537" y="6323"/>
                  </a:cubicBezTo>
                  <a:close/>
                  <a:moveTo>
                    <a:pt x="8486" y="7398"/>
                  </a:moveTo>
                  <a:lnTo>
                    <a:pt x="9049" y="7603"/>
                  </a:lnTo>
                  <a:cubicBezTo>
                    <a:pt x="8846" y="8079"/>
                    <a:pt x="8454" y="8456"/>
                    <a:pt x="7961" y="8644"/>
                  </a:cubicBezTo>
                  <a:cubicBezTo>
                    <a:pt x="7601" y="8781"/>
                    <a:pt x="7319" y="9068"/>
                    <a:pt x="7186" y="9428"/>
                  </a:cubicBezTo>
                  <a:cubicBezTo>
                    <a:pt x="7055" y="9790"/>
                    <a:pt x="7087" y="10193"/>
                    <a:pt x="7274" y="10529"/>
                  </a:cubicBezTo>
                  <a:cubicBezTo>
                    <a:pt x="7548" y="11017"/>
                    <a:pt x="7595" y="11600"/>
                    <a:pt x="7402" y="12125"/>
                  </a:cubicBezTo>
                  <a:cubicBezTo>
                    <a:pt x="7209" y="12652"/>
                    <a:pt x="6800" y="13067"/>
                    <a:pt x="6278" y="13266"/>
                  </a:cubicBezTo>
                  <a:cubicBezTo>
                    <a:pt x="6243" y="13279"/>
                    <a:pt x="6207" y="13285"/>
                    <a:pt x="6170" y="13285"/>
                  </a:cubicBezTo>
                  <a:cubicBezTo>
                    <a:pt x="6136" y="13285"/>
                    <a:pt x="6103" y="13280"/>
                    <a:pt x="6070" y="13268"/>
                  </a:cubicBezTo>
                  <a:cubicBezTo>
                    <a:pt x="5986" y="13238"/>
                    <a:pt x="5922" y="13174"/>
                    <a:pt x="5892" y="13095"/>
                  </a:cubicBezTo>
                  <a:cubicBezTo>
                    <a:pt x="5832" y="12939"/>
                    <a:pt x="5912" y="12767"/>
                    <a:pt x="6066" y="12709"/>
                  </a:cubicBezTo>
                  <a:cubicBezTo>
                    <a:pt x="6428" y="12572"/>
                    <a:pt x="6708" y="12285"/>
                    <a:pt x="6843" y="11923"/>
                  </a:cubicBezTo>
                  <a:cubicBezTo>
                    <a:pt x="6974" y="11564"/>
                    <a:pt x="6942" y="11161"/>
                    <a:pt x="6755" y="10825"/>
                  </a:cubicBezTo>
                  <a:cubicBezTo>
                    <a:pt x="6481" y="10336"/>
                    <a:pt x="6434" y="9754"/>
                    <a:pt x="6627" y="9229"/>
                  </a:cubicBezTo>
                  <a:cubicBezTo>
                    <a:pt x="6820" y="8700"/>
                    <a:pt x="7229" y="8287"/>
                    <a:pt x="7751" y="8088"/>
                  </a:cubicBezTo>
                  <a:cubicBezTo>
                    <a:pt x="8079" y="7965"/>
                    <a:pt x="8342" y="7713"/>
                    <a:pt x="8486" y="7398"/>
                  </a:cubicBezTo>
                  <a:close/>
                  <a:moveTo>
                    <a:pt x="5994" y="0"/>
                  </a:moveTo>
                  <a:cubicBezTo>
                    <a:pt x="3991" y="0"/>
                    <a:pt x="2052" y="962"/>
                    <a:pt x="859" y="2671"/>
                  </a:cubicBezTo>
                  <a:cubicBezTo>
                    <a:pt x="600" y="3044"/>
                    <a:pt x="527" y="3506"/>
                    <a:pt x="664" y="3943"/>
                  </a:cubicBezTo>
                  <a:cubicBezTo>
                    <a:pt x="801" y="4378"/>
                    <a:pt x="1125" y="4716"/>
                    <a:pt x="1553" y="4873"/>
                  </a:cubicBezTo>
                  <a:lnTo>
                    <a:pt x="1883" y="4993"/>
                  </a:lnTo>
                  <a:cubicBezTo>
                    <a:pt x="1686" y="5610"/>
                    <a:pt x="1754" y="6280"/>
                    <a:pt x="2071" y="6845"/>
                  </a:cubicBezTo>
                  <a:cubicBezTo>
                    <a:pt x="2200" y="7072"/>
                    <a:pt x="2221" y="7346"/>
                    <a:pt x="2134" y="7593"/>
                  </a:cubicBezTo>
                  <a:cubicBezTo>
                    <a:pt x="2046" y="7839"/>
                    <a:pt x="1853" y="8032"/>
                    <a:pt x="1607" y="8124"/>
                  </a:cubicBezTo>
                  <a:cubicBezTo>
                    <a:pt x="966" y="8366"/>
                    <a:pt x="465" y="8874"/>
                    <a:pt x="234" y="9516"/>
                  </a:cubicBezTo>
                  <a:cubicBezTo>
                    <a:pt x="0" y="10159"/>
                    <a:pt x="56" y="10870"/>
                    <a:pt x="390" y="11465"/>
                  </a:cubicBezTo>
                  <a:cubicBezTo>
                    <a:pt x="476" y="11615"/>
                    <a:pt x="611" y="11733"/>
                    <a:pt x="774" y="11793"/>
                  </a:cubicBezTo>
                  <a:cubicBezTo>
                    <a:pt x="853" y="11823"/>
                    <a:pt x="936" y="11836"/>
                    <a:pt x="1022" y="11836"/>
                  </a:cubicBezTo>
                  <a:cubicBezTo>
                    <a:pt x="1146" y="11836"/>
                    <a:pt x="1266" y="11803"/>
                    <a:pt x="1375" y="11741"/>
                  </a:cubicBezTo>
                  <a:cubicBezTo>
                    <a:pt x="1545" y="11647"/>
                    <a:pt x="1664" y="11493"/>
                    <a:pt x="1718" y="11304"/>
                  </a:cubicBezTo>
                  <a:cubicBezTo>
                    <a:pt x="1772" y="11120"/>
                    <a:pt x="1748" y="10925"/>
                    <a:pt x="1654" y="10756"/>
                  </a:cubicBezTo>
                  <a:cubicBezTo>
                    <a:pt x="1525" y="10529"/>
                    <a:pt x="1504" y="10255"/>
                    <a:pt x="1592" y="10009"/>
                  </a:cubicBezTo>
                  <a:cubicBezTo>
                    <a:pt x="1682" y="9764"/>
                    <a:pt x="1874" y="9572"/>
                    <a:pt x="2121" y="9477"/>
                  </a:cubicBezTo>
                  <a:cubicBezTo>
                    <a:pt x="2759" y="9235"/>
                    <a:pt x="3260" y="8728"/>
                    <a:pt x="3494" y="8085"/>
                  </a:cubicBezTo>
                  <a:cubicBezTo>
                    <a:pt x="3727" y="7443"/>
                    <a:pt x="3669" y="6734"/>
                    <a:pt x="3335" y="6136"/>
                  </a:cubicBezTo>
                  <a:cubicBezTo>
                    <a:pt x="3224" y="5937"/>
                    <a:pt x="3194" y="5704"/>
                    <a:pt x="3245" y="5485"/>
                  </a:cubicBezTo>
                  <a:lnTo>
                    <a:pt x="3245" y="5485"/>
                  </a:lnTo>
                  <a:lnTo>
                    <a:pt x="4978" y="6115"/>
                  </a:lnTo>
                  <a:cubicBezTo>
                    <a:pt x="4517" y="6387"/>
                    <a:pt x="4160" y="6813"/>
                    <a:pt x="3975" y="7325"/>
                  </a:cubicBezTo>
                  <a:cubicBezTo>
                    <a:pt x="3742" y="7968"/>
                    <a:pt x="3800" y="8676"/>
                    <a:pt x="4134" y="9274"/>
                  </a:cubicBezTo>
                  <a:cubicBezTo>
                    <a:pt x="4262" y="9501"/>
                    <a:pt x="4284" y="9773"/>
                    <a:pt x="4196" y="10019"/>
                  </a:cubicBezTo>
                  <a:cubicBezTo>
                    <a:pt x="4106" y="10266"/>
                    <a:pt x="3913" y="10458"/>
                    <a:pt x="3667" y="10553"/>
                  </a:cubicBezTo>
                  <a:cubicBezTo>
                    <a:pt x="3294" y="10694"/>
                    <a:pt x="3106" y="11112"/>
                    <a:pt x="3247" y="11484"/>
                  </a:cubicBezTo>
                  <a:cubicBezTo>
                    <a:pt x="3322" y="11683"/>
                    <a:pt x="3476" y="11836"/>
                    <a:pt x="3676" y="11908"/>
                  </a:cubicBezTo>
                  <a:cubicBezTo>
                    <a:pt x="3755" y="11936"/>
                    <a:pt x="3838" y="11951"/>
                    <a:pt x="3922" y="11951"/>
                  </a:cubicBezTo>
                  <a:cubicBezTo>
                    <a:pt x="4008" y="11951"/>
                    <a:pt x="4095" y="11934"/>
                    <a:pt x="4179" y="11906"/>
                  </a:cubicBezTo>
                  <a:cubicBezTo>
                    <a:pt x="4819" y="11664"/>
                    <a:pt x="5320" y="11157"/>
                    <a:pt x="5552" y="10514"/>
                  </a:cubicBezTo>
                  <a:cubicBezTo>
                    <a:pt x="5785" y="9872"/>
                    <a:pt x="5729" y="9161"/>
                    <a:pt x="5393" y="8563"/>
                  </a:cubicBezTo>
                  <a:cubicBezTo>
                    <a:pt x="5267" y="8336"/>
                    <a:pt x="5243" y="8064"/>
                    <a:pt x="5333" y="7818"/>
                  </a:cubicBezTo>
                  <a:cubicBezTo>
                    <a:pt x="5421" y="7571"/>
                    <a:pt x="5614" y="7379"/>
                    <a:pt x="5860" y="7284"/>
                  </a:cubicBezTo>
                  <a:cubicBezTo>
                    <a:pt x="6177" y="7164"/>
                    <a:pt x="6462" y="6976"/>
                    <a:pt x="6702" y="6738"/>
                  </a:cubicBezTo>
                  <a:lnTo>
                    <a:pt x="8085" y="7242"/>
                  </a:lnTo>
                  <a:cubicBezTo>
                    <a:pt x="7987" y="7443"/>
                    <a:pt x="7811" y="7601"/>
                    <a:pt x="7597" y="7681"/>
                  </a:cubicBezTo>
                  <a:cubicBezTo>
                    <a:pt x="6959" y="7923"/>
                    <a:pt x="6458" y="8430"/>
                    <a:pt x="6224" y="9073"/>
                  </a:cubicBezTo>
                  <a:cubicBezTo>
                    <a:pt x="5991" y="9715"/>
                    <a:pt x="6049" y="10424"/>
                    <a:pt x="6383" y="11022"/>
                  </a:cubicBezTo>
                  <a:cubicBezTo>
                    <a:pt x="6511" y="11249"/>
                    <a:pt x="6533" y="11523"/>
                    <a:pt x="6445" y="11769"/>
                  </a:cubicBezTo>
                  <a:cubicBezTo>
                    <a:pt x="6355" y="12015"/>
                    <a:pt x="6162" y="12208"/>
                    <a:pt x="5916" y="12302"/>
                  </a:cubicBezTo>
                  <a:cubicBezTo>
                    <a:pt x="5543" y="12444"/>
                    <a:pt x="5355" y="12861"/>
                    <a:pt x="5496" y="13234"/>
                  </a:cubicBezTo>
                  <a:cubicBezTo>
                    <a:pt x="5571" y="13431"/>
                    <a:pt x="5725" y="13583"/>
                    <a:pt x="5924" y="13656"/>
                  </a:cubicBezTo>
                  <a:cubicBezTo>
                    <a:pt x="6004" y="13686"/>
                    <a:pt x="6087" y="13699"/>
                    <a:pt x="6171" y="13699"/>
                  </a:cubicBezTo>
                  <a:cubicBezTo>
                    <a:pt x="6256" y="13699"/>
                    <a:pt x="6344" y="13684"/>
                    <a:pt x="6428" y="13654"/>
                  </a:cubicBezTo>
                  <a:cubicBezTo>
                    <a:pt x="7068" y="13412"/>
                    <a:pt x="7569" y="12904"/>
                    <a:pt x="7801" y="12262"/>
                  </a:cubicBezTo>
                  <a:cubicBezTo>
                    <a:pt x="8034" y="11619"/>
                    <a:pt x="7978" y="10910"/>
                    <a:pt x="7642" y="10313"/>
                  </a:cubicBezTo>
                  <a:cubicBezTo>
                    <a:pt x="7516" y="10086"/>
                    <a:pt x="7492" y="9812"/>
                    <a:pt x="7582" y="9565"/>
                  </a:cubicBezTo>
                  <a:cubicBezTo>
                    <a:pt x="7670" y="9319"/>
                    <a:pt x="7863" y="9126"/>
                    <a:pt x="8109" y="9032"/>
                  </a:cubicBezTo>
                  <a:cubicBezTo>
                    <a:pt x="8717" y="8803"/>
                    <a:pt x="9199" y="8334"/>
                    <a:pt x="9445" y="7734"/>
                  </a:cubicBezTo>
                  <a:lnTo>
                    <a:pt x="10274" y="8036"/>
                  </a:lnTo>
                  <a:cubicBezTo>
                    <a:pt x="10439" y="8096"/>
                    <a:pt x="10606" y="8126"/>
                    <a:pt x="10775" y="8126"/>
                  </a:cubicBezTo>
                  <a:cubicBezTo>
                    <a:pt x="11050" y="8126"/>
                    <a:pt x="11317" y="8047"/>
                    <a:pt x="11555" y="7897"/>
                  </a:cubicBezTo>
                  <a:cubicBezTo>
                    <a:pt x="11938" y="7655"/>
                    <a:pt x="12180" y="7252"/>
                    <a:pt x="12221" y="6800"/>
                  </a:cubicBezTo>
                  <a:cubicBezTo>
                    <a:pt x="12476" y="3993"/>
                    <a:pt x="10790" y="1347"/>
                    <a:pt x="8130" y="377"/>
                  </a:cubicBezTo>
                  <a:cubicBezTo>
                    <a:pt x="7431" y="123"/>
                    <a:pt x="6708" y="0"/>
                    <a:pt x="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9113;p67">
            <a:extLst>
              <a:ext uri="{FF2B5EF4-FFF2-40B4-BE49-F238E27FC236}">
                <a16:creationId xmlns:a16="http://schemas.microsoft.com/office/drawing/2014/main" id="{6EA8F5C4-6130-1775-26FE-0E004C9D599F}"/>
              </a:ext>
            </a:extLst>
          </p:cNvPr>
          <p:cNvGrpSpPr/>
          <p:nvPr/>
        </p:nvGrpSpPr>
        <p:grpSpPr>
          <a:xfrm>
            <a:off x="400652" y="1953733"/>
            <a:ext cx="546217" cy="553998"/>
            <a:chOff x="3215366" y="3406618"/>
            <a:chExt cx="383514" cy="362741"/>
          </a:xfrm>
        </p:grpSpPr>
        <p:sp>
          <p:nvSpPr>
            <p:cNvPr id="40" name="Google Shape;9114;p67">
              <a:extLst>
                <a:ext uri="{FF2B5EF4-FFF2-40B4-BE49-F238E27FC236}">
                  <a16:creationId xmlns:a16="http://schemas.microsoft.com/office/drawing/2014/main" id="{933E382C-8898-170D-5AE2-1C7D04C78C33}"/>
                </a:ext>
              </a:extLst>
            </p:cNvPr>
            <p:cNvSpPr/>
            <p:nvPr/>
          </p:nvSpPr>
          <p:spPr>
            <a:xfrm>
              <a:off x="3259075" y="3436612"/>
              <a:ext cx="339018" cy="327310"/>
            </a:xfrm>
            <a:custGeom>
              <a:avLst/>
              <a:gdLst/>
              <a:ahLst/>
              <a:cxnLst/>
              <a:rect l="l" t="t" r="r" b="b"/>
              <a:pathLst>
                <a:path w="10975" h="10596" extrusionOk="0">
                  <a:moveTo>
                    <a:pt x="5659" y="0"/>
                  </a:moveTo>
                  <a:cubicBezTo>
                    <a:pt x="2580" y="0"/>
                    <a:pt x="0" y="8592"/>
                    <a:pt x="4337" y="9293"/>
                  </a:cubicBezTo>
                  <a:lnTo>
                    <a:pt x="4376" y="9272"/>
                  </a:lnTo>
                  <a:cubicBezTo>
                    <a:pt x="4503" y="9203"/>
                    <a:pt x="4643" y="9169"/>
                    <a:pt x="4782" y="9169"/>
                  </a:cubicBezTo>
                  <a:cubicBezTo>
                    <a:pt x="4920" y="9169"/>
                    <a:pt x="5057" y="9203"/>
                    <a:pt x="5183" y="9270"/>
                  </a:cubicBezTo>
                  <a:lnTo>
                    <a:pt x="7514" y="10494"/>
                  </a:lnTo>
                  <a:cubicBezTo>
                    <a:pt x="7646" y="10564"/>
                    <a:pt x="7783" y="10596"/>
                    <a:pt x="7917" y="10596"/>
                  </a:cubicBezTo>
                  <a:cubicBezTo>
                    <a:pt x="8422" y="10596"/>
                    <a:pt x="8868" y="10140"/>
                    <a:pt x="8771" y="9580"/>
                  </a:cubicBezTo>
                  <a:lnTo>
                    <a:pt x="8327" y="6985"/>
                  </a:lnTo>
                  <a:cubicBezTo>
                    <a:pt x="8279" y="6702"/>
                    <a:pt x="8373" y="6415"/>
                    <a:pt x="8576" y="6218"/>
                  </a:cubicBezTo>
                  <a:lnTo>
                    <a:pt x="10460" y="4381"/>
                  </a:lnTo>
                  <a:cubicBezTo>
                    <a:pt x="10975" y="3878"/>
                    <a:pt x="10690" y="3005"/>
                    <a:pt x="9980" y="2902"/>
                  </a:cubicBezTo>
                  <a:lnTo>
                    <a:pt x="7374" y="2525"/>
                  </a:lnTo>
                  <a:cubicBezTo>
                    <a:pt x="7093" y="2483"/>
                    <a:pt x="6848" y="2307"/>
                    <a:pt x="6721" y="2050"/>
                  </a:cubicBezTo>
                  <a:lnTo>
                    <a:pt x="5709" y="1"/>
                  </a:lnTo>
                  <a:cubicBezTo>
                    <a:pt x="5693" y="1"/>
                    <a:pt x="5676" y="0"/>
                    <a:pt x="5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115;p67">
              <a:extLst>
                <a:ext uri="{FF2B5EF4-FFF2-40B4-BE49-F238E27FC236}">
                  <a16:creationId xmlns:a16="http://schemas.microsoft.com/office/drawing/2014/main" id="{9055B9BD-D676-B6CC-0E94-36866AC559B9}"/>
                </a:ext>
              </a:extLst>
            </p:cNvPr>
            <p:cNvSpPr/>
            <p:nvPr/>
          </p:nvSpPr>
          <p:spPr>
            <a:xfrm>
              <a:off x="3215366" y="3412117"/>
              <a:ext cx="220091" cy="351806"/>
            </a:xfrm>
            <a:custGeom>
              <a:avLst/>
              <a:gdLst/>
              <a:ahLst/>
              <a:cxnLst/>
              <a:rect l="l" t="t" r="r" b="b"/>
              <a:pathLst>
                <a:path w="7125" h="11389" extrusionOk="0">
                  <a:moveTo>
                    <a:pt x="6195" y="0"/>
                  </a:moveTo>
                  <a:cubicBezTo>
                    <a:pt x="5885" y="0"/>
                    <a:pt x="5576" y="161"/>
                    <a:pt x="5417" y="482"/>
                  </a:cubicBezTo>
                  <a:lnTo>
                    <a:pt x="4252" y="2843"/>
                  </a:lnTo>
                  <a:cubicBezTo>
                    <a:pt x="4126" y="3100"/>
                    <a:pt x="3883" y="3276"/>
                    <a:pt x="3600" y="3318"/>
                  </a:cubicBezTo>
                  <a:lnTo>
                    <a:pt x="996" y="3695"/>
                  </a:lnTo>
                  <a:cubicBezTo>
                    <a:pt x="286" y="3798"/>
                    <a:pt x="1" y="4673"/>
                    <a:pt x="515" y="5174"/>
                  </a:cubicBezTo>
                  <a:lnTo>
                    <a:pt x="2400" y="7011"/>
                  </a:lnTo>
                  <a:cubicBezTo>
                    <a:pt x="2603" y="7208"/>
                    <a:pt x="2699" y="7495"/>
                    <a:pt x="2649" y="7778"/>
                  </a:cubicBezTo>
                  <a:lnTo>
                    <a:pt x="2203" y="10373"/>
                  </a:lnTo>
                  <a:cubicBezTo>
                    <a:pt x="2106" y="10933"/>
                    <a:pt x="2552" y="11389"/>
                    <a:pt x="3058" y="11389"/>
                  </a:cubicBezTo>
                  <a:cubicBezTo>
                    <a:pt x="3191" y="11389"/>
                    <a:pt x="3329" y="11357"/>
                    <a:pt x="3462" y="11287"/>
                  </a:cubicBezTo>
                  <a:lnTo>
                    <a:pt x="5752" y="10082"/>
                  </a:lnTo>
                  <a:cubicBezTo>
                    <a:pt x="4828" y="9010"/>
                    <a:pt x="4268" y="7585"/>
                    <a:pt x="4268" y="6020"/>
                  </a:cubicBezTo>
                  <a:cubicBezTo>
                    <a:pt x="4268" y="3787"/>
                    <a:pt x="5417" y="1835"/>
                    <a:pt x="7124" y="792"/>
                  </a:cubicBezTo>
                  <a:lnTo>
                    <a:pt x="6973" y="482"/>
                  </a:lnTo>
                  <a:cubicBezTo>
                    <a:pt x="6813" y="161"/>
                    <a:pt x="6504" y="0"/>
                    <a:pt x="61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116;p67">
              <a:extLst>
                <a:ext uri="{FF2B5EF4-FFF2-40B4-BE49-F238E27FC236}">
                  <a16:creationId xmlns:a16="http://schemas.microsoft.com/office/drawing/2014/main" id="{42392579-D5CE-E476-1E7A-03944494C370}"/>
                </a:ext>
              </a:extLst>
            </p:cNvPr>
            <p:cNvSpPr/>
            <p:nvPr/>
          </p:nvSpPr>
          <p:spPr>
            <a:xfrm>
              <a:off x="3388844" y="3582413"/>
              <a:ext cx="35956" cy="33392"/>
            </a:xfrm>
            <a:custGeom>
              <a:avLst/>
              <a:gdLst/>
              <a:ahLst/>
              <a:cxnLst/>
              <a:rect l="l" t="t" r="r" b="b"/>
              <a:pathLst>
                <a:path w="1164" h="1081" extrusionOk="0">
                  <a:moveTo>
                    <a:pt x="581" y="0"/>
                  </a:moveTo>
                  <a:cubicBezTo>
                    <a:pt x="320" y="0"/>
                    <a:pt x="91" y="188"/>
                    <a:pt x="48" y="453"/>
                  </a:cubicBezTo>
                  <a:cubicBezTo>
                    <a:pt x="0" y="748"/>
                    <a:pt x="201" y="1025"/>
                    <a:pt x="496" y="1073"/>
                  </a:cubicBezTo>
                  <a:cubicBezTo>
                    <a:pt x="526" y="1078"/>
                    <a:pt x="555" y="1080"/>
                    <a:pt x="584" y="1080"/>
                  </a:cubicBezTo>
                  <a:cubicBezTo>
                    <a:pt x="844" y="1080"/>
                    <a:pt x="1073" y="892"/>
                    <a:pt x="1116" y="627"/>
                  </a:cubicBezTo>
                  <a:cubicBezTo>
                    <a:pt x="1164" y="333"/>
                    <a:pt x="963" y="55"/>
                    <a:pt x="668" y="7"/>
                  </a:cubicBezTo>
                  <a:cubicBezTo>
                    <a:pt x="639" y="2"/>
                    <a:pt x="610" y="0"/>
                    <a:pt x="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117;p67">
              <a:extLst>
                <a:ext uri="{FF2B5EF4-FFF2-40B4-BE49-F238E27FC236}">
                  <a16:creationId xmlns:a16="http://schemas.microsoft.com/office/drawing/2014/main" id="{888E1313-51E3-53C7-A295-23BD28039A04}"/>
                </a:ext>
              </a:extLst>
            </p:cNvPr>
            <p:cNvSpPr/>
            <p:nvPr/>
          </p:nvSpPr>
          <p:spPr>
            <a:xfrm>
              <a:off x="3216153" y="3406618"/>
              <a:ext cx="294505" cy="276342"/>
            </a:xfrm>
            <a:custGeom>
              <a:avLst/>
              <a:gdLst/>
              <a:ahLst/>
              <a:cxnLst/>
              <a:rect l="l" t="t" r="r" b="b"/>
              <a:pathLst>
                <a:path w="9534" h="8946" extrusionOk="0">
                  <a:moveTo>
                    <a:pt x="6192" y="0"/>
                  </a:moveTo>
                  <a:cubicBezTo>
                    <a:pt x="5792" y="0"/>
                    <a:pt x="5433" y="224"/>
                    <a:pt x="5255" y="584"/>
                  </a:cubicBezTo>
                  <a:lnTo>
                    <a:pt x="4090" y="2945"/>
                  </a:lnTo>
                  <a:cubicBezTo>
                    <a:pt x="3990" y="3148"/>
                    <a:pt x="3797" y="3289"/>
                    <a:pt x="3573" y="3320"/>
                  </a:cubicBezTo>
                  <a:lnTo>
                    <a:pt x="969" y="3699"/>
                  </a:lnTo>
                  <a:cubicBezTo>
                    <a:pt x="573" y="3756"/>
                    <a:pt x="249" y="4028"/>
                    <a:pt x="125" y="4411"/>
                  </a:cubicBezTo>
                  <a:cubicBezTo>
                    <a:pt x="1" y="4793"/>
                    <a:pt x="104" y="5203"/>
                    <a:pt x="391" y="5486"/>
                  </a:cubicBezTo>
                  <a:lnTo>
                    <a:pt x="2276" y="7323"/>
                  </a:lnTo>
                  <a:cubicBezTo>
                    <a:pt x="2433" y="7476"/>
                    <a:pt x="2507" y="7702"/>
                    <a:pt x="2469" y="7925"/>
                  </a:cubicBezTo>
                  <a:lnTo>
                    <a:pt x="2331" y="8735"/>
                  </a:lnTo>
                  <a:cubicBezTo>
                    <a:pt x="2312" y="8846"/>
                    <a:pt x="2394" y="8945"/>
                    <a:pt x="2507" y="8945"/>
                  </a:cubicBezTo>
                  <a:cubicBezTo>
                    <a:pt x="2593" y="8945"/>
                    <a:pt x="2670" y="8884"/>
                    <a:pt x="2683" y="8798"/>
                  </a:cubicBezTo>
                  <a:lnTo>
                    <a:pt x="2823" y="7987"/>
                  </a:lnTo>
                  <a:cubicBezTo>
                    <a:pt x="2880" y="7648"/>
                    <a:pt x="2767" y="7300"/>
                    <a:pt x="2521" y="7061"/>
                  </a:cubicBezTo>
                  <a:lnTo>
                    <a:pt x="636" y="5224"/>
                  </a:lnTo>
                  <a:cubicBezTo>
                    <a:pt x="230" y="4828"/>
                    <a:pt x="450" y="4133"/>
                    <a:pt x="1017" y="4053"/>
                  </a:cubicBezTo>
                  <a:lnTo>
                    <a:pt x="3621" y="3674"/>
                  </a:lnTo>
                  <a:cubicBezTo>
                    <a:pt x="3961" y="3624"/>
                    <a:pt x="4258" y="3412"/>
                    <a:pt x="4409" y="3102"/>
                  </a:cubicBezTo>
                  <a:lnTo>
                    <a:pt x="5572" y="743"/>
                  </a:lnTo>
                  <a:cubicBezTo>
                    <a:pt x="5700" y="486"/>
                    <a:pt x="5945" y="358"/>
                    <a:pt x="6190" y="358"/>
                  </a:cubicBezTo>
                  <a:cubicBezTo>
                    <a:pt x="6435" y="358"/>
                    <a:pt x="6680" y="486"/>
                    <a:pt x="6807" y="743"/>
                  </a:cubicBezTo>
                  <a:lnTo>
                    <a:pt x="7972" y="3102"/>
                  </a:lnTo>
                  <a:cubicBezTo>
                    <a:pt x="8125" y="3412"/>
                    <a:pt x="8420" y="3626"/>
                    <a:pt x="8758" y="3674"/>
                  </a:cubicBezTo>
                  <a:lnTo>
                    <a:pt x="9317" y="3756"/>
                  </a:lnTo>
                  <a:cubicBezTo>
                    <a:pt x="9325" y="3757"/>
                    <a:pt x="9334" y="3758"/>
                    <a:pt x="9342" y="3758"/>
                  </a:cubicBezTo>
                  <a:cubicBezTo>
                    <a:pt x="9429" y="3758"/>
                    <a:pt x="9506" y="3694"/>
                    <a:pt x="9520" y="3605"/>
                  </a:cubicBezTo>
                  <a:cubicBezTo>
                    <a:pt x="9533" y="3507"/>
                    <a:pt x="9466" y="3416"/>
                    <a:pt x="9369" y="3402"/>
                  </a:cubicBezTo>
                  <a:lnTo>
                    <a:pt x="8812" y="3320"/>
                  </a:lnTo>
                  <a:cubicBezTo>
                    <a:pt x="8586" y="3287"/>
                    <a:pt x="8395" y="3148"/>
                    <a:pt x="8295" y="2945"/>
                  </a:cubicBezTo>
                  <a:lnTo>
                    <a:pt x="7130" y="584"/>
                  </a:lnTo>
                  <a:cubicBezTo>
                    <a:pt x="6954" y="226"/>
                    <a:pt x="6592" y="0"/>
                    <a:pt x="6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118;p67">
              <a:extLst>
                <a:ext uri="{FF2B5EF4-FFF2-40B4-BE49-F238E27FC236}">
                  <a16:creationId xmlns:a16="http://schemas.microsoft.com/office/drawing/2014/main" id="{B79854EC-4BFF-2E42-6E2A-F9F216EB1106}"/>
                </a:ext>
              </a:extLst>
            </p:cNvPr>
            <p:cNvSpPr/>
            <p:nvPr/>
          </p:nvSpPr>
          <p:spPr>
            <a:xfrm>
              <a:off x="3276666" y="3515258"/>
              <a:ext cx="322214" cy="254101"/>
            </a:xfrm>
            <a:custGeom>
              <a:avLst/>
              <a:gdLst/>
              <a:ahLst/>
              <a:cxnLst/>
              <a:rect l="l" t="t" r="r" b="b"/>
              <a:pathLst>
                <a:path w="10431" h="8226" extrusionOk="0">
                  <a:moveTo>
                    <a:pt x="8222" y="0"/>
                  </a:moveTo>
                  <a:cubicBezTo>
                    <a:pt x="8135" y="0"/>
                    <a:pt x="8057" y="62"/>
                    <a:pt x="8045" y="153"/>
                  </a:cubicBezTo>
                  <a:cubicBezTo>
                    <a:pt x="8030" y="251"/>
                    <a:pt x="8096" y="342"/>
                    <a:pt x="8194" y="356"/>
                  </a:cubicBezTo>
                  <a:lnTo>
                    <a:pt x="9409" y="534"/>
                  </a:lnTo>
                  <a:cubicBezTo>
                    <a:pt x="9972" y="614"/>
                    <a:pt x="10201" y="1305"/>
                    <a:pt x="9790" y="1705"/>
                  </a:cubicBezTo>
                  <a:lnTo>
                    <a:pt x="7905" y="3542"/>
                  </a:lnTo>
                  <a:cubicBezTo>
                    <a:pt x="7658" y="3783"/>
                    <a:pt x="7547" y="4127"/>
                    <a:pt x="7603" y="4468"/>
                  </a:cubicBezTo>
                  <a:lnTo>
                    <a:pt x="8049" y="7062"/>
                  </a:lnTo>
                  <a:cubicBezTo>
                    <a:pt x="8124" y="7509"/>
                    <a:pt x="7771" y="7868"/>
                    <a:pt x="7372" y="7868"/>
                  </a:cubicBezTo>
                  <a:cubicBezTo>
                    <a:pt x="7266" y="7868"/>
                    <a:pt x="7157" y="7843"/>
                    <a:pt x="7052" y="7787"/>
                  </a:cubicBezTo>
                  <a:lnTo>
                    <a:pt x="4721" y="6563"/>
                  </a:lnTo>
                  <a:cubicBezTo>
                    <a:pt x="4570" y="6483"/>
                    <a:pt x="4403" y="6442"/>
                    <a:pt x="4235" y="6442"/>
                  </a:cubicBezTo>
                  <a:cubicBezTo>
                    <a:pt x="4068" y="6442"/>
                    <a:pt x="3900" y="6483"/>
                    <a:pt x="3749" y="6563"/>
                  </a:cubicBezTo>
                  <a:lnTo>
                    <a:pt x="1419" y="7787"/>
                  </a:lnTo>
                  <a:cubicBezTo>
                    <a:pt x="1313" y="7843"/>
                    <a:pt x="1204" y="7868"/>
                    <a:pt x="1098" y="7868"/>
                  </a:cubicBezTo>
                  <a:cubicBezTo>
                    <a:pt x="697" y="7868"/>
                    <a:pt x="345" y="7507"/>
                    <a:pt x="422" y="7062"/>
                  </a:cubicBezTo>
                  <a:lnTo>
                    <a:pt x="586" y="6106"/>
                  </a:lnTo>
                  <a:cubicBezTo>
                    <a:pt x="604" y="6008"/>
                    <a:pt x="539" y="5914"/>
                    <a:pt x="441" y="5897"/>
                  </a:cubicBezTo>
                  <a:cubicBezTo>
                    <a:pt x="431" y="5896"/>
                    <a:pt x="421" y="5895"/>
                    <a:pt x="412" y="5895"/>
                  </a:cubicBezTo>
                  <a:cubicBezTo>
                    <a:pt x="325" y="5895"/>
                    <a:pt x="248" y="5955"/>
                    <a:pt x="232" y="6044"/>
                  </a:cubicBezTo>
                  <a:lnTo>
                    <a:pt x="68" y="7001"/>
                  </a:lnTo>
                  <a:cubicBezTo>
                    <a:pt x="1" y="7395"/>
                    <a:pt x="158" y="7787"/>
                    <a:pt x="483" y="8025"/>
                  </a:cubicBezTo>
                  <a:cubicBezTo>
                    <a:pt x="666" y="8157"/>
                    <a:pt x="880" y="8224"/>
                    <a:pt x="1096" y="8224"/>
                  </a:cubicBezTo>
                  <a:cubicBezTo>
                    <a:pt x="1263" y="8224"/>
                    <a:pt x="1431" y="8184"/>
                    <a:pt x="1587" y="8103"/>
                  </a:cubicBezTo>
                  <a:lnTo>
                    <a:pt x="3916" y="6879"/>
                  </a:lnTo>
                  <a:cubicBezTo>
                    <a:pt x="4016" y="6826"/>
                    <a:pt x="4126" y="6800"/>
                    <a:pt x="4236" y="6800"/>
                  </a:cubicBezTo>
                  <a:cubicBezTo>
                    <a:pt x="4346" y="6800"/>
                    <a:pt x="4456" y="6826"/>
                    <a:pt x="4557" y="6879"/>
                  </a:cubicBezTo>
                  <a:lnTo>
                    <a:pt x="6887" y="8103"/>
                  </a:lnTo>
                  <a:cubicBezTo>
                    <a:pt x="7042" y="8184"/>
                    <a:pt x="7207" y="8226"/>
                    <a:pt x="7375" y="8226"/>
                  </a:cubicBezTo>
                  <a:cubicBezTo>
                    <a:pt x="8001" y="8226"/>
                    <a:pt x="8517" y="7657"/>
                    <a:pt x="8405" y="7001"/>
                  </a:cubicBezTo>
                  <a:lnTo>
                    <a:pt x="7961" y="4405"/>
                  </a:lnTo>
                  <a:cubicBezTo>
                    <a:pt x="7922" y="4183"/>
                    <a:pt x="7997" y="3955"/>
                    <a:pt x="8160" y="3796"/>
                  </a:cubicBezTo>
                  <a:lnTo>
                    <a:pt x="10040" y="1963"/>
                  </a:lnTo>
                  <a:cubicBezTo>
                    <a:pt x="10327" y="1684"/>
                    <a:pt x="10431" y="1272"/>
                    <a:pt x="10306" y="892"/>
                  </a:cubicBezTo>
                  <a:cubicBezTo>
                    <a:pt x="10182" y="509"/>
                    <a:pt x="9859" y="237"/>
                    <a:pt x="9463" y="180"/>
                  </a:cubicBezTo>
                  <a:lnTo>
                    <a:pt x="8248" y="2"/>
                  </a:lnTo>
                  <a:cubicBezTo>
                    <a:pt x="8239" y="1"/>
                    <a:pt x="8231" y="0"/>
                    <a:pt x="82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119;p67">
              <a:extLst>
                <a:ext uri="{FF2B5EF4-FFF2-40B4-BE49-F238E27FC236}">
                  <a16:creationId xmlns:a16="http://schemas.microsoft.com/office/drawing/2014/main" id="{7B75FD9C-D407-D947-E2BA-E1DF4819FDF2}"/>
                </a:ext>
              </a:extLst>
            </p:cNvPr>
            <p:cNvSpPr/>
            <p:nvPr/>
          </p:nvSpPr>
          <p:spPr>
            <a:xfrm>
              <a:off x="3401925" y="3426573"/>
              <a:ext cx="11090" cy="133568"/>
            </a:xfrm>
            <a:custGeom>
              <a:avLst/>
              <a:gdLst/>
              <a:ahLst/>
              <a:cxnLst/>
              <a:rect l="l" t="t" r="r" b="b"/>
              <a:pathLst>
                <a:path w="359" h="4324" extrusionOk="0">
                  <a:moveTo>
                    <a:pt x="178" y="1"/>
                  </a:moveTo>
                  <a:cubicBezTo>
                    <a:pt x="81" y="1"/>
                    <a:pt x="0" y="81"/>
                    <a:pt x="0" y="181"/>
                  </a:cubicBezTo>
                  <a:lnTo>
                    <a:pt x="0" y="4143"/>
                  </a:lnTo>
                  <a:cubicBezTo>
                    <a:pt x="0" y="4241"/>
                    <a:pt x="81" y="4323"/>
                    <a:pt x="178" y="4323"/>
                  </a:cubicBezTo>
                  <a:cubicBezTo>
                    <a:pt x="278" y="4323"/>
                    <a:pt x="358" y="4243"/>
                    <a:pt x="358" y="4143"/>
                  </a:cubicBezTo>
                  <a:lnTo>
                    <a:pt x="358" y="181"/>
                  </a:lnTo>
                  <a:cubicBezTo>
                    <a:pt x="358" y="81"/>
                    <a:pt x="278"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9120;p67">
              <a:extLst>
                <a:ext uri="{FF2B5EF4-FFF2-40B4-BE49-F238E27FC236}">
                  <a16:creationId xmlns:a16="http://schemas.microsoft.com/office/drawing/2014/main" id="{897FBA09-88B5-0A1B-3792-EDC9D92A7191}"/>
                </a:ext>
              </a:extLst>
            </p:cNvPr>
            <p:cNvSpPr/>
            <p:nvPr/>
          </p:nvSpPr>
          <p:spPr>
            <a:xfrm>
              <a:off x="3245405" y="3544233"/>
              <a:ext cx="125568" cy="47787"/>
            </a:xfrm>
            <a:custGeom>
              <a:avLst/>
              <a:gdLst/>
              <a:ahLst/>
              <a:cxnLst/>
              <a:rect l="l" t="t" r="r" b="b"/>
              <a:pathLst>
                <a:path w="4065" h="1547" extrusionOk="0">
                  <a:moveTo>
                    <a:pt x="202" y="0"/>
                  </a:moveTo>
                  <a:cubicBezTo>
                    <a:pt x="126" y="0"/>
                    <a:pt x="54" y="48"/>
                    <a:pt x="31" y="124"/>
                  </a:cubicBezTo>
                  <a:cubicBezTo>
                    <a:pt x="1" y="218"/>
                    <a:pt x="52" y="319"/>
                    <a:pt x="146" y="348"/>
                  </a:cubicBezTo>
                  <a:lnTo>
                    <a:pt x="3808" y="1538"/>
                  </a:lnTo>
                  <a:cubicBezTo>
                    <a:pt x="3826" y="1544"/>
                    <a:pt x="3845" y="1547"/>
                    <a:pt x="3863" y="1547"/>
                  </a:cubicBezTo>
                  <a:cubicBezTo>
                    <a:pt x="3939" y="1547"/>
                    <a:pt x="4011" y="1497"/>
                    <a:pt x="4034" y="1423"/>
                  </a:cubicBezTo>
                  <a:cubicBezTo>
                    <a:pt x="4065" y="1329"/>
                    <a:pt x="4011" y="1226"/>
                    <a:pt x="3919" y="1197"/>
                  </a:cubicBezTo>
                  <a:lnTo>
                    <a:pt x="257" y="9"/>
                  </a:lnTo>
                  <a:cubicBezTo>
                    <a:pt x="239" y="3"/>
                    <a:pt x="220"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121;p67">
              <a:extLst>
                <a:ext uri="{FF2B5EF4-FFF2-40B4-BE49-F238E27FC236}">
                  <a16:creationId xmlns:a16="http://schemas.microsoft.com/office/drawing/2014/main" id="{9428B8CB-540F-F3FE-120C-310948B850D7}"/>
                </a:ext>
              </a:extLst>
            </p:cNvPr>
            <p:cNvSpPr/>
            <p:nvPr/>
          </p:nvSpPr>
          <p:spPr>
            <a:xfrm>
              <a:off x="3305703" y="3630694"/>
              <a:ext cx="83527" cy="107466"/>
            </a:xfrm>
            <a:custGeom>
              <a:avLst/>
              <a:gdLst/>
              <a:ahLst/>
              <a:cxnLst/>
              <a:rect l="l" t="t" r="r" b="b"/>
              <a:pathLst>
                <a:path w="2704" h="3479" extrusionOk="0">
                  <a:moveTo>
                    <a:pt x="2500" y="0"/>
                  </a:moveTo>
                  <a:cubicBezTo>
                    <a:pt x="2444" y="0"/>
                    <a:pt x="2390" y="26"/>
                    <a:pt x="2354" y="74"/>
                  </a:cubicBezTo>
                  <a:lnTo>
                    <a:pt x="86" y="3193"/>
                  </a:lnTo>
                  <a:cubicBezTo>
                    <a:pt x="0" y="3314"/>
                    <a:pt x="86" y="3478"/>
                    <a:pt x="232" y="3478"/>
                  </a:cubicBezTo>
                  <a:cubicBezTo>
                    <a:pt x="287" y="3478"/>
                    <a:pt x="343" y="3452"/>
                    <a:pt x="379" y="3404"/>
                  </a:cubicBezTo>
                  <a:lnTo>
                    <a:pt x="2647" y="285"/>
                  </a:lnTo>
                  <a:cubicBezTo>
                    <a:pt x="2704" y="205"/>
                    <a:pt x="2687" y="94"/>
                    <a:pt x="2605" y="34"/>
                  </a:cubicBezTo>
                  <a:cubicBezTo>
                    <a:pt x="2573" y="12"/>
                    <a:pt x="2536" y="0"/>
                    <a:pt x="2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122;p67">
              <a:extLst>
                <a:ext uri="{FF2B5EF4-FFF2-40B4-BE49-F238E27FC236}">
                  <a16:creationId xmlns:a16="http://schemas.microsoft.com/office/drawing/2014/main" id="{9DFE39ED-9131-8B53-4E5D-DD143C7EE064}"/>
                </a:ext>
              </a:extLst>
            </p:cNvPr>
            <p:cNvSpPr/>
            <p:nvPr/>
          </p:nvSpPr>
          <p:spPr>
            <a:xfrm>
              <a:off x="3425401" y="3630849"/>
              <a:ext cx="84762" cy="109381"/>
            </a:xfrm>
            <a:custGeom>
              <a:avLst/>
              <a:gdLst/>
              <a:ahLst/>
              <a:cxnLst/>
              <a:rect l="l" t="t" r="r" b="b"/>
              <a:pathLst>
                <a:path w="2744" h="3541" extrusionOk="0">
                  <a:moveTo>
                    <a:pt x="206" y="1"/>
                  </a:moveTo>
                  <a:cubicBezTo>
                    <a:pt x="169" y="1"/>
                    <a:pt x="131" y="12"/>
                    <a:pt x="98" y="35"/>
                  </a:cubicBezTo>
                  <a:cubicBezTo>
                    <a:pt x="17" y="92"/>
                    <a:pt x="0" y="203"/>
                    <a:pt x="57" y="286"/>
                  </a:cubicBezTo>
                  <a:lnTo>
                    <a:pt x="2365" y="3466"/>
                  </a:lnTo>
                  <a:cubicBezTo>
                    <a:pt x="2401" y="3514"/>
                    <a:pt x="2457" y="3540"/>
                    <a:pt x="2512" y="3540"/>
                  </a:cubicBezTo>
                  <a:cubicBezTo>
                    <a:pt x="2656" y="3540"/>
                    <a:pt x="2744" y="3376"/>
                    <a:pt x="2658" y="3255"/>
                  </a:cubicBezTo>
                  <a:lnTo>
                    <a:pt x="350" y="75"/>
                  </a:lnTo>
                  <a:cubicBezTo>
                    <a:pt x="316" y="26"/>
                    <a:pt x="261"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9123;p67">
              <a:extLst>
                <a:ext uri="{FF2B5EF4-FFF2-40B4-BE49-F238E27FC236}">
                  <a16:creationId xmlns:a16="http://schemas.microsoft.com/office/drawing/2014/main" id="{28C801D2-5E63-4218-9AA1-D21415ECE664}"/>
                </a:ext>
              </a:extLst>
            </p:cNvPr>
            <p:cNvSpPr/>
            <p:nvPr/>
          </p:nvSpPr>
          <p:spPr>
            <a:xfrm>
              <a:off x="3444646" y="3549021"/>
              <a:ext cx="119266" cy="45748"/>
            </a:xfrm>
            <a:custGeom>
              <a:avLst/>
              <a:gdLst/>
              <a:ahLst/>
              <a:cxnLst/>
              <a:rect l="l" t="t" r="r" b="b"/>
              <a:pathLst>
                <a:path w="3861" h="1481" extrusionOk="0">
                  <a:moveTo>
                    <a:pt x="3661" y="0"/>
                  </a:moveTo>
                  <a:cubicBezTo>
                    <a:pt x="3642" y="0"/>
                    <a:pt x="3624" y="3"/>
                    <a:pt x="3606" y="9"/>
                  </a:cubicBezTo>
                  <a:lnTo>
                    <a:pt x="148" y="1130"/>
                  </a:lnTo>
                  <a:cubicBezTo>
                    <a:pt x="54" y="1163"/>
                    <a:pt x="1" y="1262"/>
                    <a:pt x="33" y="1356"/>
                  </a:cubicBezTo>
                  <a:cubicBezTo>
                    <a:pt x="56" y="1433"/>
                    <a:pt x="129" y="1481"/>
                    <a:pt x="202" y="1481"/>
                  </a:cubicBezTo>
                  <a:cubicBezTo>
                    <a:pt x="221" y="1481"/>
                    <a:pt x="238" y="1479"/>
                    <a:pt x="257" y="1471"/>
                  </a:cubicBezTo>
                  <a:lnTo>
                    <a:pt x="3717" y="348"/>
                  </a:lnTo>
                  <a:cubicBezTo>
                    <a:pt x="3808" y="321"/>
                    <a:pt x="3860" y="220"/>
                    <a:pt x="3831" y="124"/>
                  </a:cubicBezTo>
                  <a:cubicBezTo>
                    <a:pt x="3805" y="48"/>
                    <a:pt x="3736" y="0"/>
                    <a:pt x="3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9124;p67">
              <a:extLst>
                <a:ext uri="{FF2B5EF4-FFF2-40B4-BE49-F238E27FC236}">
                  <a16:creationId xmlns:a16="http://schemas.microsoft.com/office/drawing/2014/main" id="{525F7DD0-800D-B66A-5A18-8DAFB40C6644}"/>
                </a:ext>
              </a:extLst>
            </p:cNvPr>
            <p:cNvSpPr/>
            <p:nvPr/>
          </p:nvSpPr>
          <p:spPr>
            <a:xfrm>
              <a:off x="3385183" y="3576822"/>
              <a:ext cx="44543" cy="44543"/>
            </a:xfrm>
            <a:custGeom>
              <a:avLst/>
              <a:gdLst/>
              <a:ahLst/>
              <a:cxnLst/>
              <a:rect l="l" t="t" r="r" b="b"/>
              <a:pathLst>
                <a:path w="1442" h="1442" extrusionOk="0">
                  <a:moveTo>
                    <a:pt x="720" y="360"/>
                  </a:moveTo>
                  <a:cubicBezTo>
                    <a:pt x="919" y="360"/>
                    <a:pt x="1082" y="523"/>
                    <a:pt x="1082" y="722"/>
                  </a:cubicBezTo>
                  <a:cubicBezTo>
                    <a:pt x="1082" y="919"/>
                    <a:pt x="919" y="1082"/>
                    <a:pt x="720" y="1082"/>
                  </a:cubicBezTo>
                  <a:cubicBezTo>
                    <a:pt x="523" y="1082"/>
                    <a:pt x="359" y="919"/>
                    <a:pt x="359" y="722"/>
                  </a:cubicBezTo>
                  <a:cubicBezTo>
                    <a:pt x="359" y="523"/>
                    <a:pt x="523" y="360"/>
                    <a:pt x="720" y="360"/>
                  </a:cubicBezTo>
                  <a:close/>
                  <a:moveTo>
                    <a:pt x="720" y="1"/>
                  </a:moveTo>
                  <a:cubicBezTo>
                    <a:pt x="324" y="1"/>
                    <a:pt x="1" y="324"/>
                    <a:pt x="1" y="722"/>
                  </a:cubicBezTo>
                  <a:cubicBezTo>
                    <a:pt x="1" y="1118"/>
                    <a:pt x="324" y="1442"/>
                    <a:pt x="720" y="1442"/>
                  </a:cubicBezTo>
                  <a:cubicBezTo>
                    <a:pt x="1118" y="1442"/>
                    <a:pt x="1442" y="1118"/>
                    <a:pt x="1442" y="722"/>
                  </a:cubicBezTo>
                  <a:cubicBezTo>
                    <a:pt x="1442" y="324"/>
                    <a:pt x="1118" y="1"/>
                    <a:pt x="7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 name="Picture 14">
            <a:extLst>
              <a:ext uri="{FF2B5EF4-FFF2-40B4-BE49-F238E27FC236}">
                <a16:creationId xmlns:a16="http://schemas.microsoft.com/office/drawing/2014/main" id="{6B9AE339-34A2-66B1-9E7C-C28F9C694D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73386" y="3667331"/>
            <a:ext cx="3884993" cy="1359748"/>
          </a:xfrm>
          <a:prstGeom prst="rect">
            <a:avLst/>
          </a:prstGeom>
        </p:spPr>
      </p:pic>
    </p:spTree>
    <p:extLst>
      <p:ext uri="{BB962C8B-B14F-4D97-AF65-F5344CB8AC3E}">
        <p14:creationId xmlns:p14="http://schemas.microsoft.com/office/powerpoint/2010/main" val="4126330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08"/>
        <p:cNvGrpSpPr/>
        <p:nvPr/>
      </p:nvGrpSpPr>
      <p:grpSpPr>
        <a:xfrm>
          <a:off x="0" y="0"/>
          <a:ext cx="0" cy="0"/>
          <a:chOff x="0" y="0"/>
          <a:chExt cx="0" cy="0"/>
        </a:xfrm>
      </p:grpSpPr>
      <p:sp>
        <p:nvSpPr>
          <p:cNvPr id="8109" name="Google Shape;8109;p60"/>
          <p:cNvSpPr/>
          <p:nvPr/>
        </p:nvSpPr>
        <p:spPr>
          <a:xfrm rot="-5400000">
            <a:off x="5712061" y="-1163373"/>
            <a:ext cx="647564" cy="4282188"/>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60"/>
          <p:cNvSpPr txBox="1">
            <a:spLocks noGrp="1"/>
          </p:cNvSpPr>
          <p:nvPr>
            <p:ph type="title" idx="2"/>
          </p:nvPr>
        </p:nvSpPr>
        <p:spPr>
          <a:xfrm>
            <a:off x="3595475" y="2024485"/>
            <a:ext cx="4864260" cy="12639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500" dirty="0">
                <a:solidFill>
                  <a:srgbClr val="000000"/>
                </a:solidFill>
                <a:latin typeface="+mj-lt"/>
              </a:rPr>
              <a:t>H</a:t>
            </a:r>
            <a:r>
              <a:rPr lang="en" sz="3500" dirty="0">
                <a:solidFill>
                  <a:srgbClr val="000000"/>
                </a:solidFill>
                <a:latin typeface="+mj-lt"/>
              </a:rPr>
              <a:t>ẹn gặp lại các em vào tiết học sau!</a:t>
            </a:r>
            <a:endParaRPr sz="3500" dirty="0">
              <a:solidFill>
                <a:srgbClr val="000000"/>
              </a:solidFill>
              <a:latin typeface="+mj-lt"/>
            </a:endParaRPr>
          </a:p>
        </p:txBody>
      </p:sp>
      <p:sp>
        <p:nvSpPr>
          <p:cNvPr id="8113" name="Google Shape;8113;p60"/>
          <p:cNvSpPr txBox="1">
            <a:spLocks noGrp="1"/>
          </p:cNvSpPr>
          <p:nvPr>
            <p:ph type="subTitle" idx="1"/>
          </p:nvPr>
        </p:nvSpPr>
        <p:spPr>
          <a:xfrm rot="256">
            <a:off x="3434720" y="705552"/>
            <a:ext cx="4612121" cy="458100"/>
          </a:xfrm>
          <a:prstGeom prst="rect">
            <a:avLst/>
          </a:prstGeom>
        </p:spPr>
        <p:txBody>
          <a:bodyPr spcFirstLastPara="1" wrap="square" lIns="91425" tIns="91425" rIns="91425" bIns="91425" anchor="t" anchorCtr="0">
            <a:noAutofit/>
          </a:bodyPr>
          <a:lstStyle/>
          <a:p>
            <a:pPr marL="0" lvl="0" indent="0" algn="r" rtl="0">
              <a:spcBef>
                <a:spcPts val="0"/>
              </a:spcBef>
              <a:spcAft>
                <a:spcPts val="1600"/>
              </a:spcAft>
              <a:buNone/>
            </a:pPr>
            <a:r>
              <a:rPr lang="en-US" sz="2500" b="1" dirty="0">
                <a:solidFill>
                  <a:srgbClr val="000000"/>
                </a:solidFill>
                <a:latin typeface="+mj-lt"/>
              </a:rPr>
              <a:t>X</a:t>
            </a:r>
            <a:r>
              <a:rPr lang="en" sz="2500" b="1" dirty="0">
                <a:solidFill>
                  <a:srgbClr val="000000"/>
                </a:solidFill>
                <a:latin typeface="+mj-lt"/>
              </a:rPr>
              <a:t>in chào tạm biệt các em!</a:t>
            </a:r>
            <a:endParaRPr sz="2500" b="1" dirty="0">
              <a:solidFill>
                <a:srgbClr val="000000"/>
              </a:solidFill>
              <a:latin typeface="+mj-lt"/>
            </a:endParaRPr>
          </a:p>
        </p:txBody>
      </p:sp>
      <p:grpSp>
        <p:nvGrpSpPr>
          <p:cNvPr id="8114" name="Google Shape;8114;p60"/>
          <p:cNvGrpSpPr/>
          <p:nvPr/>
        </p:nvGrpSpPr>
        <p:grpSpPr>
          <a:xfrm>
            <a:off x="8176937" y="2279970"/>
            <a:ext cx="580944" cy="647564"/>
            <a:chOff x="2210225" y="2136475"/>
            <a:chExt cx="49375" cy="59150"/>
          </a:xfrm>
        </p:grpSpPr>
        <p:sp>
          <p:nvSpPr>
            <p:cNvPr id="8115" name="Google Shape;8115;p60"/>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0"/>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7" name="Google Shape;8117;p60"/>
          <p:cNvGrpSpPr/>
          <p:nvPr/>
        </p:nvGrpSpPr>
        <p:grpSpPr>
          <a:xfrm>
            <a:off x="3509209" y="3204891"/>
            <a:ext cx="485780" cy="490479"/>
            <a:chOff x="1784925" y="2169950"/>
            <a:chExt cx="42550" cy="44950"/>
          </a:xfrm>
        </p:grpSpPr>
        <p:sp>
          <p:nvSpPr>
            <p:cNvPr id="8118" name="Google Shape;8118;p60"/>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0"/>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0" name="Google Shape;8120;p60"/>
          <p:cNvGrpSpPr/>
          <p:nvPr/>
        </p:nvGrpSpPr>
        <p:grpSpPr>
          <a:xfrm rot="10800000" flipH="1">
            <a:off x="3295260" y="4883746"/>
            <a:ext cx="5871593" cy="259624"/>
            <a:chOff x="995603" y="2765750"/>
            <a:chExt cx="1870172" cy="172829"/>
          </a:xfrm>
        </p:grpSpPr>
        <p:sp>
          <p:nvSpPr>
            <p:cNvPr id="8121" name="Google Shape;8121;p6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0"/>
            <p:cNvSpPr/>
            <p:nvPr/>
          </p:nvSpPr>
          <p:spPr>
            <a:xfrm>
              <a:off x="995603" y="2924154"/>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0"/>
            <p:cNvSpPr/>
            <p:nvPr/>
          </p:nvSpPr>
          <p:spPr>
            <a:xfrm>
              <a:off x="1185170" y="2824766"/>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0"/>
            <p:cNvSpPr/>
            <p:nvPr/>
          </p:nvSpPr>
          <p:spPr>
            <a:xfrm>
              <a:off x="2261689" y="292593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7" name="Google Shape;8127;p60"/>
          <p:cNvGrpSpPr/>
          <p:nvPr/>
        </p:nvGrpSpPr>
        <p:grpSpPr>
          <a:xfrm>
            <a:off x="2017628" y="3148300"/>
            <a:ext cx="1004249" cy="1291639"/>
            <a:chOff x="6887359" y="310039"/>
            <a:chExt cx="809421" cy="1041057"/>
          </a:xfrm>
        </p:grpSpPr>
        <p:sp>
          <p:nvSpPr>
            <p:cNvPr id="8128" name="Google Shape;8128;p60"/>
            <p:cNvSpPr/>
            <p:nvPr/>
          </p:nvSpPr>
          <p:spPr>
            <a:xfrm>
              <a:off x="6887359" y="1114996"/>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9" name="Google Shape;8129;p60"/>
            <p:cNvGrpSpPr/>
            <p:nvPr/>
          </p:nvGrpSpPr>
          <p:grpSpPr>
            <a:xfrm>
              <a:off x="6975841" y="310039"/>
              <a:ext cx="720940" cy="960698"/>
              <a:chOff x="1886500" y="3503100"/>
              <a:chExt cx="433075" cy="577100"/>
            </a:xfrm>
          </p:grpSpPr>
          <p:sp>
            <p:nvSpPr>
              <p:cNvPr id="8130" name="Google Shape;8130;p60"/>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0"/>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0"/>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0"/>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0"/>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0"/>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0"/>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0"/>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0"/>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0"/>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0"/>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0"/>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0"/>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0"/>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0"/>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0"/>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0"/>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0"/>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0"/>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0"/>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0"/>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0"/>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0"/>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0"/>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0"/>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0"/>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0"/>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0"/>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0"/>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0"/>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0"/>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0"/>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0"/>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0"/>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0"/>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0"/>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0"/>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0"/>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0"/>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0"/>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0"/>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0"/>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0"/>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0"/>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0"/>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0"/>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0"/>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0"/>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0357FFD-3397-4260-9A47-3411EC7A6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3" name="TextBox 42">
            <a:extLst>
              <a:ext uri="{FF2B5EF4-FFF2-40B4-BE49-F238E27FC236}">
                <a16:creationId xmlns:a16="http://schemas.microsoft.com/office/drawing/2014/main" id="{D4C24233-7B48-4EB1-96C1-CF4BAC54860A}"/>
              </a:ext>
            </a:extLst>
          </p:cNvPr>
          <p:cNvSpPr txBox="1"/>
          <p:nvPr/>
        </p:nvSpPr>
        <p:spPr>
          <a:xfrm>
            <a:off x="1693679" y="6412725"/>
            <a:ext cx="6785342" cy="3277820"/>
          </a:xfrm>
          <a:prstGeom prst="rect">
            <a:avLst/>
          </a:prstGeom>
          <a:noFill/>
        </p:spPr>
        <p:txBody>
          <a:bodyPr wrap="square" rtlCol="0">
            <a:spAutoFit/>
          </a:bodyPr>
          <a:lstStyle/>
          <a:p>
            <a:pPr algn="ctr"/>
            <a:r>
              <a:rPr lang="en-US" sz="10350">
                <a:ln w="57150">
                  <a:solidFill>
                    <a:srgbClr val="FF9966"/>
                  </a:solidFill>
                </a:ln>
                <a:solidFill>
                  <a:srgbClr val="FF2929"/>
                </a:solidFill>
                <a:latin typeface="Pattaya" panose="00000500000000000000" pitchFamily="2" charset="-34"/>
                <a:cs typeface="Pattaya" panose="00000500000000000000" pitchFamily="2" charset="-34"/>
              </a:rPr>
              <a:t>Khởi động</a:t>
            </a:r>
            <a:endParaRPr lang="en-US" sz="21525" b="1" dirty="0">
              <a:ln w="57150">
                <a:solidFill>
                  <a:srgbClr val="FF9966"/>
                </a:solidFill>
              </a:ln>
              <a:solidFill>
                <a:srgbClr val="FF2929"/>
              </a:solidFill>
              <a:latin typeface="Pattaya" panose="00000500000000000000" pitchFamily="2" charset="-34"/>
              <a:cs typeface="Pattaya" panose="00000500000000000000" pitchFamily="2" charset="-34"/>
            </a:endParaRPr>
          </a:p>
        </p:txBody>
      </p:sp>
      <p:pic>
        <p:nvPicPr>
          <p:cNvPr id="44" name="Picture 43">
            <a:extLst>
              <a:ext uri="{FF2B5EF4-FFF2-40B4-BE49-F238E27FC236}">
                <a16:creationId xmlns:a16="http://schemas.microsoft.com/office/drawing/2014/main" id="{0D1AEB60-D44D-4ECA-98E7-31C46D4755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1068" y="1685925"/>
            <a:ext cx="6261864" cy="1570410"/>
          </a:xfrm>
          <a:prstGeom prst="rect">
            <a:avLst/>
          </a:prstGeom>
        </p:spPr>
      </p:pic>
    </p:spTree>
    <p:extLst>
      <p:ext uri="{BB962C8B-B14F-4D97-AF65-F5344CB8AC3E}">
        <p14:creationId xmlns:p14="http://schemas.microsoft.com/office/powerpoint/2010/main" val="2563677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44"/>
                                        </p:tgtEl>
                                        <p:attrNameLst>
                                          <p:attrName>r</p:attrName>
                                        </p:attrNameLst>
                                      </p:cBhvr>
                                    </p:animRot>
                                    <p:animRot by="-240000">
                                      <p:cBhvr>
                                        <p:cTn id="14" dur="200" fill="hold">
                                          <p:stCondLst>
                                            <p:cond delay="200"/>
                                          </p:stCondLst>
                                        </p:cTn>
                                        <p:tgtEl>
                                          <p:spTgt spid="44"/>
                                        </p:tgtEl>
                                        <p:attrNameLst>
                                          <p:attrName>r</p:attrName>
                                        </p:attrNameLst>
                                      </p:cBhvr>
                                    </p:animRot>
                                    <p:animRot by="240000">
                                      <p:cBhvr>
                                        <p:cTn id="15" dur="200" fill="hold">
                                          <p:stCondLst>
                                            <p:cond delay="400"/>
                                          </p:stCondLst>
                                        </p:cTn>
                                        <p:tgtEl>
                                          <p:spTgt spid="44"/>
                                        </p:tgtEl>
                                        <p:attrNameLst>
                                          <p:attrName>r</p:attrName>
                                        </p:attrNameLst>
                                      </p:cBhvr>
                                    </p:animRot>
                                    <p:animRot by="-240000">
                                      <p:cBhvr>
                                        <p:cTn id="16" dur="200" fill="hold">
                                          <p:stCondLst>
                                            <p:cond delay="600"/>
                                          </p:stCondLst>
                                        </p:cTn>
                                        <p:tgtEl>
                                          <p:spTgt spid="44"/>
                                        </p:tgtEl>
                                        <p:attrNameLst>
                                          <p:attrName>r</p:attrName>
                                        </p:attrNameLst>
                                      </p:cBhvr>
                                    </p:animRot>
                                    <p:animRot by="120000">
                                      <p:cBhvr>
                                        <p:cTn id="17" dur="200" fill="hold">
                                          <p:stCondLst>
                                            <p:cond delay="800"/>
                                          </p:stCondLst>
                                        </p:cTn>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10305984">
            <a:hlinkClick r:id="" action="ppaction://media"/>
            <a:extLst>
              <a:ext uri="{FF2B5EF4-FFF2-40B4-BE49-F238E27FC236}">
                <a16:creationId xmlns:a16="http://schemas.microsoft.com/office/drawing/2014/main" id="{B9EB32B7-24C1-4400-979B-B9829A5F1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53654246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663" name="Google Shape;3663;p31"/>
          <p:cNvSpPr txBox="1">
            <a:spLocks noGrp="1"/>
          </p:cNvSpPr>
          <p:nvPr>
            <p:ph type="ctrTitle"/>
          </p:nvPr>
        </p:nvSpPr>
        <p:spPr>
          <a:xfrm>
            <a:off x="1269559" y="1967316"/>
            <a:ext cx="6419512" cy="1720279"/>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Clr>
                <a:schemeClr val="dk1"/>
              </a:buClr>
              <a:buSzPts val="1100"/>
              <a:buFont typeface="Arial"/>
              <a:buNone/>
            </a:pPr>
            <a:r>
              <a:rPr lang="en-US" sz="3000">
                <a:solidFill>
                  <a:srgbClr val="000000"/>
                </a:solidFill>
                <a:latin typeface="+mj-lt"/>
              </a:rPr>
              <a:t>TUẦN 4: HOẠT ĐỘNG GIÁO DỤC: THẦY CÔ CỦA EM</a:t>
            </a:r>
          </a:p>
        </p:txBody>
      </p:sp>
      <p:grpSp>
        <p:nvGrpSpPr>
          <p:cNvPr id="3664" name="Google Shape;3664;p31"/>
          <p:cNvGrpSpPr/>
          <p:nvPr/>
        </p:nvGrpSpPr>
        <p:grpSpPr>
          <a:xfrm>
            <a:off x="7317920" y="275443"/>
            <a:ext cx="555953" cy="477054"/>
            <a:chOff x="2210225" y="2136475"/>
            <a:chExt cx="49375" cy="59150"/>
          </a:xfrm>
        </p:grpSpPr>
        <p:sp>
          <p:nvSpPr>
            <p:cNvPr id="3665" name="Google Shape;3665;p31"/>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31"/>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2" name="Google Shape;3762;p31"/>
          <p:cNvSpPr/>
          <p:nvPr/>
        </p:nvSpPr>
        <p:spPr>
          <a:xfrm rot="-4117479">
            <a:off x="-152228" y="3454786"/>
            <a:ext cx="823483" cy="66668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3" name="Google Shape;3763;p31"/>
          <p:cNvGrpSpPr/>
          <p:nvPr/>
        </p:nvGrpSpPr>
        <p:grpSpPr>
          <a:xfrm>
            <a:off x="-742335" y="3714388"/>
            <a:ext cx="1380751" cy="1276932"/>
            <a:chOff x="549400" y="3267150"/>
            <a:chExt cx="522675" cy="483375"/>
          </a:xfrm>
        </p:grpSpPr>
        <p:sp>
          <p:nvSpPr>
            <p:cNvPr id="3764" name="Google Shape;3764;p31"/>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31"/>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31"/>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31"/>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31"/>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31"/>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31"/>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31"/>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31"/>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31"/>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31"/>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31"/>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31"/>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31"/>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31"/>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31"/>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31"/>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31"/>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31"/>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31"/>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31"/>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31"/>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31"/>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31"/>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31"/>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31"/>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31"/>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31"/>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31"/>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31"/>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31"/>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31"/>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6" name="Google Shape;3796;p31"/>
          <p:cNvGrpSpPr/>
          <p:nvPr/>
        </p:nvGrpSpPr>
        <p:grpSpPr>
          <a:xfrm>
            <a:off x="8307602" y="3854051"/>
            <a:ext cx="1406075" cy="1300396"/>
            <a:chOff x="3111925" y="3249325"/>
            <a:chExt cx="622350" cy="575600"/>
          </a:xfrm>
        </p:grpSpPr>
        <p:sp>
          <p:nvSpPr>
            <p:cNvPr id="3797" name="Google Shape;3797;p31"/>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31"/>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31"/>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31"/>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31"/>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31"/>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31"/>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31"/>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31"/>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31"/>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31"/>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31"/>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31"/>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31"/>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31"/>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31"/>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31"/>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31"/>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31"/>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1"/>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1"/>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1"/>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1"/>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1"/>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1"/>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1"/>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1"/>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1"/>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1"/>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1"/>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1"/>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1"/>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 name="Picture 17">
            <a:extLst>
              <a:ext uri="{FF2B5EF4-FFF2-40B4-BE49-F238E27FC236}">
                <a16:creationId xmlns:a16="http://schemas.microsoft.com/office/drawing/2014/main" id="{52CC8C65-5775-4EF6-1A65-924FE330CDB1}"/>
              </a:ext>
            </a:extLst>
          </p:cNvPr>
          <p:cNvPicPr>
            <a:picLocks noChangeAspect="1"/>
          </p:cNvPicPr>
          <p:nvPr/>
        </p:nvPicPr>
        <p:blipFill>
          <a:blip r:embed="rId3"/>
          <a:srcRect/>
          <a:stretch>
            <a:fillRect/>
          </a:stretch>
        </p:blipFill>
        <p:spPr>
          <a:xfrm>
            <a:off x="1084923" y="3907049"/>
            <a:ext cx="1185015" cy="1159834"/>
          </a:xfrm>
          <a:prstGeom prst="rect">
            <a:avLst/>
          </a:prstGeom>
        </p:spPr>
      </p:pic>
      <p:pic>
        <p:nvPicPr>
          <p:cNvPr id="173" name="Picture 9">
            <a:extLst>
              <a:ext uri="{FF2B5EF4-FFF2-40B4-BE49-F238E27FC236}">
                <a16:creationId xmlns:a16="http://schemas.microsoft.com/office/drawing/2014/main" id="{0FB0B1A8-8FE8-31C2-98E9-6F0BEBFF73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53726" y="3353730"/>
            <a:ext cx="1728388" cy="1717586"/>
          </a:xfrm>
          <a:prstGeom prst="rect">
            <a:avLst/>
          </a:prstGeom>
        </p:spPr>
      </p:pic>
      <p:sp>
        <p:nvSpPr>
          <p:cNvPr id="78" name="Google Shape;3661;p31">
            <a:extLst>
              <a:ext uri="{FF2B5EF4-FFF2-40B4-BE49-F238E27FC236}">
                <a16:creationId xmlns:a16="http://schemas.microsoft.com/office/drawing/2014/main" id="{E1D3D821-BAF5-343B-CAFE-7200DF0DC0D4}"/>
              </a:ext>
            </a:extLst>
          </p:cNvPr>
          <p:cNvSpPr/>
          <p:nvPr/>
        </p:nvSpPr>
        <p:spPr>
          <a:xfrm rot="-5400000">
            <a:off x="3960276" y="-1891495"/>
            <a:ext cx="1096362" cy="6106402"/>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A8C0FA21-8BD9-D3FB-8781-1999F7E91736}"/>
              </a:ext>
            </a:extLst>
          </p:cNvPr>
          <p:cNvSpPr txBox="1"/>
          <p:nvPr/>
        </p:nvSpPr>
        <p:spPr>
          <a:xfrm>
            <a:off x="1573912" y="850215"/>
            <a:ext cx="5869089" cy="553998"/>
          </a:xfrm>
          <a:prstGeom prst="rect">
            <a:avLst/>
          </a:prstGeom>
          <a:noFill/>
        </p:spPr>
        <p:txBody>
          <a:bodyPr wrap="square" rtlCol="0">
            <a:spAutoFit/>
          </a:bodyPr>
          <a:lstStyle/>
          <a:p>
            <a:r>
              <a:rPr lang="en-US" sz="3000" b="1">
                <a:solidFill>
                  <a:srgbClr val="FF0000"/>
                </a:solidFill>
              </a:rPr>
              <a:t>Chủ đề 1: Trường học mến yêu</a:t>
            </a:r>
          </a:p>
        </p:txBody>
      </p:sp>
      <p:grpSp>
        <p:nvGrpSpPr>
          <p:cNvPr id="3667" name="Google Shape;3667;p31"/>
          <p:cNvGrpSpPr/>
          <p:nvPr/>
        </p:nvGrpSpPr>
        <p:grpSpPr>
          <a:xfrm>
            <a:off x="916412" y="1127214"/>
            <a:ext cx="538843" cy="527554"/>
            <a:chOff x="1784925" y="2169950"/>
            <a:chExt cx="42550" cy="44950"/>
          </a:xfrm>
        </p:grpSpPr>
        <p:sp>
          <p:nvSpPr>
            <p:cNvPr id="3668" name="Google Shape;3668;p31"/>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31"/>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sp>
        <p:nvSpPr>
          <p:cNvPr id="3872" name="Google Shape;3872;p34"/>
          <p:cNvSpPr txBox="1">
            <a:spLocks noGrp="1"/>
          </p:cNvSpPr>
          <p:nvPr>
            <p:ph type="title" idx="15"/>
          </p:nvPr>
        </p:nvSpPr>
        <p:spPr>
          <a:xfrm>
            <a:off x="2210654" y="359717"/>
            <a:ext cx="4651482"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000000"/>
                </a:solidFill>
                <a:latin typeface="+mj-lt"/>
              </a:rPr>
              <a:t>NỘI DUNG BÀI HỌC</a:t>
            </a:r>
            <a:endParaRPr dirty="0">
              <a:solidFill>
                <a:srgbClr val="000000"/>
              </a:solidFill>
              <a:latin typeface="+mj-lt"/>
            </a:endParaRPr>
          </a:p>
        </p:txBody>
      </p:sp>
      <p:grpSp>
        <p:nvGrpSpPr>
          <p:cNvPr id="3882" name="Google Shape;3882;p34"/>
          <p:cNvGrpSpPr/>
          <p:nvPr/>
        </p:nvGrpSpPr>
        <p:grpSpPr>
          <a:xfrm>
            <a:off x="354517" y="638354"/>
            <a:ext cx="1389223" cy="1178798"/>
            <a:chOff x="310900" y="3902125"/>
            <a:chExt cx="716475" cy="555825"/>
          </a:xfrm>
        </p:grpSpPr>
        <p:sp>
          <p:nvSpPr>
            <p:cNvPr id="3883" name="Google Shape;3883;p34"/>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34"/>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34"/>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34"/>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34"/>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34"/>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34"/>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34"/>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34"/>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34"/>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34"/>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34"/>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34"/>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34"/>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34"/>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34"/>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34"/>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34"/>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34"/>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34"/>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34"/>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34"/>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34"/>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34"/>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34"/>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34"/>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34"/>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34"/>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34"/>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34"/>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34"/>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34"/>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34"/>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34"/>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34"/>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34"/>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34"/>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34"/>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34"/>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34"/>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34"/>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34"/>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34"/>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6" name="Google Shape;3926;p34"/>
          <p:cNvGrpSpPr/>
          <p:nvPr/>
        </p:nvGrpSpPr>
        <p:grpSpPr>
          <a:xfrm>
            <a:off x="6496013" y="437256"/>
            <a:ext cx="402038" cy="377617"/>
            <a:chOff x="2210226" y="2136475"/>
            <a:chExt cx="49374" cy="59150"/>
          </a:xfrm>
        </p:grpSpPr>
        <p:sp>
          <p:nvSpPr>
            <p:cNvPr id="3927" name="Google Shape;3927;p34"/>
            <p:cNvSpPr/>
            <p:nvPr/>
          </p:nvSpPr>
          <p:spPr>
            <a:xfrm>
              <a:off x="2210226"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34"/>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9" name="Google Shape;3929;p34"/>
          <p:cNvGrpSpPr/>
          <p:nvPr/>
        </p:nvGrpSpPr>
        <p:grpSpPr>
          <a:xfrm>
            <a:off x="2321289" y="417586"/>
            <a:ext cx="305311" cy="416955"/>
            <a:chOff x="1784925" y="2169950"/>
            <a:chExt cx="42550" cy="44950"/>
          </a:xfrm>
        </p:grpSpPr>
        <p:sp>
          <p:nvSpPr>
            <p:cNvPr id="3930" name="Google Shape;3930;p34"/>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34"/>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9" name="Picture 15">
            <a:extLst>
              <a:ext uri="{FF2B5EF4-FFF2-40B4-BE49-F238E27FC236}">
                <a16:creationId xmlns:a16="http://schemas.microsoft.com/office/drawing/2014/main" id="{778C0A16-7E5C-A9F7-2B87-FD76AD5829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241972" y="4019203"/>
            <a:ext cx="2882500" cy="1185428"/>
          </a:xfrm>
          <a:prstGeom prst="rect">
            <a:avLst/>
          </a:prstGeom>
        </p:spPr>
      </p:pic>
      <p:sp>
        <p:nvSpPr>
          <p:cNvPr id="74" name="Google Shape;3661;p31">
            <a:extLst>
              <a:ext uri="{FF2B5EF4-FFF2-40B4-BE49-F238E27FC236}">
                <a16:creationId xmlns:a16="http://schemas.microsoft.com/office/drawing/2014/main" id="{44204D60-6053-EDBC-0458-5BEE6845EFB9}"/>
              </a:ext>
            </a:extLst>
          </p:cNvPr>
          <p:cNvSpPr/>
          <p:nvPr/>
        </p:nvSpPr>
        <p:spPr>
          <a:xfrm rot="-5400000">
            <a:off x="4236745" y="-1062767"/>
            <a:ext cx="103918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61;p31">
            <a:extLst>
              <a:ext uri="{FF2B5EF4-FFF2-40B4-BE49-F238E27FC236}">
                <a16:creationId xmlns:a16="http://schemas.microsoft.com/office/drawing/2014/main" id="{75C2C5ED-2F90-B5FF-1349-6329E0CB97A9}"/>
              </a:ext>
            </a:extLst>
          </p:cNvPr>
          <p:cNvSpPr/>
          <p:nvPr/>
        </p:nvSpPr>
        <p:spPr>
          <a:xfrm rot="-5400000">
            <a:off x="4314681" y="88282"/>
            <a:ext cx="1039184" cy="6181060"/>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874;p34">
            <a:extLst>
              <a:ext uri="{FF2B5EF4-FFF2-40B4-BE49-F238E27FC236}">
                <a16:creationId xmlns:a16="http://schemas.microsoft.com/office/drawing/2014/main" id="{F75BDD05-EAB8-6836-C415-F5C13C6D99FF}"/>
              </a:ext>
            </a:extLst>
          </p:cNvPr>
          <p:cNvSpPr txBox="1">
            <a:spLocks/>
          </p:cNvSpPr>
          <p:nvPr/>
        </p:nvSpPr>
        <p:spPr>
          <a:xfrm>
            <a:off x="2681138" y="1722882"/>
            <a:ext cx="4004167" cy="315300"/>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Yusei Magic"/>
              <a:buNone/>
              <a:defRPr sz="2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9pPr>
          </a:lstStyle>
          <a:p>
            <a:r>
              <a:rPr lang="en-US" sz="2500">
                <a:solidFill>
                  <a:srgbClr val="000000"/>
                </a:solidFill>
                <a:latin typeface="+mj-lt"/>
              </a:rPr>
              <a:t>1. Kỉ niệm về thầy cô</a:t>
            </a:r>
          </a:p>
        </p:txBody>
      </p:sp>
      <p:sp>
        <p:nvSpPr>
          <p:cNvPr id="79" name="Google Shape;3874;p34">
            <a:extLst>
              <a:ext uri="{FF2B5EF4-FFF2-40B4-BE49-F238E27FC236}">
                <a16:creationId xmlns:a16="http://schemas.microsoft.com/office/drawing/2014/main" id="{0581EDCC-4C76-C3AC-ED74-584971910511}"/>
              </a:ext>
            </a:extLst>
          </p:cNvPr>
          <p:cNvSpPr txBox="1">
            <a:spLocks/>
          </p:cNvSpPr>
          <p:nvPr/>
        </p:nvSpPr>
        <p:spPr>
          <a:xfrm>
            <a:off x="1819822" y="3021162"/>
            <a:ext cx="6028899" cy="315300"/>
          </a:xfrm>
          <a:prstGeom prst="rect">
            <a:avLst/>
          </a:prstGeom>
          <a:noFill/>
          <a:ln>
            <a:noFill/>
          </a:ln>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Yusei Magic"/>
              <a:buNone/>
              <a:defRPr sz="2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2400"/>
              <a:buFont typeface="Yusei Magic"/>
              <a:buNone/>
              <a:defRPr sz="2400" b="1" i="0" u="none" strike="noStrike" cap="none">
                <a:solidFill>
                  <a:schemeClr val="dk1"/>
                </a:solidFill>
                <a:latin typeface="Yusei Magic"/>
                <a:ea typeface="Yusei Magic"/>
                <a:cs typeface="Yusei Magic"/>
                <a:sym typeface="Yusei Magic"/>
              </a:defRPr>
            </a:lvl9pPr>
          </a:lstStyle>
          <a:p>
            <a:r>
              <a:rPr lang="en-US" sz="2500">
                <a:solidFill>
                  <a:srgbClr val="000000"/>
                </a:solidFill>
                <a:latin typeface="+mj-lt"/>
              </a:rPr>
              <a:t>2. Sáng tạo tranh về thầy cô của em</a:t>
            </a:r>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72"/>
                                        </p:tgtEl>
                                        <p:attrNameLst>
                                          <p:attrName>style.visibility</p:attrName>
                                        </p:attrNameLst>
                                      </p:cBhvr>
                                      <p:to>
                                        <p:strVal val="visible"/>
                                      </p:to>
                                    </p:set>
                                    <p:animEffect transition="in" filter="barn(inVertical)">
                                      <p:cBhvr>
                                        <p:cTn id="7" dur="500"/>
                                        <p:tgtEl>
                                          <p:spTgt spid="3872"/>
                                        </p:tgtEl>
                                      </p:cBhvr>
                                    </p:animEffect>
                                  </p:childTnLst>
                                </p:cTn>
                              </p:par>
                              <p:par>
                                <p:cTn id="8" presetID="16" presetClass="entr" presetSubtype="21" fill="hold" nodeType="withEffect">
                                  <p:stCondLst>
                                    <p:cond delay="0"/>
                                  </p:stCondLst>
                                  <p:childTnLst>
                                    <p:set>
                                      <p:cBhvr>
                                        <p:cTn id="9" dur="1" fill="hold">
                                          <p:stCondLst>
                                            <p:cond delay="0"/>
                                          </p:stCondLst>
                                        </p:cTn>
                                        <p:tgtEl>
                                          <p:spTgt spid="3926"/>
                                        </p:tgtEl>
                                        <p:attrNameLst>
                                          <p:attrName>style.visibility</p:attrName>
                                        </p:attrNameLst>
                                      </p:cBhvr>
                                      <p:to>
                                        <p:strVal val="visible"/>
                                      </p:to>
                                    </p:set>
                                    <p:animEffect transition="in" filter="barn(inVertical)">
                                      <p:cBhvr>
                                        <p:cTn id="10" dur="500"/>
                                        <p:tgtEl>
                                          <p:spTgt spid="3926"/>
                                        </p:tgtEl>
                                      </p:cBhvr>
                                    </p:animEffect>
                                  </p:childTnLst>
                                </p:cTn>
                              </p:par>
                              <p:par>
                                <p:cTn id="11" presetID="16" presetClass="entr" presetSubtype="21" fill="hold" nodeType="withEffect">
                                  <p:stCondLst>
                                    <p:cond delay="0"/>
                                  </p:stCondLst>
                                  <p:childTnLst>
                                    <p:set>
                                      <p:cBhvr>
                                        <p:cTn id="12" dur="1" fill="hold">
                                          <p:stCondLst>
                                            <p:cond delay="0"/>
                                          </p:stCondLst>
                                        </p:cTn>
                                        <p:tgtEl>
                                          <p:spTgt spid="3929"/>
                                        </p:tgtEl>
                                        <p:attrNameLst>
                                          <p:attrName>style.visibility</p:attrName>
                                        </p:attrNameLst>
                                      </p:cBhvr>
                                      <p:to>
                                        <p:strVal val="visible"/>
                                      </p:to>
                                    </p:set>
                                    <p:animEffect transition="in" filter="barn(inVertical)">
                                      <p:cBhvr>
                                        <p:cTn id="13" dur="500"/>
                                        <p:tgtEl>
                                          <p:spTgt spid="392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nodeType="clickEffect">
                                  <p:stCondLst>
                                    <p:cond delay="0"/>
                                  </p:stCondLst>
                                  <p:childTnLst>
                                    <p:set>
                                      <p:cBhvr>
                                        <p:cTn id="17" dur="1" fill="hold">
                                          <p:stCondLst>
                                            <p:cond delay="0"/>
                                          </p:stCondLst>
                                        </p:cTn>
                                        <p:tgtEl>
                                          <p:spTgt spid="3882"/>
                                        </p:tgtEl>
                                        <p:attrNameLst>
                                          <p:attrName>style.visibility</p:attrName>
                                        </p:attrNameLst>
                                      </p:cBhvr>
                                      <p:to>
                                        <p:strVal val="visible"/>
                                      </p:to>
                                    </p:set>
                                    <p:anim calcmode="lin" valueType="num">
                                      <p:cBhvr additive="base">
                                        <p:cTn id="18" dur="500" fill="hold"/>
                                        <p:tgtEl>
                                          <p:spTgt spid="3882"/>
                                        </p:tgtEl>
                                        <p:attrNameLst>
                                          <p:attrName>ppt_x</p:attrName>
                                        </p:attrNameLst>
                                      </p:cBhvr>
                                      <p:tavLst>
                                        <p:tav tm="0">
                                          <p:val>
                                            <p:strVal val="0-#ppt_w/2"/>
                                          </p:val>
                                        </p:tav>
                                        <p:tav tm="100000">
                                          <p:val>
                                            <p:strVal val="#ppt_x"/>
                                          </p:val>
                                        </p:tav>
                                      </p:tavLst>
                                    </p:anim>
                                    <p:anim calcmode="lin" valueType="num">
                                      <p:cBhvr additive="base">
                                        <p:cTn id="19" dur="500" fill="hold"/>
                                        <p:tgtEl>
                                          <p:spTgt spid="3882"/>
                                        </p:tgtEl>
                                        <p:attrNameLst>
                                          <p:attrName>ppt_y</p:attrName>
                                        </p:attrNameLst>
                                      </p:cBhvr>
                                      <p:tavLst>
                                        <p:tav tm="0">
                                          <p:val>
                                            <p:strVal val="0-#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9"/>
                                        </p:tgtEl>
                                        <p:attrNameLst>
                                          <p:attrName>style.visibility</p:attrName>
                                        </p:attrNameLst>
                                      </p:cBhvr>
                                      <p:to>
                                        <p:strVal val="visible"/>
                                      </p:to>
                                    </p:set>
                                    <p:anim calcmode="lin" valueType="num">
                                      <p:cBhvr additive="base">
                                        <p:cTn id="22" dur="500" fill="hold"/>
                                        <p:tgtEl>
                                          <p:spTgt spid="89"/>
                                        </p:tgtEl>
                                        <p:attrNameLst>
                                          <p:attrName>ppt_x</p:attrName>
                                        </p:attrNameLst>
                                      </p:cBhvr>
                                      <p:tavLst>
                                        <p:tav tm="0">
                                          <p:val>
                                            <p:strVal val="#ppt_x"/>
                                          </p:val>
                                        </p:tav>
                                        <p:tav tm="100000">
                                          <p:val>
                                            <p:strVal val="#ppt_x"/>
                                          </p:val>
                                        </p:tav>
                                      </p:tavLst>
                                    </p:anim>
                                    <p:anim calcmode="lin" valueType="num">
                                      <p:cBhvr additive="base">
                                        <p:cTn id="2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additive="base">
                                        <p:cTn id="28" dur="500" fill="hold"/>
                                        <p:tgtEl>
                                          <p:spTgt spid="74"/>
                                        </p:tgtEl>
                                        <p:attrNameLst>
                                          <p:attrName>ppt_x</p:attrName>
                                        </p:attrNameLst>
                                      </p:cBhvr>
                                      <p:tavLst>
                                        <p:tav tm="0">
                                          <p:val>
                                            <p:strVal val="#ppt_x"/>
                                          </p:val>
                                        </p:tav>
                                        <p:tav tm="100000">
                                          <p:val>
                                            <p:strVal val="#ppt_x"/>
                                          </p:val>
                                        </p:tav>
                                      </p:tavLst>
                                    </p:anim>
                                    <p:anim calcmode="lin" valueType="num">
                                      <p:cBhvr additive="base">
                                        <p:cTn id="29" dur="500" fill="hold"/>
                                        <p:tgtEl>
                                          <p:spTgt spid="7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8"/>
                                        </p:tgtEl>
                                        <p:attrNameLst>
                                          <p:attrName>style.visibility</p:attrName>
                                        </p:attrNameLst>
                                      </p:cBhvr>
                                      <p:to>
                                        <p:strVal val="visible"/>
                                      </p:to>
                                    </p:set>
                                    <p:anim calcmode="lin" valueType="num">
                                      <p:cBhvr additive="base">
                                        <p:cTn id="32" dur="500" fill="hold"/>
                                        <p:tgtEl>
                                          <p:spTgt spid="78"/>
                                        </p:tgtEl>
                                        <p:attrNameLst>
                                          <p:attrName>ppt_x</p:attrName>
                                        </p:attrNameLst>
                                      </p:cBhvr>
                                      <p:tavLst>
                                        <p:tav tm="0">
                                          <p:val>
                                            <p:strVal val="#ppt_x"/>
                                          </p:val>
                                        </p:tav>
                                        <p:tav tm="100000">
                                          <p:val>
                                            <p:strVal val="#ppt_x"/>
                                          </p:val>
                                        </p:tav>
                                      </p:tavLst>
                                    </p:anim>
                                    <p:anim calcmode="lin" valueType="num">
                                      <p:cBhvr additive="base">
                                        <p:cTn id="33"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500" fill="hold"/>
                                        <p:tgtEl>
                                          <p:spTgt spid="75"/>
                                        </p:tgtEl>
                                        <p:attrNameLst>
                                          <p:attrName>ppt_x</p:attrName>
                                        </p:attrNameLst>
                                      </p:cBhvr>
                                      <p:tavLst>
                                        <p:tav tm="0">
                                          <p:val>
                                            <p:strVal val="#ppt_x"/>
                                          </p:val>
                                        </p:tav>
                                        <p:tav tm="100000">
                                          <p:val>
                                            <p:strVal val="#ppt_x"/>
                                          </p:val>
                                        </p:tav>
                                      </p:tavLst>
                                    </p:anim>
                                    <p:anim calcmode="lin" valueType="num">
                                      <p:cBhvr additive="base">
                                        <p:cTn id="39" dur="500" fill="hold"/>
                                        <p:tgtEl>
                                          <p:spTgt spid="75"/>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 calcmode="lin" valueType="num">
                                      <p:cBhvr additive="base">
                                        <p:cTn id="42" dur="500" fill="hold"/>
                                        <p:tgtEl>
                                          <p:spTgt spid="79"/>
                                        </p:tgtEl>
                                        <p:attrNameLst>
                                          <p:attrName>ppt_x</p:attrName>
                                        </p:attrNameLst>
                                      </p:cBhvr>
                                      <p:tavLst>
                                        <p:tav tm="0">
                                          <p:val>
                                            <p:strVal val="#ppt_x"/>
                                          </p:val>
                                        </p:tav>
                                        <p:tav tm="100000">
                                          <p:val>
                                            <p:strVal val="#ppt_x"/>
                                          </p:val>
                                        </p:tav>
                                      </p:tavLst>
                                    </p:anim>
                                    <p:anim calcmode="lin" valueType="num">
                                      <p:cBhvr additive="base">
                                        <p:cTn id="43"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2" grpId="0"/>
      <p:bldP spid="74" grpId="0" animBg="1"/>
      <p:bldP spid="75" grpId="0" animBg="1"/>
      <p:bldP spid="78" grpId="0"/>
      <p:bldP spid="7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14" name="Google Shape;3661;p31">
            <a:extLst>
              <a:ext uri="{FF2B5EF4-FFF2-40B4-BE49-F238E27FC236}">
                <a16:creationId xmlns:a16="http://schemas.microsoft.com/office/drawing/2014/main" id="{5439D363-99FD-2E8E-C213-492C3B3AF857}"/>
              </a:ext>
            </a:extLst>
          </p:cNvPr>
          <p:cNvSpPr/>
          <p:nvPr/>
        </p:nvSpPr>
        <p:spPr>
          <a:xfrm rot="-5400000">
            <a:off x="4381127" y="-2329046"/>
            <a:ext cx="647564" cy="5794749"/>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938892" y="326884"/>
            <a:ext cx="5532033" cy="477054"/>
          </a:xfrm>
          <a:prstGeom prst="rect">
            <a:avLst/>
          </a:prstGeom>
          <a:noFill/>
        </p:spPr>
        <p:txBody>
          <a:bodyPr wrap="square" rtlCol="0">
            <a:spAutoFit/>
          </a:bodyPr>
          <a:lstStyle/>
          <a:p>
            <a:pPr algn="ctr"/>
            <a:r>
              <a:rPr lang="en-US" sz="2500" b="1">
                <a:solidFill>
                  <a:srgbClr val="FF0000"/>
                </a:solidFill>
              </a:rPr>
              <a:t>1. Kỉ niệm về thầy cô</a:t>
            </a:r>
          </a:p>
        </p:txBody>
      </p:sp>
      <p:sp>
        <p:nvSpPr>
          <p:cNvPr id="18" name="TextBox 17">
            <a:extLst>
              <a:ext uri="{FF2B5EF4-FFF2-40B4-BE49-F238E27FC236}">
                <a16:creationId xmlns:a16="http://schemas.microsoft.com/office/drawing/2014/main" id="{10667277-D7F6-5BBE-50FF-0D170D38E886}"/>
              </a:ext>
            </a:extLst>
          </p:cNvPr>
          <p:cNvSpPr txBox="1"/>
          <p:nvPr/>
        </p:nvSpPr>
        <p:spPr>
          <a:xfrm>
            <a:off x="725696" y="1054057"/>
            <a:ext cx="2611941" cy="549867"/>
          </a:xfrm>
          <a:prstGeom prst="wedgeRoundRectCallout">
            <a:avLst>
              <a:gd name="adj1" fmla="val -65611"/>
              <a:gd name="adj2" fmla="val 4490"/>
              <a:gd name="adj3" fmla="val 16667"/>
            </a:avLst>
          </a:prstGeom>
          <a:solidFill>
            <a:srgbClr val="FFFF66"/>
          </a:solidFill>
          <a:effectLst>
            <a:outerShdw blurRad="63500" sx="102000" sy="102000" algn="ctr" rotWithShape="0">
              <a:prstClr val="black">
                <a:alpha val="40000"/>
              </a:prstClr>
            </a:outerShdw>
          </a:effectLst>
        </p:spPr>
        <p:txBody>
          <a:bodyPr wrap="square" rtlCol="0">
            <a:spAutoFit/>
          </a:bodyPr>
          <a:lstStyle/>
          <a:p>
            <a:pPr>
              <a:lnSpc>
                <a:spcPct val="150000"/>
              </a:lnSpc>
            </a:pPr>
            <a:r>
              <a:rPr lang="en-US" sz="2000" b="1" dirty="0" err="1">
                <a:latin typeface="+mj-lt"/>
              </a:rPr>
              <a:t>Thảo</a:t>
            </a:r>
            <a:r>
              <a:rPr lang="en-US" sz="2000" b="1" dirty="0">
                <a:latin typeface="+mj-lt"/>
              </a:rPr>
              <a:t> </a:t>
            </a:r>
            <a:r>
              <a:rPr lang="en-US" sz="2000" b="1" dirty="0" err="1">
                <a:latin typeface="+mj-lt"/>
              </a:rPr>
              <a:t>luận</a:t>
            </a:r>
            <a:r>
              <a:rPr lang="en-US" sz="2000" b="1" dirty="0">
                <a:latin typeface="+mj-lt"/>
              </a:rPr>
              <a:t> </a:t>
            </a:r>
            <a:r>
              <a:rPr lang="en-US" sz="2000" b="1" dirty="0" err="1">
                <a:latin typeface="+mj-lt"/>
              </a:rPr>
              <a:t>cặp</a:t>
            </a:r>
            <a:r>
              <a:rPr lang="en-US" sz="2000" b="1" dirty="0">
                <a:latin typeface="+mj-lt"/>
              </a:rPr>
              <a:t> </a:t>
            </a:r>
            <a:r>
              <a:rPr lang="en-US" sz="2000" b="1" dirty="0" err="1">
                <a:latin typeface="+mj-lt"/>
              </a:rPr>
              <a:t>đôi</a:t>
            </a:r>
            <a:endParaRPr lang="en-US" sz="2000" b="1" dirty="0">
              <a:latin typeface="+mj-lt"/>
            </a:endParaRPr>
          </a:p>
        </p:txBody>
      </p:sp>
      <p:pic>
        <p:nvPicPr>
          <p:cNvPr id="8" name="Picture 6">
            <a:extLst>
              <a:ext uri="{FF2B5EF4-FFF2-40B4-BE49-F238E27FC236}">
                <a16:creationId xmlns:a16="http://schemas.microsoft.com/office/drawing/2014/main" id="{86EBE97D-5E49-6336-C468-AEBB2938F9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8106" y="2024345"/>
            <a:ext cx="3638138" cy="2792271"/>
          </a:xfrm>
          <a:prstGeom prst="rect">
            <a:avLst/>
          </a:prstGeom>
        </p:spPr>
      </p:pic>
      <p:sp>
        <p:nvSpPr>
          <p:cNvPr id="3" name="TextBox 2">
            <a:extLst>
              <a:ext uri="{FF2B5EF4-FFF2-40B4-BE49-F238E27FC236}">
                <a16:creationId xmlns:a16="http://schemas.microsoft.com/office/drawing/2014/main" id="{78D151B1-23A5-91BF-3FCA-FEC3D4E4B2AD}"/>
              </a:ext>
            </a:extLst>
          </p:cNvPr>
          <p:cNvSpPr txBox="1"/>
          <p:nvPr/>
        </p:nvSpPr>
        <p:spPr>
          <a:xfrm>
            <a:off x="4444409" y="1839353"/>
            <a:ext cx="4316819" cy="2471895"/>
          </a:xfrm>
          <a:prstGeom prst="rect">
            <a:avLst/>
          </a:prstGeom>
          <a:noFill/>
        </p:spPr>
        <p:txBody>
          <a:bodyPr wrap="square" rtlCol="0">
            <a:spAutoFit/>
          </a:bodyPr>
          <a:lstStyle/>
          <a:p>
            <a:pPr marL="342900" marR="0" indent="-342900" algn="just">
              <a:lnSpc>
                <a:spcPct val="150000"/>
              </a:lnSpc>
              <a:spcBef>
                <a:spcPts val="0"/>
              </a:spcBef>
              <a:spcAft>
                <a:spcPts val="500"/>
              </a:spcAft>
              <a:buFont typeface="Wingdings" panose="05000000000000000000" pitchFamily="2" charset="2"/>
              <a:buChar char="§"/>
            </a:pPr>
            <a:r>
              <a:rPr lang="en-US" sz="2000">
                <a:effectLst/>
                <a:latin typeface="+mj-lt"/>
                <a:ea typeface="Times New Roman" panose="02020603050405020304" pitchFamily="18" charset="0"/>
                <a:cs typeface="Times New Roman" panose="02020603050405020304" pitchFamily="18" charset="0"/>
              </a:rPr>
              <a:t>Em nhớ nhất thầy cô giáo nào? </a:t>
            </a:r>
            <a:endParaRPr lang="en-US" sz="20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500"/>
              </a:spcAft>
              <a:buFont typeface="Wingdings" panose="05000000000000000000" pitchFamily="2" charset="2"/>
              <a:buChar char="§"/>
            </a:pPr>
            <a:r>
              <a:rPr lang="en-US" sz="2000">
                <a:effectLst/>
                <a:latin typeface="+mj-lt"/>
                <a:ea typeface="Times New Roman" panose="02020603050405020304" pitchFamily="18" charset="0"/>
                <a:cs typeface="Times New Roman" panose="02020603050405020304" pitchFamily="18" charset="0"/>
              </a:rPr>
              <a:t>Kỉ niệm nào về thầy cô khiến em nhớ nhất? </a:t>
            </a:r>
            <a:endParaRPr lang="en-US" sz="200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500"/>
              </a:spcAft>
              <a:buFont typeface="Wingdings" panose="05000000000000000000" pitchFamily="2" charset="2"/>
              <a:buChar char="§"/>
            </a:pPr>
            <a:r>
              <a:rPr lang="en-US" sz="2000">
                <a:effectLst/>
                <a:latin typeface="+mj-lt"/>
                <a:ea typeface="Times New Roman" panose="02020603050405020304" pitchFamily="18" charset="0"/>
                <a:cs typeface="Times New Roman" panose="02020603050405020304" pitchFamily="18" charset="0"/>
              </a:rPr>
              <a:t>Chia sẻ điều mà em ấn tượng nhất về thầy cô giáo đó. </a:t>
            </a:r>
            <a:endParaRPr lang="en-US" sz="2000">
              <a:effectLst/>
              <a:latin typeface="+mj-lt"/>
              <a:ea typeface="Calibri" panose="020F050202020403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EA012C07-EAEC-E746-C68B-1187EB74AAE8}"/>
              </a:ext>
            </a:extLst>
          </p:cNvPr>
          <p:cNvSpPr/>
          <p:nvPr/>
        </p:nvSpPr>
        <p:spPr>
          <a:xfrm>
            <a:off x="4444410" y="1366060"/>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Tree>
    <p:extLst>
      <p:ext uri="{BB962C8B-B14F-4D97-AF65-F5344CB8AC3E}">
        <p14:creationId xmlns:p14="http://schemas.microsoft.com/office/powerpoint/2010/main" val="1194004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3" name="TextBox 2">
            <a:extLst>
              <a:ext uri="{FF2B5EF4-FFF2-40B4-BE49-F238E27FC236}">
                <a16:creationId xmlns:a16="http://schemas.microsoft.com/office/drawing/2014/main" id="{6CC04169-A829-3ACA-0651-AE84B860D8FB}"/>
              </a:ext>
            </a:extLst>
          </p:cNvPr>
          <p:cNvSpPr txBox="1"/>
          <p:nvPr/>
        </p:nvSpPr>
        <p:spPr>
          <a:xfrm>
            <a:off x="1043474" y="58255"/>
            <a:ext cx="7469373" cy="537391"/>
          </a:xfrm>
          <a:prstGeom prst="rect">
            <a:avLst/>
          </a:prstGeom>
          <a:noFill/>
        </p:spPr>
        <p:txBody>
          <a:bodyPr wrap="square" rtlCol="0">
            <a:spAutoFit/>
          </a:bodyPr>
          <a:lstStyle/>
          <a:p>
            <a:pPr algn="ctr">
              <a:lnSpc>
                <a:spcPct val="150000"/>
              </a:lnSpc>
            </a:pPr>
            <a:r>
              <a:rPr lang="nl-NL" sz="2200" i="1" dirty="0">
                <a:effectLst/>
                <a:latin typeface="+mj-lt"/>
                <a:ea typeface="Calibri" panose="020F0502020204030204" pitchFamily="34" charset="0"/>
                <a:cs typeface="Times New Roman" panose="02020603050405020304" pitchFamily="18" charset="0"/>
              </a:rPr>
              <a:t>Thực hiện chia sẻ các kỉ niệm về thầy cô giáo trước lớp</a:t>
            </a:r>
            <a:endParaRPr lang="en-US" sz="2200" i="1" dirty="0">
              <a:latin typeface="+mj-lt"/>
            </a:endParaRPr>
          </a:p>
        </p:txBody>
      </p:sp>
      <p:pic>
        <p:nvPicPr>
          <p:cNvPr id="4" name="Picture 3">
            <a:extLst>
              <a:ext uri="{FF2B5EF4-FFF2-40B4-BE49-F238E27FC236}">
                <a16:creationId xmlns:a16="http://schemas.microsoft.com/office/drawing/2014/main" id="{99162EE1-E949-A3C3-661F-457DEAFD563F}"/>
              </a:ext>
            </a:extLst>
          </p:cNvPr>
          <p:cNvPicPr>
            <a:picLocks noChangeAspect="1"/>
          </p:cNvPicPr>
          <p:nvPr/>
        </p:nvPicPr>
        <p:blipFill>
          <a:blip r:embed="rId3"/>
          <a:stretch>
            <a:fillRect/>
          </a:stretch>
        </p:blipFill>
        <p:spPr>
          <a:xfrm>
            <a:off x="45316" y="687457"/>
            <a:ext cx="9023733" cy="4521625"/>
          </a:xfrm>
          <a:prstGeom prst="rect">
            <a:avLst/>
          </a:prstGeom>
        </p:spPr>
      </p:pic>
      <p:sp>
        <p:nvSpPr>
          <p:cNvPr id="14" name="Oval 13">
            <a:extLst>
              <a:ext uri="{FF2B5EF4-FFF2-40B4-BE49-F238E27FC236}">
                <a16:creationId xmlns:a16="http://schemas.microsoft.com/office/drawing/2014/main" id="{9AF16539-8277-E53A-0F59-49DF740F5E0D}"/>
              </a:ext>
            </a:extLst>
          </p:cNvPr>
          <p:cNvSpPr/>
          <p:nvPr/>
        </p:nvSpPr>
        <p:spPr>
          <a:xfrm>
            <a:off x="685799" y="150066"/>
            <a:ext cx="520995" cy="475727"/>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2060"/>
                </a:solidFill>
              </a:rPr>
              <a:t>!</a:t>
            </a:r>
          </a:p>
        </p:txBody>
      </p:sp>
    </p:spTree>
    <p:extLst>
      <p:ext uri="{BB962C8B-B14F-4D97-AF65-F5344CB8AC3E}">
        <p14:creationId xmlns:p14="http://schemas.microsoft.com/office/powerpoint/2010/main" val="199408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3" name="TextBox 2">
            <a:extLst>
              <a:ext uri="{FF2B5EF4-FFF2-40B4-BE49-F238E27FC236}">
                <a16:creationId xmlns:a16="http://schemas.microsoft.com/office/drawing/2014/main" id="{6CC04169-A829-3ACA-0651-AE84B860D8FB}"/>
              </a:ext>
            </a:extLst>
          </p:cNvPr>
          <p:cNvSpPr txBox="1"/>
          <p:nvPr/>
        </p:nvSpPr>
        <p:spPr>
          <a:xfrm>
            <a:off x="973549" y="1059141"/>
            <a:ext cx="7196901" cy="2379163"/>
          </a:xfrm>
          <a:prstGeom prst="roundRect">
            <a:avLst/>
          </a:prstGeom>
          <a:solidFill>
            <a:schemeClr val="accent3">
              <a:lumMod val="60000"/>
              <a:lumOff val="40000"/>
            </a:schemeClr>
          </a:solidFill>
          <a:ln>
            <a:solidFill>
              <a:schemeClr val="accent4">
                <a:lumMod val="50000"/>
              </a:schemeClr>
            </a:solidFill>
          </a:ln>
        </p:spPr>
        <p:txBody>
          <a:bodyPr wrap="square" rtlCol="0">
            <a:spAutoFit/>
          </a:bodyPr>
          <a:lstStyle/>
          <a:p>
            <a:pPr algn="ctr">
              <a:lnSpc>
                <a:spcPct val="150000"/>
              </a:lnSpc>
            </a:pPr>
            <a:r>
              <a:rPr lang="vi-VN" sz="2300">
                <a:solidFill>
                  <a:srgbClr val="000000"/>
                </a:solidFill>
                <a:effectLst/>
                <a:latin typeface="+mn-lt"/>
                <a:ea typeface="Calibri" panose="020F0502020204030204" pitchFamily="34" charset="0"/>
                <a:cs typeface="Times New Roman" panose="02020603050405020304" pitchFamily="18" charset="0"/>
              </a:rPr>
              <a:t>Thầy cô là những người đã yêu thương, dạy dỗ em thành người. Có rất nhiều ấn tượng về thầy cô khiến chúng ta không thể quên, những ấn tượng đó sẽ là kỉ niệm đẹp theo em đi suốt cuộc đời.</a:t>
            </a:r>
            <a:endParaRPr lang="en-US" sz="2300">
              <a:latin typeface="+mn-lt"/>
            </a:endParaRPr>
          </a:p>
        </p:txBody>
      </p:sp>
      <p:pic>
        <p:nvPicPr>
          <p:cNvPr id="11" name="Picture 7">
            <a:extLst>
              <a:ext uri="{FF2B5EF4-FFF2-40B4-BE49-F238E27FC236}">
                <a16:creationId xmlns:a16="http://schemas.microsoft.com/office/drawing/2014/main" id="{B51D6F29-D682-EFDA-CF1A-1511688EBA1C}"/>
              </a:ext>
            </a:extLst>
          </p:cNvPr>
          <p:cNvPicPr>
            <a:picLocks noChangeAspect="1"/>
          </p:cNvPicPr>
          <p:nvPr/>
        </p:nvPicPr>
        <p:blipFill>
          <a:blip r:embed="rId3"/>
          <a:srcRect/>
          <a:stretch>
            <a:fillRect/>
          </a:stretch>
        </p:blipFill>
        <p:spPr>
          <a:xfrm>
            <a:off x="450659" y="2806994"/>
            <a:ext cx="1918332" cy="2250243"/>
          </a:xfrm>
          <a:prstGeom prst="rect">
            <a:avLst/>
          </a:prstGeom>
        </p:spPr>
      </p:pic>
      <p:pic>
        <p:nvPicPr>
          <p:cNvPr id="7" name="Picture 10">
            <a:extLst>
              <a:ext uri="{FF2B5EF4-FFF2-40B4-BE49-F238E27FC236}">
                <a16:creationId xmlns:a16="http://schemas.microsoft.com/office/drawing/2014/main" id="{BE173D27-F917-7699-883F-63710BA11F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68365" y="250151"/>
            <a:ext cx="1324975" cy="1184197"/>
          </a:xfrm>
          <a:prstGeom prst="rect">
            <a:avLst/>
          </a:prstGeom>
        </p:spPr>
      </p:pic>
    </p:spTree>
    <p:extLst>
      <p:ext uri="{BB962C8B-B14F-4D97-AF65-F5344CB8AC3E}">
        <p14:creationId xmlns:p14="http://schemas.microsoft.com/office/powerpoint/2010/main" val="2342124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3"/>
        <p:cNvGrpSpPr/>
        <p:nvPr/>
      </p:nvGrpSpPr>
      <p:grpSpPr>
        <a:xfrm>
          <a:off x="0" y="0"/>
          <a:ext cx="0" cy="0"/>
          <a:chOff x="0" y="0"/>
          <a:chExt cx="0" cy="0"/>
        </a:xfrm>
      </p:grpSpPr>
      <p:sp>
        <p:nvSpPr>
          <p:cNvPr id="2" name="Oval 1">
            <a:extLst>
              <a:ext uri="{FF2B5EF4-FFF2-40B4-BE49-F238E27FC236}">
                <a16:creationId xmlns:a16="http://schemas.microsoft.com/office/drawing/2014/main" id="{CCB474D3-39B5-37FA-814F-4D9635BBBC91}"/>
              </a:ext>
            </a:extLst>
          </p:cNvPr>
          <p:cNvSpPr/>
          <p:nvPr/>
        </p:nvSpPr>
        <p:spPr>
          <a:xfrm>
            <a:off x="1327760" y="2451148"/>
            <a:ext cx="6757500" cy="2447805"/>
          </a:xfrm>
          <a:prstGeom prst="ellipse">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3661;p31">
            <a:extLst>
              <a:ext uri="{FF2B5EF4-FFF2-40B4-BE49-F238E27FC236}">
                <a16:creationId xmlns:a16="http://schemas.microsoft.com/office/drawing/2014/main" id="{5439D363-99FD-2E8E-C213-492C3B3AF857}"/>
              </a:ext>
            </a:extLst>
          </p:cNvPr>
          <p:cNvSpPr/>
          <p:nvPr/>
        </p:nvSpPr>
        <p:spPr>
          <a:xfrm rot="-5400000">
            <a:off x="4189739" y="-2903201"/>
            <a:ext cx="647564" cy="6943060"/>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11BF3374-FD59-60E3-96EF-3484DB95FA30}"/>
              </a:ext>
            </a:extLst>
          </p:cNvPr>
          <p:cNvSpPr txBox="1"/>
          <p:nvPr/>
        </p:nvSpPr>
        <p:spPr>
          <a:xfrm>
            <a:off x="1041992" y="326884"/>
            <a:ext cx="6943060" cy="477054"/>
          </a:xfrm>
          <a:prstGeom prst="rect">
            <a:avLst/>
          </a:prstGeom>
          <a:noFill/>
        </p:spPr>
        <p:txBody>
          <a:bodyPr wrap="square" rtlCol="0">
            <a:spAutoFit/>
          </a:bodyPr>
          <a:lstStyle/>
          <a:p>
            <a:pPr algn="ctr"/>
            <a:r>
              <a:rPr lang="en-US" sz="2500" b="1">
                <a:solidFill>
                  <a:srgbClr val="FF0000"/>
                </a:solidFill>
              </a:rPr>
              <a:t>2. Sáng tạo tranh về chủ đề thầy cô của em</a:t>
            </a:r>
          </a:p>
        </p:txBody>
      </p:sp>
      <p:sp>
        <p:nvSpPr>
          <p:cNvPr id="3" name="TextBox 2">
            <a:extLst>
              <a:ext uri="{FF2B5EF4-FFF2-40B4-BE49-F238E27FC236}">
                <a16:creationId xmlns:a16="http://schemas.microsoft.com/office/drawing/2014/main" id="{78D151B1-23A5-91BF-3FCA-FEC3D4E4B2AD}"/>
              </a:ext>
            </a:extLst>
          </p:cNvPr>
          <p:cNvSpPr txBox="1"/>
          <p:nvPr/>
        </p:nvSpPr>
        <p:spPr>
          <a:xfrm>
            <a:off x="979092" y="1218721"/>
            <a:ext cx="4394305" cy="496996"/>
          </a:xfrm>
          <a:prstGeom prst="rect">
            <a:avLst/>
          </a:prstGeom>
          <a:noFill/>
        </p:spPr>
        <p:txBody>
          <a:bodyPr wrap="square" rtlCol="0">
            <a:spAutoFit/>
          </a:bodyPr>
          <a:lstStyle/>
          <a:p>
            <a:pPr marL="342900" marR="0" indent="-342900" algn="just">
              <a:lnSpc>
                <a:spcPct val="150000"/>
              </a:lnSpc>
              <a:spcBef>
                <a:spcPts val="0"/>
              </a:spcBef>
              <a:spcAft>
                <a:spcPts val="500"/>
              </a:spcAft>
              <a:buFont typeface="Wingdings" panose="05000000000000000000" pitchFamily="2" charset="2"/>
              <a:buChar char="Ø"/>
            </a:pPr>
            <a:r>
              <a:rPr lang="en-US" sz="2000" b="1">
                <a:effectLst/>
                <a:latin typeface="+mj-lt"/>
                <a:ea typeface="Calibri" panose="020F0502020204030204" pitchFamily="34" charset="0"/>
                <a:cs typeface="Times New Roman" panose="02020603050405020304" pitchFamily="18" charset="0"/>
              </a:rPr>
              <a:t>Các dụng cụ cần chuẩn bị:</a:t>
            </a:r>
          </a:p>
        </p:txBody>
      </p:sp>
      <p:pic>
        <p:nvPicPr>
          <p:cNvPr id="5" name="Picture 3">
            <a:extLst>
              <a:ext uri="{FF2B5EF4-FFF2-40B4-BE49-F238E27FC236}">
                <a16:creationId xmlns:a16="http://schemas.microsoft.com/office/drawing/2014/main" id="{1231F323-9836-BE21-1C50-ED216AEF1E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17884" y="2354072"/>
            <a:ext cx="1558598" cy="1558598"/>
          </a:xfrm>
          <a:prstGeom prst="rect">
            <a:avLst/>
          </a:prstGeom>
        </p:spPr>
      </p:pic>
      <p:pic>
        <p:nvPicPr>
          <p:cNvPr id="6" name="Picture 5">
            <a:extLst>
              <a:ext uri="{FF2B5EF4-FFF2-40B4-BE49-F238E27FC236}">
                <a16:creationId xmlns:a16="http://schemas.microsoft.com/office/drawing/2014/main" id="{41B3630A-80C2-BEB6-8C22-052ABC6A04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76245" y="3180525"/>
            <a:ext cx="1416412" cy="1416412"/>
          </a:xfrm>
          <a:prstGeom prst="rect">
            <a:avLst/>
          </a:prstGeom>
        </p:spPr>
      </p:pic>
      <p:pic>
        <p:nvPicPr>
          <p:cNvPr id="7" name="Picture 7">
            <a:extLst>
              <a:ext uri="{FF2B5EF4-FFF2-40B4-BE49-F238E27FC236}">
                <a16:creationId xmlns:a16="http://schemas.microsoft.com/office/drawing/2014/main" id="{6C73419C-5BEF-65A9-AEDD-DE7489629D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13206" y="1914505"/>
            <a:ext cx="1118005" cy="1073285"/>
          </a:xfrm>
          <a:prstGeom prst="rect">
            <a:avLst/>
          </a:prstGeom>
        </p:spPr>
      </p:pic>
      <p:pic>
        <p:nvPicPr>
          <p:cNvPr id="8" name="Picture 4">
            <a:extLst>
              <a:ext uri="{FF2B5EF4-FFF2-40B4-BE49-F238E27FC236}">
                <a16:creationId xmlns:a16="http://schemas.microsoft.com/office/drawing/2014/main" id="{CC9C5441-E9FB-4F7D-63DF-6EF7A4E7CFB3}"/>
              </a:ext>
            </a:extLst>
          </p:cNvPr>
          <p:cNvPicPr>
            <a:picLocks noChangeAspect="1"/>
          </p:cNvPicPr>
          <p:nvPr/>
        </p:nvPicPr>
        <p:blipFill>
          <a:blip r:embed="rId9"/>
          <a:srcRect/>
          <a:stretch>
            <a:fillRect/>
          </a:stretch>
        </p:blipFill>
        <p:spPr>
          <a:xfrm>
            <a:off x="5712993" y="2451147"/>
            <a:ext cx="1652312" cy="1688186"/>
          </a:xfrm>
          <a:prstGeom prst="rect">
            <a:avLst/>
          </a:prstGeom>
        </p:spPr>
      </p:pic>
    </p:spTree>
    <p:extLst>
      <p:ext uri="{BB962C8B-B14F-4D97-AF65-F5344CB8AC3E}">
        <p14:creationId xmlns:p14="http://schemas.microsoft.com/office/powerpoint/2010/main" val="416662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Summer Activities for Pre-K by Slidesgo">
  <a:themeElements>
    <a:clrScheme name="Simple Light">
      <a:dk1>
        <a:srgbClr val="704940"/>
      </a:dk1>
      <a:lt1>
        <a:srgbClr val="F75789"/>
      </a:lt1>
      <a:dk2>
        <a:srgbClr val="EFFFFA"/>
      </a:dk2>
      <a:lt2>
        <a:srgbClr val="9B695E"/>
      </a:lt2>
      <a:accent1>
        <a:srgbClr val="FFAC8F"/>
      </a:accent1>
      <a:accent2>
        <a:srgbClr val="FFFC97"/>
      </a:accent2>
      <a:accent3>
        <a:srgbClr val="AEE58F"/>
      </a:accent3>
      <a:accent4>
        <a:srgbClr val="56AC38"/>
      </a:accent4>
      <a:accent5>
        <a:srgbClr val="B0F4DF"/>
      </a:accent5>
      <a:accent6>
        <a:srgbClr val="4BD8E2"/>
      </a:accent6>
      <a:hlink>
        <a:srgbClr val="7049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298</Words>
  <Application>Microsoft Office PowerPoint</Application>
  <PresentationFormat>On-screen Show (16:9)</PresentationFormat>
  <Paragraphs>32</Paragraphs>
  <Slides>14</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Yusei Magic</vt:lpstr>
      <vt:lpstr>Bellota Text</vt:lpstr>
      <vt:lpstr>Times New Roman</vt:lpstr>
      <vt:lpstr>Arial</vt:lpstr>
      <vt:lpstr>Wingdings</vt:lpstr>
      <vt:lpstr>Pattaya</vt:lpstr>
      <vt:lpstr>Summer Activities for Pre-K by Slidesgo</vt:lpstr>
      <vt:lpstr>PowerPoint Presentation</vt:lpstr>
      <vt:lpstr>PowerPoint Presentation</vt:lpstr>
      <vt:lpstr>PowerPoint Presentation</vt:lpstr>
      <vt:lpstr>TUẦN 4: HOẠT ĐỘNG GIÁO DỤC: THẦY CÔ CỦA EM</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Hẹn gặp lại các em vào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MỚI!</dc:title>
  <dc:creator>PLC</dc:creator>
  <cp:lastModifiedBy>Hà Nguyễn Thị Thu</cp:lastModifiedBy>
  <cp:revision>13</cp:revision>
  <dcterms:modified xsi:type="dcterms:W3CDTF">2022-09-26T05:03:09Z</dcterms:modified>
</cp:coreProperties>
</file>