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3"/>
  </p:notesMasterIdLst>
  <p:sldIdLst>
    <p:sldId id="294" r:id="rId3"/>
    <p:sldId id="257" r:id="rId4"/>
    <p:sldId id="259" r:id="rId5"/>
    <p:sldId id="261" r:id="rId6"/>
    <p:sldId id="258" r:id="rId7"/>
    <p:sldId id="315" r:id="rId8"/>
    <p:sldId id="316" r:id="rId9"/>
    <p:sldId id="317" r:id="rId10"/>
    <p:sldId id="2631" r:id="rId11"/>
    <p:sldId id="2638" r:id="rId12"/>
    <p:sldId id="320" r:id="rId13"/>
    <p:sldId id="321" r:id="rId14"/>
    <p:sldId id="2636" r:id="rId15"/>
    <p:sldId id="2637" r:id="rId16"/>
    <p:sldId id="322" r:id="rId17"/>
    <p:sldId id="280" r:id="rId18"/>
    <p:sldId id="2632" r:id="rId19"/>
    <p:sldId id="2640" r:id="rId20"/>
    <p:sldId id="2639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84FBA-E619-47D2-8136-ADC6CED85EA5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6D324-2819-4B48-A07A-F06620ABA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08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108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83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7108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661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4834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8137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911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0468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8739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602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0298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1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83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123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137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1302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635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894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14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602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4342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6.png"/><Relationship Id="rId18" Type="http://schemas.openxmlformats.org/officeDocument/2006/relationships/image" Target="../media/image16.gif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8.png"/><Relationship Id="rId10" Type="http://schemas.openxmlformats.org/officeDocument/2006/relationships/image" Target="../media/image140.png"/><Relationship Id="rId19" Type="http://schemas.openxmlformats.org/officeDocument/2006/relationships/image" Target="../media/image17.gif"/><Relationship Id="rId4" Type="http://schemas.openxmlformats.org/officeDocument/2006/relationships/audio" Target="../media/media3.mp3"/><Relationship Id="rId9" Type="http://schemas.openxmlformats.org/officeDocument/2006/relationships/image" Target="../media/image130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gif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gif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CCDD7E-A115-4F4E-B539-AD12B2DD0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379" y="2676744"/>
            <a:ext cx="548687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FB29D-DFBA-4233-A7A4-2E43F0F9F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77" y="513107"/>
            <a:ext cx="10496550" cy="30289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57A3A-8F3D-4914-89C9-050DA0B06470}"/>
              </a:ext>
            </a:extLst>
          </p:cNvPr>
          <p:cNvSpPr/>
          <p:nvPr/>
        </p:nvSpPr>
        <p:spPr>
          <a:xfrm>
            <a:off x="1510748" y="4025348"/>
            <a:ext cx="9173818" cy="2117035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2cm,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59" name="Google Shape;4718;p55">
            <a:extLst>
              <a:ext uri="{FF2B5EF4-FFF2-40B4-BE49-F238E27FC236}">
                <a16:creationId xmlns:a16="http://schemas.microsoft.com/office/drawing/2014/main" id="{458AD93F-6DB3-4129-AB6C-35AEC109AB39}"/>
              </a:ext>
            </a:extLst>
          </p:cNvPr>
          <p:cNvGrpSpPr/>
          <p:nvPr/>
        </p:nvGrpSpPr>
        <p:grpSpPr>
          <a:xfrm>
            <a:off x="11499664" y="6265590"/>
            <a:ext cx="450763" cy="557313"/>
            <a:chOff x="4996825" y="327400"/>
            <a:chExt cx="1034125" cy="949875"/>
          </a:xfrm>
        </p:grpSpPr>
        <p:sp>
          <p:nvSpPr>
            <p:cNvPr id="260" name="Google Shape;4719;p55">
              <a:extLst>
                <a:ext uri="{FF2B5EF4-FFF2-40B4-BE49-F238E27FC236}">
                  <a16:creationId xmlns:a16="http://schemas.microsoft.com/office/drawing/2014/main" id="{64B33180-1C68-4596-A535-0CA64CC7448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720;p55">
              <a:extLst>
                <a:ext uri="{FF2B5EF4-FFF2-40B4-BE49-F238E27FC236}">
                  <a16:creationId xmlns:a16="http://schemas.microsoft.com/office/drawing/2014/main" id="{411B4840-E011-4CB6-8AC9-8E2793696ED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721;p55">
              <a:extLst>
                <a:ext uri="{FF2B5EF4-FFF2-40B4-BE49-F238E27FC236}">
                  <a16:creationId xmlns:a16="http://schemas.microsoft.com/office/drawing/2014/main" id="{28A5D707-8293-46B2-8CA1-001E9E548C36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722;p55">
              <a:extLst>
                <a:ext uri="{FF2B5EF4-FFF2-40B4-BE49-F238E27FC236}">
                  <a16:creationId xmlns:a16="http://schemas.microsoft.com/office/drawing/2014/main" id="{D03244A8-8E78-4D74-9412-0374B94ABB72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723;p55">
              <a:extLst>
                <a:ext uri="{FF2B5EF4-FFF2-40B4-BE49-F238E27FC236}">
                  <a16:creationId xmlns:a16="http://schemas.microsoft.com/office/drawing/2014/main" id="{3F724F19-9E1D-4993-92AF-540015F4DED7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724;p55">
              <a:extLst>
                <a:ext uri="{FF2B5EF4-FFF2-40B4-BE49-F238E27FC236}">
                  <a16:creationId xmlns:a16="http://schemas.microsoft.com/office/drawing/2014/main" id="{807C7531-FA24-467C-9F60-15F1626B3E24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725;p55">
              <a:extLst>
                <a:ext uri="{FF2B5EF4-FFF2-40B4-BE49-F238E27FC236}">
                  <a16:creationId xmlns:a16="http://schemas.microsoft.com/office/drawing/2014/main" id="{78B4E691-AEA9-4F59-B419-A55D3FE6D4D5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726;p55">
              <a:extLst>
                <a:ext uri="{FF2B5EF4-FFF2-40B4-BE49-F238E27FC236}">
                  <a16:creationId xmlns:a16="http://schemas.microsoft.com/office/drawing/2014/main" id="{37E39AE9-AD4D-433D-8FA8-3B8D1040A1BE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727;p55">
              <a:extLst>
                <a:ext uri="{FF2B5EF4-FFF2-40B4-BE49-F238E27FC236}">
                  <a16:creationId xmlns:a16="http://schemas.microsoft.com/office/drawing/2014/main" id="{44D71B9B-7071-403E-A157-6D7FCDAD42D4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728;p55">
              <a:extLst>
                <a:ext uri="{FF2B5EF4-FFF2-40B4-BE49-F238E27FC236}">
                  <a16:creationId xmlns:a16="http://schemas.microsoft.com/office/drawing/2014/main" id="{1076FFB6-0289-4CD6-9CC3-5F513B48DE80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729;p55">
              <a:extLst>
                <a:ext uri="{FF2B5EF4-FFF2-40B4-BE49-F238E27FC236}">
                  <a16:creationId xmlns:a16="http://schemas.microsoft.com/office/drawing/2014/main" id="{7829227B-FD34-4C6B-931F-17621DCE2300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730;p55">
              <a:extLst>
                <a:ext uri="{FF2B5EF4-FFF2-40B4-BE49-F238E27FC236}">
                  <a16:creationId xmlns:a16="http://schemas.microsoft.com/office/drawing/2014/main" id="{9FA5FBAE-2355-4D0B-96A9-D30BF295D261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731;p55">
              <a:extLst>
                <a:ext uri="{FF2B5EF4-FFF2-40B4-BE49-F238E27FC236}">
                  <a16:creationId xmlns:a16="http://schemas.microsoft.com/office/drawing/2014/main" id="{A1CEAE66-9991-4B91-AF56-EA3B6D4FCB45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732;p55">
              <a:extLst>
                <a:ext uri="{FF2B5EF4-FFF2-40B4-BE49-F238E27FC236}">
                  <a16:creationId xmlns:a16="http://schemas.microsoft.com/office/drawing/2014/main" id="{B1716E4C-C477-490C-98BB-53A95552FFFA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733;p55">
              <a:extLst>
                <a:ext uri="{FF2B5EF4-FFF2-40B4-BE49-F238E27FC236}">
                  <a16:creationId xmlns:a16="http://schemas.microsoft.com/office/drawing/2014/main" id="{8FC2EE4F-EE51-46A4-B06E-0908E386085C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734;p55">
              <a:extLst>
                <a:ext uri="{FF2B5EF4-FFF2-40B4-BE49-F238E27FC236}">
                  <a16:creationId xmlns:a16="http://schemas.microsoft.com/office/drawing/2014/main" id="{22B3CB52-55F9-436B-97E0-7752C9D3C73A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735;p55">
              <a:extLst>
                <a:ext uri="{FF2B5EF4-FFF2-40B4-BE49-F238E27FC236}">
                  <a16:creationId xmlns:a16="http://schemas.microsoft.com/office/drawing/2014/main" id="{74EE7876-EBB3-43AC-A73C-175E5D635B2D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736;p55">
              <a:extLst>
                <a:ext uri="{FF2B5EF4-FFF2-40B4-BE49-F238E27FC236}">
                  <a16:creationId xmlns:a16="http://schemas.microsoft.com/office/drawing/2014/main" id="{B2A8FB65-0545-45B4-BCE0-6FD49B221677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737;p55">
              <a:extLst>
                <a:ext uri="{FF2B5EF4-FFF2-40B4-BE49-F238E27FC236}">
                  <a16:creationId xmlns:a16="http://schemas.microsoft.com/office/drawing/2014/main" id="{D0981779-C394-449F-AF2E-13F2A7A014DF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38;p55">
              <a:extLst>
                <a:ext uri="{FF2B5EF4-FFF2-40B4-BE49-F238E27FC236}">
                  <a16:creationId xmlns:a16="http://schemas.microsoft.com/office/drawing/2014/main" id="{381B1460-35AF-467B-8CAF-6B089CAE4BDE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739;p55">
              <a:extLst>
                <a:ext uri="{FF2B5EF4-FFF2-40B4-BE49-F238E27FC236}">
                  <a16:creationId xmlns:a16="http://schemas.microsoft.com/office/drawing/2014/main" id="{475481AF-D555-45A2-A17A-38BF201E7CDA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740;p55">
              <a:extLst>
                <a:ext uri="{FF2B5EF4-FFF2-40B4-BE49-F238E27FC236}">
                  <a16:creationId xmlns:a16="http://schemas.microsoft.com/office/drawing/2014/main" id="{3049BF10-FF0D-484A-9D95-420D074848CF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741;p55">
              <a:extLst>
                <a:ext uri="{FF2B5EF4-FFF2-40B4-BE49-F238E27FC236}">
                  <a16:creationId xmlns:a16="http://schemas.microsoft.com/office/drawing/2014/main" id="{5482684D-4113-49A8-949E-F508A9A1C981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742;p55">
              <a:extLst>
                <a:ext uri="{FF2B5EF4-FFF2-40B4-BE49-F238E27FC236}">
                  <a16:creationId xmlns:a16="http://schemas.microsoft.com/office/drawing/2014/main" id="{35D49B57-079D-4864-B3BF-E116C429E105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743;p55">
              <a:extLst>
                <a:ext uri="{FF2B5EF4-FFF2-40B4-BE49-F238E27FC236}">
                  <a16:creationId xmlns:a16="http://schemas.microsoft.com/office/drawing/2014/main" id="{4E42A336-F4A2-44EC-A5A8-56DD909780D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744;p55">
              <a:extLst>
                <a:ext uri="{FF2B5EF4-FFF2-40B4-BE49-F238E27FC236}">
                  <a16:creationId xmlns:a16="http://schemas.microsoft.com/office/drawing/2014/main" id="{397BFDE3-EFB0-44C3-8EC1-0B70E3A7186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745;p55">
              <a:extLst>
                <a:ext uri="{FF2B5EF4-FFF2-40B4-BE49-F238E27FC236}">
                  <a16:creationId xmlns:a16="http://schemas.microsoft.com/office/drawing/2014/main" id="{3A1E38C2-149B-450D-A730-6C352E646381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746;p55">
              <a:extLst>
                <a:ext uri="{FF2B5EF4-FFF2-40B4-BE49-F238E27FC236}">
                  <a16:creationId xmlns:a16="http://schemas.microsoft.com/office/drawing/2014/main" id="{5867A095-B5C6-4C16-886E-0968A8E89EE7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747;p55">
              <a:extLst>
                <a:ext uri="{FF2B5EF4-FFF2-40B4-BE49-F238E27FC236}">
                  <a16:creationId xmlns:a16="http://schemas.microsoft.com/office/drawing/2014/main" id="{13CB052E-4BD0-4524-9306-1C38FEBE5538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748;p55">
              <a:extLst>
                <a:ext uri="{FF2B5EF4-FFF2-40B4-BE49-F238E27FC236}">
                  <a16:creationId xmlns:a16="http://schemas.microsoft.com/office/drawing/2014/main" id="{57E0DE58-B1AB-4BB1-88E4-E4BA639A52D5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749;p55">
              <a:extLst>
                <a:ext uri="{FF2B5EF4-FFF2-40B4-BE49-F238E27FC236}">
                  <a16:creationId xmlns:a16="http://schemas.microsoft.com/office/drawing/2014/main" id="{02B0C71A-AAAA-4D84-8F2F-B5A27C4137AE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750;p55">
              <a:extLst>
                <a:ext uri="{FF2B5EF4-FFF2-40B4-BE49-F238E27FC236}">
                  <a16:creationId xmlns:a16="http://schemas.microsoft.com/office/drawing/2014/main" id="{755DFF58-3D7B-4C51-BD6B-AE370C6DB2E3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751;p55">
              <a:extLst>
                <a:ext uri="{FF2B5EF4-FFF2-40B4-BE49-F238E27FC236}">
                  <a16:creationId xmlns:a16="http://schemas.microsoft.com/office/drawing/2014/main" id="{8A72572F-18DD-48D3-8887-42B1EA9696E7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752;p55">
              <a:extLst>
                <a:ext uri="{FF2B5EF4-FFF2-40B4-BE49-F238E27FC236}">
                  <a16:creationId xmlns:a16="http://schemas.microsoft.com/office/drawing/2014/main" id="{4D35A25B-7A82-49C8-B906-9B91A8D1A5CB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753;p55">
              <a:extLst>
                <a:ext uri="{FF2B5EF4-FFF2-40B4-BE49-F238E27FC236}">
                  <a16:creationId xmlns:a16="http://schemas.microsoft.com/office/drawing/2014/main" id="{800A900F-BE51-4C84-AE89-3A8E605F3E86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754;p55">
              <a:extLst>
                <a:ext uri="{FF2B5EF4-FFF2-40B4-BE49-F238E27FC236}">
                  <a16:creationId xmlns:a16="http://schemas.microsoft.com/office/drawing/2014/main" id="{0486F9FB-ADF9-41AB-AF31-A59F57422731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755;p55">
              <a:extLst>
                <a:ext uri="{FF2B5EF4-FFF2-40B4-BE49-F238E27FC236}">
                  <a16:creationId xmlns:a16="http://schemas.microsoft.com/office/drawing/2014/main" id="{C31F9E66-084B-4A29-83D3-B62DA01572AB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756;p55">
              <a:extLst>
                <a:ext uri="{FF2B5EF4-FFF2-40B4-BE49-F238E27FC236}">
                  <a16:creationId xmlns:a16="http://schemas.microsoft.com/office/drawing/2014/main" id="{F6D3152E-A95C-4C08-BEFE-2ECCC9E8E139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757;p55">
              <a:extLst>
                <a:ext uri="{FF2B5EF4-FFF2-40B4-BE49-F238E27FC236}">
                  <a16:creationId xmlns:a16="http://schemas.microsoft.com/office/drawing/2014/main" id="{B38AE042-CCC4-42E2-A48E-4970B3931D05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758;p55">
              <a:extLst>
                <a:ext uri="{FF2B5EF4-FFF2-40B4-BE49-F238E27FC236}">
                  <a16:creationId xmlns:a16="http://schemas.microsoft.com/office/drawing/2014/main" id="{C94A8E5F-2C95-447D-AF55-8C28473A0CA0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759;p55">
              <a:extLst>
                <a:ext uri="{FF2B5EF4-FFF2-40B4-BE49-F238E27FC236}">
                  <a16:creationId xmlns:a16="http://schemas.microsoft.com/office/drawing/2014/main" id="{5F6B8E97-9419-4859-B3F5-2B4024A24FB3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31654F-A494-4C55-AEC9-26F3B6C07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3" y="1097032"/>
            <a:ext cx="1714500" cy="628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0FB63-655D-4D56-8BA8-BEA32840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80" y="2966344"/>
            <a:ext cx="1178201" cy="180195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1AF03A0-6A11-4710-8EE8-CF0750644320}"/>
              </a:ext>
            </a:extLst>
          </p:cNvPr>
          <p:cNvSpPr/>
          <p:nvPr/>
        </p:nvSpPr>
        <p:spPr>
          <a:xfrm>
            <a:off x="1759227" y="1769165"/>
            <a:ext cx="4393094" cy="1133061"/>
          </a:xfrm>
          <a:prstGeom prst="wedgeRoundRectCallout">
            <a:avLst>
              <a:gd name="adj1" fmla="val -49957"/>
              <a:gd name="adj2" fmla="val 6864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2 cm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</a:p>
        </p:txBody>
      </p:sp>
      <p:pic>
        <p:nvPicPr>
          <p:cNvPr id="302" name="Picture 30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2BFA12EC-1BBB-4429-8E74-0F29F4147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55" y="2863120"/>
            <a:ext cx="1271397" cy="1919561"/>
          </a:xfrm>
          <a:prstGeom prst="rect">
            <a:avLst/>
          </a:prstGeom>
        </p:spPr>
      </p:pic>
      <p:sp>
        <p:nvSpPr>
          <p:cNvPr id="303" name="Speech Bubble: Rectangle with Corners Rounded 302">
            <a:extLst>
              <a:ext uri="{FF2B5EF4-FFF2-40B4-BE49-F238E27FC236}">
                <a16:creationId xmlns:a16="http://schemas.microsoft.com/office/drawing/2014/main" id="{13DE5F2C-4DB6-45EA-935B-98A2B417930B}"/>
              </a:ext>
            </a:extLst>
          </p:cNvPr>
          <p:cNvSpPr/>
          <p:nvPr/>
        </p:nvSpPr>
        <p:spPr>
          <a:xfrm>
            <a:off x="7305259" y="1580321"/>
            <a:ext cx="3647661" cy="1133061"/>
          </a:xfrm>
          <a:prstGeom prst="wedgeRoundRectCallout">
            <a:avLst>
              <a:gd name="adj1" fmla="val -409"/>
              <a:gd name="adj2" fmla="val 7478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59" name="Google Shape;4718;p55">
            <a:extLst>
              <a:ext uri="{FF2B5EF4-FFF2-40B4-BE49-F238E27FC236}">
                <a16:creationId xmlns:a16="http://schemas.microsoft.com/office/drawing/2014/main" id="{458AD93F-6DB3-4129-AB6C-35AEC109AB39}"/>
              </a:ext>
            </a:extLst>
          </p:cNvPr>
          <p:cNvGrpSpPr/>
          <p:nvPr/>
        </p:nvGrpSpPr>
        <p:grpSpPr>
          <a:xfrm>
            <a:off x="11499664" y="6265590"/>
            <a:ext cx="450763" cy="557313"/>
            <a:chOff x="4996825" y="327400"/>
            <a:chExt cx="1034125" cy="949875"/>
          </a:xfrm>
        </p:grpSpPr>
        <p:sp>
          <p:nvSpPr>
            <p:cNvPr id="260" name="Google Shape;4719;p55">
              <a:extLst>
                <a:ext uri="{FF2B5EF4-FFF2-40B4-BE49-F238E27FC236}">
                  <a16:creationId xmlns:a16="http://schemas.microsoft.com/office/drawing/2014/main" id="{64B33180-1C68-4596-A535-0CA64CC7448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720;p55">
              <a:extLst>
                <a:ext uri="{FF2B5EF4-FFF2-40B4-BE49-F238E27FC236}">
                  <a16:creationId xmlns:a16="http://schemas.microsoft.com/office/drawing/2014/main" id="{411B4840-E011-4CB6-8AC9-8E2793696ED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721;p55">
              <a:extLst>
                <a:ext uri="{FF2B5EF4-FFF2-40B4-BE49-F238E27FC236}">
                  <a16:creationId xmlns:a16="http://schemas.microsoft.com/office/drawing/2014/main" id="{28A5D707-8293-46B2-8CA1-001E9E548C36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722;p55">
              <a:extLst>
                <a:ext uri="{FF2B5EF4-FFF2-40B4-BE49-F238E27FC236}">
                  <a16:creationId xmlns:a16="http://schemas.microsoft.com/office/drawing/2014/main" id="{D03244A8-8E78-4D74-9412-0374B94ABB72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723;p55">
              <a:extLst>
                <a:ext uri="{FF2B5EF4-FFF2-40B4-BE49-F238E27FC236}">
                  <a16:creationId xmlns:a16="http://schemas.microsoft.com/office/drawing/2014/main" id="{3F724F19-9E1D-4993-92AF-540015F4DED7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724;p55">
              <a:extLst>
                <a:ext uri="{FF2B5EF4-FFF2-40B4-BE49-F238E27FC236}">
                  <a16:creationId xmlns:a16="http://schemas.microsoft.com/office/drawing/2014/main" id="{807C7531-FA24-467C-9F60-15F1626B3E24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725;p55">
              <a:extLst>
                <a:ext uri="{FF2B5EF4-FFF2-40B4-BE49-F238E27FC236}">
                  <a16:creationId xmlns:a16="http://schemas.microsoft.com/office/drawing/2014/main" id="{78B4E691-AEA9-4F59-B419-A55D3FE6D4D5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726;p55">
              <a:extLst>
                <a:ext uri="{FF2B5EF4-FFF2-40B4-BE49-F238E27FC236}">
                  <a16:creationId xmlns:a16="http://schemas.microsoft.com/office/drawing/2014/main" id="{37E39AE9-AD4D-433D-8FA8-3B8D1040A1BE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727;p55">
              <a:extLst>
                <a:ext uri="{FF2B5EF4-FFF2-40B4-BE49-F238E27FC236}">
                  <a16:creationId xmlns:a16="http://schemas.microsoft.com/office/drawing/2014/main" id="{44D71B9B-7071-403E-A157-6D7FCDAD42D4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728;p55">
              <a:extLst>
                <a:ext uri="{FF2B5EF4-FFF2-40B4-BE49-F238E27FC236}">
                  <a16:creationId xmlns:a16="http://schemas.microsoft.com/office/drawing/2014/main" id="{1076FFB6-0289-4CD6-9CC3-5F513B48DE80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729;p55">
              <a:extLst>
                <a:ext uri="{FF2B5EF4-FFF2-40B4-BE49-F238E27FC236}">
                  <a16:creationId xmlns:a16="http://schemas.microsoft.com/office/drawing/2014/main" id="{7829227B-FD34-4C6B-931F-17621DCE2300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730;p55">
              <a:extLst>
                <a:ext uri="{FF2B5EF4-FFF2-40B4-BE49-F238E27FC236}">
                  <a16:creationId xmlns:a16="http://schemas.microsoft.com/office/drawing/2014/main" id="{9FA5FBAE-2355-4D0B-96A9-D30BF295D261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731;p55">
              <a:extLst>
                <a:ext uri="{FF2B5EF4-FFF2-40B4-BE49-F238E27FC236}">
                  <a16:creationId xmlns:a16="http://schemas.microsoft.com/office/drawing/2014/main" id="{A1CEAE66-9991-4B91-AF56-EA3B6D4FCB45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732;p55">
              <a:extLst>
                <a:ext uri="{FF2B5EF4-FFF2-40B4-BE49-F238E27FC236}">
                  <a16:creationId xmlns:a16="http://schemas.microsoft.com/office/drawing/2014/main" id="{B1716E4C-C477-490C-98BB-53A95552FFFA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733;p55">
              <a:extLst>
                <a:ext uri="{FF2B5EF4-FFF2-40B4-BE49-F238E27FC236}">
                  <a16:creationId xmlns:a16="http://schemas.microsoft.com/office/drawing/2014/main" id="{8FC2EE4F-EE51-46A4-B06E-0908E386085C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734;p55">
              <a:extLst>
                <a:ext uri="{FF2B5EF4-FFF2-40B4-BE49-F238E27FC236}">
                  <a16:creationId xmlns:a16="http://schemas.microsoft.com/office/drawing/2014/main" id="{22B3CB52-55F9-436B-97E0-7752C9D3C73A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735;p55">
              <a:extLst>
                <a:ext uri="{FF2B5EF4-FFF2-40B4-BE49-F238E27FC236}">
                  <a16:creationId xmlns:a16="http://schemas.microsoft.com/office/drawing/2014/main" id="{74EE7876-EBB3-43AC-A73C-175E5D635B2D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736;p55">
              <a:extLst>
                <a:ext uri="{FF2B5EF4-FFF2-40B4-BE49-F238E27FC236}">
                  <a16:creationId xmlns:a16="http://schemas.microsoft.com/office/drawing/2014/main" id="{B2A8FB65-0545-45B4-BCE0-6FD49B221677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737;p55">
              <a:extLst>
                <a:ext uri="{FF2B5EF4-FFF2-40B4-BE49-F238E27FC236}">
                  <a16:creationId xmlns:a16="http://schemas.microsoft.com/office/drawing/2014/main" id="{D0981779-C394-449F-AF2E-13F2A7A014DF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738;p55">
              <a:extLst>
                <a:ext uri="{FF2B5EF4-FFF2-40B4-BE49-F238E27FC236}">
                  <a16:creationId xmlns:a16="http://schemas.microsoft.com/office/drawing/2014/main" id="{381B1460-35AF-467B-8CAF-6B089CAE4BDE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739;p55">
              <a:extLst>
                <a:ext uri="{FF2B5EF4-FFF2-40B4-BE49-F238E27FC236}">
                  <a16:creationId xmlns:a16="http://schemas.microsoft.com/office/drawing/2014/main" id="{475481AF-D555-45A2-A17A-38BF201E7CDA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740;p55">
              <a:extLst>
                <a:ext uri="{FF2B5EF4-FFF2-40B4-BE49-F238E27FC236}">
                  <a16:creationId xmlns:a16="http://schemas.microsoft.com/office/drawing/2014/main" id="{3049BF10-FF0D-484A-9D95-420D074848CF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741;p55">
              <a:extLst>
                <a:ext uri="{FF2B5EF4-FFF2-40B4-BE49-F238E27FC236}">
                  <a16:creationId xmlns:a16="http://schemas.microsoft.com/office/drawing/2014/main" id="{5482684D-4113-49A8-949E-F508A9A1C981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742;p55">
              <a:extLst>
                <a:ext uri="{FF2B5EF4-FFF2-40B4-BE49-F238E27FC236}">
                  <a16:creationId xmlns:a16="http://schemas.microsoft.com/office/drawing/2014/main" id="{35D49B57-079D-4864-B3BF-E116C429E105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743;p55">
              <a:extLst>
                <a:ext uri="{FF2B5EF4-FFF2-40B4-BE49-F238E27FC236}">
                  <a16:creationId xmlns:a16="http://schemas.microsoft.com/office/drawing/2014/main" id="{4E42A336-F4A2-44EC-A5A8-56DD909780D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744;p55">
              <a:extLst>
                <a:ext uri="{FF2B5EF4-FFF2-40B4-BE49-F238E27FC236}">
                  <a16:creationId xmlns:a16="http://schemas.microsoft.com/office/drawing/2014/main" id="{397BFDE3-EFB0-44C3-8EC1-0B70E3A7186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745;p55">
              <a:extLst>
                <a:ext uri="{FF2B5EF4-FFF2-40B4-BE49-F238E27FC236}">
                  <a16:creationId xmlns:a16="http://schemas.microsoft.com/office/drawing/2014/main" id="{3A1E38C2-149B-450D-A730-6C352E646381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746;p55">
              <a:extLst>
                <a:ext uri="{FF2B5EF4-FFF2-40B4-BE49-F238E27FC236}">
                  <a16:creationId xmlns:a16="http://schemas.microsoft.com/office/drawing/2014/main" id="{5867A095-B5C6-4C16-886E-0968A8E89EE7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747;p55">
              <a:extLst>
                <a:ext uri="{FF2B5EF4-FFF2-40B4-BE49-F238E27FC236}">
                  <a16:creationId xmlns:a16="http://schemas.microsoft.com/office/drawing/2014/main" id="{13CB052E-4BD0-4524-9306-1C38FEBE5538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748;p55">
              <a:extLst>
                <a:ext uri="{FF2B5EF4-FFF2-40B4-BE49-F238E27FC236}">
                  <a16:creationId xmlns:a16="http://schemas.microsoft.com/office/drawing/2014/main" id="{57E0DE58-B1AB-4BB1-88E4-E4BA639A52D5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749;p55">
              <a:extLst>
                <a:ext uri="{FF2B5EF4-FFF2-40B4-BE49-F238E27FC236}">
                  <a16:creationId xmlns:a16="http://schemas.microsoft.com/office/drawing/2014/main" id="{02B0C71A-AAAA-4D84-8F2F-B5A27C4137AE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750;p55">
              <a:extLst>
                <a:ext uri="{FF2B5EF4-FFF2-40B4-BE49-F238E27FC236}">
                  <a16:creationId xmlns:a16="http://schemas.microsoft.com/office/drawing/2014/main" id="{755DFF58-3D7B-4C51-BD6B-AE370C6DB2E3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751;p55">
              <a:extLst>
                <a:ext uri="{FF2B5EF4-FFF2-40B4-BE49-F238E27FC236}">
                  <a16:creationId xmlns:a16="http://schemas.microsoft.com/office/drawing/2014/main" id="{8A72572F-18DD-48D3-8887-42B1EA9696E7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752;p55">
              <a:extLst>
                <a:ext uri="{FF2B5EF4-FFF2-40B4-BE49-F238E27FC236}">
                  <a16:creationId xmlns:a16="http://schemas.microsoft.com/office/drawing/2014/main" id="{4D35A25B-7A82-49C8-B906-9B91A8D1A5CB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753;p55">
              <a:extLst>
                <a:ext uri="{FF2B5EF4-FFF2-40B4-BE49-F238E27FC236}">
                  <a16:creationId xmlns:a16="http://schemas.microsoft.com/office/drawing/2014/main" id="{800A900F-BE51-4C84-AE89-3A8E605F3E86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754;p55">
              <a:extLst>
                <a:ext uri="{FF2B5EF4-FFF2-40B4-BE49-F238E27FC236}">
                  <a16:creationId xmlns:a16="http://schemas.microsoft.com/office/drawing/2014/main" id="{0486F9FB-ADF9-41AB-AF31-A59F57422731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755;p55">
              <a:extLst>
                <a:ext uri="{FF2B5EF4-FFF2-40B4-BE49-F238E27FC236}">
                  <a16:creationId xmlns:a16="http://schemas.microsoft.com/office/drawing/2014/main" id="{C31F9E66-084B-4A29-83D3-B62DA01572AB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756;p55">
              <a:extLst>
                <a:ext uri="{FF2B5EF4-FFF2-40B4-BE49-F238E27FC236}">
                  <a16:creationId xmlns:a16="http://schemas.microsoft.com/office/drawing/2014/main" id="{F6D3152E-A95C-4C08-BEFE-2ECCC9E8E139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757;p55">
              <a:extLst>
                <a:ext uri="{FF2B5EF4-FFF2-40B4-BE49-F238E27FC236}">
                  <a16:creationId xmlns:a16="http://schemas.microsoft.com/office/drawing/2014/main" id="{B38AE042-CCC4-42E2-A48E-4970B3931D05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758;p55">
              <a:extLst>
                <a:ext uri="{FF2B5EF4-FFF2-40B4-BE49-F238E27FC236}">
                  <a16:creationId xmlns:a16="http://schemas.microsoft.com/office/drawing/2014/main" id="{C94A8E5F-2C95-447D-AF55-8C28473A0CA0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759;p55">
              <a:extLst>
                <a:ext uri="{FF2B5EF4-FFF2-40B4-BE49-F238E27FC236}">
                  <a16:creationId xmlns:a16="http://schemas.microsoft.com/office/drawing/2014/main" id="{5F6B8E97-9419-4859-B3F5-2B4024A24FB3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Hộp Văn bản 100">
            <a:extLst>
              <a:ext uri="{FF2B5EF4-FFF2-40B4-BE49-F238E27FC236}">
                <a16:creationId xmlns:a16="http://schemas.microsoft.com/office/drawing/2014/main" id="{8FEFE749-D00C-45AF-9216-F85E08FB4314}"/>
              </a:ext>
            </a:extLst>
          </p:cNvPr>
          <p:cNvSpPr txBox="1"/>
          <p:nvPr/>
        </p:nvSpPr>
        <p:spPr>
          <a:xfrm>
            <a:off x="1170041" y="3797278"/>
            <a:ext cx="106078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gái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bức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sơ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lựa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000" kern="0" dirty="0">
              <a:solidFill>
                <a:srgbClr val="FFBCB5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93991CF-2CEE-4E4B-BFE4-9B6CA4DF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0103" y="2991224"/>
            <a:ext cx="1332007" cy="1063942"/>
          </a:xfrm>
          <a:prstGeom prst="rect">
            <a:avLst/>
          </a:prstGeom>
        </p:spPr>
      </p:pic>
      <p:sp>
        <p:nvSpPr>
          <p:cNvPr id="53" name="Mũi tên: Phải 30">
            <a:extLst>
              <a:ext uri="{FF2B5EF4-FFF2-40B4-BE49-F238E27FC236}">
                <a16:creationId xmlns:a16="http://schemas.microsoft.com/office/drawing/2014/main" id="{9E88E2A6-A3C6-48B3-98DA-601A8A5778F2}"/>
              </a:ext>
            </a:extLst>
          </p:cNvPr>
          <p:cNvSpPr/>
          <p:nvPr/>
        </p:nvSpPr>
        <p:spPr>
          <a:xfrm>
            <a:off x="4196129" y="5210502"/>
            <a:ext cx="884904" cy="471948"/>
          </a:xfrm>
          <a:prstGeom prst="rightArrow">
            <a:avLst/>
          </a:prstGeom>
          <a:solidFill>
            <a:srgbClr val="FFD05E"/>
          </a:solidFill>
          <a:ln w="25400" cap="flat" cmpd="sng" algn="ctr">
            <a:solidFill>
              <a:srgbClr val="FFD05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Hộp Văn bản 105">
            <a:extLst>
              <a:ext uri="{FF2B5EF4-FFF2-40B4-BE49-F238E27FC236}">
                <a16:creationId xmlns:a16="http://schemas.microsoft.com/office/drawing/2014/main" id="{FBCDC331-6E1F-4B4D-A609-F11F2618031E}"/>
              </a:ext>
            </a:extLst>
          </p:cNvPr>
          <p:cNvSpPr txBox="1"/>
          <p:nvPr/>
        </p:nvSpPr>
        <p:spPr>
          <a:xfrm>
            <a:off x="5412871" y="5061243"/>
            <a:ext cx="4181168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Sơ đồ đoạn thẳng.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5" name="Hình ảnh 1">
            <a:extLst>
              <a:ext uri="{FF2B5EF4-FFF2-40B4-BE49-F238E27FC236}">
                <a16:creationId xmlns:a16="http://schemas.microsoft.com/office/drawing/2014/main" id="{54C9AC3C-3F98-437C-BAA6-AB08F2357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502" y="292355"/>
            <a:ext cx="9578996" cy="28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4D319-3335-4E1B-944D-D0E76BC5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84" y="652048"/>
            <a:ext cx="2103990" cy="6677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15AB05-1518-4E78-876D-F00C0D6074DA}"/>
              </a:ext>
            </a:extLst>
          </p:cNvPr>
          <p:cNvSpPr/>
          <p:nvPr/>
        </p:nvSpPr>
        <p:spPr>
          <a:xfrm>
            <a:off x="2405269" y="1371601"/>
            <a:ext cx="7643191" cy="28922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Google Shape;3561;p40">
            <a:extLst>
              <a:ext uri="{FF2B5EF4-FFF2-40B4-BE49-F238E27FC236}">
                <a16:creationId xmlns:a16="http://schemas.microsoft.com/office/drawing/2014/main" id="{81669399-1CF6-46F1-8FFD-9A7C85423010}"/>
              </a:ext>
            </a:extLst>
          </p:cNvPr>
          <p:cNvSpPr txBox="1">
            <a:spLocks/>
          </p:cNvSpPr>
          <p:nvPr/>
        </p:nvSpPr>
        <p:spPr>
          <a:xfrm>
            <a:off x="5310255" y="1351088"/>
            <a:ext cx="3251200" cy="74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giải: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Google Shape;3562;p40">
            <a:extLst>
              <a:ext uri="{FF2B5EF4-FFF2-40B4-BE49-F238E27FC236}">
                <a16:creationId xmlns:a16="http://schemas.microsoft.com/office/drawing/2014/main" id="{BA0A36B6-C2BD-4234-A2C0-06FD61F8C0F4}"/>
              </a:ext>
            </a:extLst>
          </p:cNvPr>
          <p:cNvSpPr txBox="1">
            <a:spLocks/>
          </p:cNvSpPr>
          <p:nvPr/>
        </p:nvSpPr>
        <p:spPr>
          <a:xfrm>
            <a:off x="3349487" y="2025178"/>
            <a:ext cx="5824955" cy="22695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 dài đoạn thẳng CD là: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x 3 = 6 (cm)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         Đáp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cm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Hình chữ nhật: Góc Tròn 4">
            <a:extLst>
              <a:ext uri="{FF2B5EF4-FFF2-40B4-BE49-F238E27FC236}">
                <a16:creationId xmlns:a16="http://schemas.microsoft.com/office/drawing/2014/main" id="{4EDE579E-020E-4F9B-A7E0-E11428E57830}"/>
              </a:ext>
            </a:extLst>
          </p:cNvPr>
          <p:cNvSpPr/>
          <p:nvPr/>
        </p:nvSpPr>
        <p:spPr>
          <a:xfrm>
            <a:off x="394756" y="4844032"/>
            <a:ext cx="11621654" cy="11194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gấp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lang="en-US" sz="32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8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6" grpId="0"/>
      <p:bldP spid="57" grpId="0" build="p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16" name="Tiêu đề 2">
            <a:extLst>
              <a:ext uri="{FF2B5EF4-FFF2-40B4-BE49-F238E27FC236}">
                <a16:creationId xmlns:a16="http://schemas.microsoft.com/office/drawing/2014/main" id="{64BC95DE-F47C-421C-A2B0-2230E91FC87E}"/>
              </a:ext>
            </a:extLst>
          </p:cNvPr>
          <p:cNvSpPr txBox="1">
            <a:spLocks/>
          </p:cNvSpPr>
          <p:nvPr/>
        </p:nvSpPr>
        <p:spPr>
          <a:xfrm>
            <a:off x="4753845" y="1458576"/>
            <a:ext cx="1712286" cy="4776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endParaRPr lang="en-US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Hộp Văn bản 28">
            <a:extLst>
              <a:ext uri="{FF2B5EF4-FFF2-40B4-BE49-F238E27FC236}">
                <a16:creationId xmlns:a16="http://schemas.microsoft.com/office/drawing/2014/main" id="{F00954F5-59AB-45CA-8E43-EB47F53EA65C}"/>
              </a:ext>
            </a:extLst>
          </p:cNvPr>
          <p:cNvSpPr txBox="1"/>
          <p:nvPr/>
        </p:nvSpPr>
        <p:spPr>
          <a:xfrm>
            <a:off x="1967949" y="2359088"/>
            <a:ext cx="6176718" cy="325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ấp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5 = 30</a:t>
            </a:r>
            <a:endParaRPr lang="en-US" sz="3200" b="1" dirty="0">
              <a:solidFill>
                <a:srgbClr val="001A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indent="-45720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4 = 8</a:t>
            </a:r>
            <a:endParaRPr lang="en-US" sz="3200" b="1" dirty="0">
              <a:solidFill>
                <a:srgbClr val="001A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471D2D9F-563F-48F2-B65A-FE6F45D1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58811" y="2376704"/>
            <a:ext cx="2277309" cy="34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67E5F8-311E-4739-ABE2-EFF4BCF3B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0"/>
            <a:ext cx="1767840" cy="17678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E043B3-D051-442D-9658-0A5E58669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5416" y="3225834"/>
            <a:ext cx="629161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61445" y="345750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40841-CCC4-45A7-AD42-F2AD521A5B14}"/>
              </a:ext>
            </a:extLst>
          </p:cNvPr>
          <p:cNvSpPr txBox="1"/>
          <p:nvPr/>
        </p:nvSpPr>
        <p:spPr>
          <a:xfrm>
            <a:off x="1143000" y="616226"/>
            <a:ext cx="1001864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rót nước mơ vào hai chiếc bình. Bình nhỏ có 2 lít nước mơ, bình to có số lít nước mơ gấp 5 lần bình nhỏ. Hỏi bình to có bao nhiêu lít nước mơ?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31DE5F74-0BBD-4719-9DDC-FDA01825C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173" y="496956"/>
            <a:ext cx="625263" cy="625263"/>
          </a:xfrm>
          <a:prstGeom prst="rect">
            <a:avLst/>
          </a:prstGeom>
        </p:spPr>
      </p:pic>
      <p:sp>
        <p:nvSpPr>
          <p:cNvPr id="29" name="Hộp Văn bản 75">
            <a:extLst>
              <a:ext uri="{FF2B5EF4-FFF2-40B4-BE49-F238E27FC236}">
                <a16:creationId xmlns:a16="http://schemas.microsoft.com/office/drawing/2014/main" id="{15747A22-E004-4E2E-B4A1-A08F6AD2977C}"/>
              </a:ext>
            </a:extLst>
          </p:cNvPr>
          <p:cNvSpPr txBox="1"/>
          <p:nvPr/>
        </p:nvSpPr>
        <p:spPr>
          <a:xfrm>
            <a:off x="1076007" y="2265483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75">
            <a:extLst>
              <a:ext uri="{FF2B5EF4-FFF2-40B4-BE49-F238E27FC236}">
                <a16:creationId xmlns:a16="http://schemas.microsoft.com/office/drawing/2014/main" id="{3B11DF89-D62F-4DA9-9F2E-9CFD9933C47F}"/>
              </a:ext>
            </a:extLst>
          </p:cNvPr>
          <p:cNvSpPr txBox="1"/>
          <p:nvPr/>
        </p:nvSpPr>
        <p:spPr>
          <a:xfrm>
            <a:off x="738077" y="3140127"/>
            <a:ext cx="356556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nhỏ: 2</a:t>
            </a:r>
            <a:r>
              <a:rPr lang="nl-NL" sz="2800" b="1" i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 </a:t>
            </a:r>
            <a:r>
              <a:rPr lang="nl-NL" sz="2800" b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75">
            <a:extLst>
              <a:ext uri="{FF2B5EF4-FFF2-40B4-BE49-F238E27FC236}">
                <a16:creationId xmlns:a16="http://schemas.microsoft.com/office/drawing/2014/main" id="{ED87174B-0AD7-4B44-9062-04664B616D5F}"/>
              </a:ext>
            </a:extLst>
          </p:cNvPr>
          <p:cNvSpPr txBox="1"/>
          <p:nvPr/>
        </p:nvSpPr>
        <p:spPr>
          <a:xfrm>
            <a:off x="767894" y="3855744"/>
            <a:ext cx="459781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to: gấp 5 lần bình nhỏ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75">
            <a:extLst>
              <a:ext uri="{FF2B5EF4-FFF2-40B4-BE49-F238E27FC236}">
                <a16:creationId xmlns:a16="http://schemas.microsoft.com/office/drawing/2014/main" id="{C0F28DD1-D9DD-4249-A767-B512E94B03AC}"/>
              </a:ext>
            </a:extLst>
          </p:cNvPr>
          <p:cNvSpPr txBox="1"/>
          <p:nvPr/>
        </p:nvSpPr>
        <p:spPr>
          <a:xfrm>
            <a:off x="698320" y="4551483"/>
            <a:ext cx="4281184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to</a:t>
            </a:r>
            <a:r>
              <a:rPr lang="nl-NL" sz="2800" b="1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....? lít nước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75">
            <a:extLst>
              <a:ext uri="{FF2B5EF4-FFF2-40B4-BE49-F238E27FC236}">
                <a16:creationId xmlns:a16="http://schemas.microsoft.com/office/drawing/2014/main" id="{F8FFE414-C0F8-4EB8-889C-63FAD716DA6E}"/>
              </a:ext>
            </a:extLst>
          </p:cNvPr>
          <p:cNvSpPr txBox="1"/>
          <p:nvPr/>
        </p:nvSpPr>
        <p:spPr>
          <a:xfrm>
            <a:off x="7167143" y="2265483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giải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75">
            <a:extLst>
              <a:ext uri="{FF2B5EF4-FFF2-40B4-BE49-F238E27FC236}">
                <a16:creationId xmlns:a16="http://schemas.microsoft.com/office/drawing/2014/main" id="{75CD7A18-54CB-4383-8870-B1BF5CB24097}"/>
              </a:ext>
            </a:extLst>
          </p:cNvPr>
          <p:cNvSpPr txBox="1"/>
          <p:nvPr/>
        </p:nvSpPr>
        <p:spPr>
          <a:xfrm>
            <a:off x="6037213" y="2853756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to có số lít nước mơ là:</a:t>
            </a:r>
          </a:p>
        </p:txBody>
      </p:sp>
      <p:sp>
        <p:nvSpPr>
          <p:cNvPr id="35" name="Hộp Văn bản 75">
            <a:extLst>
              <a:ext uri="{FF2B5EF4-FFF2-40B4-BE49-F238E27FC236}">
                <a16:creationId xmlns:a16="http://schemas.microsoft.com/office/drawing/2014/main" id="{A7F0F73A-5074-4424-BDE1-A42B2210A058}"/>
              </a:ext>
            </a:extLst>
          </p:cNvPr>
          <p:cNvSpPr txBox="1"/>
          <p:nvPr/>
        </p:nvSpPr>
        <p:spPr>
          <a:xfrm>
            <a:off x="6044725" y="3570237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(lít)</a:t>
            </a:r>
          </a:p>
        </p:txBody>
      </p:sp>
      <p:sp>
        <p:nvSpPr>
          <p:cNvPr id="36" name="Hộp Văn bản 75">
            <a:extLst>
              <a:ext uri="{FF2B5EF4-FFF2-40B4-BE49-F238E27FC236}">
                <a16:creationId xmlns:a16="http://schemas.microsoft.com/office/drawing/2014/main" id="{932D4CCF-3EFC-4DF2-A0AB-B9A2BA5A24CF}"/>
              </a:ext>
            </a:extLst>
          </p:cNvPr>
          <p:cNvSpPr txBox="1"/>
          <p:nvPr/>
        </p:nvSpPr>
        <p:spPr>
          <a:xfrm>
            <a:off x="7379883" y="4187514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 số: 10 lít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mơ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Hình ảnh 3">
            <a:extLst>
              <a:ext uri="{FF2B5EF4-FFF2-40B4-BE49-F238E27FC236}">
                <a16:creationId xmlns:a16="http://schemas.microsoft.com/office/drawing/2014/main" id="{F3598756-449E-4A2C-9113-CCD9C1CF1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09" y="3463191"/>
            <a:ext cx="4650367" cy="2450438"/>
          </a:xfrm>
          <a:prstGeom prst="rect">
            <a:avLst/>
          </a:prstGeom>
        </p:spPr>
      </p:pic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37AC4FBE-0ADA-4A75-BC95-C8C16A768044}"/>
              </a:ext>
            </a:extLst>
          </p:cNvPr>
          <p:cNvSpPr txBox="1"/>
          <p:nvPr/>
        </p:nvSpPr>
        <p:spPr>
          <a:xfrm>
            <a:off x="1196406" y="488374"/>
            <a:ext cx="9985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F2C9B3E8-E03E-4312-AB55-4D2553525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928" y="460520"/>
            <a:ext cx="717130" cy="717130"/>
          </a:xfrm>
          <a:prstGeom prst="rect">
            <a:avLst/>
          </a:prstGeom>
        </p:spPr>
      </p:pic>
      <p:sp>
        <p:nvSpPr>
          <p:cNvPr id="7" name="Hộp Văn bản 75">
            <a:extLst>
              <a:ext uri="{FF2B5EF4-FFF2-40B4-BE49-F238E27FC236}">
                <a16:creationId xmlns:a16="http://schemas.microsoft.com/office/drawing/2014/main" id="{C6446034-412E-49FC-A15B-5B40C12809AF}"/>
              </a:ext>
            </a:extLst>
          </p:cNvPr>
          <p:cNvSpPr txBox="1"/>
          <p:nvPr/>
        </p:nvSpPr>
        <p:spPr>
          <a:xfrm>
            <a:off x="1125702" y="2712744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5">
            <a:extLst>
              <a:ext uri="{FF2B5EF4-FFF2-40B4-BE49-F238E27FC236}">
                <a16:creationId xmlns:a16="http://schemas.microsoft.com/office/drawing/2014/main" id="{623490A7-EAA6-4ECF-B6BF-31516AACA77F}"/>
              </a:ext>
            </a:extLst>
          </p:cNvPr>
          <p:cNvSpPr txBox="1"/>
          <p:nvPr/>
        </p:nvSpPr>
        <p:spPr>
          <a:xfrm>
            <a:off x="550525" y="3635280"/>
            <a:ext cx="3565566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bơi: 4 em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75">
            <a:extLst>
              <a:ext uri="{FF2B5EF4-FFF2-40B4-BE49-F238E27FC236}">
                <a16:creationId xmlns:a16="http://schemas.microsoft.com/office/drawing/2014/main" id="{23F668DB-25D1-47BC-96C1-126637F181F0}"/>
              </a:ext>
            </a:extLst>
          </p:cNvPr>
          <p:cNvSpPr txBox="1"/>
          <p:nvPr/>
        </p:nvSpPr>
        <p:spPr>
          <a:xfrm>
            <a:off x="531628" y="4305030"/>
            <a:ext cx="6397491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các môn khác: gấp 4 lần số em học bơi</a:t>
            </a:r>
            <a:endParaRPr lang="en-US" sz="2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75">
            <a:extLst>
              <a:ext uri="{FF2B5EF4-FFF2-40B4-BE49-F238E27FC236}">
                <a16:creationId xmlns:a16="http://schemas.microsoft.com/office/drawing/2014/main" id="{4DCF74DF-7BD6-4EB5-8160-42A98912791F}"/>
              </a:ext>
            </a:extLst>
          </p:cNvPr>
          <p:cNvSpPr txBox="1"/>
          <p:nvPr/>
        </p:nvSpPr>
        <p:spPr>
          <a:xfrm>
            <a:off x="550525" y="5047428"/>
            <a:ext cx="4281184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 thể thao khác: .... em?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63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19" name="Google Shape;4035;p55">
            <a:extLst>
              <a:ext uri="{FF2B5EF4-FFF2-40B4-BE49-F238E27FC236}">
                <a16:creationId xmlns:a16="http://schemas.microsoft.com/office/drawing/2014/main" id="{A88222B0-620F-413C-BB19-B0220C91C053}"/>
              </a:ext>
            </a:extLst>
          </p:cNvPr>
          <p:cNvSpPr/>
          <p:nvPr/>
        </p:nvSpPr>
        <p:spPr>
          <a:xfrm rot="5400000">
            <a:off x="4337885" y="-1307541"/>
            <a:ext cx="3573229" cy="9636971"/>
          </a:xfrm>
          <a:custGeom>
            <a:avLst/>
            <a:gdLst/>
            <a:ahLst/>
            <a:cxnLst/>
            <a:rect l="l" t="t" r="r" b="b"/>
            <a:pathLst>
              <a:path w="8555" h="24096" extrusionOk="0">
                <a:moveTo>
                  <a:pt x="6334" y="1"/>
                </a:moveTo>
                <a:cubicBezTo>
                  <a:pt x="6162" y="19"/>
                  <a:pt x="5994" y="37"/>
                  <a:pt x="5823" y="37"/>
                </a:cubicBezTo>
                <a:cubicBezTo>
                  <a:pt x="5334" y="60"/>
                  <a:pt x="4823" y="60"/>
                  <a:pt x="4316" y="60"/>
                </a:cubicBezTo>
                <a:cubicBezTo>
                  <a:pt x="3751" y="78"/>
                  <a:pt x="3203" y="173"/>
                  <a:pt x="2638" y="245"/>
                </a:cubicBezTo>
                <a:cubicBezTo>
                  <a:pt x="2317" y="304"/>
                  <a:pt x="1995" y="417"/>
                  <a:pt x="1674" y="512"/>
                </a:cubicBezTo>
                <a:cubicBezTo>
                  <a:pt x="1299" y="643"/>
                  <a:pt x="978" y="851"/>
                  <a:pt x="751" y="1191"/>
                </a:cubicBezTo>
                <a:cubicBezTo>
                  <a:pt x="715" y="1245"/>
                  <a:pt x="656" y="1304"/>
                  <a:pt x="620" y="1358"/>
                </a:cubicBezTo>
                <a:cubicBezTo>
                  <a:pt x="453" y="1566"/>
                  <a:pt x="317" y="1810"/>
                  <a:pt x="263" y="2073"/>
                </a:cubicBezTo>
                <a:cubicBezTo>
                  <a:pt x="168" y="2394"/>
                  <a:pt x="168" y="2733"/>
                  <a:pt x="132" y="3054"/>
                </a:cubicBezTo>
                <a:cubicBezTo>
                  <a:pt x="114" y="3358"/>
                  <a:pt x="91" y="3656"/>
                  <a:pt x="73" y="3977"/>
                </a:cubicBezTo>
                <a:cubicBezTo>
                  <a:pt x="37" y="4470"/>
                  <a:pt x="19" y="4977"/>
                  <a:pt x="19" y="5488"/>
                </a:cubicBezTo>
                <a:cubicBezTo>
                  <a:pt x="0" y="6579"/>
                  <a:pt x="0" y="7691"/>
                  <a:pt x="19" y="8804"/>
                </a:cubicBezTo>
                <a:cubicBezTo>
                  <a:pt x="55" y="10012"/>
                  <a:pt x="19" y="11233"/>
                  <a:pt x="91" y="12459"/>
                </a:cubicBezTo>
                <a:cubicBezTo>
                  <a:pt x="132" y="13382"/>
                  <a:pt x="91" y="14310"/>
                  <a:pt x="91" y="15232"/>
                </a:cubicBezTo>
                <a:cubicBezTo>
                  <a:pt x="91" y="16436"/>
                  <a:pt x="114" y="17662"/>
                  <a:pt x="91" y="18870"/>
                </a:cubicBezTo>
                <a:cubicBezTo>
                  <a:pt x="91" y="19191"/>
                  <a:pt x="114" y="19512"/>
                  <a:pt x="150" y="19811"/>
                </a:cubicBezTo>
                <a:cubicBezTo>
                  <a:pt x="168" y="20209"/>
                  <a:pt x="245" y="20602"/>
                  <a:pt x="227" y="21018"/>
                </a:cubicBezTo>
                <a:cubicBezTo>
                  <a:pt x="227" y="21095"/>
                  <a:pt x="227" y="21186"/>
                  <a:pt x="245" y="21263"/>
                </a:cubicBezTo>
                <a:cubicBezTo>
                  <a:pt x="299" y="21751"/>
                  <a:pt x="358" y="22226"/>
                  <a:pt x="358" y="22715"/>
                </a:cubicBezTo>
                <a:cubicBezTo>
                  <a:pt x="358" y="22769"/>
                  <a:pt x="358" y="22828"/>
                  <a:pt x="376" y="22864"/>
                </a:cubicBezTo>
                <a:cubicBezTo>
                  <a:pt x="453" y="23036"/>
                  <a:pt x="507" y="23203"/>
                  <a:pt x="543" y="23375"/>
                </a:cubicBezTo>
                <a:cubicBezTo>
                  <a:pt x="566" y="23448"/>
                  <a:pt x="584" y="23506"/>
                  <a:pt x="638" y="23561"/>
                </a:cubicBezTo>
                <a:cubicBezTo>
                  <a:pt x="865" y="23787"/>
                  <a:pt x="1131" y="23941"/>
                  <a:pt x="1448" y="23995"/>
                </a:cubicBezTo>
                <a:cubicBezTo>
                  <a:pt x="1828" y="24054"/>
                  <a:pt x="2185" y="24072"/>
                  <a:pt x="2561" y="24072"/>
                </a:cubicBezTo>
                <a:lnTo>
                  <a:pt x="3334" y="24072"/>
                </a:lnTo>
                <a:cubicBezTo>
                  <a:pt x="3439" y="24072"/>
                  <a:pt x="3533" y="24095"/>
                  <a:pt x="3624" y="24095"/>
                </a:cubicBezTo>
                <a:cubicBezTo>
                  <a:pt x="3647" y="24095"/>
                  <a:pt x="3669" y="24094"/>
                  <a:pt x="3692" y="24090"/>
                </a:cubicBezTo>
                <a:cubicBezTo>
                  <a:pt x="4108" y="24036"/>
                  <a:pt x="4524" y="24013"/>
                  <a:pt x="4936" y="23995"/>
                </a:cubicBezTo>
                <a:cubicBezTo>
                  <a:pt x="5067" y="23995"/>
                  <a:pt x="5203" y="23977"/>
                  <a:pt x="5334" y="23959"/>
                </a:cubicBezTo>
                <a:cubicBezTo>
                  <a:pt x="5709" y="23900"/>
                  <a:pt x="6067" y="23864"/>
                  <a:pt x="6447" y="23846"/>
                </a:cubicBezTo>
                <a:cubicBezTo>
                  <a:pt x="6578" y="23828"/>
                  <a:pt x="6727" y="23828"/>
                  <a:pt x="6859" y="23751"/>
                </a:cubicBezTo>
                <a:cubicBezTo>
                  <a:pt x="7162" y="23601"/>
                  <a:pt x="7424" y="23393"/>
                  <a:pt x="7650" y="23131"/>
                </a:cubicBezTo>
                <a:cubicBezTo>
                  <a:pt x="7781" y="23018"/>
                  <a:pt x="7840" y="22864"/>
                  <a:pt x="7840" y="22697"/>
                </a:cubicBezTo>
                <a:lnTo>
                  <a:pt x="7840" y="22471"/>
                </a:lnTo>
                <a:cubicBezTo>
                  <a:pt x="7876" y="22149"/>
                  <a:pt x="7894" y="21810"/>
                  <a:pt x="7917" y="21489"/>
                </a:cubicBezTo>
                <a:cubicBezTo>
                  <a:pt x="7953" y="21018"/>
                  <a:pt x="7989" y="20530"/>
                  <a:pt x="7971" y="20037"/>
                </a:cubicBezTo>
                <a:cubicBezTo>
                  <a:pt x="7953" y="19869"/>
                  <a:pt x="7953" y="19697"/>
                  <a:pt x="7953" y="19530"/>
                </a:cubicBezTo>
                <a:cubicBezTo>
                  <a:pt x="7989" y="19263"/>
                  <a:pt x="7971" y="19001"/>
                  <a:pt x="7989" y="18738"/>
                </a:cubicBezTo>
                <a:cubicBezTo>
                  <a:pt x="8030" y="18286"/>
                  <a:pt x="8030" y="17834"/>
                  <a:pt x="8084" y="17381"/>
                </a:cubicBezTo>
                <a:cubicBezTo>
                  <a:pt x="8121" y="17060"/>
                  <a:pt x="8161" y="16757"/>
                  <a:pt x="8179" y="16436"/>
                </a:cubicBezTo>
                <a:cubicBezTo>
                  <a:pt x="8198" y="16305"/>
                  <a:pt x="8216" y="16173"/>
                  <a:pt x="8143" y="16042"/>
                </a:cubicBezTo>
                <a:cubicBezTo>
                  <a:pt x="8121" y="16006"/>
                  <a:pt x="8143" y="15983"/>
                  <a:pt x="8161" y="15947"/>
                </a:cubicBezTo>
                <a:cubicBezTo>
                  <a:pt x="8234" y="15834"/>
                  <a:pt x="8256" y="15703"/>
                  <a:pt x="8256" y="15572"/>
                </a:cubicBezTo>
                <a:cubicBezTo>
                  <a:pt x="8256" y="15251"/>
                  <a:pt x="8274" y="14929"/>
                  <a:pt x="8293" y="14608"/>
                </a:cubicBezTo>
                <a:cubicBezTo>
                  <a:pt x="8311" y="14477"/>
                  <a:pt x="8311" y="14328"/>
                  <a:pt x="8329" y="14197"/>
                </a:cubicBezTo>
                <a:cubicBezTo>
                  <a:pt x="8388" y="13798"/>
                  <a:pt x="8424" y="13382"/>
                  <a:pt x="8442" y="12989"/>
                </a:cubicBezTo>
                <a:cubicBezTo>
                  <a:pt x="8442" y="12591"/>
                  <a:pt x="8483" y="12197"/>
                  <a:pt x="8483" y="11799"/>
                </a:cubicBezTo>
                <a:lnTo>
                  <a:pt x="8483" y="11632"/>
                </a:lnTo>
                <a:cubicBezTo>
                  <a:pt x="8519" y="11310"/>
                  <a:pt x="8519" y="11007"/>
                  <a:pt x="8537" y="10691"/>
                </a:cubicBezTo>
                <a:cubicBezTo>
                  <a:pt x="8555" y="10369"/>
                  <a:pt x="8537" y="10066"/>
                  <a:pt x="8537" y="9745"/>
                </a:cubicBezTo>
                <a:cubicBezTo>
                  <a:pt x="8555" y="9180"/>
                  <a:pt x="8501" y="8614"/>
                  <a:pt x="8483" y="8067"/>
                </a:cubicBezTo>
                <a:cubicBezTo>
                  <a:pt x="8483" y="7655"/>
                  <a:pt x="8460" y="7257"/>
                  <a:pt x="8442" y="6864"/>
                </a:cubicBezTo>
                <a:cubicBezTo>
                  <a:pt x="8424" y="6655"/>
                  <a:pt x="8424" y="6465"/>
                  <a:pt x="8406" y="6257"/>
                </a:cubicBezTo>
                <a:cubicBezTo>
                  <a:pt x="8369" y="5959"/>
                  <a:pt x="8388" y="5638"/>
                  <a:pt x="8388" y="5316"/>
                </a:cubicBezTo>
                <a:cubicBezTo>
                  <a:pt x="8406" y="4995"/>
                  <a:pt x="8460" y="4656"/>
                  <a:pt x="8442" y="4335"/>
                </a:cubicBezTo>
                <a:cubicBezTo>
                  <a:pt x="8442" y="4222"/>
                  <a:pt x="8442" y="4109"/>
                  <a:pt x="8460" y="3995"/>
                </a:cubicBezTo>
                <a:cubicBezTo>
                  <a:pt x="8483" y="3566"/>
                  <a:pt x="8501" y="3131"/>
                  <a:pt x="8519" y="2697"/>
                </a:cubicBezTo>
                <a:cubicBezTo>
                  <a:pt x="8519" y="2584"/>
                  <a:pt x="8501" y="2471"/>
                  <a:pt x="8519" y="2340"/>
                </a:cubicBezTo>
                <a:cubicBezTo>
                  <a:pt x="8555" y="2186"/>
                  <a:pt x="8519" y="2055"/>
                  <a:pt x="8501" y="1905"/>
                </a:cubicBezTo>
                <a:cubicBezTo>
                  <a:pt x="8483" y="1810"/>
                  <a:pt x="8460" y="1715"/>
                  <a:pt x="8442" y="1620"/>
                </a:cubicBezTo>
                <a:cubicBezTo>
                  <a:pt x="8442" y="1304"/>
                  <a:pt x="8347" y="1001"/>
                  <a:pt x="8216" y="716"/>
                </a:cubicBezTo>
                <a:cubicBezTo>
                  <a:pt x="8121" y="490"/>
                  <a:pt x="7953" y="376"/>
                  <a:pt x="7763" y="263"/>
                </a:cubicBezTo>
                <a:cubicBezTo>
                  <a:pt x="7578" y="173"/>
                  <a:pt x="7370" y="114"/>
                  <a:pt x="7162" y="96"/>
                </a:cubicBezTo>
                <a:cubicBezTo>
                  <a:pt x="6899" y="60"/>
                  <a:pt x="6614" y="1"/>
                  <a:pt x="6334" y="1"/>
                </a:cubicBezTo>
                <a:close/>
              </a:path>
            </a:pathLst>
          </a:custGeom>
          <a:solidFill>
            <a:srgbClr val="FBF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Hộp Văn bản 9">
            <a:extLst>
              <a:ext uri="{FF2B5EF4-FFF2-40B4-BE49-F238E27FC236}">
                <a16:creationId xmlns:a16="http://schemas.microsoft.com/office/drawing/2014/main" id="{F49FA7A3-27CA-4B16-A068-AB93A7CF07D6}"/>
              </a:ext>
            </a:extLst>
          </p:cNvPr>
          <p:cNvSpPr txBox="1"/>
          <p:nvPr/>
        </p:nvSpPr>
        <p:spPr>
          <a:xfrm>
            <a:off x="1704340" y="1855485"/>
            <a:ext cx="8691990" cy="295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nl-NL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 em đăng kí học môn thể thao khác là:</a:t>
            </a:r>
            <a:endParaRPr lang="en-US" sz="40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4 x 4 = 16 (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nl-NL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nl-NL" sz="40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   Đáp </a:t>
            </a:r>
            <a:r>
              <a:rPr lang="nl-NL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số: </a:t>
            </a:r>
            <a:r>
              <a:rPr lang="nl-NL" sz="40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16 em</a:t>
            </a:r>
            <a:endParaRPr lang="en-US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Hộp Văn bản 10">
            <a:extLst>
              <a:ext uri="{FF2B5EF4-FFF2-40B4-BE49-F238E27FC236}">
                <a16:creationId xmlns:a16="http://schemas.microsoft.com/office/drawing/2014/main" id="{21F9E8F3-6BB1-461C-9360-8AA752D2B8F8}"/>
              </a:ext>
            </a:extLst>
          </p:cNvPr>
          <p:cNvSpPr txBox="1"/>
          <p:nvPr/>
        </p:nvSpPr>
        <p:spPr>
          <a:xfrm>
            <a:off x="2925764" y="775856"/>
            <a:ext cx="568729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Arial"/>
              <a:buNone/>
            </a:pPr>
            <a:r>
              <a:rPr lang="nl-NL" sz="3200" b="1" kern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giải: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31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5" y="597280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CD9F5B-65BA-4552-93E8-5CCCA6815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553" y="2171546"/>
            <a:ext cx="7114649" cy="20179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11E13A51-2FA9-48EE-854B-44FD6FD40D4F}"/>
              </a:ext>
            </a:extLst>
          </p:cNvPr>
          <p:cNvSpPr/>
          <p:nvPr/>
        </p:nvSpPr>
        <p:spPr>
          <a:xfrm>
            <a:off x="10783957" y="139148"/>
            <a:ext cx="1331843" cy="47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13861"/>
            <a:chOff x="1956390" y="148856"/>
            <a:chExt cx="5454502" cy="1435396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...?.. = 30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</m:oMath>
                </a14:m>
                <a:endPara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5204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6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52044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09016" y="474056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016" y="4740568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64842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6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  <a:sym typeface="Arial"/>
                      </a:rPr>
                      <m:t>7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842" y="4830725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13862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10 = ...?...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A. 54</a:t>
            </a:r>
          </a:p>
        </p:txBody>
      </p:sp>
      <p:sp>
        <p:nvSpPr>
          <p:cNvPr id="7" name="Oval 6"/>
          <p:cNvSpPr/>
          <p:nvPr/>
        </p:nvSpPr>
        <p:spPr>
          <a:xfrm>
            <a:off x="6845792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B. 60</a:t>
            </a:r>
          </a:p>
        </p:txBody>
      </p:sp>
      <p:sp>
        <p:nvSpPr>
          <p:cNvPr id="8" name="Oval 7"/>
          <p:cNvSpPr/>
          <p:nvPr/>
        </p:nvSpPr>
        <p:spPr>
          <a:xfrm>
            <a:off x="2418541" y="478819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C.48</a:t>
            </a:r>
          </a:p>
        </p:txBody>
      </p:sp>
      <p:sp>
        <p:nvSpPr>
          <p:cNvPr id="9" name="Oval 8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D. 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252680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60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2680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  <a:sym typeface="Arial"/>
                      </a:rPr>
                      <m:t>54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36330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2438400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C. 48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42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90161" y="386317"/>
              <a:ext cx="5011791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x..?..= 18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</a:t>
            </a: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18541" y="478091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3</a:t>
            </a:r>
          </a:p>
        </p:txBody>
      </p:sp>
      <p:sp>
        <p:nvSpPr>
          <p:cNvPr id="10" name="Oval 9"/>
          <p:cNvSpPr/>
          <p:nvPr/>
        </p:nvSpPr>
        <p:spPr>
          <a:xfrm>
            <a:off x="6669352" y="2432987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 4</a:t>
            </a:r>
          </a:p>
        </p:txBody>
      </p:sp>
      <p:sp>
        <p:nvSpPr>
          <p:cNvPr id="11" name="Oval 10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 5</a:t>
            </a:r>
          </a:p>
        </p:txBody>
      </p:sp>
      <p:sp>
        <p:nvSpPr>
          <p:cNvPr id="12" name="Oval 11"/>
          <p:cNvSpPr/>
          <p:nvPr/>
        </p:nvSpPr>
        <p:spPr>
          <a:xfrm>
            <a:off x="2389966" y="4739484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3</a:t>
            </a:r>
          </a:p>
        </p:txBody>
      </p:sp>
      <p:sp>
        <p:nvSpPr>
          <p:cNvPr id="13" name="Oval 12"/>
          <p:cNvSpPr/>
          <p:nvPr/>
        </p:nvSpPr>
        <p:spPr>
          <a:xfrm>
            <a:off x="2409016" y="2527354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2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78877" y="2404412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 4</a:t>
            </a:r>
          </a:p>
        </p:txBody>
      </p:sp>
      <p:sp>
        <p:nvSpPr>
          <p:cNvPr id="15" name="Oval 14"/>
          <p:cNvSpPr/>
          <p:nvPr/>
        </p:nvSpPr>
        <p:spPr>
          <a:xfrm>
            <a:off x="6864842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 5</a:t>
            </a:r>
          </a:p>
        </p:txBody>
      </p:sp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561" y="486833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7 = ..?..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2314747" y="471427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48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14747" y="2478649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42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69352" y="2432987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B.36</a:t>
            </a:r>
          </a:p>
        </p:txBody>
      </p:sp>
      <p:sp>
        <p:nvSpPr>
          <p:cNvPr id="9" name="Oval 8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88494" y="2473256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6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42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02726" y="4709788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48</a:t>
            </a:r>
          </a:p>
        </p:txBody>
      </p:sp>
      <p:sp>
        <p:nvSpPr>
          <p:cNvPr id="12" name="Oval 11"/>
          <p:cNvSpPr/>
          <p:nvPr/>
        </p:nvSpPr>
        <p:spPr>
          <a:xfrm>
            <a:off x="6624872" y="2412211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36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85001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</a:t>
            </a:r>
            <a:r>
              <a:rPr kumimoji="0" lang="en-US" sz="6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54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F2DEA-A248-49B7-A661-C9EA29116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885" y="2210102"/>
            <a:ext cx="801083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625</Words>
  <Application>Microsoft Office PowerPoint</Application>
  <PresentationFormat>Widescreen</PresentationFormat>
  <Paragraphs>84</Paragraphs>
  <Slides>20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#9Slide02 Noi dung dai</vt:lpstr>
      <vt:lpstr>#9Slide02 Tieu de dai</vt:lpstr>
      <vt:lpstr>Alef</vt:lpstr>
      <vt:lpstr>Alfa Slab One</vt:lpstr>
      <vt:lpstr>Arial</vt:lpstr>
      <vt:lpstr>Calibri</vt:lpstr>
      <vt:lpstr>Cambria Math</vt:lpstr>
      <vt:lpstr>Catamaran</vt:lpstr>
      <vt:lpstr>Catamaran Black</vt:lpstr>
      <vt:lpstr>Catamaran ExtraBold</vt:lpstr>
      <vt:lpstr>Catamaran Medium</vt:lpstr>
      <vt:lpstr>Comfortaa Medium</vt:lpstr>
      <vt:lpstr>Dosis</vt:lpstr>
      <vt:lpstr>Pacifico</vt:lpstr>
      <vt:lpstr>Tahoma</vt:lpstr>
      <vt:lpstr>Times New Roman</vt:lpstr>
      <vt:lpstr>Math Subject for Elementary - 3rd Grade: Practice Standards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28</cp:revision>
  <dcterms:created xsi:type="dcterms:W3CDTF">2022-09-07T22:41:50Z</dcterms:created>
  <dcterms:modified xsi:type="dcterms:W3CDTF">2022-09-16T15:35:06Z</dcterms:modified>
</cp:coreProperties>
</file>