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4" r:id="rId2"/>
    <p:sldId id="256" r:id="rId3"/>
    <p:sldId id="257" r:id="rId4"/>
    <p:sldId id="261" r:id="rId5"/>
    <p:sldId id="267" r:id="rId6"/>
    <p:sldId id="268" r:id="rId7"/>
    <p:sldId id="270" r:id="rId8"/>
    <p:sldId id="260" r:id="rId9"/>
    <p:sldId id="269" r:id="rId10"/>
    <p:sldId id="27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50"/>
            <a:ext cx="3881273" cy="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1"/>
            <a:ext cx="7705468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2261" y="4950540"/>
            <a:ext cx="7367488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>
              <a:defRPr/>
            </a:pPr>
            <a:r>
              <a:rPr lang="en-US" sz="65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F4073305-6AF8-553C-FBF8-D9ED4F31A2E5}"/>
              </a:ext>
            </a:extLst>
          </p:cNvPr>
          <p:cNvGrpSpPr/>
          <p:nvPr/>
        </p:nvGrpSpPr>
        <p:grpSpPr>
          <a:xfrm>
            <a:off x="3999467" y="-142103"/>
            <a:ext cx="4916869" cy="1734313"/>
            <a:chOff x="4061251" y="-6178"/>
            <a:chExt cx="4916869" cy="1734313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E206B439-2CBF-224C-0664-8EADDFFDA039}"/>
                </a:ext>
              </a:extLst>
            </p:cNvPr>
            <p:cNvGrpSpPr/>
            <p:nvPr/>
          </p:nvGrpSpPr>
          <p:grpSpPr>
            <a:xfrm>
              <a:off x="4061251" y="-6178"/>
              <a:ext cx="4916869" cy="1734313"/>
              <a:chOff x="4296029" y="2561843"/>
              <a:chExt cx="4916869" cy="1734313"/>
            </a:xfrm>
          </p:grpSpPr>
          <p:pic>
            <p:nvPicPr>
              <p:cNvPr id="5" name="Hình ảnh 4">
                <a:extLst>
                  <a:ext uri="{FF2B5EF4-FFF2-40B4-BE49-F238E27FC236}">
                    <a16:creationId xmlns:a16="http://schemas.microsoft.com/office/drawing/2014/main" id="{9652DC45-963C-3159-903F-3463E031E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029" y="2561843"/>
                <a:ext cx="4916869" cy="1734313"/>
              </a:xfrm>
              <a:prstGeom prst="rect">
                <a:avLst/>
              </a:prstGeom>
            </p:spPr>
          </p:pic>
          <p:pic>
            <p:nvPicPr>
              <p:cNvPr id="3" name="Hình ảnh 2" descr="Ảnh có chứa mẫu họa, đồ họa véc-tơ&#10;&#10;Mô tả được tạo tự động">
                <a:extLst>
                  <a:ext uri="{FF2B5EF4-FFF2-40B4-BE49-F238E27FC236}">
                    <a16:creationId xmlns:a16="http://schemas.microsoft.com/office/drawing/2014/main" id="{648D3853-1D51-5341-8F4C-417AA7CCA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39609" y1="89778" x2="41030" y2="89778"/>
                            <a14:foregroundMark x1="60036" y1="76000" x2="60036" y2="76000"/>
                            <a14:foregroundMark x1="62700" y1="76889" x2="78330" y2="77778"/>
                            <a14:foregroundMark x1="78508" y1="76889" x2="80462" y2="76889"/>
                            <a14:foregroundMark x1="60213" y1="76000" x2="65542" y2="76444"/>
                            <a14:foregroundMark x1="72114" y1="76889" x2="79218" y2="76889"/>
                            <a14:foregroundMark x1="22913" y1="76000" x2="29485" y2="76444"/>
                            <a14:foregroundMark x1="21847" y1="76667" x2="30018" y2="76889"/>
                            <a14:foregroundMark x1="29663" y1="76889" x2="34991" y2="76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6076" y="2833352"/>
                <a:ext cx="1552284" cy="1240724"/>
              </a:xfrm>
              <a:prstGeom prst="rect">
                <a:avLst/>
              </a:prstGeom>
            </p:spPr>
          </p:pic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37AE6EC-137E-98B9-7EFE-DC9D41CC6B46}"/>
                </a:ext>
              </a:extLst>
            </p:cNvPr>
            <p:cNvSpPr txBox="1"/>
            <p:nvPr/>
          </p:nvSpPr>
          <p:spPr>
            <a:xfrm>
              <a:off x="6041906" y="571961"/>
              <a:ext cx="2496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23">
            <a:extLst>
              <a:ext uri="{FF2B5EF4-FFF2-40B4-BE49-F238E27FC236}">
                <a16:creationId xmlns:a16="http://schemas.microsoft.com/office/drawing/2014/main" id="{1A554B84-0C1C-D640-DB72-59462BD544D6}"/>
              </a:ext>
            </a:extLst>
          </p:cNvPr>
          <p:cNvSpPr/>
          <p:nvPr/>
        </p:nvSpPr>
        <p:spPr>
          <a:xfrm>
            <a:off x="162127" y="1428495"/>
            <a:ext cx="11867745" cy="476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Chiều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Mẹ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ấm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Mẹ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Mẹ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Không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#9Slide04 SFU Belle" panose="00000400000000000000" pitchFamily="2" charset="0"/>
              </a:rPr>
              <a:t>Bài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viết</a:t>
            </a:r>
            <a:r>
              <a:rPr lang="en-US" sz="4000" b="1" dirty="0">
                <a:latin typeface="#9Slide04 SFU Belle" panose="00000400000000000000" pitchFamily="2" charset="0"/>
              </a:rPr>
              <a:t>: </a:t>
            </a:r>
            <a:r>
              <a:rPr lang="en-US" sz="4000" b="1" dirty="0" err="1">
                <a:latin typeface="#9Slide04 SFU Belle" panose="00000400000000000000" pitchFamily="2" charset="0"/>
              </a:rPr>
              <a:t>Kể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lại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một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cuộc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trò</a:t>
            </a:r>
            <a:r>
              <a:rPr lang="en-US" sz="4000" b="1" dirty="0">
                <a:latin typeface="#9Slide04 SFU Belle" panose="00000400000000000000" pitchFamily="2" charset="0"/>
              </a:rPr>
              <a:t> </a:t>
            </a:r>
            <a:r>
              <a:rPr lang="en-US" sz="4000" b="1" dirty="0" err="1">
                <a:latin typeface="#9Slide04 SFU Belle" panose="00000400000000000000" pitchFamily="2" charset="0"/>
              </a:rPr>
              <a:t>chuyện</a:t>
            </a:r>
            <a:endParaRPr lang="en-US" sz="40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3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EAB6C5C-EF26-078E-F7DA-993428AB9889}"/>
              </a:ext>
            </a:extLst>
          </p:cNvPr>
          <p:cNvSpPr txBox="1"/>
          <p:nvPr/>
        </p:nvSpPr>
        <p:spPr>
          <a:xfrm>
            <a:off x="914400" y="617838"/>
            <a:ext cx="1036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  <a:endParaRPr lang="vi-VN" sz="28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F7F62B-51FC-75C5-B0DE-C8B8C9AD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3" y="3469226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E3FAE81-CB11-F41B-3BA6-16C9098B613C}"/>
              </a:ext>
            </a:extLst>
          </p:cNvPr>
          <p:cNvSpPr/>
          <p:nvPr/>
        </p:nvSpPr>
        <p:spPr>
          <a:xfrm>
            <a:off x="46722" y="1213306"/>
            <a:ext cx="11673191" cy="189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a) Câu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Em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 / Em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2E386588-D029-A49F-0BB0-BE3F3870C271}"/>
              </a:ext>
            </a:extLst>
          </p:cNvPr>
          <p:cNvSpPr/>
          <p:nvPr/>
        </p:nvSpPr>
        <p:spPr>
          <a:xfrm>
            <a:off x="46722" y="3150916"/>
            <a:ext cx="11937755" cy="143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b)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/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/ Mẹ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BC66300-FDA9-00D9-4AC2-0207514A9BDF}"/>
              </a:ext>
            </a:extLst>
          </p:cNvPr>
          <p:cNvSpPr/>
          <p:nvPr/>
        </p:nvSpPr>
        <p:spPr>
          <a:xfrm>
            <a:off x="46722" y="4627502"/>
            <a:ext cx="11655615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c)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hai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nay, / Em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811A958-D5D9-3850-5446-4DFEBCC38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00" y="0"/>
            <a:ext cx="4695600" cy="131543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018E018-6D80-A9FD-B0DC-0F15819B2817}"/>
              </a:ext>
            </a:extLst>
          </p:cNvPr>
          <p:cNvSpPr txBox="1"/>
          <p:nvPr/>
        </p:nvSpPr>
        <p:spPr>
          <a:xfrm>
            <a:off x="4247745" y="415107"/>
            <a:ext cx="369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vi-VN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623FD5-1251-58F9-BEBB-2F434C4B9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3" y="3032424"/>
            <a:ext cx="4783352" cy="38160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D1B9F35-DDF9-0F1F-6137-E050F9525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1" y="1960026"/>
            <a:ext cx="4639432" cy="26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0" y="1666647"/>
            <a:ext cx="5377279" cy="37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6DD2354-D572-1CEB-0BAE-AF5C68416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" t="11759" r="2172" b="2300"/>
          <a:stretch/>
        </p:blipFill>
        <p:spPr>
          <a:xfrm>
            <a:off x="4122537" y="1577719"/>
            <a:ext cx="7953632" cy="528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E390AAD-05C5-A195-5231-75D19DDCA8A0}"/>
              </a:ext>
            </a:extLst>
          </p:cNvPr>
          <p:cNvSpPr txBox="1"/>
          <p:nvPr/>
        </p:nvSpPr>
        <p:spPr>
          <a:xfrm>
            <a:off x="912340" y="494271"/>
            <a:ext cx="1036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DC37E0-4956-EEF4-D34D-DDAAB2B4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" y="3429000"/>
            <a:ext cx="4126170" cy="41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368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#9Slide04 SFU Belle</vt:lpstr>
      <vt:lpstr>Arial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13</cp:revision>
  <dcterms:created xsi:type="dcterms:W3CDTF">2021-12-21T12:51:08Z</dcterms:created>
  <dcterms:modified xsi:type="dcterms:W3CDTF">2022-09-18T13:23:58Z</dcterms:modified>
</cp:coreProperties>
</file>