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94" r:id="rId2"/>
    <p:sldId id="256" r:id="rId3"/>
    <p:sldId id="257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P001 4 hàng" panose="020B060305030202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jyLsh3fHPNItr32tfVhtOsXKV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3"/>
          <p:cNvGrpSpPr/>
          <p:nvPr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0" name="Google Shape;10;p23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3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3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Google Shape;13;p23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800" y="0"/>
            <a:ext cx="1391200" cy="1761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3"/>
          <p:cNvSpPr txBox="1"/>
          <p:nvPr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Tiếng Việt 3</a:t>
            </a:r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3"/>
          <p:cNvSpPr txBox="1"/>
          <p:nvPr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Tiếng Việt 3</a:t>
            </a:r>
            <a:endParaRPr/>
          </a:p>
        </p:txBody>
      </p:sp>
      <p:pic>
        <p:nvPicPr>
          <p:cNvPr id="17" name="Google Shape;1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449" y="0"/>
            <a:ext cx="4639376" cy="85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4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4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4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" y="411474"/>
            <a:ext cx="12070104" cy="603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/>
          <p:nvPr/>
        </p:nvSpPr>
        <p:spPr>
          <a:xfrm>
            <a:off x="0" y="6191251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7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9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79" y="729445"/>
            <a:ext cx="8219166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3727" y="1395350"/>
            <a:ext cx="3881273" cy="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0453" y="3600234"/>
            <a:ext cx="761034" cy="284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3289" y="5037742"/>
            <a:ext cx="761034" cy="21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72" y="3581208"/>
            <a:ext cx="4490100" cy="12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1631" y="3241491"/>
            <a:ext cx="7705468" cy="292046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3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3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3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00" y="528616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2261" y="4950540"/>
            <a:ext cx="7367488" cy="1106468"/>
          </a:xfrm>
          <a:prstGeom prst="rect">
            <a:avLst/>
          </a:prstGeom>
          <a:noFill/>
        </p:spPr>
        <p:txBody>
          <a:bodyPr wrap="none" lIns="91324" tIns="45662" rIns="91324" bIns="45662">
            <a:spAutoFit/>
          </a:bodyPr>
          <a:lstStyle/>
          <a:p>
            <a:pPr algn="ctr">
              <a:defRPr/>
            </a:pPr>
            <a:r>
              <a:rPr lang="en-US" sz="6591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91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3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37454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 txBox="1"/>
          <p:nvPr/>
        </p:nvSpPr>
        <p:spPr>
          <a:xfrm>
            <a:off x="1578430" y="1030042"/>
            <a:ext cx="94052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Trẻ em như búp trên cành</a:t>
            </a:r>
            <a:endParaRPr sz="4400" b="1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779010" y="1897236"/>
            <a:ext cx="94052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Biết ăn ngủ, biết học hành là ngoan.</a:t>
            </a:r>
            <a:endParaRPr sz="4400" b="1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6" name="Google Shape;126;p13"/>
          <p:cNvPicPr preferRelativeResize="0"/>
          <p:nvPr/>
        </p:nvPicPr>
        <p:blipFill rotWithShape="1">
          <a:blip r:embed="rId4">
            <a:alphaModFix/>
          </a:blip>
          <a:srcRect t="33228" r="47030"/>
          <a:stretch/>
        </p:blipFill>
        <p:spPr>
          <a:xfrm>
            <a:off x="1747838" y="4459288"/>
            <a:ext cx="1236662" cy="1560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3"/>
          <p:cNvGrpSpPr/>
          <p:nvPr/>
        </p:nvGrpSpPr>
        <p:grpSpPr>
          <a:xfrm>
            <a:off x="3462338" y="3257550"/>
            <a:ext cx="6255921" cy="1765300"/>
            <a:chOff x="3754849" y="1730426"/>
            <a:chExt cx="5525739" cy="1757154"/>
          </a:xfrm>
        </p:grpSpPr>
        <p:sp>
          <p:nvSpPr>
            <p:cNvPr id="128" name="Google Shape;128;p13"/>
            <p:cNvSpPr txBox="1"/>
            <p:nvPr/>
          </p:nvSpPr>
          <p:spPr>
            <a:xfrm>
              <a:off x="4132799" y="2072879"/>
              <a:ext cx="4769837" cy="107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Em hiểu câu trên nghĩa là gì?</a:t>
              </a:r>
              <a:endParaRPr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754849" y="1730426"/>
              <a:ext cx="5525739" cy="1757154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" name="Google Shape;13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" y="3962400"/>
            <a:ext cx="20986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/>
        </p:nvSpPr>
        <p:spPr>
          <a:xfrm>
            <a:off x="3204517" y="3322946"/>
            <a:ext cx="848178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385623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	</a:t>
            </a:r>
            <a:r>
              <a:rPr lang="en-US" sz="2800" b="1">
                <a:solidFill>
                  <a:srgbClr val="385623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Trẻ em là những người nhỏ bé, yếu đuối cần được bảo vệ chăm sóc, được tạo điều kiện ăn, chơi, học tập.</a:t>
            </a:r>
            <a:endParaRPr sz="3200" b="1">
              <a:solidFill>
                <a:srgbClr val="385623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37454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793264" y="2803431"/>
            <a:ext cx="10963965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Trong câu ứng dụng trên, chữ nào được viết hoa?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793264" y="3642946"/>
            <a:ext cx="10548731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Những chữ nào viết với độ cao 2,5 li?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792606" y="4363694"/>
            <a:ext cx="10548731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Chữ t cao mấy li?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821633" y="5127984"/>
            <a:ext cx="10548731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Những chữ nào viết với độ cao 1 li?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793263" y="5921302"/>
            <a:ext cx="10548731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Chữ và chữ cách nhau mấy con chữ o?</a:t>
            </a:r>
            <a:endParaRPr/>
          </a:p>
        </p:txBody>
      </p:sp>
      <p:sp>
        <p:nvSpPr>
          <p:cNvPr id="2" name="Google Shape;124;p13">
            <a:extLst>
              <a:ext uri="{FF2B5EF4-FFF2-40B4-BE49-F238E27FC236}">
                <a16:creationId xmlns:a16="http://schemas.microsoft.com/office/drawing/2014/main" id="{A435BF6C-B98B-B7F3-3F9A-CF93800D3FD1}"/>
              </a:ext>
            </a:extLst>
          </p:cNvPr>
          <p:cNvSpPr txBox="1"/>
          <p:nvPr/>
        </p:nvSpPr>
        <p:spPr>
          <a:xfrm>
            <a:off x="1480458" y="1023009"/>
            <a:ext cx="94052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Trẻ em như búp trên cành</a:t>
            </a:r>
            <a:endParaRPr sz="4400" b="1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125;p13">
            <a:extLst>
              <a:ext uri="{FF2B5EF4-FFF2-40B4-BE49-F238E27FC236}">
                <a16:creationId xmlns:a16="http://schemas.microsoft.com/office/drawing/2014/main" id="{07CD145D-FDA6-D1D0-2153-84BEB33C23F5}"/>
              </a:ext>
            </a:extLst>
          </p:cNvPr>
          <p:cNvSpPr txBox="1"/>
          <p:nvPr/>
        </p:nvSpPr>
        <p:spPr>
          <a:xfrm>
            <a:off x="681038" y="1890203"/>
            <a:ext cx="94052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Biết ăn ngủ, biết học hành là ngoan.</a:t>
            </a:r>
            <a:endParaRPr sz="4400" b="1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867" y="1374896"/>
            <a:ext cx="6662266" cy="481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3507809" y="-21914"/>
            <a:ext cx="561181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 Rounded"/>
              <a:buNone/>
            </a:pPr>
            <a:r>
              <a:rPr lang="en-US" sz="4400" b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câu ứng dụng</a:t>
            </a:r>
            <a:endParaRPr sz="4400" b="1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3043300" y="3848689"/>
            <a:ext cx="4752959" cy="143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Trẻ em</a:t>
            </a:r>
            <a:endParaRPr sz="8700">
              <a:solidFill>
                <a:schemeClr val="lt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3281480" y="2016767"/>
            <a:ext cx="702481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Biết ăn</a:t>
            </a:r>
            <a:endParaRPr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6575" y="1843009"/>
            <a:ext cx="6767147" cy="369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/>
        </p:nvSpPr>
        <p:spPr>
          <a:xfrm>
            <a:off x="4701388" y="247594"/>
            <a:ext cx="4419600" cy="76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Tư thế ngồi viết</a:t>
            </a:r>
            <a:endParaRPr sz="4400" b="1">
              <a:solidFill>
                <a:srgbClr val="C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353869" y="1109364"/>
            <a:ext cx="7152861" cy="457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Lưng thẳng không tì ngực vào bàn.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Ngồi hơi cúi.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Mắt cách  vở khoảng 25 - 30cm.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Tay phải cầm bút.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-Tay trái tì nhẹ lên mép vở để giữ.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-Hai chân để song song thoải mái.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oogle Shape;163;p17"/>
          <p:cNvGrpSpPr/>
          <p:nvPr/>
        </p:nvGrpSpPr>
        <p:grpSpPr>
          <a:xfrm>
            <a:off x="6421033" y="924699"/>
            <a:ext cx="6266316" cy="5008601"/>
            <a:chOff x="6458103" y="1284539"/>
            <a:chExt cx="6266316" cy="5008601"/>
          </a:xfrm>
        </p:grpSpPr>
        <p:cxnSp>
          <p:nvCxnSpPr>
            <p:cNvPr id="164" name="Google Shape;164;p17"/>
            <p:cNvCxnSpPr/>
            <p:nvPr/>
          </p:nvCxnSpPr>
          <p:spPr>
            <a:xfrm>
              <a:off x="7543800" y="5138057"/>
              <a:ext cx="3922486" cy="0"/>
            </a:xfrm>
            <a:prstGeom prst="straightConnector1">
              <a:avLst/>
            </a:prstGeom>
            <a:noFill/>
            <a:ln w="57150" cap="rnd" cmpd="sng">
              <a:solidFill>
                <a:srgbClr val="843737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65" name="Google Shape;16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58103" y="1284539"/>
              <a:ext cx="6266316" cy="50086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4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681" y="2485915"/>
            <a:ext cx="5782549" cy="2051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6787" y="611726"/>
            <a:ext cx="7858425" cy="257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0836" y="1901142"/>
            <a:ext cx="6410325" cy="475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/>
        </p:nvSpPr>
        <p:spPr>
          <a:xfrm>
            <a:off x="3386199" y="2670242"/>
            <a:ext cx="82600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Ôn lại chữ hoa B, C</a:t>
            </a:r>
            <a:endParaRPr sz="5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720" y="3898539"/>
            <a:ext cx="2491071" cy="27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022" y="3898539"/>
            <a:ext cx="2698892" cy="24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117" y="4533084"/>
            <a:ext cx="2274938" cy="21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411642" cy="2866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287177" y="2670242"/>
            <a:ext cx="18785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529" y="1261684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42" y="1351955"/>
            <a:ext cx="5486453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/>
        </p:nvSpPr>
        <p:spPr>
          <a:xfrm>
            <a:off x="4764730" y="1133921"/>
            <a:ext cx="6889460" cy="89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Chữ viết hoa B gồm những nét nào?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73;p6"/>
          <p:cNvSpPr txBox="1"/>
          <p:nvPr/>
        </p:nvSpPr>
        <p:spPr>
          <a:xfrm>
            <a:off x="4582520" y="-17613"/>
            <a:ext cx="692127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Quan sát và nhận xét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4" name="Google Shape;74;p6"/>
          <p:cNvSpPr txBox="1"/>
          <p:nvPr/>
        </p:nvSpPr>
        <p:spPr>
          <a:xfrm>
            <a:off x="4764730" y="1058692"/>
            <a:ext cx="7105350" cy="103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Nêu sự khác nhau giữa chữ viết hoa B và C?</a:t>
            </a:r>
            <a:endParaRPr sz="360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4901470" y="2156639"/>
            <a:ext cx="725388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+ Gồm 2 nét: Nét 1 gần giống nét móc ngược trái nhưng phía trên hơi lượn sang phải, đầu móc cong vào phía trong.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Nét 2: kết hợp của 2 nét cơ bản (cong trên và cong phải) nối liền nhau, tạo vòng xoắn nhỏ giữa thân chữ.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4901470" y="2106680"/>
            <a:ext cx="72538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Chữ viết hoa B </a:t>
            </a:r>
            <a:r>
              <a:rPr lang="en-US" sz="360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được viết bởi 2 nét.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Chữ viết hoa C </a:t>
            </a:r>
            <a:r>
              <a:rPr lang="en-US" sz="360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đươc viết bởi 1 nét.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Google Shape;77;p6" descr="Ảnh có chứa ngoài trời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743" y="495300"/>
            <a:ext cx="2959629" cy="29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513" y="3556000"/>
            <a:ext cx="2959629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6412" y="1259357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861" y="421793"/>
            <a:ext cx="10572278" cy="286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9856" y="2125710"/>
            <a:ext cx="6132287" cy="490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39700" y="-711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1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867" y="1141180"/>
            <a:ext cx="6662266" cy="481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/>
        </p:nvSpPr>
        <p:spPr>
          <a:xfrm>
            <a:off x="1261451" y="251106"/>
            <a:ext cx="107454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 Rounded"/>
              <a:buNone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Viết bảng con chữ viết hoa B, C cỡ nhỏ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3302918" y="3565262"/>
            <a:ext cx="1669678" cy="144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b</a:t>
            </a:r>
            <a:endParaRPr sz="8700">
              <a:solidFill>
                <a:schemeClr val="lt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6972694" y="3565262"/>
            <a:ext cx="1669678" cy="144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c</a:t>
            </a:r>
            <a:endParaRPr sz="8700">
              <a:solidFill>
                <a:schemeClr val="lt1"/>
              </a:solidFill>
              <a:latin typeface="HP001 4 hàng" panose="020B06030503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/>
        </p:nvSpPr>
        <p:spPr>
          <a:xfrm>
            <a:off x="3507809" y="253658"/>
            <a:ext cx="561181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 Rounded"/>
              <a:buNone/>
            </a:pPr>
            <a:r>
              <a:rPr lang="en-US" sz="4800" b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tên riêng</a:t>
            </a:r>
            <a:endParaRPr sz="4800" b="1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867" y="1131480"/>
            <a:ext cx="6662266" cy="481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/>
          <p:nvPr/>
        </p:nvSpPr>
        <p:spPr>
          <a:xfrm>
            <a:off x="3006291" y="3594737"/>
            <a:ext cx="6113330" cy="144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Cao Bằng</a:t>
            </a:r>
            <a:endParaRPr sz="8700">
              <a:solidFill>
                <a:schemeClr val="lt1"/>
              </a:solidFill>
              <a:latin typeface="HP001 4 hàng" panose="020B06030503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338</Words>
  <Application>Microsoft Office PowerPoint</Application>
  <PresentationFormat>Widescreen</PresentationFormat>
  <Paragraphs>40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HP001 4 hàng</vt:lpstr>
      <vt:lpstr>Times New Roman</vt:lpstr>
      <vt:lpstr>Calibri</vt:lpstr>
      <vt:lpstr>Arial</vt:lpstr>
      <vt:lpstr>Arial Rounded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3</cp:revision>
  <dcterms:created xsi:type="dcterms:W3CDTF">2021-12-21T12:51:08Z</dcterms:created>
  <dcterms:modified xsi:type="dcterms:W3CDTF">2022-09-18T13:22:37Z</dcterms:modified>
</cp:coreProperties>
</file>