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Lst>
  <p:notesMasterIdLst>
    <p:notesMasterId r:id="rId25"/>
  </p:notesMasterIdLst>
  <p:sldIdLst>
    <p:sldId id="294" r:id="rId2"/>
    <p:sldId id="327" r:id="rId3"/>
    <p:sldId id="452" r:id="rId4"/>
    <p:sldId id="439" r:id="rId5"/>
    <p:sldId id="453" r:id="rId6"/>
    <p:sldId id="454" r:id="rId7"/>
    <p:sldId id="456" r:id="rId8"/>
    <p:sldId id="466" r:id="rId9"/>
    <p:sldId id="428" r:id="rId10"/>
    <p:sldId id="458" r:id="rId11"/>
    <p:sldId id="451" r:id="rId12"/>
    <p:sldId id="459" r:id="rId13"/>
    <p:sldId id="460" r:id="rId14"/>
    <p:sldId id="462" r:id="rId15"/>
    <p:sldId id="461" r:id="rId16"/>
    <p:sldId id="443" r:id="rId17"/>
    <p:sldId id="449" r:id="rId18"/>
    <p:sldId id="444" r:id="rId19"/>
    <p:sldId id="463" r:id="rId20"/>
    <p:sldId id="445" r:id="rId21"/>
    <p:sldId id="450" r:id="rId22"/>
    <p:sldId id="464" r:id="rId23"/>
    <p:sldId id="465" r:id="rId24"/>
  </p:sldIdLst>
  <p:sldSz cx="16276638" cy="9144000"/>
  <p:notesSz cx="6858000" cy="9144000"/>
  <p:custDataLst>
    <p:tags r:id="rId26"/>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000FF"/>
    <a:srgbClr val="FF0066"/>
    <a:srgbClr val="0000CC"/>
    <a:srgbClr val="C5F3F3"/>
    <a:srgbClr val="FF7C80"/>
    <a:srgbClr val="6600CC"/>
    <a:srgbClr val="333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6" autoAdjust="0"/>
    <p:restoredTop sz="94660"/>
  </p:normalViewPr>
  <p:slideViewPr>
    <p:cSldViewPr>
      <p:cViewPr varScale="1">
        <p:scale>
          <a:sx n="44" d="100"/>
          <a:sy n="44" d="100"/>
        </p:scale>
        <p:origin x="888" y="52"/>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7BF47EB3-531B-ABB1-8C8E-1AF79B8A4346}"/>
              </a:ext>
            </a:extLst>
          </p:cNvPr>
          <p:cNvGrpSpPr/>
          <p:nvPr userDrawn="1"/>
        </p:nvGrpSpPr>
        <p:grpSpPr>
          <a:xfrm>
            <a:off x="-69263" y="-54007"/>
            <a:ext cx="16415163" cy="3617833"/>
            <a:chOff x="-51881" y="-1175910"/>
            <a:chExt cx="12295762" cy="2713375"/>
          </a:xfrm>
        </p:grpSpPr>
        <p:sp>
          <p:nvSpPr>
            <p:cNvPr id="13" name="Rectangle 12">
              <a:extLst>
                <a:ext uri="{FF2B5EF4-FFF2-40B4-BE49-F238E27FC236}">
                  <a16:creationId xmlns:a16="http://schemas.microsoft.com/office/drawing/2014/main" id="{A3B2C702-E647-60F3-5B78-540B1397AE91}"/>
                </a:ext>
              </a:extLst>
            </p:cNvPr>
            <p:cNvSpPr/>
            <p:nvPr userDrawn="1"/>
          </p:nvSpPr>
          <p:spPr>
            <a:xfrm>
              <a:off x="-51881" y="-549104"/>
              <a:ext cx="12295762" cy="208656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Rectangle 13">
              <a:extLst>
                <a:ext uri="{FF2B5EF4-FFF2-40B4-BE49-F238E27FC236}">
                  <a16:creationId xmlns:a16="http://schemas.microsoft.com/office/drawing/2014/main" id="{E1D5C1D5-D96F-C2EC-5C1D-68F94175CD82}"/>
                </a:ext>
              </a:extLst>
            </p:cNvPr>
            <p:cNvSpPr/>
            <p:nvPr userDrawn="1"/>
          </p:nvSpPr>
          <p:spPr>
            <a:xfrm>
              <a:off x="-51881" y="-862507"/>
              <a:ext cx="12295762" cy="2086569"/>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Rectangle 14">
              <a:extLst>
                <a:ext uri="{FF2B5EF4-FFF2-40B4-BE49-F238E27FC236}">
                  <a16:creationId xmlns:a16="http://schemas.microsoft.com/office/drawing/2014/main" id="{FEC6DD56-68D9-7E22-8EFB-50F1379C5B79}"/>
                </a:ext>
              </a:extLst>
            </p:cNvPr>
            <p:cNvSpPr/>
            <p:nvPr userDrawn="1"/>
          </p:nvSpPr>
          <p:spPr>
            <a:xfrm>
              <a:off x="-51881" y="-1175910"/>
              <a:ext cx="12295762" cy="2086569"/>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pic>
        <p:nvPicPr>
          <p:cNvPr id="3" name="Picture 2" descr="Logo, company name&#10;&#10;Description automatically generated">
            <a:extLst>
              <a:ext uri="{FF2B5EF4-FFF2-40B4-BE49-F238E27FC236}">
                <a16:creationId xmlns:a16="http://schemas.microsoft.com/office/drawing/2014/main" id="{757997BB-E157-E8F1-D8B4-D62DB93A55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19350" y="0"/>
            <a:ext cx="1857288" cy="2349085"/>
          </a:xfrm>
          <a:prstGeom prst="rect">
            <a:avLst/>
          </a:prstGeom>
        </p:spPr>
      </p:pic>
      <p:sp>
        <p:nvSpPr>
          <p:cNvPr id="8" name="TextBox 7">
            <a:extLst>
              <a:ext uri="{FF2B5EF4-FFF2-40B4-BE49-F238E27FC236}">
                <a16:creationId xmlns:a16="http://schemas.microsoft.com/office/drawing/2014/main" id="{7F657D12-366B-103A-5DDF-B7769EA656A2}"/>
              </a:ext>
            </a:extLst>
          </p:cNvPr>
          <p:cNvSpPr txBox="1"/>
          <p:nvPr userDrawn="1"/>
        </p:nvSpPr>
        <p:spPr>
          <a:xfrm>
            <a:off x="4503173" y="1103712"/>
            <a:ext cx="11027422" cy="1733680"/>
          </a:xfrm>
          <a:prstGeom prst="rect">
            <a:avLst/>
          </a:prstGeom>
          <a:noFill/>
        </p:spPr>
        <p:txBody>
          <a:bodyPr wrap="square" rtlCol="0">
            <a:spAutoFit/>
          </a:bodyPr>
          <a:lstStyle/>
          <a:p>
            <a:pPr algn="ctr"/>
            <a:r>
              <a:rPr lang="en-US" sz="10666" dirty="0" err="1">
                <a:ln w="254000">
                  <a:solidFill>
                    <a:sysClr val="windowText" lastClr="000000"/>
                  </a:solidFill>
                </a:ln>
                <a:solidFill>
                  <a:schemeClr val="tx1"/>
                </a:solidFill>
                <a:latin typeface="HP-087" panose="020B0803050302020204" pitchFamily="34" charset="0"/>
                <a:cs typeface="#9Slide03 Arima Madurai ExtraBo" panose="00000900000000000000" pitchFamily="2" charset="0"/>
              </a:rPr>
              <a:t>Tiếng</a:t>
            </a:r>
            <a:r>
              <a:rPr lang="en-US" sz="10666" dirty="0">
                <a:ln w="254000">
                  <a:solidFill>
                    <a:sysClr val="windowText" lastClr="000000"/>
                  </a:solidFill>
                </a:ln>
                <a:solidFill>
                  <a:schemeClr val="tx1"/>
                </a:solidFill>
                <a:latin typeface="HP-087" panose="020B0803050302020204" pitchFamily="34" charset="0"/>
                <a:cs typeface="#9Slide03 Arima Madurai ExtraBo" panose="00000900000000000000" pitchFamily="2" charset="0"/>
              </a:rPr>
              <a:t> </a:t>
            </a:r>
            <a:r>
              <a:rPr lang="en-US" sz="10666" dirty="0" err="1">
                <a:ln w="254000">
                  <a:solidFill>
                    <a:sysClr val="windowText" lastClr="000000"/>
                  </a:solidFill>
                </a:ln>
                <a:solidFill>
                  <a:schemeClr val="tx1"/>
                </a:solidFill>
                <a:latin typeface="HP-087" panose="020B0803050302020204" pitchFamily="34" charset="0"/>
                <a:cs typeface="#9Slide03 Arima Madurai ExtraBo" panose="00000900000000000000" pitchFamily="2" charset="0"/>
              </a:rPr>
              <a:t>Việt</a:t>
            </a:r>
            <a:r>
              <a:rPr lang="en-US" sz="10666" dirty="0">
                <a:ln w="254000">
                  <a:solidFill>
                    <a:sysClr val="windowText" lastClr="000000"/>
                  </a:solidFill>
                </a:ln>
                <a:solidFill>
                  <a:schemeClr val="tx1"/>
                </a:solidFill>
                <a:latin typeface="HP-087" panose="020B0803050302020204" pitchFamily="34" charset="0"/>
                <a:cs typeface="#9Slide03 Arima Madurai ExtraBo" panose="00000900000000000000" pitchFamily="2" charset="0"/>
              </a:rPr>
              <a:t> 3</a:t>
            </a:r>
          </a:p>
        </p:txBody>
      </p:sp>
      <p:pic>
        <p:nvPicPr>
          <p:cNvPr id="18" name="Picture 17">
            <a:extLst>
              <a:ext uri="{FF2B5EF4-FFF2-40B4-BE49-F238E27FC236}">
                <a16:creationId xmlns:a16="http://schemas.microsoft.com/office/drawing/2014/main" id="{8129A0D9-9B03-FEDF-B9D4-4560491131CB}"/>
              </a:ext>
            </a:extLst>
          </p:cNvPr>
          <p:cNvPicPr>
            <a:picLocks noChangeAspect="1"/>
          </p:cNvPicPr>
          <p:nvPr userDrawn="1"/>
        </p:nvPicPr>
        <p:blipFill rotWithShape="1">
          <a:blip r:embed="rId3">
            <a:duotone>
              <a:schemeClr val="accent4">
                <a:shade val="45000"/>
                <a:satMod val="135000"/>
              </a:schemeClr>
              <a:prstClr val="white"/>
            </a:duotone>
          </a:blip>
          <a:srcRect l="39046" t="29565"/>
          <a:stretch/>
        </p:blipFill>
        <p:spPr>
          <a:xfrm>
            <a:off x="-69263" y="-54008"/>
            <a:ext cx="5387741" cy="6234995"/>
          </a:xfrm>
          <a:prstGeom prst="rect">
            <a:avLst/>
          </a:prstGeom>
        </p:spPr>
      </p:pic>
      <p:sp>
        <p:nvSpPr>
          <p:cNvPr id="4" name="TextBox 3">
            <a:extLst>
              <a:ext uri="{FF2B5EF4-FFF2-40B4-BE49-F238E27FC236}">
                <a16:creationId xmlns:a16="http://schemas.microsoft.com/office/drawing/2014/main" id="{699CC354-3643-0A24-17D0-158968A6F79B}"/>
              </a:ext>
            </a:extLst>
          </p:cNvPr>
          <p:cNvSpPr txBox="1"/>
          <p:nvPr userDrawn="1"/>
        </p:nvSpPr>
        <p:spPr>
          <a:xfrm>
            <a:off x="4503173" y="1073579"/>
            <a:ext cx="11027422" cy="1733680"/>
          </a:xfrm>
          <a:prstGeom prst="rect">
            <a:avLst/>
          </a:prstGeom>
          <a:noFill/>
        </p:spPr>
        <p:txBody>
          <a:bodyPr wrap="square" rtlCol="0">
            <a:spAutoFit/>
          </a:bodyPr>
          <a:lstStyle/>
          <a:p>
            <a:pPr algn="ctr"/>
            <a:r>
              <a:rPr lang="en-US" sz="10666" dirty="0" err="1">
                <a:solidFill>
                  <a:schemeClr val="accent4">
                    <a:lumMod val="20000"/>
                    <a:lumOff val="80000"/>
                  </a:schemeClr>
                </a:solidFill>
                <a:latin typeface="HP-087" panose="020B0803050302020204" pitchFamily="34" charset="0"/>
                <a:cs typeface="#9Slide03 Arima Madurai ExtraBo" panose="00000900000000000000" pitchFamily="2" charset="0"/>
              </a:rPr>
              <a:t>Tiếng</a:t>
            </a:r>
            <a:r>
              <a:rPr lang="en-US" sz="10666" dirty="0">
                <a:solidFill>
                  <a:schemeClr val="accent4">
                    <a:lumMod val="20000"/>
                    <a:lumOff val="80000"/>
                  </a:schemeClr>
                </a:solidFill>
                <a:latin typeface="HP-087" panose="020B0803050302020204" pitchFamily="34" charset="0"/>
                <a:cs typeface="#9Slide03 Arima Madurai ExtraBo" panose="00000900000000000000" pitchFamily="2" charset="0"/>
              </a:rPr>
              <a:t> </a:t>
            </a:r>
            <a:r>
              <a:rPr lang="en-US" sz="10666" dirty="0" err="1">
                <a:solidFill>
                  <a:schemeClr val="accent4">
                    <a:lumMod val="20000"/>
                    <a:lumOff val="80000"/>
                  </a:schemeClr>
                </a:solidFill>
                <a:latin typeface="HP-087" panose="020B0803050302020204" pitchFamily="34" charset="0"/>
                <a:cs typeface="#9Slide03 Arima Madurai ExtraBo" panose="00000900000000000000" pitchFamily="2" charset="0"/>
              </a:rPr>
              <a:t>Việt</a:t>
            </a:r>
            <a:r>
              <a:rPr lang="en-US" sz="10666" dirty="0">
                <a:solidFill>
                  <a:schemeClr val="accent4">
                    <a:lumMod val="20000"/>
                    <a:lumOff val="80000"/>
                  </a:schemeClr>
                </a:solidFill>
                <a:latin typeface="HP-087" panose="020B0803050302020204" pitchFamily="34" charset="0"/>
                <a:cs typeface="#9Slide03 Arima Madurai ExtraBo" panose="00000900000000000000" pitchFamily="2" charset="0"/>
              </a:rPr>
              <a:t> 3</a:t>
            </a:r>
          </a:p>
        </p:txBody>
      </p:sp>
      <p:pic>
        <p:nvPicPr>
          <p:cNvPr id="10" name="Picture 9">
            <a:extLst>
              <a:ext uri="{FF2B5EF4-FFF2-40B4-BE49-F238E27FC236}">
                <a16:creationId xmlns:a16="http://schemas.microsoft.com/office/drawing/2014/main" id="{CD32900D-9049-DADC-66A0-CBC4864F02FF}"/>
              </a:ext>
            </a:extLst>
          </p:cNvPr>
          <p:cNvPicPr>
            <a:picLocks noChangeAspect="1"/>
          </p:cNvPicPr>
          <p:nvPr userDrawn="1"/>
        </p:nvPicPr>
        <p:blipFill>
          <a:blip r:embed="rId4"/>
          <a:stretch>
            <a:fillRect/>
          </a:stretch>
        </p:blipFill>
        <p:spPr>
          <a:xfrm>
            <a:off x="6920040" y="1"/>
            <a:ext cx="6193688" cy="1138716"/>
          </a:xfrm>
          <a:prstGeom prst="rect">
            <a:avLst/>
          </a:prstGeom>
        </p:spPr>
      </p:pic>
    </p:spTree>
    <p:extLst>
      <p:ext uri="{BB962C8B-B14F-4D97-AF65-F5344CB8AC3E}">
        <p14:creationId xmlns:p14="http://schemas.microsoft.com/office/powerpoint/2010/main" val="3371477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FF3A5DF-6F2D-0E10-F31F-2BF72592E574}"/>
              </a:ext>
            </a:extLst>
          </p:cNvPr>
          <p:cNvPicPr>
            <a:picLocks noChangeAspect="1"/>
          </p:cNvPicPr>
          <p:nvPr userDrawn="1"/>
        </p:nvPicPr>
        <p:blipFill rotWithShape="1">
          <a:blip r:embed="rId2">
            <a:duotone>
              <a:schemeClr val="accent4">
                <a:shade val="45000"/>
                <a:satMod val="135000"/>
              </a:schemeClr>
              <a:prstClr val="white"/>
            </a:duotone>
          </a:blip>
          <a:srcRect t="58030"/>
          <a:stretch/>
        </p:blipFill>
        <p:spPr>
          <a:xfrm flipH="1" flipV="1">
            <a:off x="0" y="8130586"/>
            <a:ext cx="16276638" cy="1013415"/>
          </a:xfrm>
          <a:prstGeom prst="rect">
            <a:avLst/>
          </a:prstGeom>
        </p:spPr>
      </p:pic>
      <p:pic>
        <p:nvPicPr>
          <p:cNvPr id="11" name="Picture 10">
            <a:extLst>
              <a:ext uri="{FF2B5EF4-FFF2-40B4-BE49-F238E27FC236}">
                <a16:creationId xmlns:a16="http://schemas.microsoft.com/office/drawing/2014/main" id="{54715F48-DC4A-170B-917E-1B389B5407DA}"/>
              </a:ext>
            </a:extLst>
          </p:cNvPr>
          <p:cNvPicPr>
            <a:picLocks noChangeAspect="1"/>
          </p:cNvPicPr>
          <p:nvPr userDrawn="1"/>
        </p:nvPicPr>
        <p:blipFill rotWithShape="1">
          <a:blip r:embed="rId3">
            <a:duotone>
              <a:schemeClr val="accent4">
                <a:shade val="45000"/>
                <a:satMod val="135000"/>
              </a:schemeClr>
              <a:prstClr val="white"/>
            </a:duotone>
          </a:blip>
          <a:srcRect l="4858" b="1525"/>
          <a:stretch/>
        </p:blipFill>
        <p:spPr>
          <a:xfrm>
            <a:off x="0" y="0"/>
            <a:ext cx="4885597" cy="665019"/>
          </a:xfrm>
          <a:prstGeom prst="rect">
            <a:avLst/>
          </a:prstGeom>
        </p:spPr>
      </p:pic>
    </p:spTree>
    <p:extLst>
      <p:ext uri="{BB962C8B-B14F-4D97-AF65-F5344CB8AC3E}">
        <p14:creationId xmlns:p14="http://schemas.microsoft.com/office/powerpoint/2010/main" val="1328966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任意多边形 4">
            <a:extLst>
              <a:ext uri="{FF2B5EF4-FFF2-40B4-BE49-F238E27FC236}">
                <a16:creationId xmlns:a16="http://schemas.microsoft.com/office/drawing/2014/main" id="{FAEB351D-B959-4897-B1F4-6600B9184EF1}"/>
              </a:ext>
            </a:extLst>
          </p:cNvPr>
          <p:cNvSpPr/>
          <p:nvPr userDrawn="1"/>
        </p:nvSpPr>
        <p:spPr>
          <a:xfrm>
            <a:off x="0" y="7937501"/>
            <a:ext cx="16276638" cy="1206500"/>
          </a:xfrm>
          <a:custGeom>
            <a:avLst/>
            <a:gdLst>
              <a:gd name="connsiteX0" fmla="*/ 354549 w 12192000"/>
              <a:gd name="connsiteY0" fmla="*/ 0 h 904875"/>
              <a:gd name="connsiteX1" fmla="*/ 369351 w 12192000"/>
              <a:gd name="connsiteY1" fmla="*/ 0 h 904875"/>
              <a:gd name="connsiteX2" fmla="*/ 376364 w 12192000"/>
              <a:gd name="connsiteY2" fmla="*/ 34740 h 904875"/>
              <a:gd name="connsiteX3" fmla="*/ 582612 w 12192000"/>
              <a:gd name="connsiteY3" fmla="*/ 171450 h 904875"/>
              <a:gd name="connsiteX4" fmla="*/ 788860 w 12192000"/>
              <a:gd name="connsiteY4" fmla="*/ 34740 h 904875"/>
              <a:gd name="connsiteX5" fmla="*/ 795874 w 12192000"/>
              <a:gd name="connsiteY5" fmla="*/ 0 h 904875"/>
              <a:gd name="connsiteX6" fmla="*/ 810676 w 12192000"/>
              <a:gd name="connsiteY6" fmla="*/ 0 h 904875"/>
              <a:gd name="connsiteX7" fmla="*/ 817689 w 12192000"/>
              <a:gd name="connsiteY7" fmla="*/ 34740 h 904875"/>
              <a:gd name="connsiteX8" fmla="*/ 1023937 w 12192000"/>
              <a:gd name="connsiteY8" fmla="*/ 171450 h 904875"/>
              <a:gd name="connsiteX9" fmla="*/ 1230185 w 12192000"/>
              <a:gd name="connsiteY9" fmla="*/ 34740 h 904875"/>
              <a:gd name="connsiteX10" fmla="*/ 1237199 w 12192000"/>
              <a:gd name="connsiteY10" fmla="*/ 0 h 904875"/>
              <a:gd name="connsiteX11" fmla="*/ 1258351 w 12192000"/>
              <a:gd name="connsiteY11" fmla="*/ 0 h 904875"/>
              <a:gd name="connsiteX12" fmla="*/ 1265364 w 12192000"/>
              <a:gd name="connsiteY12" fmla="*/ 34740 h 904875"/>
              <a:gd name="connsiteX13" fmla="*/ 1471612 w 12192000"/>
              <a:gd name="connsiteY13" fmla="*/ 171450 h 904875"/>
              <a:gd name="connsiteX14" fmla="*/ 1677860 w 12192000"/>
              <a:gd name="connsiteY14" fmla="*/ 34740 h 904875"/>
              <a:gd name="connsiteX15" fmla="*/ 1684874 w 12192000"/>
              <a:gd name="connsiteY15" fmla="*/ 0 h 904875"/>
              <a:gd name="connsiteX16" fmla="*/ 1699676 w 12192000"/>
              <a:gd name="connsiteY16" fmla="*/ 0 h 904875"/>
              <a:gd name="connsiteX17" fmla="*/ 1706689 w 12192000"/>
              <a:gd name="connsiteY17" fmla="*/ 34740 h 904875"/>
              <a:gd name="connsiteX18" fmla="*/ 1912937 w 12192000"/>
              <a:gd name="connsiteY18" fmla="*/ 171450 h 904875"/>
              <a:gd name="connsiteX19" fmla="*/ 2119185 w 12192000"/>
              <a:gd name="connsiteY19" fmla="*/ 34740 h 904875"/>
              <a:gd name="connsiteX20" fmla="*/ 2126199 w 12192000"/>
              <a:gd name="connsiteY20" fmla="*/ 0 h 904875"/>
              <a:gd name="connsiteX21" fmla="*/ 2141001 w 12192000"/>
              <a:gd name="connsiteY21" fmla="*/ 0 h 904875"/>
              <a:gd name="connsiteX22" fmla="*/ 2148014 w 12192000"/>
              <a:gd name="connsiteY22" fmla="*/ 34740 h 904875"/>
              <a:gd name="connsiteX23" fmla="*/ 2354262 w 12192000"/>
              <a:gd name="connsiteY23" fmla="*/ 171450 h 904875"/>
              <a:gd name="connsiteX24" fmla="*/ 2560510 w 12192000"/>
              <a:gd name="connsiteY24" fmla="*/ 34740 h 904875"/>
              <a:gd name="connsiteX25" fmla="*/ 2567524 w 12192000"/>
              <a:gd name="connsiteY25" fmla="*/ 0 h 904875"/>
              <a:gd name="connsiteX26" fmla="*/ 2582326 w 12192000"/>
              <a:gd name="connsiteY26" fmla="*/ 0 h 904875"/>
              <a:gd name="connsiteX27" fmla="*/ 2589339 w 12192000"/>
              <a:gd name="connsiteY27" fmla="*/ 34740 h 904875"/>
              <a:gd name="connsiteX28" fmla="*/ 2795587 w 12192000"/>
              <a:gd name="connsiteY28" fmla="*/ 171450 h 904875"/>
              <a:gd name="connsiteX29" fmla="*/ 3001835 w 12192000"/>
              <a:gd name="connsiteY29" fmla="*/ 34740 h 904875"/>
              <a:gd name="connsiteX30" fmla="*/ 3008849 w 12192000"/>
              <a:gd name="connsiteY30" fmla="*/ 0 h 904875"/>
              <a:gd name="connsiteX31" fmla="*/ 3020476 w 12192000"/>
              <a:gd name="connsiteY31" fmla="*/ 0 h 904875"/>
              <a:gd name="connsiteX32" fmla="*/ 3027490 w 12192000"/>
              <a:gd name="connsiteY32" fmla="*/ 34740 h 904875"/>
              <a:gd name="connsiteX33" fmla="*/ 3233737 w 12192000"/>
              <a:gd name="connsiteY33" fmla="*/ 171450 h 904875"/>
              <a:gd name="connsiteX34" fmla="*/ 3439985 w 12192000"/>
              <a:gd name="connsiteY34" fmla="*/ 34740 h 904875"/>
              <a:gd name="connsiteX35" fmla="*/ 3446999 w 12192000"/>
              <a:gd name="connsiteY35" fmla="*/ 0 h 904875"/>
              <a:gd name="connsiteX36" fmla="*/ 3461800 w 12192000"/>
              <a:gd name="connsiteY36" fmla="*/ 0 h 904875"/>
              <a:gd name="connsiteX37" fmla="*/ 3468814 w 12192000"/>
              <a:gd name="connsiteY37" fmla="*/ 34740 h 904875"/>
              <a:gd name="connsiteX38" fmla="*/ 3675062 w 12192000"/>
              <a:gd name="connsiteY38" fmla="*/ 171450 h 904875"/>
              <a:gd name="connsiteX39" fmla="*/ 3881310 w 12192000"/>
              <a:gd name="connsiteY39" fmla="*/ 34740 h 904875"/>
              <a:gd name="connsiteX40" fmla="*/ 3888324 w 12192000"/>
              <a:gd name="connsiteY40" fmla="*/ 0 h 904875"/>
              <a:gd name="connsiteX41" fmla="*/ 3903126 w 12192000"/>
              <a:gd name="connsiteY41" fmla="*/ 0 h 904875"/>
              <a:gd name="connsiteX42" fmla="*/ 3910139 w 12192000"/>
              <a:gd name="connsiteY42" fmla="*/ 34740 h 904875"/>
              <a:gd name="connsiteX43" fmla="*/ 4116387 w 12192000"/>
              <a:gd name="connsiteY43" fmla="*/ 171450 h 904875"/>
              <a:gd name="connsiteX44" fmla="*/ 4322636 w 12192000"/>
              <a:gd name="connsiteY44" fmla="*/ 34740 h 904875"/>
              <a:gd name="connsiteX45" fmla="*/ 4329649 w 12192000"/>
              <a:gd name="connsiteY45" fmla="*/ 0 h 904875"/>
              <a:gd name="connsiteX46" fmla="*/ 4344451 w 12192000"/>
              <a:gd name="connsiteY46" fmla="*/ 0 h 904875"/>
              <a:gd name="connsiteX47" fmla="*/ 4351465 w 12192000"/>
              <a:gd name="connsiteY47" fmla="*/ 34740 h 904875"/>
              <a:gd name="connsiteX48" fmla="*/ 4557713 w 12192000"/>
              <a:gd name="connsiteY48" fmla="*/ 171450 h 904875"/>
              <a:gd name="connsiteX49" fmla="*/ 4763960 w 12192000"/>
              <a:gd name="connsiteY49" fmla="*/ 34740 h 904875"/>
              <a:gd name="connsiteX50" fmla="*/ 4770974 w 12192000"/>
              <a:gd name="connsiteY50" fmla="*/ 0 h 904875"/>
              <a:gd name="connsiteX51" fmla="*/ 4792126 w 12192000"/>
              <a:gd name="connsiteY51" fmla="*/ 0 h 904875"/>
              <a:gd name="connsiteX52" fmla="*/ 4799139 w 12192000"/>
              <a:gd name="connsiteY52" fmla="*/ 34740 h 904875"/>
              <a:gd name="connsiteX53" fmla="*/ 5005388 w 12192000"/>
              <a:gd name="connsiteY53" fmla="*/ 171450 h 904875"/>
              <a:gd name="connsiteX54" fmla="*/ 5211637 w 12192000"/>
              <a:gd name="connsiteY54" fmla="*/ 34740 h 904875"/>
              <a:gd name="connsiteX55" fmla="*/ 5218649 w 12192000"/>
              <a:gd name="connsiteY55" fmla="*/ 0 h 904875"/>
              <a:gd name="connsiteX56" fmla="*/ 5233451 w 12192000"/>
              <a:gd name="connsiteY56" fmla="*/ 0 h 904875"/>
              <a:gd name="connsiteX57" fmla="*/ 5240466 w 12192000"/>
              <a:gd name="connsiteY57" fmla="*/ 34740 h 904875"/>
              <a:gd name="connsiteX58" fmla="*/ 5446713 w 12192000"/>
              <a:gd name="connsiteY58" fmla="*/ 171450 h 904875"/>
              <a:gd name="connsiteX59" fmla="*/ 5652960 w 12192000"/>
              <a:gd name="connsiteY59" fmla="*/ 34740 h 904875"/>
              <a:gd name="connsiteX60" fmla="*/ 5659974 w 12192000"/>
              <a:gd name="connsiteY60" fmla="*/ 0 h 904875"/>
              <a:gd name="connsiteX61" fmla="*/ 5674776 w 12192000"/>
              <a:gd name="connsiteY61" fmla="*/ 0 h 904875"/>
              <a:gd name="connsiteX62" fmla="*/ 5681790 w 12192000"/>
              <a:gd name="connsiteY62" fmla="*/ 34740 h 904875"/>
              <a:gd name="connsiteX63" fmla="*/ 5888037 w 12192000"/>
              <a:gd name="connsiteY63" fmla="*/ 171450 h 904875"/>
              <a:gd name="connsiteX64" fmla="*/ 6094285 w 12192000"/>
              <a:gd name="connsiteY64" fmla="*/ 34740 h 904875"/>
              <a:gd name="connsiteX65" fmla="*/ 6101299 w 12192000"/>
              <a:gd name="connsiteY65" fmla="*/ 0 h 904875"/>
              <a:gd name="connsiteX66" fmla="*/ 6116101 w 12192000"/>
              <a:gd name="connsiteY66" fmla="*/ 0 h 904875"/>
              <a:gd name="connsiteX67" fmla="*/ 6123114 w 12192000"/>
              <a:gd name="connsiteY67" fmla="*/ 34740 h 904875"/>
              <a:gd name="connsiteX68" fmla="*/ 6329362 w 12192000"/>
              <a:gd name="connsiteY68" fmla="*/ 171450 h 904875"/>
              <a:gd name="connsiteX69" fmla="*/ 6535610 w 12192000"/>
              <a:gd name="connsiteY69" fmla="*/ 34740 h 904875"/>
              <a:gd name="connsiteX70" fmla="*/ 6542624 w 12192000"/>
              <a:gd name="connsiteY70" fmla="*/ 0 h 904875"/>
              <a:gd name="connsiteX71" fmla="*/ 6582826 w 12192000"/>
              <a:gd name="connsiteY71" fmla="*/ 0 h 904875"/>
              <a:gd name="connsiteX72" fmla="*/ 6589840 w 12192000"/>
              <a:gd name="connsiteY72" fmla="*/ 34740 h 904875"/>
              <a:gd name="connsiteX73" fmla="*/ 6796087 w 12192000"/>
              <a:gd name="connsiteY73" fmla="*/ 171450 h 904875"/>
              <a:gd name="connsiteX74" fmla="*/ 7002335 w 12192000"/>
              <a:gd name="connsiteY74" fmla="*/ 34740 h 904875"/>
              <a:gd name="connsiteX75" fmla="*/ 7009348 w 12192000"/>
              <a:gd name="connsiteY75" fmla="*/ 0 h 904875"/>
              <a:gd name="connsiteX76" fmla="*/ 7024150 w 12192000"/>
              <a:gd name="connsiteY76" fmla="*/ 0 h 904875"/>
              <a:gd name="connsiteX77" fmla="*/ 7031164 w 12192000"/>
              <a:gd name="connsiteY77" fmla="*/ 34740 h 904875"/>
              <a:gd name="connsiteX78" fmla="*/ 7237412 w 12192000"/>
              <a:gd name="connsiteY78" fmla="*/ 171450 h 904875"/>
              <a:gd name="connsiteX79" fmla="*/ 7443660 w 12192000"/>
              <a:gd name="connsiteY79" fmla="*/ 34740 h 904875"/>
              <a:gd name="connsiteX80" fmla="*/ 7450673 w 12192000"/>
              <a:gd name="connsiteY80" fmla="*/ 0 h 904875"/>
              <a:gd name="connsiteX81" fmla="*/ 7465475 w 12192000"/>
              <a:gd name="connsiteY81" fmla="*/ 0 h 904875"/>
              <a:gd name="connsiteX82" fmla="*/ 7472489 w 12192000"/>
              <a:gd name="connsiteY82" fmla="*/ 34740 h 904875"/>
              <a:gd name="connsiteX83" fmla="*/ 7678737 w 12192000"/>
              <a:gd name="connsiteY83" fmla="*/ 171450 h 904875"/>
              <a:gd name="connsiteX84" fmla="*/ 7884985 w 12192000"/>
              <a:gd name="connsiteY84" fmla="*/ 34740 h 904875"/>
              <a:gd name="connsiteX85" fmla="*/ 7891999 w 12192000"/>
              <a:gd name="connsiteY85" fmla="*/ 0 h 904875"/>
              <a:gd name="connsiteX86" fmla="*/ 7906801 w 12192000"/>
              <a:gd name="connsiteY86" fmla="*/ 0 h 904875"/>
              <a:gd name="connsiteX87" fmla="*/ 7913814 w 12192000"/>
              <a:gd name="connsiteY87" fmla="*/ 34740 h 904875"/>
              <a:gd name="connsiteX88" fmla="*/ 8120062 w 12192000"/>
              <a:gd name="connsiteY88" fmla="*/ 171450 h 904875"/>
              <a:gd name="connsiteX89" fmla="*/ 8326310 w 12192000"/>
              <a:gd name="connsiteY89" fmla="*/ 34740 h 904875"/>
              <a:gd name="connsiteX90" fmla="*/ 8333324 w 12192000"/>
              <a:gd name="connsiteY90" fmla="*/ 0 h 904875"/>
              <a:gd name="connsiteX91" fmla="*/ 8354476 w 12192000"/>
              <a:gd name="connsiteY91" fmla="*/ 0 h 904875"/>
              <a:gd name="connsiteX92" fmla="*/ 8361489 w 12192000"/>
              <a:gd name="connsiteY92" fmla="*/ 34740 h 904875"/>
              <a:gd name="connsiteX93" fmla="*/ 8567737 w 12192000"/>
              <a:gd name="connsiteY93" fmla="*/ 171450 h 904875"/>
              <a:gd name="connsiteX94" fmla="*/ 8773985 w 12192000"/>
              <a:gd name="connsiteY94" fmla="*/ 34740 h 904875"/>
              <a:gd name="connsiteX95" fmla="*/ 8780998 w 12192000"/>
              <a:gd name="connsiteY95" fmla="*/ 0 h 904875"/>
              <a:gd name="connsiteX96" fmla="*/ 8795800 w 12192000"/>
              <a:gd name="connsiteY96" fmla="*/ 0 h 904875"/>
              <a:gd name="connsiteX97" fmla="*/ 8802814 w 12192000"/>
              <a:gd name="connsiteY97" fmla="*/ 34740 h 904875"/>
              <a:gd name="connsiteX98" fmla="*/ 9009062 w 12192000"/>
              <a:gd name="connsiteY98" fmla="*/ 171450 h 904875"/>
              <a:gd name="connsiteX99" fmla="*/ 9215310 w 12192000"/>
              <a:gd name="connsiteY99" fmla="*/ 34740 h 904875"/>
              <a:gd name="connsiteX100" fmla="*/ 9222323 w 12192000"/>
              <a:gd name="connsiteY100" fmla="*/ 0 h 904875"/>
              <a:gd name="connsiteX101" fmla="*/ 9237125 w 12192000"/>
              <a:gd name="connsiteY101" fmla="*/ 0 h 904875"/>
              <a:gd name="connsiteX102" fmla="*/ 9244139 w 12192000"/>
              <a:gd name="connsiteY102" fmla="*/ 34740 h 904875"/>
              <a:gd name="connsiteX103" fmla="*/ 9450387 w 12192000"/>
              <a:gd name="connsiteY103" fmla="*/ 171450 h 904875"/>
              <a:gd name="connsiteX104" fmla="*/ 9656635 w 12192000"/>
              <a:gd name="connsiteY104" fmla="*/ 34740 h 904875"/>
              <a:gd name="connsiteX105" fmla="*/ 9663649 w 12192000"/>
              <a:gd name="connsiteY105" fmla="*/ 0 h 904875"/>
              <a:gd name="connsiteX106" fmla="*/ 9678451 w 12192000"/>
              <a:gd name="connsiteY106" fmla="*/ 0 h 904875"/>
              <a:gd name="connsiteX107" fmla="*/ 9685464 w 12192000"/>
              <a:gd name="connsiteY107" fmla="*/ 34740 h 904875"/>
              <a:gd name="connsiteX108" fmla="*/ 9891712 w 12192000"/>
              <a:gd name="connsiteY108" fmla="*/ 171450 h 904875"/>
              <a:gd name="connsiteX109" fmla="*/ 10097960 w 12192000"/>
              <a:gd name="connsiteY109" fmla="*/ 34740 h 904875"/>
              <a:gd name="connsiteX110" fmla="*/ 10104973 w 12192000"/>
              <a:gd name="connsiteY110" fmla="*/ 0 h 904875"/>
              <a:gd name="connsiteX111" fmla="*/ 10116601 w 12192000"/>
              <a:gd name="connsiteY111" fmla="*/ 0 h 904875"/>
              <a:gd name="connsiteX112" fmla="*/ 10123615 w 12192000"/>
              <a:gd name="connsiteY112" fmla="*/ 34740 h 904875"/>
              <a:gd name="connsiteX113" fmla="*/ 10329862 w 12192000"/>
              <a:gd name="connsiteY113" fmla="*/ 171450 h 904875"/>
              <a:gd name="connsiteX114" fmla="*/ 10536110 w 12192000"/>
              <a:gd name="connsiteY114" fmla="*/ 34740 h 904875"/>
              <a:gd name="connsiteX115" fmla="*/ 10543123 w 12192000"/>
              <a:gd name="connsiteY115" fmla="*/ 0 h 904875"/>
              <a:gd name="connsiteX116" fmla="*/ 10557925 w 12192000"/>
              <a:gd name="connsiteY116" fmla="*/ 0 h 904875"/>
              <a:gd name="connsiteX117" fmla="*/ 10564939 w 12192000"/>
              <a:gd name="connsiteY117" fmla="*/ 34740 h 904875"/>
              <a:gd name="connsiteX118" fmla="*/ 10771187 w 12192000"/>
              <a:gd name="connsiteY118" fmla="*/ 171450 h 904875"/>
              <a:gd name="connsiteX119" fmla="*/ 10977435 w 12192000"/>
              <a:gd name="connsiteY119" fmla="*/ 34740 h 904875"/>
              <a:gd name="connsiteX120" fmla="*/ 10984448 w 12192000"/>
              <a:gd name="connsiteY120" fmla="*/ 0 h 904875"/>
              <a:gd name="connsiteX121" fmla="*/ 10999250 w 12192000"/>
              <a:gd name="connsiteY121" fmla="*/ 0 h 904875"/>
              <a:gd name="connsiteX122" fmla="*/ 11006264 w 12192000"/>
              <a:gd name="connsiteY122" fmla="*/ 34740 h 904875"/>
              <a:gd name="connsiteX123" fmla="*/ 11212512 w 12192000"/>
              <a:gd name="connsiteY123" fmla="*/ 171450 h 904875"/>
              <a:gd name="connsiteX124" fmla="*/ 11418760 w 12192000"/>
              <a:gd name="connsiteY124" fmla="*/ 34740 h 904875"/>
              <a:gd name="connsiteX125" fmla="*/ 11425774 w 12192000"/>
              <a:gd name="connsiteY125" fmla="*/ 0 h 904875"/>
              <a:gd name="connsiteX126" fmla="*/ 11440576 w 12192000"/>
              <a:gd name="connsiteY126" fmla="*/ 0 h 904875"/>
              <a:gd name="connsiteX127" fmla="*/ 11447589 w 12192000"/>
              <a:gd name="connsiteY127" fmla="*/ 34740 h 904875"/>
              <a:gd name="connsiteX128" fmla="*/ 11653837 w 12192000"/>
              <a:gd name="connsiteY128" fmla="*/ 171450 h 904875"/>
              <a:gd name="connsiteX129" fmla="*/ 11860085 w 12192000"/>
              <a:gd name="connsiteY129" fmla="*/ 34740 h 904875"/>
              <a:gd name="connsiteX130" fmla="*/ 11867099 w 12192000"/>
              <a:gd name="connsiteY130" fmla="*/ 0 h 904875"/>
              <a:gd name="connsiteX131" fmla="*/ 11888251 w 12192000"/>
              <a:gd name="connsiteY131" fmla="*/ 0 h 904875"/>
              <a:gd name="connsiteX132" fmla="*/ 11895264 w 12192000"/>
              <a:gd name="connsiteY132" fmla="*/ 34740 h 904875"/>
              <a:gd name="connsiteX133" fmla="*/ 12101512 w 12192000"/>
              <a:gd name="connsiteY133" fmla="*/ 171450 h 904875"/>
              <a:gd name="connsiteX134" fmla="*/ 12168074 w 12192000"/>
              <a:gd name="connsiteY134" fmla="*/ 161387 h 904875"/>
              <a:gd name="connsiteX135" fmla="*/ 12192000 w 12192000"/>
              <a:gd name="connsiteY135" fmla="*/ 149885 h 904875"/>
              <a:gd name="connsiteX136" fmla="*/ 12192000 w 12192000"/>
              <a:gd name="connsiteY136" fmla="*/ 904875 h 904875"/>
              <a:gd name="connsiteX137" fmla="*/ 0 w 12192000"/>
              <a:gd name="connsiteY137" fmla="*/ 904875 h 904875"/>
              <a:gd name="connsiteX138" fmla="*/ 0 w 12192000"/>
              <a:gd name="connsiteY138" fmla="*/ 118560 h 904875"/>
              <a:gd name="connsiteX139" fmla="*/ 16137 w 12192000"/>
              <a:gd name="connsiteY139" fmla="*/ 133222 h 904875"/>
              <a:gd name="connsiteX140" fmla="*/ 141287 w 12192000"/>
              <a:gd name="connsiteY140" fmla="*/ 171450 h 904875"/>
              <a:gd name="connsiteX141" fmla="*/ 347535 w 12192000"/>
              <a:gd name="connsiteY141" fmla="*/ 3474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904875">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4" name="任意多边形 5">
            <a:extLst>
              <a:ext uri="{FF2B5EF4-FFF2-40B4-BE49-F238E27FC236}">
                <a16:creationId xmlns:a16="http://schemas.microsoft.com/office/drawing/2014/main" id="{8F3A2888-0977-43DD-9A71-AC932E61F402}"/>
              </a:ext>
            </a:extLst>
          </p:cNvPr>
          <p:cNvSpPr/>
          <p:nvPr userDrawn="1"/>
        </p:nvSpPr>
        <p:spPr>
          <a:xfrm>
            <a:off x="0" y="8255001"/>
            <a:ext cx="16276638" cy="889000"/>
          </a:xfrm>
          <a:custGeom>
            <a:avLst/>
            <a:gdLst>
              <a:gd name="connsiteX0" fmla="*/ 354549 w 12192000"/>
              <a:gd name="connsiteY0" fmla="*/ 0 h 904875"/>
              <a:gd name="connsiteX1" fmla="*/ 369351 w 12192000"/>
              <a:gd name="connsiteY1" fmla="*/ 0 h 904875"/>
              <a:gd name="connsiteX2" fmla="*/ 376364 w 12192000"/>
              <a:gd name="connsiteY2" fmla="*/ 34740 h 904875"/>
              <a:gd name="connsiteX3" fmla="*/ 582612 w 12192000"/>
              <a:gd name="connsiteY3" fmla="*/ 171450 h 904875"/>
              <a:gd name="connsiteX4" fmla="*/ 788860 w 12192000"/>
              <a:gd name="connsiteY4" fmla="*/ 34740 h 904875"/>
              <a:gd name="connsiteX5" fmla="*/ 795874 w 12192000"/>
              <a:gd name="connsiteY5" fmla="*/ 0 h 904875"/>
              <a:gd name="connsiteX6" fmla="*/ 810676 w 12192000"/>
              <a:gd name="connsiteY6" fmla="*/ 0 h 904875"/>
              <a:gd name="connsiteX7" fmla="*/ 817689 w 12192000"/>
              <a:gd name="connsiteY7" fmla="*/ 34740 h 904875"/>
              <a:gd name="connsiteX8" fmla="*/ 1023937 w 12192000"/>
              <a:gd name="connsiteY8" fmla="*/ 171450 h 904875"/>
              <a:gd name="connsiteX9" fmla="*/ 1230185 w 12192000"/>
              <a:gd name="connsiteY9" fmla="*/ 34740 h 904875"/>
              <a:gd name="connsiteX10" fmla="*/ 1237199 w 12192000"/>
              <a:gd name="connsiteY10" fmla="*/ 0 h 904875"/>
              <a:gd name="connsiteX11" fmla="*/ 1258351 w 12192000"/>
              <a:gd name="connsiteY11" fmla="*/ 0 h 904875"/>
              <a:gd name="connsiteX12" fmla="*/ 1265364 w 12192000"/>
              <a:gd name="connsiteY12" fmla="*/ 34740 h 904875"/>
              <a:gd name="connsiteX13" fmla="*/ 1471612 w 12192000"/>
              <a:gd name="connsiteY13" fmla="*/ 171450 h 904875"/>
              <a:gd name="connsiteX14" fmla="*/ 1677860 w 12192000"/>
              <a:gd name="connsiteY14" fmla="*/ 34740 h 904875"/>
              <a:gd name="connsiteX15" fmla="*/ 1684874 w 12192000"/>
              <a:gd name="connsiteY15" fmla="*/ 0 h 904875"/>
              <a:gd name="connsiteX16" fmla="*/ 1699676 w 12192000"/>
              <a:gd name="connsiteY16" fmla="*/ 0 h 904875"/>
              <a:gd name="connsiteX17" fmla="*/ 1706689 w 12192000"/>
              <a:gd name="connsiteY17" fmla="*/ 34740 h 904875"/>
              <a:gd name="connsiteX18" fmla="*/ 1912937 w 12192000"/>
              <a:gd name="connsiteY18" fmla="*/ 171450 h 904875"/>
              <a:gd name="connsiteX19" fmla="*/ 2119185 w 12192000"/>
              <a:gd name="connsiteY19" fmla="*/ 34740 h 904875"/>
              <a:gd name="connsiteX20" fmla="*/ 2126199 w 12192000"/>
              <a:gd name="connsiteY20" fmla="*/ 0 h 904875"/>
              <a:gd name="connsiteX21" fmla="*/ 2141001 w 12192000"/>
              <a:gd name="connsiteY21" fmla="*/ 0 h 904875"/>
              <a:gd name="connsiteX22" fmla="*/ 2148014 w 12192000"/>
              <a:gd name="connsiteY22" fmla="*/ 34740 h 904875"/>
              <a:gd name="connsiteX23" fmla="*/ 2354262 w 12192000"/>
              <a:gd name="connsiteY23" fmla="*/ 171450 h 904875"/>
              <a:gd name="connsiteX24" fmla="*/ 2560510 w 12192000"/>
              <a:gd name="connsiteY24" fmla="*/ 34740 h 904875"/>
              <a:gd name="connsiteX25" fmla="*/ 2567524 w 12192000"/>
              <a:gd name="connsiteY25" fmla="*/ 0 h 904875"/>
              <a:gd name="connsiteX26" fmla="*/ 2582326 w 12192000"/>
              <a:gd name="connsiteY26" fmla="*/ 0 h 904875"/>
              <a:gd name="connsiteX27" fmla="*/ 2589339 w 12192000"/>
              <a:gd name="connsiteY27" fmla="*/ 34740 h 904875"/>
              <a:gd name="connsiteX28" fmla="*/ 2795587 w 12192000"/>
              <a:gd name="connsiteY28" fmla="*/ 171450 h 904875"/>
              <a:gd name="connsiteX29" fmla="*/ 3001835 w 12192000"/>
              <a:gd name="connsiteY29" fmla="*/ 34740 h 904875"/>
              <a:gd name="connsiteX30" fmla="*/ 3008849 w 12192000"/>
              <a:gd name="connsiteY30" fmla="*/ 0 h 904875"/>
              <a:gd name="connsiteX31" fmla="*/ 3020476 w 12192000"/>
              <a:gd name="connsiteY31" fmla="*/ 0 h 904875"/>
              <a:gd name="connsiteX32" fmla="*/ 3027490 w 12192000"/>
              <a:gd name="connsiteY32" fmla="*/ 34740 h 904875"/>
              <a:gd name="connsiteX33" fmla="*/ 3233737 w 12192000"/>
              <a:gd name="connsiteY33" fmla="*/ 171450 h 904875"/>
              <a:gd name="connsiteX34" fmla="*/ 3439985 w 12192000"/>
              <a:gd name="connsiteY34" fmla="*/ 34740 h 904875"/>
              <a:gd name="connsiteX35" fmla="*/ 3446999 w 12192000"/>
              <a:gd name="connsiteY35" fmla="*/ 0 h 904875"/>
              <a:gd name="connsiteX36" fmla="*/ 3461800 w 12192000"/>
              <a:gd name="connsiteY36" fmla="*/ 0 h 904875"/>
              <a:gd name="connsiteX37" fmla="*/ 3468814 w 12192000"/>
              <a:gd name="connsiteY37" fmla="*/ 34740 h 904875"/>
              <a:gd name="connsiteX38" fmla="*/ 3675062 w 12192000"/>
              <a:gd name="connsiteY38" fmla="*/ 171450 h 904875"/>
              <a:gd name="connsiteX39" fmla="*/ 3881310 w 12192000"/>
              <a:gd name="connsiteY39" fmla="*/ 34740 h 904875"/>
              <a:gd name="connsiteX40" fmla="*/ 3888324 w 12192000"/>
              <a:gd name="connsiteY40" fmla="*/ 0 h 904875"/>
              <a:gd name="connsiteX41" fmla="*/ 3903126 w 12192000"/>
              <a:gd name="connsiteY41" fmla="*/ 0 h 904875"/>
              <a:gd name="connsiteX42" fmla="*/ 3910139 w 12192000"/>
              <a:gd name="connsiteY42" fmla="*/ 34740 h 904875"/>
              <a:gd name="connsiteX43" fmla="*/ 4116387 w 12192000"/>
              <a:gd name="connsiteY43" fmla="*/ 171450 h 904875"/>
              <a:gd name="connsiteX44" fmla="*/ 4322636 w 12192000"/>
              <a:gd name="connsiteY44" fmla="*/ 34740 h 904875"/>
              <a:gd name="connsiteX45" fmla="*/ 4329649 w 12192000"/>
              <a:gd name="connsiteY45" fmla="*/ 0 h 904875"/>
              <a:gd name="connsiteX46" fmla="*/ 4344451 w 12192000"/>
              <a:gd name="connsiteY46" fmla="*/ 0 h 904875"/>
              <a:gd name="connsiteX47" fmla="*/ 4351465 w 12192000"/>
              <a:gd name="connsiteY47" fmla="*/ 34740 h 904875"/>
              <a:gd name="connsiteX48" fmla="*/ 4557713 w 12192000"/>
              <a:gd name="connsiteY48" fmla="*/ 171450 h 904875"/>
              <a:gd name="connsiteX49" fmla="*/ 4763960 w 12192000"/>
              <a:gd name="connsiteY49" fmla="*/ 34740 h 904875"/>
              <a:gd name="connsiteX50" fmla="*/ 4770974 w 12192000"/>
              <a:gd name="connsiteY50" fmla="*/ 0 h 904875"/>
              <a:gd name="connsiteX51" fmla="*/ 4792126 w 12192000"/>
              <a:gd name="connsiteY51" fmla="*/ 0 h 904875"/>
              <a:gd name="connsiteX52" fmla="*/ 4799139 w 12192000"/>
              <a:gd name="connsiteY52" fmla="*/ 34740 h 904875"/>
              <a:gd name="connsiteX53" fmla="*/ 5005388 w 12192000"/>
              <a:gd name="connsiteY53" fmla="*/ 171450 h 904875"/>
              <a:gd name="connsiteX54" fmla="*/ 5211637 w 12192000"/>
              <a:gd name="connsiteY54" fmla="*/ 34740 h 904875"/>
              <a:gd name="connsiteX55" fmla="*/ 5218649 w 12192000"/>
              <a:gd name="connsiteY55" fmla="*/ 0 h 904875"/>
              <a:gd name="connsiteX56" fmla="*/ 5233451 w 12192000"/>
              <a:gd name="connsiteY56" fmla="*/ 0 h 904875"/>
              <a:gd name="connsiteX57" fmla="*/ 5240466 w 12192000"/>
              <a:gd name="connsiteY57" fmla="*/ 34740 h 904875"/>
              <a:gd name="connsiteX58" fmla="*/ 5446713 w 12192000"/>
              <a:gd name="connsiteY58" fmla="*/ 171450 h 904875"/>
              <a:gd name="connsiteX59" fmla="*/ 5652960 w 12192000"/>
              <a:gd name="connsiteY59" fmla="*/ 34740 h 904875"/>
              <a:gd name="connsiteX60" fmla="*/ 5659974 w 12192000"/>
              <a:gd name="connsiteY60" fmla="*/ 0 h 904875"/>
              <a:gd name="connsiteX61" fmla="*/ 5674776 w 12192000"/>
              <a:gd name="connsiteY61" fmla="*/ 0 h 904875"/>
              <a:gd name="connsiteX62" fmla="*/ 5681790 w 12192000"/>
              <a:gd name="connsiteY62" fmla="*/ 34740 h 904875"/>
              <a:gd name="connsiteX63" fmla="*/ 5888037 w 12192000"/>
              <a:gd name="connsiteY63" fmla="*/ 171450 h 904875"/>
              <a:gd name="connsiteX64" fmla="*/ 6094285 w 12192000"/>
              <a:gd name="connsiteY64" fmla="*/ 34740 h 904875"/>
              <a:gd name="connsiteX65" fmla="*/ 6101299 w 12192000"/>
              <a:gd name="connsiteY65" fmla="*/ 0 h 904875"/>
              <a:gd name="connsiteX66" fmla="*/ 6116101 w 12192000"/>
              <a:gd name="connsiteY66" fmla="*/ 0 h 904875"/>
              <a:gd name="connsiteX67" fmla="*/ 6123114 w 12192000"/>
              <a:gd name="connsiteY67" fmla="*/ 34740 h 904875"/>
              <a:gd name="connsiteX68" fmla="*/ 6329362 w 12192000"/>
              <a:gd name="connsiteY68" fmla="*/ 171450 h 904875"/>
              <a:gd name="connsiteX69" fmla="*/ 6535610 w 12192000"/>
              <a:gd name="connsiteY69" fmla="*/ 34740 h 904875"/>
              <a:gd name="connsiteX70" fmla="*/ 6542624 w 12192000"/>
              <a:gd name="connsiteY70" fmla="*/ 0 h 904875"/>
              <a:gd name="connsiteX71" fmla="*/ 6582826 w 12192000"/>
              <a:gd name="connsiteY71" fmla="*/ 0 h 904875"/>
              <a:gd name="connsiteX72" fmla="*/ 6589840 w 12192000"/>
              <a:gd name="connsiteY72" fmla="*/ 34740 h 904875"/>
              <a:gd name="connsiteX73" fmla="*/ 6796087 w 12192000"/>
              <a:gd name="connsiteY73" fmla="*/ 171450 h 904875"/>
              <a:gd name="connsiteX74" fmla="*/ 7002335 w 12192000"/>
              <a:gd name="connsiteY74" fmla="*/ 34740 h 904875"/>
              <a:gd name="connsiteX75" fmla="*/ 7009348 w 12192000"/>
              <a:gd name="connsiteY75" fmla="*/ 0 h 904875"/>
              <a:gd name="connsiteX76" fmla="*/ 7024150 w 12192000"/>
              <a:gd name="connsiteY76" fmla="*/ 0 h 904875"/>
              <a:gd name="connsiteX77" fmla="*/ 7031164 w 12192000"/>
              <a:gd name="connsiteY77" fmla="*/ 34740 h 904875"/>
              <a:gd name="connsiteX78" fmla="*/ 7237412 w 12192000"/>
              <a:gd name="connsiteY78" fmla="*/ 171450 h 904875"/>
              <a:gd name="connsiteX79" fmla="*/ 7443660 w 12192000"/>
              <a:gd name="connsiteY79" fmla="*/ 34740 h 904875"/>
              <a:gd name="connsiteX80" fmla="*/ 7450673 w 12192000"/>
              <a:gd name="connsiteY80" fmla="*/ 0 h 904875"/>
              <a:gd name="connsiteX81" fmla="*/ 7465475 w 12192000"/>
              <a:gd name="connsiteY81" fmla="*/ 0 h 904875"/>
              <a:gd name="connsiteX82" fmla="*/ 7472489 w 12192000"/>
              <a:gd name="connsiteY82" fmla="*/ 34740 h 904875"/>
              <a:gd name="connsiteX83" fmla="*/ 7678737 w 12192000"/>
              <a:gd name="connsiteY83" fmla="*/ 171450 h 904875"/>
              <a:gd name="connsiteX84" fmla="*/ 7884985 w 12192000"/>
              <a:gd name="connsiteY84" fmla="*/ 34740 h 904875"/>
              <a:gd name="connsiteX85" fmla="*/ 7891999 w 12192000"/>
              <a:gd name="connsiteY85" fmla="*/ 0 h 904875"/>
              <a:gd name="connsiteX86" fmla="*/ 7906801 w 12192000"/>
              <a:gd name="connsiteY86" fmla="*/ 0 h 904875"/>
              <a:gd name="connsiteX87" fmla="*/ 7913814 w 12192000"/>
              <a:gd name="connsiteY87" fmla="*/ 34740 h 904875"/>
              <a:gd name="connsiteX88" fmla="*/ 8120062 w 12192000"/>
              <a:gd name="connsiteY88" fmla="*/ 171450 h 904875"/>
              <a:gd name="connsiteX89" fmla="*/ 8326310 w 12192000"/>
              <a:gd name="connsiteY89" fmla="*/ 34740 h 904875"/>
              <a:gd name="connsiteX90" fmla="*/ 8333324 w 12192000"/>
              <a:gd name="connsiteY90" fmla="*/ 0 h 904875"/>
              <a:gd name="connsiteX91" fmla="*/ 8354476 w 12192000"/>
              <a:gd name="connsiteY91" fmla="*/ 0 h 904875"/>
              <a:gd name="connsiteX92" fmla="*/ 8361489 w 12192000"/>
              <a:gd name="connsiteY92" fmla="*/ 34740 h 904875"/>
              <a:gd name="connsiteX93" fmla="*/ 8567737 w 12192000"/>
              <a:gd name="connsiteY93" fmla="*/ 171450 h 904875"/>
              <a:gd name="connsiteX94" fmla="*/ 8773985 w 12192000"/>
              <a:gd name="connsiteY94" fmla="*/ 34740 h 904875"/>
              <a:gd name="connsiteX95" fmla="*/ 8780998 w 12192000"/>
              <a:gd name="connsiteY95" fmla="*/ 0 h 904875"/>
              <a:gd name="connsiteX96" fmla="*/ 8795800 w 12192000"/>
              <a:gd name="connsiteY96" fmla="*/ 0 h 904875"/>
              <a:gd name="connsiteX97" fmla="*/ 8802814 w 12192000"/>
              <a:gd name="connsiteY97" fmla="*/ 34740 h 904875"/>
              <a:gd name="connsiteX98" fmla="*/ 9009062 w 12192000"/>
              <a:gd name="connsiteY98" fmla="*/ 171450 h 904875"/>
              <a:gd name="connsiteX99" fmla="*/ 9215310 w 12192000"/>
              <a:gd name="connsiteY99" fmla="*/ 34740 h 904875"/>
              <a:gd name="connsiteX100" fmla="*/ 9222323 w 12192000"/>
              <a:gd name="connsiteY100" fmla="*/ 0 h 904875"/>
              <a:gd name="connsiteX101" fmla="*/ 9237125 w 12192000"/>
              <a:gd name="connsiteY101" fmla="*/ 0 h 904875"/>
              <a:gd name="connsiteX102" fmla="*/ 9244139 w 12192000"/>
              <a:gd name="connsiteY102" fmla="*/ 34740 h 904875"/>
              <a:gd name="connsiteX103" fmla="*/ 9450387 w 12192000"/>
              <a:gd name="connsiteY103" fmla="*/ 171450 h 904875"/>
              <a:gd name="connsiteX104" fmla="*/ 9656635 w 12192000"/>
              <a:gd name="connsiteY104" fmla="*/ 34740 h 904875"/>
              <a:gd name="connsiteX105" fmla="*/ 9663649 w 12192000"/>
              <a:gd name="connsiteY105" fmla="*/ 0 h 904875"/>
              <a:gd name="connsiteX106" fmla="*/ 9678451 w 12192000"/>
              <a:gd name="connsiteY106" fmla="*/ 0 h 904875"/>
              <a:gd name="connsiteX107" fmla="*/ 9685464 w 12192000"/>
              <a:gd name="connsiteY107" fmla="*/ 34740 h 904875"/>
              <a:gd name="connsiteX108" fmla="*/ 9891712 w 12192000"/>
              <a:gd name="connsiteY108" fmla="*/ 171450 h 904875"/>
              <a:gd name="connsiteX109" fmla="*/ 10097960 w 12192000"/>
              <a:gd name="connsiteY109" fmla="*/ 34740 h 904875"/>
              <a:gd name="connsiteX110" fmla="*/ 10104973 w 12192000"/>
              <a:gd name="connsiteY110" fmla="*/ 0 h 904875"/>
              <a:gd name="connsiteX111" fmla="*/ 10116601 w 12192000"/>
              <a:gd name="connsiteY111" fmla="*/ 0 h 904875"/>
              <a:gd name="connsiteX112" fmla="*/ 10123615 w 12192000"/>
              <a:gd name="connsiteY112" fmla="*/ 34740 h 904875"/>
              <a:gd name="connsiteX113" fmla="*/ 10329862 w 12192000"/>
              <a:gd name="connsiteY113" fmla="*/ 171450 h 904875"/>
              <a:gd name="connsiteX114" fmla="*/ 10536110 w 12192000"/>
              <a:gd name="connsiteY114" fmla="*/ 34740 h 904875"/>
              <a:gd name="connsiteX115" fmla="*/ 10543123 w 12192000"/>
              <a:gd name="connsiteY115" fmla="*/ 0 h 904875"/>
              <a:gd name="connsiteX116" fmla="*/ 10557925 w 12192000"/>
              <a:gd name="connsiteY116" fmla="*/ 0 h 904875"/>
              <a:gd name="connsiteX117" fmla="*/ 10564939 w 12192000"/>
              <a:gd name="connsiteY117" fmla="*/ 34740 h 904875"/>
              <a:gd name="connsiteX118" fmla="*/ 10771187 w 12192000"/>
              <a:gd name="connsiteY118" fmla="*/ 171450 h 904875"/>
              <a:gd name="connsiteX119" fmla="*/ 10977435 w 12192000"/>
              <a:gd name="connsiteY119" fmla="*/ 34740 h 904875"/>
              <a:gd name="connsiteX120" fmla="*/ 10984448 w 12192000"/>
              <a:gd name="connsiteY120" fmla="*/ 0 h 904875"/>
              <a:gd name="connsiteX121" fmla="*/ 10999250 w 12192000"/>
              <a:gd name="connsiteY121" fmla="*/ 0 h 904875"/>
              <a:gd name="connsiteX122" fmla="*/ 11006264 w 12192000"/>
              <a:gd name="connsiteY122" fmla="*/ 34740 h 904875"/>
              <a:gd name="connsiteX123" fmla="*/ 11212512 w 12192000"/>
              <a:gd name="connsiteY123" fmla="*/ 171450 h 904875"/>
              <a:gd name="connsiteX124" fmla="*/ 11418760 w 12192000"/>
              <a:gd name="connsiteY124" fmla="*/ 34740 h 904875"/>
              <a:gd name="connsiteX125" fmla="*/ 11425774 w 12192000"/>
              <a:gd name="connsiteY125" fmla="*/ 0 h 904875"/>
              <a:gd name="connsiteX126" fmla="*/ 11440576 w 12192000"/>
              <a:gd name="connsiteY126" fmla="*/ 0 h 904875"/>
              <a:gd name="connsiteX127" fmla="*/ 11447589 w 12192000"/>
              <a:gd name="connsiteY127" fmla="*/ 34740 h 904875"/>
              <a:gd name="connsiteX128" fmla="*/ 11653837 w 12192000"/>
              <a:gd name="connsiteY128" fmla="*/ 171450 h 904875"/>
              <a:gd name="connsiteX129" fmla="*/ 11860085 w 12192000"/>
              <a:gd name="connsiteY129" fmla="*/ 34740 h 904875"/>
              <a:gd name="connsiteX130" fmla="*/ 11867099 w 12192000"/>
              <a:gd name="connsiteY130" fmla="*/ 0 h 904875"/>
              <a:gd name="connsiteX131" fmla="*/ 11888251 w 12192000"/>
              <a:gd name="connsiteY131" fmla="*/ 0 h 904875"/>
              <a:gd name="connsiteX132" fmla="*/ 11895264 w 12192000"/>
              <a:gd name="connsiteY132" fmla="*/ 34740 h 904875"/>
              <a:gd name="connsiteX133" fmla="*/ 12101512 w 12192000"/>
              <a:gd name="connsiteY133" fmla="*/ 171450 h 904875"/>
              <a:gd name="connsiteX134" fmla="*/ 12168074 w 12192000"/>
              <a:gd name="connsiteY134" fmla="*/ 161387 h 904875"/>
              <a:gd name="connsiteX135" fmla="*/ 12192000 w 12192000"/>
              <a:gd name="connsiteY135" fmla="*/ 149885 h 904875"/>
              <a:gd name="connsiteX136" fmla="*/ 12192000 w 12192000"/>
              <a:gd name="connsiteY136" fmla="*/ 904875 h 904875"/>
              <a:gd name="connsiteX137" fmla="*/ 0 w 12192000"/>
              <a:gd name="connsiteY137" fmla="*/ 904875 h 904875"/>
              <a:gd name="connsiteX138" fmla="*/ 0 w 12192000"/>
              <a:gd name="connsiteY138" fmla="*/ 118560 h 904875"/>
              <a:gd name="connsiteX139" fmla="*/ 16137 w 12192000"/>
              <a:gd name="connsiteY139" fmla="*/ 133222 h 904875"/>
              <a:gd name="connsiteX140" fmla="*/ 141287 w 12192000"/>
              <a:gd name="connsiteY140" fmla="*/ 171450 h 904875"/>
              <a:gd name="connsiteX141" fmla="*/ 347535 w 12192000"/>
              <a:gd name="connsiteY141" fmla="*/ 3474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904875">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5" name="Hình ảnh 4" descr="Ảnh có chứa văn bản, bánh xe&#10;&#10;Mô tả được tạo tự động">
            <a:extLst>
              <a:ext uri="{FF2B5EF4-FFF2-40B4-BE49-F238E27FC236}">
                <a16:creationId xmlns:a16="http://schemas.microsoft.com/office/drawing/2014/main" id="{BFE57F57-DC51-E0CB-96C8-D83FE2E33C3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3364" y="0"/>
            <a:ext cx="16510002" cy="8255001"/>
          </a:xfrm>
          <a:prstGeom prst="rect">
            <a:avLst/>
          </a:prstGeom>
        </p:spPr>
      </p:pic>
    </p:spTree>
    <p:extLst>
      <p:ext uri="{BB962C8B-B14F-4D97-AF65-F5344CB8AC3E}">
        <p14:creationId xmlns:p14="http://schemas.microsoft.com/office/powerpoint/2010/main" val="2108172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任意多边形 4">
            <a:extLst>
              <a:ext uri="{FF2B5EF4-FFF2-40B4-BE49-F238E27FC236}">
                <a16:creationId xmlns:a16="http://schemas.microsoft.com/office/drawing/2014/main" id="{6B9581B8-66C8-E019-9BBF-BA8E55499A20}"/>
              </a:ext>
            </a:extLst>
          </p:cNvPr>
          <p:cNvSpPr/>
          <p:nvPr userDrawn="1"/>
        </p:nvSpPr>
        <p:spPr>
          <a:xfrm>
            <a:off x="0" y="7937501"/>
            <a:ext cx="16276638" cy="1206500"/>
          </a:xfrm>
          <a:custGeom>
            <a:avLst/>
            <a:gdLst>
              <a:gd name="connsiteX0" fmla="*/ 354549 w 12192000"/>
              <a:gd name="connsiteY0" fmla="*/ 0 h 904875"/>
              <a:gd name="connsiteX1" fmla="*/ 369351 w 12192000"/>
              <a:gd name="connsiteY1" fmla="*/ 0 h 904875"/>
              <a:gd name="connsiteX2" fmla="*/ 376364 w 12192000"/>
              <a:gd name="connsiteY2" fmla="*/ 34740 h 904875"/>
              <a:gd name="connsiteX3" fmla="*/ 582612 w 12192000"/>
              <a:gd name="connsiteY3" fmla="*/ 171450 h 904875"/>
              <a:gd name="connsiteX4" fmla="*/ 788860 w 12192000"/>
              <a:gd name="connsiteY4" fmla="*/ 34740 h 904875"/>
              <a:gd name="connsiteX5" fmla="*/ 795874 w 12192000"/>
              <a:gd name="connsiteY5" fmla="*/ 0 h 904875"/>
              <a:gd name="connsiteX6" fmla="*/ 810676 w 12192000"/>
              <a:gd name="connsiteY6" fmla="*/ 0 h 904875"/>
              <a:gd name="connsiteX7" fmla="*/ 817689 w 12192000"/>
              <a:gd name="connsiteY7" fmla="*/ 34740 h 904875"/>
              <a:gd name="connsiteX8" fmla="*/ 1023937 w 12192000"/>
              <a:gd name="connsiteY8" fmla="*/ 171450 h 904875"/>
              <a:gd name="connsiteX9" fmla="*/ 1230185 w 12192000"/>
              <a:gd name="connsiteY9" fmla="*/ 34740 h 904875"/>
              <a:gd name="connsiteX10" fmla="*/ 1237199 w 12192000"/>
              <a:gd name="connsiteY10" fmla="*/ 0 h 904875"/>
              <a:gd name="connsiteX11" fmla="*/ 1258351 w 12192000"/>
              <a:gd name="connsiteY11" fmla="*/ 0 h 904875"/>
              <a:gd name="connsiteX12" fmla="*/ 1265364 w 12192000"/>
              <a:gd name="connsiteY12" fmla="*/ 34740 h 904875"/>
              <a:gd name="connsiteX13" fmla="*/ 1471612 w 12192000"/>
              <a:gd name="connsiteY13" fmla="*/ 171450 h 904875"/>
              <a:gd name="connsiteX14" fmla="*/ 1677860 w 12192000"/>
              <a:gd name="connsiteY14" fmla="*/ 34740 h 904875"/>
              <a:gd name="connsiteX15" fmla="*/ 1684874 w 12192000"/>
              <a:gd name="connsiteY15" fmla="*/ 0 h 904875"/>
              <a:gd name="connsiteX16" fmla="*/ 1699676 w 12192000"/>
              <a:gd name="connsiteY16" fmla="*/ 0 h 904875"/>
              <a:gd name="connsiteX17" fmla="*/ 1706689 w 12192000"/>
              <a:gd name="connsiteY17" fmla="*/ 34740 h 904875"/>
              <a:gd name="connsiteX18" fmla="*/ 1912937 w 12192000"/>
              <a:gd name="connsiteY18" fmla="*/ 171450 h 904875"/>
              <a:gd name="connsiteX19" fmla="*/ 2119185 w 12192000"/>
              <a:gd name="connsiteY19" fmla="*/ 34740 h 904875"/>
              <a:gd name="connsiteX20" fmla="*/ 2126199 w 12192000"/>
              <a:gd name="connsiteY20" fmla="*/ 0 h 904875"/>
              <a:gd name="connsiteX21" fmla="*/ 2141001 w 12192000"/>
              <a:gd name="connsiteY21" fmla="*/ 0 h 904875"/>
              <a:gd name="connsiteX22" fmla="*/ 2148014 w 12192000"/>
              <a:gd name="connsiteY22" fmla="*/ 34740 h 904875"/>
              <a:gd name="connsiteX23" fmla="*/ 2354262 w 12192000"/>
              <a:gd name="connsiteY23" fmla="*/ 171450 h 904875"/>
              <a:gd name="connsiteX24" fmla="*/ 2560510 w 12192000"/>
              <a:gd name="connsiteY24" fmla="*/ 34740 h 904875"/>
              <a:gd name="connsiteX25" fmla="*/ 2567524 w 12192000"/>
              <a:gd name="connsiteY25" fmla="*/ 0 h 904875"/>
              <a:gd name="connsiteX26" fmla="*/ 2582326 w 12192000"/>
              <a:gd name="connsiteY26" fmla="*/ 0 h 904875"/>
              <a:gd name="connsiteX27" fmla="*/ 2589339 w 12192000"/>
              <a:gd name="connsiteY27" fmla="*/ 34740 h 904875"/>
              <a:gd name="connsiteX28" fmla="*/ 2795587 w 12192000"/>
              <a:gd name="connsiteY28" fmla="*/ 171450 h 904875"/>
              <a:gd name="connsiteX29" fmla="*/ 3001835 w 12192000"/>
              <a:gd name="connsiteY29" fmla="*/ 34740 h 904875"/>
              <a:gd name="connsiteX30" fmla="*/ 3008849 w 12192000"/>
              <a:gd name="connsiteY30" fmla="*/ 0 h 904875"/>
              <a:gd name="connsiteX31" fmla="*/ 3020476 w 12192000"/>
              <a:gd name="connsiteY31" fmla="*/ 0 h 904875"/>
              <a:gd name="connsiteX32" fmla="*/ 3027490 w 12192000"/>
              <a:gd name="connsiteY32" fmla="*/ 34740 h 904875"/>
              <a:gd name="connsiteX33" fmla="*/ 3233737 w 12192000"/>
              <a:gd name="connsiteY33" fmla="*/ 171450 h 904875"/>
              <a:gd name="connsiteX34" fmla="*/ 3439985 w 12192000"/>
              <a:gd name="connsiteY34" fmla="*/ 34740 h 904875"/>
              <a:gd name="connsiteX35" fmla="*/ 3446999 w 12192000"/>
              <a:gd name="connsiteY35" fmla="*/ 0 h 904875"/>
              <a:gd name="connsiteX36" fmla="*/ 3461800 w 12192000"/>
              <a:gd name="connsiteY36" fmla="*/ 0 h 904875"/>
              <a:gd name="connsiteX37" fmla="*/ 3468814 w 12192000"/>
              <a:gd name="connsiteY37" fmla="*/ 34740 h 904875"/>
              <a:gd name="connsiteX38" fmla="*/ 3675062 w 12192000"/>
              <a:gd name="connsiteY38" fmla="*/ 171450 h 904875"/>
              <a:gd name="connsiteX39" fmla="*/ 3881310 w 12192000"/>
              <a:gd name="connsiteY39" fmla="*/ 34740 h 904875"/>
              <a:gd name="connsiteX40" fmla="*/ 3888324 w 12192000"/>
              <a:gd name="connsiteY40" fmla="*/ 0 h 904875"/>
              <a:gd name="connsiteX41" fmla="*/ 3903126 w 12192000"/>
              <a:gd name="connsiteY41" fmla="*/ 0 h 904875"/>
              <a:gd name="connsiteX42" fmla="*/ 3910139 w 12192000"/>
              <a:gd name="connsiteY42" fmla="*/ 34740 h 904875"/>
              <a:gd name="connsiteX43" fmla="*/ 4116387 w 12192000"/>
              <a:gd name="connsiteY43" fmla="*/ 171450 h 904875"/>
              <a:gd name="connsiteX44" fmla="*/ 4322636 w 12192000"/>
              <a:gd name="connsiteY44" fmla="*/ 34740 h 904875"/>
              <a:gd name="connsiteX45" fmla="*/ 4329649 w 12192000"/>
              <a:gd name="connsiteY45" fmla="*/ 0 h 904875"/>
              <a:gd name="connsiteX46" fmla="*/ 4344451 w 12192000"/>
              <a:gd name="connsiteY46" fmla="*/ 0 h 904875"/>
              <a:gd name="connsiteX47" fmla="*/ 4351465 w 12192000"/>
              <a:gd name="connsiteY47" fmla="*/ 34740 h 904875"/>
              <a:gd name="connsiteX48" fmla="*/ 4557713 w 12192000"/>
              <a:gd name="connsiteY48" fmla="*/ 171450 h 904875"/>
              <a:gd name="connsiteX49" fmla="*/ 4763960 w 12192000"/>
              <a:gd name="connsiteY49" fmla="*/ 34740 h 904875"/>
              <a:gd name="connsiteX50" fmla="*/ 4770974 w 12192000"/>
              <a:gd name="connsiteY50" fmla="*/ 0 h 904875"/>
              <a:gd name="connsiteX51" fmla="*/ 4792126 w 12192000"/>
              <a:gd name="connsiteY51" fmla="*/ 0 h 904875"/>
              <a:gd name="connsiteX52" fmla="*/ 4799139 w 12192000"/>
              <a:gd name="connsiteY52" fmla="*/ 34740 h 904875"/>
              <a:gd name="connsiteX53" fmla="*/ 5005388 w 12192000"/>
              <a:gd name="connsiteY53" fmla="*/ 171450 h 904875"/>
              <a:gd name="connsiteX54" fmla="*/ 5211637 w 12192000"/>
              <a:gd name="connsiteY54" fmla="*/ 34740 h 904875"/>
              <a:gd name="connsiteX55" fmla="*/ 5218649 w 12192000"/>
              <a:gd name="connsiteY55" fmla="*/ 0 h 904875"/>
              <a:gd name="connsiteX56" fmla="*/ 5233451 w 12192000"/>
              <a:gd name="connsiteY56" fmla="*/ 0 h 904875"/>
              <a:gd name="connsiteX57" fmla="*/ 5240466 w 12192000"/>
              <a:gd name="connsiteY57" fmla="*/ 34740 h 904875"/>
              <a:gd name="connsiteX58" fmla="*/ 5446713 w 12192000"/>
              <a:gd name="connsiteY58" fmla="*/ 171450 h 904875"/>
              <a:gd name="connsiteX59" fmla="*/ 5652960 w 12192000"/>
              <a:gd name="connsiteY59" fmla="*/ 34740 h 904875"/>
              <a:gd name="connsiteX60" fmla="*/ 5659974 w 12192000"/>
              <a:gd name="connsiteY60" fmla="*/ 0 h 904875"/>
              <a:gd name="connsiteX61" fmla="*/ 5674776 w 12192000"/>
              <a:gd name="connsiteY61" fmla="*/ 0 h 904875"/>
              <a:gd name="connsiteX62" fmla="*/ 5681790 w 12192000"/>
              <a:gd name="connsiteY62" fmla="*/ 34740 h 904875"/>
              <a:gd name="connsiteX63" fmla="*/ 5888037 w 12192000"/>
              <a:gd name="connsiteY63" fmla="*/ 171450 h 904875"/>
              <a:gd name="connsiteX64" fmla="*/ 6094285 w 12192000"/>
              <a:gd name="connsiteY64" fmla="*/ 34740 h 904875"/>
              <a:gd name="connsiteX65" fmla="*/ 6101299 w 12192000"/>
              <a:gd name="connsiteY65" fmla="*/ 0 h 904875"/>
              <a:gd name="connsiteX66" fmla="*/ 6116101 w 12192000"/>
              <a:gd name="connsiteY66" fmla="*/ 0 h 904875"/>
              <a:gd name="connsiteX67" fmla="*/ 6123114 w 12192000"/>
              <a:gd name="connsiteY67" fmla="*/ 34740 h 904875"/>
              <a:gd name="connsiteX68" fmla="*/ 6329362 w 12192000"/>
              <a:gd name="connsiteY68" fmla="*/ 171450 h 904875"/>
              <a:gd name="connsiteX69" fmla="*/ 6535610 w 12192000"/>
              <a:gd name="connsiteY69" fmla="*/ 34740 h 904875"/>
              <a:gd name="connsiteX70" fmla="*/ 6542624 w 12192000"/>
              <a:gd name="connsiteY70" fmla="*/ 0 h 904875"/>
              <a:gd name="connsiteX71" fmla="*/ 6582826 w 12192000"/>
              <a:gd name="connsiteY71" fmla="*/ 0 h 904875"/>
              <a:gd name="connsiteX72" fmla="*/ 6589840 w 12192000"/>
              <a:gd name="connsiteY72" fmla="*/ 34740 h 904875"/>
              <a:gd name="connsiteX73" fmla="*/ 6796087 w 12192000"/>
              <a:gd name="connsiteY73" fmla="*/ 171450 h 904875"/>
              <a:gd name="connsiteX74" fmla="*/ 7002335 w 12192000"/>
              <a:gd name="connsiteY74" fmla="*/ 34740 h 904875"/>
              <a:gd name="connsiteX75" fmla="*/ 7009348 w 12192000"/>
              <a:gd name="connsiteY75" fmla="*/ 0 h 904875"/>
              <a:gd name="connsiteX76" fmla="*/ 7024150 w 12192000"/>
              <a:gd name="connsiteY76" fmla="*/ 0 h 904875"/>
              <a:gd name="connsiteX77" fmla="*/ 7031164 w 12192000"/>
              <a:gd name="connsiteY77" fmla="*/ 34740 h 904875"/>
              <a:gd name="connsiteX78" fmla="*/ 7237412 w 12192000"/>
              <a:gd name="connsiteY78" fmla="*/ 171450 h 904875"/>
              <a:gd name="connsiteX79" fmla="*/ 7443660 w 12192000"/>
              <a:gd name="connsiteY79" fmla="*/ 34740 h 904875"/>
              <a:gd name="connsiteX80" fmla="*/ 7450673 w 12192000"/>
              <a:gd name="connsiteY80" fmla="*/ 0 h 904875"/>
              <a:gd name="connsiteX81" fmla="*/ 7465475 w 12192000"/>
              <a:gd name="connsiteY81" fmla="*/ 0 h 904875"/>
              <a:gd name="connsiteX82" fmla="*/ 7472489 w 12192000"/>
              <a:gd name="connsiteY82" fmla="*/ 34740 h 904875"/>
              <a:gd name="connsiteX83" fmla="*/ 7678737 w 12192000"/>
              <a:gd name="connsiteY83" fmla="*/ 171450 h 904875"/>
              <a:gd name="connsiteX84" fmla="*/ 7884985 w 12192000"/>
              <a:gd name="connsiteY84" fmla="*/ 34740 h 904875"/>
              <a:gd name="connsiteX85" fmla="*/ 7891999 w 12192000"/>
              <a:gd name="connsiteY85" fmla="*/ 0 h 904875"/>
              <a:gd name="connsiteX86" fmla="*/ 7906801 w 12192000"/>
              <a:gd name="connsiteY86" fmla="*/ 0 h 904875"/>
              <a:gd name="connsiteX87" fmla="*/ 7913814 w 12192000"/>
              <a:gd name="connsiteY87" fmla="*/ 34740 h 904875"/>
              <a:gd name="connsiteX88" fmla="*/ 8120062 w 12192000"/>
              <a:gd name="connsiteY88" fmla="*/ 171450 h 904875"/>
              <a:gd name="connsiteX89" fmla="*/ 8326310 w 12192000"/>
              <a:gd name="connsiteY89" fmla="*/ 34740 h 904875"/>
              <a:gd name="connsiteX90" fmla="*/ 8333324 w 12192000"/>
              <a:gd name="connsiteY90" fmla="*/ 0 h 904875"/>
              <a:gd name="connsiteX91" fmla="*/ 8354476 w 12192000"/>
              <a:gd name="connsiteY91" fmla="*/ 0 h 904875"/>
              <a:gd name="connsiteX92" fmla="*/ 8361489 w 12192000"/>
              <a:gd name="connsiteY92" fmla="*/ 34740 h 904875"/>
              <a:gd name="connsiteX93" fmla="*/ 8567737 w 12192000"/>
              <a:gd name="connsiteY93" fmla="*/ 171450 h 904875"/>
              <a:gd name="connsiteX94" fmla="*/ 8773985 w 12192000"/>
              <a:gd name="connsiteY94" fmla="*/ 34740 h 904875"/>
              <a:gd name="connsiteX95" fmla="*/ 8780998 w 12192000"/>
              <a:gd name="connsiteY95" fmla="*/ 0 h 904875"/>
              <a:gd name="connsiteX96" fmla="*/ 8795800 w 12192000"/>
              <a:gd name="connsiteY96" fmla="*/ 0 h 904875"/>
              <a:gd name="connsiteX97" fmla="*/ 8802814 w 12192000"/>
              <a:gd name="connsiteY97" fmla="*/ 34740 h 904875"/>
              <a:gd name="connsiteX98" fmla="*/ 9009062 w 12192000"/>
              <a:gd name="connsiteY98" fmla="*/ 171450 h 904875"/>
              <a:gd name="connsiteX99" fmla="*/ 9215310 w 12192000"/>
              <a:gd name="connsiteY99" fmla="*/ 34740 h 904875"/>
              <a:gd name="connsiteX100" fmla="*/ 9222323 w 12192000"/>
              <a:gd name="connsiteY100" fmla="*/ 0 h 904875"/>
              <a:gd name="connsiteX101" fmla="*/ 9237125 w 12192000"/>
              <a:gd name="connsiteY101" fmla="*/ 0 h 904875"/>
              <a:gd name="connsiteX102" fmla="*/ 9244139 w 12192000"/>
              <a:gd name="connsiteY102" fmla="*/ 34740 h 904875"/>
              <a:gd name="connsiteX103" fmla="*/ 9450387 w 12192000"/>
              <a:gd name="connsiteY103" fmla="*/ 171450 h 904875"/>
              <a:gd name="connsiteX104" fmla="*/ 9656635 w 12192000"/>
              <a:gd name="connsiteY104" fmla="*/ 34740 h 904875"/>
              <a:gd name="connsiteX105" fmla="*/ 9663649 w 12192000"/>
              <a:gd name="connsiteY105" fmla="*/ 0 h 904875"/>
              <a:gd name="connsiteX106" fmla="*/ 9678451 w 12192000"/>
              <a:gd name="connsiteY106" fmla="*/ 0 h 904875"/>
              <a:gd name="connsiteX107" fmla="*/ 9685464 w 12192000"/>
              <a:gd name="connsiteY107" fmla="*/ 34740 h 904875"/>
              <a:gd name="connsiteX108" fmla="*/ 9891712 w 12192000"/>
              <a:gd name="connsiteY108" fmla="*/ 171450 h 904875"/>
              <a:gd name="connsiteX109" fmla="*/ 10097960 w 12192000"/>
              <a:gd name="connsiteY109" fmla="*/ 34740 h 904875"/>
              <a:gd name="connsiteX110" fmla="*/ 10104973 w 12192000"/>
              <a:gd name="connsiteY110" fmla="*/ 0 h 904875"/>
              <a:gd name="connsiteX111" fmla="*/ 10116601 w 12192000"/>
              <a:gd name="connsiteY111" fmla="*/ 0 h 904875"/>
              <a:gd name="connsiteX112" fmla="*/ 10123615 w 12192000"/>
              <a:gd name="connsiteY112" fmla="*/ 34740 h 904875"/>
              <a:gd name="connsiteX113" fmla="*/ 10329862 w 12192000"/>
              <a:gd name="connsiteY113" fmla="*/ 171450 h 904875"/>
              <a:gd name="connsiteX114" fmla="*/ 10536110 w 12192000"/>
              <a:gd name="connsiteY114" fmla="*/ 34740 h 904875"/>
              <a:gd name="connsiteX115" fmla="*/ 10543123 w 12192000"/>
              <a:gd name="connsiteY115" fmla="*/ 0 h 904875"/>
              <a:gd name="connsiteX116" fmla="*/ 10557925 w 12192000"/>
              <a:gd name="connsiteY116" fmla="*/ 0 h 904875"/>
              <a:gd name="connsiteX117" fmla="*/ 10564939 w 12192000"/>
              <a:gd name="connsiteY117" fmla="*/ 34740 h 904875"/>
              <a:gd name="connsiteX118" fmla="*/ 10771187 w 12192000"/>
              <a:gd name="connsiteY118" fmla="*/ 171450 h 904875"/>
              <a:gd name="connsiteX119" fmla="*/ 10977435 w 12192000"/>
              <a:gd name="connsiteY119" fmla="*/ 34740 h 904875"/>
              <a:gd name="connsiteX120" fmla="*/ 10984448 w 12192000"/>
              <a:gd name="connsiteY120" fmla="*/ 0 h 904875"/>
              <a:gd name="connsiteX121" fmla="*/ 10999250 w 12192000"/>
              <a:gd name="connsiteY121" fmla="*/ 0 h 904875"/>
              <a:gd name="connsiteX122" fmla="*/ 11006264 w 12192000"/>
              <a:gd name="connsiteY122" fmla="*/ 34740 h 904875"/>
              <a:gd name="connsiteX123" fmla="*/ 11212512 w 12192000"/>
              <a:gd name="connsiteY123" fmla="*/ 171450 h 904875"/>
              <a:gd name="connsiteX124" fmla="*/ 11418760 w 12192000"/>
              <a:gd name="connsiteY124" fmla="*/ 34740 h 904875"/>
              <a:gd name="connsiteX125" fmla="*/ 11425774 w 12192000"/>
              <a:gd name="connsiteY125" fmla="*/ 0 h 904875"/>
              <a:gd name="connsiteX126" fmla="*/ 11440576 w 12192000"/>
              <a:gd name="connsiteY126" fmla="*/ 0 h 904875"/>
              <a:gd name="connsiteX127" fmla="*/ 11447589 w 12192000"/>
              <a:gd name="connsiteY127" fmla="*/ 34740 h 904875"/>
              <a:gd name="connsiteX128" fmla="*/ 11653837 w 12192000"/>
              <a:gd name="connsiteY128" fmla="*/ 171450 h 904875"/>
              <a:gd name="connsiteX129" fmla="*/ 11860085 w 12192000"/>
              <a:gd name="connsiteY129" fmla="*/ 34740 h 904875"/>
              <a:gd name="connsiteX130" fmla="*/ 11867099 w 12192000"/>
              <a:gd name="connsiteY130" fmla="*/ 0 h 904875"/>
              <a:gd name="connsiteX131" fmla="*/ 11888251 w 12192000"/>
              <a:gd name="connsiteY131" fmla="*/ 0 h 904875"/>
              <a:gd name="connsiteX132" fmla="*/ 11895264 w 12192000"/>
              <a:gd name="connsiteY132" fmla="*/ 34740 h 904875"/>
              <a:gd name="connsiteX133" fmla="*/ 12101512 w 12192000"/>
              <a:gd name="connsiteY133" fmla="*/ 171450 h 904875"/>
              <a:gd name="connsiteX134" fmla="*/ 12168074 w 12192000"/>
              <a:gd name="connsiteY134" fmla="*/ 161387 h 904875"/>
              <a:gd name="connsiteX135" fmla="*/ 12192000 w 12192000"/>
              <a:gd name="connsiteY135" fmla="*/ 149885 h 904875"/>
              <a:gd name="connsiteX136" fmla="*/ 12192000 w 12192000"/>
              <a:gd name="connsiteY136" fmla="*/ 904875 h 904875"/>
              <a:gd name="connsiteX137" fmla="*/ 0 w 12192000"/>
              <a:gd name="connsiteY137" fmla="*/ 904875 h 904875"/>
              <a:gd name="connsiteX138" fmla="*/ 0 w 12192000"/>
              <a:gd name="connsiteY138" fmla="*/ 118560 h 904875"/>
              <a:gd name="connsiteX139" fmla="*/ 16137 w 12192000"/>
              <a:gd name="connsiteY139" fmla="*/ 133222 h 904875"/>
              <a:gd name="connsiteX140" fmla="*/ 141287 w 12192000"/>
              <a:gd name="connsiteY140" fmla="*/ 171450 h 904875"/>
              <a:gd name="connsiteX141" fmla="*/ 347535 w 12192000"/>
              <a:gd name="connsiteY141" fmla="*/ 3474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904875">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8" name="任意多边形 5">
            <a:extLst>
              <a:ext uri="{FF2B5EF4-FFF2-40B4-BE49-F238E27FC236}">
                <a16:creationId xmlns:a16="http://schemas.microsoft.com/office/drawing/2014/main" id="{1BFBF56E-F696-6731-4064-8E944B8A1051}"/>
              </a:ext>
            </a:extLst>
          </p:cNvPr>
          <p:cNvSpPr/>
          <p:nvPr userDrawn="1"/>
        </p:nvSpPr>
        <p:spPr>
          <a:xfrm>
            <a:off x="0" y="8255001"/>
            <a:ext cx="16276638" cy="889000"/>
          </a:xfrm>
          <a:custGeom>
            <a:avLst/>
            <a:gdLst>
              <a:gd name="connsiteX0" fmla="*/ 354549 w 12192000"/>
              <a:gd name="connsiteY0" fmla="*/ 0 h 904875"/>
              <a:gd name="connsiteX1" fmla="*/ 369351 w 12192000"/>
              <a:gd name="connsiteY1" fmla="*/ 0 h 904875"/>
              <a:gd name="connsiteX2" fmla="*/ 376364 w 12192000"/>
              <a:gd name="connsiteY2" fmla="*/ 34740 h 904875"/>
              <a:gd name="connsiteX3" fmla="*/ 582612 w 12192000"/>
              <a:gd name="connsiteY3" fmla="*/ 171450 h 904875"/>
              <a:gd name="connsiteX4" fmla="*/ 788860 w 12192000"/>
              <a:gd name="connsiteY4" fmla="*/ 34740 h 904875"/>
              <a:gd name="connsiteX5" fmla="*/ 795874 w 12192000"/>
              <a:gd name="connsiteY5" fmla="*/ 0 h 904875"/>
              <a:gd name="connsiteX6" fmla="*/ 810676 w 12192000"/>
              <a:gd name="connsiteY6" fmla="*/ 0 h 904875"/>
              <a:gd name="connsiteX7" fmla="*/ 817689 w 12192000"/>
              <a:gd name="connsiteY7" fmla="*/ 34740 h 904875"/>
              <a:gd name="connsiteX8" fmla="*/ 1023937 w 12192000"/>
              <a:gd name="connsiteY8" fmla="*/ 171450 h 904875"/>
              <a:gd name="connsiteX9" fmla="*/ 1230185 w 12192000"/>
              <a:gd name="connsiteY9" fmla="*/ 34740 h 904875"/>
              <a:gd name="connsiteX10" fmla="*/ 1237199 w 12192000"/>
              <a:gd name="connsiteY10" fmla="*/ 0 h 904875"/>
              <a:gd name="connsiteX11" fmla="*/ 1258351 w 12192000"/>
              <a:gd name="connsiteY11" fmla="*/ 0 h 904875"/>
              <a:gd name="connsiteX12" fmla="*/ 1265364 w 12192000"/>
              <a:gd name="connsiteY12" fmla="*/ 34740 h 904875"/>
              <a:gd name="connsiteX13" fmla="*/ 1471612 w 12192000"/>
              <a:gd name="connsiteY13" fmla="*/ 171450 h 904875"/>
              <a:gd name="connsiteX14" fmla="*/ 1677860 w 12192000"/>
              <a:gd name="connsiteY14" fmla="*/ 34740 h 904875"/>
              <a:gd name="connsiteX15" fmla="*/ 1684874 w 12192000"/>
              <a:gd name="connsiteY15" fmla="*/ 0 h 904875"/>
              <a:gd name="connsiteX16" fmla="*/ 1699676 w 12192000"/>
              <a:gd name="connsiteY16" fmla="*/ 0 h 904875"/>
              <a:gd name="connsiteX17" fmla="*/ 1706689 w 12192000"/>
              <a:gd name="connsiteY17" fmla="*/ 34740 h 904875"/>
              <a:gd name="connsiteX18" fmla="*/ 1912937 w 12192000"/>
              <a:gd name="connsiteY18" fmla="*/ 171450 h 904875"/>
              <a:gd name="connsiteX19" fmla="*/ 2119185 w 12192000"/>
              <a:gd name="connsiteY19" fmla="*/ 34740 h 904875"/>
              <a:gd name="connsiteX20" fmla="*/ 2126199 w 12192000"/>
              <a:gd name="connsiteY20" fmla="*/ 0 h 904875"/>
              <a:gd name="connsiteX21" fmla="*/ 2141001 w 12192000"/>
              <a:gd name="connsiteY21" fmla="*/ 0 h 904875"/>
              <a:gd name="connsiteX22" fmla="*/ 2148014 w 12192000"/>
              <a:gd name="connsiteY22" fmla="*/ 34740 h 904875"/>
              <a:gd name="connsiteX23" fmla="*/ 2354262 w 12192000"/>
              <a:gd name="connsiteY23" fmla="*/ 171450 h 904875"/>
              <a:gd name="connsiteX24" fmla="*/ 2560510 w 12192000"/>
              <a:gd name="connsiteY24" fmla="*/ 34740 h 904875"/>
              <a:gd name="connsiteX25" fmla="*/ 2567524 w 12192000"/>
              <a:gd name="connsiteY25" fmla="*/ 0 h 904875"/>
              <a:gd name="connsiteX26" fmla="*/ 2582326 w 12192000"/>
              <a:gd name="connsiteY26" fmla="*/ 0 h 904875"/>
              <a:gd name="connsiteX27" fmla="*/ 2589339 w 12192000"/>
              <a:gd name="connsiteY27" fmla="*/ 34740 h 904875"/>
              <a:gd name="connsiteX28" fmla="*/ 2795587 w 12192000"/>
              <a:gd name="connsiteY28" fmla="*/ 171450 h 904875"/>
              <a:gd name="connsiteX29" fmla="*/ 3001835 w 12192000"/>
              <a:gd name="connsiteY29" fmla="*/ 34740 h 904875"/>
              <a:gd name="connsiteX30" fmla="*/ 3008849 w 12192000"/>
              <a:gd name="connsiteY30" fmla="*/ 0 h 904875"/>
              <a:gd name="connsiteX31" fmla="*/ 3020476 w 12192000"/>
              <a:gd name="connsiteY31" fmla="*/ 0 h 904875"/>
              <a:gd name="connsiteX32" fmla="*/ 3027490 w 12192000"/>
              <a:gd name="connsiteY32" fmla="*/ 34740 h 904875"/>
              <a:gd name="connsiteX33" fmla="*/ 3233737 w 12192000"/>
              <a:gd name="connsiteY33" fmla="*/ 171450 h 904875"/>
              <a:gd name="connsiteX34" fmla="*/ 3439985 w 12192000"/>
              <a:gd name="connsiteY34" fmla="*/ 34740 h 904875"/>
              <a:gd name="connsiteX35" fmla="*/ 3446999 w 12192000"/>
              <a:gd name="connsiteY35" fmla="*/ 0 h 904875"/>
              <a:gd name="connsiteX36" fmla="*/ 3461800 w 12192000"/>
              <a:gd name="connsiteY36" fmla="*/ 0 h 904875"/>
              <a:gd name="connsiteX37" fmla="*/ 3468814 w 12192000"/>
              <a:gd name="connsiteY37" fmla="*/ 34740 h 904875"/>
              <a:gd name="connsiteX38" fmla="*/ 3675062 w 12192000"/>
              <a:gd name="connsiteY38" fmla="*/ 171450 h 904875"/>
              <a:gd name="connsiteX39" fmla="*/ 3881310 w 12192000"/>
              <a:gd name="connsiteY39" fmla="*/ 34740 h 904875"/>
              <a:gd name="connsiteX40" fmla="*/ 3888324 w 12192000"/>
              <a:gd name="connsiteY40" fmla="*/ 0 h 904875"/>
              <a:gd name="connsiteX41" fmla="*/ 3903126 w 12192000"/>
              <a:gd name="connsiteY41" fmla="*/ 0 h 904875"/>
              <a:gd name="connsiteX42" fmla="*/ 3910139 w 12192000"/>
              <a:gd name="connsiteY42" fmla="*/ 34740 h 904875"/>
              <a:gd name="connsiteX43" fmla="*/ 4116387 w 12192000"/>
              <a:gd name="connsiteY43" fmla="*/ 171450 h 904875"/>
              <a:gd name="connsiteX44" fmla="*/ 4322636 w 12192000"/>
              <a:gd name="connsiteY44" fmla="*/ 34740 h 904875"/>
              <a:gd name="connsiteX45" fmla="*/ 4329649 w 12192000"/>
              <a:gd name="connsiteY45" fmla="*/ 0 h 904875"/>
              <a:gd name="connsiteX46" fmla="*/ 4344451 w 12192000"/>
              <a:gd name="connsiteY46" fmla="*/ 0 h 904875"/>
              <a:gd name="connsiteX47" fmla="*/ 4351465 w 12192000"/>
              <a:gd name="connsiteY47" fmla="*/ 34740 h 904875"/>
              <a:gd name="connsiteX48" fmla="*/ 4557713 w 12192000"/>
              <a:gd name="connsiteY48" fmla="*/ 171450 h 904875"/>
              <a:gd name="connsiteX49" fmla="*/ 4763960 w 12192000"/>
              <a:gd name="connsiteY49" fmla="*/ 34740 h 904875"/>
              <a:gd name="connsiteX50" fmla="*/ 4770974 w 12192000"/>
              <a:gd name="connsiteY50" fmla="*/ 0 h 904875"/>
              <a:gd name="connsiteX51" fmla="*/ 4792126 w 12192000"/>
              <a:gd name="connsiteY51" fmla="*/ 0 h 904875"/>
              <a:gd name="connsiteX52" fmla="*/ 4799139 w 12192000"/>
              <a:gd name="connsiteY52" fmla="*/ 34740 h 904875"/>
              <a:gd name="connsiteX53" fmla="*/ 5005388 w 12192000"/>
              <a:gd name="connsiteY53" fmla="*/ 171450 h 904875"/>
              <a:gd name="connsiteX54" fmla="*/ 5211637 w 12192000"/>
              <a:gd name="connsiteY54" fmla="*/ 34740 h 904875"/>
              <a:gd name="connsiteX55" fmla="*/ 5218649 w 12192000"/>
              <a:gd name="connsiteY55" fmla="*/ 0 h 904875"/>
              <a:gd name="connsiteX56" fmla="*/ 5233451 w 12192000"/>
              <a:gd name="connsiteY56" fmla="*/ 0 h 904875"/>
              <a:gd name="connsiteX57" fmla="*/ 5240466 w 12192000"/>
              <a:gd name="connsiteY57" fmla="*/ 34740 h 904875"/>
              <a:gd name="connsiteX58" fmla="*/ 5446713 w 12192000"/>
              <a:gd name="connsiteY58" fmla="*/ 171450 h 904875"/>
              <a:gd name="connsiteX59" fmla="*/ 5652960 w 12192000"/>
              <a:gd name="connsiteY59" fmla="*/ 34740 h 904875"/>
              <a:gd name="connsiteX60" fmla="*/ 5659974 w 12192000"/>
              <a:gd name="connsiteY60" fmla="*/ 0 h 904875"/>
              <a:gd name="connsiteX61" fmla="*/ 5674776 w 12192000"/>
              <a:gd name="connsiteY61" fmla="*/ 0 h 904875"/>
              <a:gd name="connsiteX62" fmla="*/ 5681790 w 12192000"/>
              <a:gd name="connsiteY62" fmla="*/ 34740 h 904875"/>
              <a:gd name="connsiteX63" fmla="*/ 5888037 w 12192000"/>
              <a:gd name="connsiteY63" fmla="*/ 171450 h 904875"/>
              <a:gd name="connsiteX64" fmla="*/ 6094285 w 12192000"/>
              <a:gd name="connsiteY64" fmla="*/ 34740 h 904875"/>
              <a:gd name="connsiteX65" fmla="*/ 6101299 w 12192000"/>
              <a:gd name="connsiteY65" fmla="*/ 0 h 904875"/>
              <a:gd name="connsiteX66" fmla="*/ 6116101 w 12192000"/>
              <a:gd name="connsiteY66" fmla="*/ 0 h 904875"/>
              <a:gd name="connsiteX67" fmla="*/ 6123114 w 12192000"/>
              <a:gd name="connsiteY67" fmla="*/ 34740 h 904875"/>
              <a:gd name="connsiteX68" fmla="*/ 6329362 w 12192000"/>
              <a:gd name="connsiteY68" fmla="*/ 171450 h 904875"/>
              <a:gd name="connsiteX69" fmla="*/ 6535610 w 12192000"/>
              <a:gd name="connsiteY69" fmla="*/ 34740 h 904875"/>
              <a:gd name="connsiteX70" fmla="*/ 6542624 w 12192000"/>
              <a:gd name="connsiteY70" fmla="*/ 0 h 904875"/>
              <a:gd name="connsiteX71" fmla="*/ 6582826 w 12192000"/>
              <a:gd name="connsiteY71" fmla="*/ 0 h 904875"/>
              <a:gd name="connsiteX72" fmla="*/ 6589840 w 12192000"/>
              <a:gd name="connsiteY72" fmla="*/ 34740 h 904875"/>
              <a:gd name="connsiteX73" fmla="*/ 6796087 w 12192000"/>
              <a:gd name="connsiteY73" fmla="*/ 171450 h 904875"/>
              <a:gd name="connsiteX74" fmla="*/ 7002335 w 12192000"/>
              <a:gd name="connsiteY74" fmla="*/ 34740 h 904875"/>
              <a:gd name="connsiteX75" fmla="*/ 7009348 w 12192000"/>
              <a:gd name="connsiteY75" fmla="*/ 0 h 904875"/>
              <a:gd name="connsiteX76" fmla="*/ 7024150 w 12192000"/>
              <a:gd name="connsiteY76" fmla="*/ 0 h 904875"/>
              <a:gd name="connsiteX77" fmla="*/ 7031164 w 12192000"/>
              <a:gd name="connsiteY77" fmla="*/ 34740 h 904875"/>
              <a:gd name="connsiteX78" fmla="*/ 7237412 w 12192000"/>
              <a:gd name="connsiteY78" fmla="*/ 171450 h 904875"/>
              <a:gd name="connsiteX79" fmla="*/ 7443660 w 12192000"/>
              <a:gd name="connsiteY79" fmla="*/ 34740 h 904875"/>
              <a:gd name="connsiteX80" fmla="*/ 7450673 w 12192000"/>
              <a:gd name="connsiteY80" fmla="*/ 0 h 904875"/>
              <a:gd name="connsiteX81" fmla="*/ 7465475 w 12192000"/>
              <a:gd name="connsiteY81" fmla="*/ 0 h 904875"/>
              <a:gd name="connsiteX82" fmla="*/ 7472489 w 12192000"/>
              <a:gd name="connsiteY82" fmla="*/ 34740 h 904875"/>
              <a:gd name="connsiteX83" fmla="*/ 7678737 w 12192000"/>
              <a:gd name="connsiteY83" fmla="*/ 171450 h 904875"/>
              <a:gd name="connsiteX84" fmla="*/ 7884985 w 12192000"/>
              <a:gd name="connsiteY84" fmla="*/ 34740 h 904875"/>
              <a:gd name="connsiteX85" fmla="*/ 7891999 w 12192000"/>
              <a:gd name="connsiteY85" fmla="*/ 0 h 904875"/>
              <a:gd name="connsiteX86" fmla="*/ 7906801 w 12192000"/>
              <a:gd name="connsiteY86" fmla="*/ 0 h 904875"/>
              <a:gd name="connsiteX87" fmla="*/ 7913814 w 12192000"/>
              <a:gd name="connsiteY87" fmla="*/ 34740 h 904875"/>
              <a:gd name="connsiteX88" fmla="*/ 8120062 w 12192000"/>
              <a:gd name="connsiteY88" fmla="*/ 171450 h 904875"/>
              <a:gd name="connsiteX89" fmla="*/ 8326310 w 12192000"/>
              <a:gd name="connsiteY89" fmla="*/ 34740 h 904875"/>
              <a:gd name="connsiteX90" fmla="*/ 8333324 w 12192000"/>
              <a:gd name="connsiteY90" fmla="*/ 0 h 904875"/>
              <a:gd name="connsiteX91" fmla="*/ 8354476 w 12192000"/>
              <a:gd name="connsiteY91" fmla="*/ 0 h 904875"/>
              <a:gd name="connsiteX92" fmla="*/ 8361489 w 12192000"/>
              <a:gd name="connsiteY92" fmla="*/ 34740 h 904875"/>
              <a:gd name="connsiteX93" fmla="*/ 8567737 w 12192000"/>
              <a:gd name="connsiteY93" fmla="*/ 171450 h 904875"/>
              <a:gd name="connsiteX94" fmla="*/ 8773985 w 12192000"/>
              <a:gd name="connsiteY94" fmla="*/ 34740 h 904875"/>
              <a:gd name="connsiteX95" fmla="*/ 8780998 w 12192000"/>
              <a:gd name="connsiteY95" fmla="*/ 0 h 904875"/>
              <a:gd name="connsiteX96" fmla="*/ 8795800 w 12192000"/>
              <a:gd name="connsiteY96" fmla="*/ 0 h 904875"/>
              <a:gd name="connsiteX97" fmla="*/ 8802814 w 12192000"/>
              <a:gd name="connsiteY97" fmla="*/ 34740 h 904875"/>
              <a:gd name="connsiteX98" fmla="*/ 9009062 w 12192000"/>
              <a:gd name="connsiteY98" fmla="*/ 171450 h 904875"/>
              <a:gd name="connsiteX99" fmla="*/ 9215310 w 12192000"/>
              <a:gd name="connsiteY99" fmla="*/ 34740 h 904875"/>
              <a:gd name="connsiteX100" fmla="*/ 9222323 w 12192000"/>
              <a:gd name="connsiteY100" fmla="*/ 0 h 904875"/>
              <a:gd name="connsiteX101" fmla="*/ 9237125 w 12192000"/>
              <a:gd name="connsiteY101" fmla="*/ 0 h 904875"/>
              <a:gd name="connsiteX102" fmla="*/ 9244139 w 12192000"/>
              <a:gd name="connsiteY102" fmla="*/ 34740 h 904875"/>
              <a:gd name="connsiteX103" fmla="*/ 9450387 w 12192000"/>
              <a:gd name="connsiteY103" fmla="*/ 171450 h 904875"/>
              <a:gd name="connsiteX104" fmla="*/ 9656635 w 12192000"/>
              <a:gd name="connsiteY104" fmla="*/ 34740 h 904875"/>
              <a:gd name="connsiteX105" fmla="*/ 9663649 w 12192000"/>
              <a:gd name="connsiteY105" fmla="*/ 0 h 904875"/>
              <a:gd name="connsiteX106" fmla="*/ 9678451 w 12192000"/>
              <a:gd name="connsiteY106" fmla="*/ 0 h 904875"/>
              <a:gd name="connsiteX107" fmla="*/ 9685464 w 12192000"/>
              <a:gd name="connsiteY107" fmla="*/ 34740 h 904875"/>
              <a:gd name="connsiteX108" fmla="*/ 9891712 w 12192000"/>
              <a:gd name="connsiteY108" fmla="*/ 171450 h 904875"/>
              <a:gd name="connsiteX109" fmla="*/ 10097960 w 12192000"/>
              <a:gd name="connsiteY109" fmla="*/ 34740 h 904875"/>
              <a:gd name="connsiteX110" fmla="*/ 10104973 w 12192000"/>
              <a:gd name="connsiteY110" fmla="*/ 0 h 904875"/>
              <a:gd name="connsiteX111" fmla="*/ 10116601 w 12192000"/>
              <a:gd name="connsiteY111" fmla="*/ 0 h 904875"/>
              <a:gd name="connsiteX112" fmla="*/ 10123615 w 12192000"/>
              <a:gd name="connsiteY112" fmla="*/ 34740 h 904875"/>
              <a:gd name="connsiteX113" fmla="*/ 10329862 w 12192000"/>
              <a:gd name="connsiteY113" fmla="*/ 171450 h 904875"/>
              <a:gd name="connsiteX114" fmla="*/ 10536110 w 12192000"/>
              <a:gd name="connsiteY114" fmla="*/ 34740 h 904875"/>
              <a:gd name="connsiteX115" fmla="*/ 10543123 w 12192000"/>
              <a:gd name="connsiteY115" fmla="*/ 0 h 904875"/>
              <a:gd name="connsiteX116" fmla="*/ 10557925 w 12192000"/>
              <a:gd name="connsiteY116" fmla="*/ 0 h 904875"/>
              <a:gd name="connsiteX117" fmla="*/ 10564939 w 12192000"/>
              <a:gd name="connsiteY117" fmla="*/ 34740 h 904875"/>
              <a:gd name="connsiteX118" fmla="*/ 10771187 w 12192000"/>
              <a:gd name="connsiteY118" fmla="*/ 171450 h 904875"/>
              <a:gd name="connsiteX119" fmla="*/ 10977435 w 12192000"/>
              <a:gd name="connsiteY119" fmla="*/ 34740 h 904875"/>
              <a:gd name="connsiteX120" fmla="*/ 10984448 w 12192000"/>
              <a:gd name="connsiteY120" fmla="*/ 0 h 904875"/>
              <a:gd name="connsiteX121" fmla="*/ 10999250 w 12192000"/>
              <a:gd name="connsiteY121" fmla="*/ 0 h 904875"/>
              <a:gd name="connsiteX122" fmla="*/ 11006264 w 12192000"/>
              <a:gd name="connsiteY122" fmla="*/ 34740 h 904875"/>
              <a:gd name="connsiteX123" fmla="*/ 11212512 w 12192000"/>
              <a:gd name="connsiteY123" fmla="*/ 171450 h 904875"/>
              <a:gd name="connsiteX124" fmla="*/ 11418760 w 12192000"/>
              <a:gd name="connsiteY124" fmla="*/ 34740 h 904875"/>
              <a:gd name="connsiteX125" fmla="*/ 11425774 w 12192000"/>
              <a:gd name="connsiteY125" fmla="*/ 0 h 904875"/>
              <a:gd name="connsiteX126" fmla="*/ 11440576 w 12192000"/>
              <a:gd name="connsiteY126" fmla="*/ 0 h 904875"/>
              <a:gd name="connsiteX127" fmla="*/ 11447589 w 12192000"/>
              <a:gd name="connsiteY127" fmla="*/ 34740 h 904875"/>
              <a:gd name="connsiteX128" fmla="*/ 11653837 w 12192000"/>
              <a:gd name="connsiteY128" fmla="*/ 171450 h 904875"/>
              <a:gd name="connsiteX129" fmla="*/ 11860085 w 12192000"/>
              <a:gd name="connsiteY129" fmla="*/ 34740 h 904875"/>
              <a:gd name="connsiteX130" fmla="*/ 11867099 w 12192000"/>
              <a:gd name="connsiteY130" fmla="*/ 0 h 904875"/>
              <a:gd name="connsiteX131" fmla="*/ 11888251 w 12192000"/>
              <a:gd name="connsiteY131" fmla="*/ 0 h 904875"/>
              <a:gd name="connsiteX132" fmla="*/ 11895264 w 12192000"/>
              <a:gd name="connsiteY132" fmla="*/ 34740 h 904875"/>
              <a:gd name="connsiteX133" fmla="*/ 12101512 w 12192000"/>
              <a:gd name="connsiteY133" fmla="*/ 171450 h 904875"/>
              <a:gd name="connsiteX134" fmla="*/ 12168074 w 12192000"/>
              <a:gd name="connsiteY134" fmla="*/ 161387 h 904875"/>
              <a:gd name="connsiteX135" fmla="*/ 12192000 w 12192000"/>
              <a:gd name="connsiteY135" fmla="*/ 149885 h 904875"/>
              <a:gd name="connsiteX136" fmla="*/ 12192000 w 12192000"/>
              <a:gd name="connsiteY136" fmla="*/ 904875 h 904875"/>
              <a:gd name="connsiteX137" fmla="*/ 0 w 12192000"/>
              <a:gd name="connsiteY137" fmla="*/ 904875 h 904875"/>
              <a:gd name="connsiteX138" fmla="*/ 0 w 12192000"/>
              <a:gd name="connsiteY138" fmla="*/ 118560 h 904875"/>
              <a:gd name="connsiteX139" fmla="*/ 16137 w 12192000"/>
              <a:gd name="connsiteY139" fmla="*/ 133222 h 904875"/>
              <a:gd name="connsiteX140" fmla="*/ 141287 w 12192000"/>
              <a:gd name="connsiteY140" fmla="*/ 171450 h 904875"/>
              <a:gd name="connsiteX141" fmla="*/ 347535 w 12192000"/>
              <a:gd name="connsiteY141" fmla="*/ 3474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904875">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755004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B7CD407F-3C52-8FCE-7966-3AF85B651D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46" y="0"/>
            <a:ext cx="14600146" cy="9144000"/>
          </a:xfrm>
          <a:prstGeom prst="rect">
            <a:avLst/>
          </a:prstGeom>
        </p:spPr>
      </p:pic>
      <p:sp>
        <p:nvSpPr>
          <p:cNvPr id="2" name="任意多边形 4">
            <a:extLst>
              <a:ext uri="{FF2B5EF4-FFF2-40B4-BE49-F238E27FC236}">
                <a16:creationId xmlns:a16="http://schemas.microsoft.com/office/drawing/2014/main" id="{7B04F925-C1E5-35BA-70BC-0178E7D9C75E}"/>
              </a:ext>
            </a:extLst>
          </p:cNvPr>
          <p:cNvSpPr/>
          <p:nvPr userDrawn="1"/>
        </p:nvSpPr>
        <p:spPr>
          <a:xfrm>
            <a:off x="0" y="7937501"/>
            <a:ext cx="16276638" cy="1206500"/>
          </a:xfrm>
          <a:custGeom>
            <a:avLst/>
            <a:gdLst>
              <a:gd name="connsiteX0" fmla="*/ 354549 w 12192000"/>
              <a:gd name="connsiteY0" fmla="*/ 0 h 904875"/>
              <a:gd name="connsiteX1" fmla="*/ 369351 w 12192000"/>
              <a:gd name="connsiteY1" fmla="*/ 0 h 904875"/>
              <a:gd name="connsiteX2" fmla="*/ 376364 w 12192000"/>
              <a:gd name="connsiteY2" fmla="*/ 34740 h 904875"/>
              <a:gd name="connsiteX3" fmla="*/ 582612 w 12192000"/>
              <a:gd name="connsiteY3" fmla="*/ 171450 h 904875"/>
              <a:gd name="connsiteX4" fmla="*/ 788860 w 12192000"/>
              <a:gd name="connsiteY4" fmla="*/ 34740 h 904875"/>
              <a:gd name="connsiteX5" fmla="*/ 795874 w 12192000"/>
              <a:gd name="connsiteY5" fmla="*/ 0 h 904875"/>
              <a:gd name="connsiteX6" fmla="*/ 810676 w 12192000"/>
              <a:gd name="connsiteY6" fmla="*/ 0 h 904875"/>
              <a:gd name="connsiteX7" fmla="*/ 817689 w 12192000"/>
              <a:gd name="connsiteY7" fmla="*/ 34740 h 904875"/>
              <a:gd name="connsiteX8" fmla="*/ 1023937 w 12192000"/>
              <a:gd name="connsiteY8" fmla="*/ 171450 h 904875"/>
              <a:gd name="connsiteX9" fmla="*/ 1230185 w 12192000"/>
              <a:gd name="connsiteY9" fmla="*/ 34740 h 904875"/>
              <a:gd name="connsiteX10" fmla="*/ 1237199 w 12192000"/>
              <a:gd name="connsiteY10" fmla="*/ 0 h 904875"/>
              <a:gd name="connsiteX11" fmla="*/ 1258351 w 12192000"/>
              <a:gd name="connsiteY11" fmla="*/ 0 h 904875"/>
              <a:gd name="connsiteX12" fmla="*/ 1265364 w 12192000"/>
              <a:gd name="connsiteY12" fmla="*/ 34740 h 904875"/>
              <a:gd name="connsiteX13" fmla="*/ 1471612 w 12192000"/>
              <a:gd name="connsiteY13" fmla="*/ 171450 h 904875"/>
              <a:gd name="connsiteX14" fmla="*/ 1677860 w 12192000"/>
              <a:gd name="connsiteY14" fmla="*/ 34740 h 904875"/>
              <a:gd name="connsiteX15" fmla="*/ 1684874 w 12192000"/>
              <a:gd name="connsiteY15" fmla="*/ 0 h 904875"/>
              <a:gd name="connsiteX16" fmla="*/ 1699676 w 12192000"/>
              <a:gd name="connsiteY16" fmla="*/ 0 h 904875"/>
              <a:gd name="connsiteX17" fmla="*/ 1706689 w 12192000"/>
              <a:gd name="connsiteY17" fmla="*/ 34740 h 904875"/>
              <a:gd name="connsiteX18" fmla="*/ 1912937 w 12192000"/>
              <a:gd name="connsiteY18" fmla="*/ 171450 h 904875"/>
              <a:gd name="connsiteX19" fmla="*/ 2119185 w 12192000"/>
              <a:gd name="connsiteY19" fmla="*/ 34740 h 904875"/>
              <a:gd name="connsiteX20" fmla="*/ 2126199 w 12192000"/>
              <a:gd name="connsiteY20" fmla="*/ 0 h 904875"/>
              <a:gd name="connsiteX21" fmla="*/ 2141001 w 12192000"/>
              <a:gd name="connsiteY21" fmla="*/ 0 h 904875"/>
              <a:gd name="connsiteX22" fmla="*/ 2148014 w 12192000"/>
              <a:gd name="connsiteY22" fmla="*/ 34740 h 904875"/>
              <a:gd name="connsiteX23" fmla="*/ 2354262 w 12192000"/>
              <a:gd name="connsiteY23" fmla="*/ 171450 h 904875"/>
              <a:gd name="connsiteX24" fmla="*/ 2560510 w 12192000"/>
              <a:gd name="connsiteY24" fmla="*/ 34740 h 904875"/>
              <a:gd name="connsiteX25" fmla="*/ 2567524 w 12192000"/>
              <a:gd name="connsiteY25" fmla="*/ 0 h 904875"/>
              <a:gd name="connsiteX26" fmla="*/ 2582326 w 12192000"/>
              <a:gd name="connsiteY26" fmla="*/ 0 h 904875"/>
              <a:gd name="connsiteX27" fmla="*/ 2589339 w 12192000"/>
              <a:gd name="connsiteY27" fmla="*/ 34740 h 904875"/>
              <a:gd name="connsiteX28" fmla="*/ 2795587 w 12192000"/>
              <a:gd name="connsiteY28" fmla="*/ 171450 h 904875"/>
              <a:gd name="connsiteX29" fmla="*/ 3001835 w 12192000"/>
              <a:gd name="connsiteY29" fmla="*/ 34740 h 904875"/>
              <a:gd name="connsiteX30" fmla="*/ 3008849 w 12192000"/>
              <a:gd name="connsiteY30" fmla="*/ 0 h 904875"/>
              <a:gd name="connsiteX31" fmla="*/ 3020476 w 12192000"/>
              <a:gd name="connsiteY31" fmla="*/ 0 h 904875"/>
              <a:gd name="connsiteX32" fmla="*/ 3027490 w 12192000"/>
              <a:gd name="connsiteY32" fmla="*/ 34740 h 904875"/>
              <a:gd name="connsiteX33" fmla="*/ 3233737 w 12192000"/>
              <a:gd name="connsiteY33" fmla="*/ 171450 h 904875"/>
              <a:gd name="connsiteX34" fmla="*/ 3439985 w 12192000"/>
              <a:gd name="connsiteY34" fmla="*/ 34740 h 904875"/>
              <a:gd name="connsiteX35" fmla="*/ 3446999 w 12192000"/>
              <a:gd name="connsiteY35" fmla="*/ 0 h 904875"/>
              <a:gd name="connsiteX36" fmla="*/ 3461800 w 12192000"/>
              <a:gd name="connsiteY36" fmla="*/ 0 h 904875"/>
              <a:gd name="connsiteX37" fmla="*/ 3468814 w 12192000"/>
              <a:gd name="connsiteY37" fmla="*/ 34740 h 904875"/>
              <a:gd name="connsiteX38" fmla="*/ 3675062 w 12192000"/>
              <a:gd name="connsiteY38" fmla="*/ 171450 h 904875"/>
              <a:gd name="connsiteX39" fmla="*/ 3881310 w 12192000"/>
              <a:gd name="connsiteY39" fmla="*/ 34740 h 904875"/>
              <a:gd name="connsiteX40" fmla="*/ 3888324 w 12192000"/>
              <a:gd name="connsiteY40" fmla="*/ 0 h 904875"/>
              <a:gd name="connsiteX41" fmla="*/ 3903126 w 12192000"/>
              <a:gd name="connsiteY41" fmla="*/ 0 h 904875"/>
              <a:gd name="connsiteX42" fmla="*/ 3910139 w 12192000"/>
              <a:gd name="connsiteY42" fmla="*/ 34740 h 904875"/>
              <a:gd name="connsiteX43" fmla="*/ 4116387 w 12192000"/>
              <a:gd name="connsiteY43" fmla="*/ 171450 h 904875"/>
              <a:gd name="connsiteX44" fmla="*/ 4322636 w 12192000"/>
              <a:gd name="connsiteY44" fmla="*/ 34740 h 904875"/>
              <a:gd name="connsiteX45" fmla="*/ 4329649 w 12192000"/>
              <a:gd name="connsiteY45" fmla="*/ 0 h 904875"/>
              <a:gd name="connsiteX46" fmla="*/ 4344451 w 12192000"/>
              <a:gd name="connsiteY46" fmla="*/ 0 h 904875"/>
              <a:gd name="connsiteX47" fmla="*/ 4351465 w 12192000"/>
              <a:gd name="connsiteY47" fmla="*/ 34740 h 904875"/>
              <a:gd name="connsiteX48" fmla="*/ 4557713 w 12192000"/>
              <a:gd name="connsiteY48" fmla="*/ 171450 h 904875"/>
              <a:gd name="connsiteX49" fmla="*/ 4763960 w 12192000"/>
              <a:gd name="connsiteY49" fmla="*/ 34740 h 904875"/>
              <a:gd name="connsiteX50" fmla="*/ 4770974 w 12192000"/>
              <a:gd name="connsiteY50" fmla="*/ 0 h 904875"/>
              <a:gd name="connsiteX51" fmla="*/ 4792126 w 12192000"/>
              <a:gd name="connsiteY51" fmla="*/ 0 h 904875"/>
              <a:gd name="connsiteX52" fmla="*/ 4799139 w 12192000"/>
              <a:gd name="connsiteY52" fmla="*/ 34740 h 904875"/>
              <a:gd name="connsiteX53" fmla="*/ 5005388 w 12192000"/>
              <a:gd name="connsiteY53" fmla="*/ 171450 h 904875"/>
              <a:gd name="connsiteX54" fmla="*/ 5211637 w 12192000"/>
              <a:gd name="connsiteY54" fmla="*/ 34740 h 904875"/>
              <a:gd name="connsiteX55" fmla="*/ 5218649 w 12192000"/>
              <a:gd name="connsiteY55" fmla="*/ 0 h 904875"/>
              <a:gd name="connsiteX56" fmla="*/ 5233451 w 12192000"/>
              <a:gd name="connsiteY56" fmla="*/ 0 h 904875"/>
              <a:gd name="connsiteX57" fmla="*/ 5240466 w 12192000"/>
              <a:gd name="connsiteY57" fmla="*/ 34740 h 904875"/>
              <a:gd name="connsiteX58" fmla="*/ 5446713 w 12192000"/>
              <a:gd name="connsiteY58" fmla="*/ 171450 h 904875"/>
              <a:gd name="connsiteX59" fmla="*/ 5652960 w 12192000"/>
              <a:gd name="connsiteY59" fmla="*/ 34740 h 904875"/>
              <a:gd name="connsiteX60" fmla="*/ 5659974 w 12192000"/>
              <a:gd name="connsiteY60" fmla="*/ 0 h 904875"/>
              <a:gd name="connsiteX61" fmla="*/ 5674776 w 12192000"/>
              <a:gd name="connsiteY61" fmla="*/ 0 h 904875"/>
              <a:gd name="connsiteX62" fmla="*/ 5681790 w 12192000"/>
              <a:gd name="connsiteY62" fmla="*/ 34740 h 904875"/>
              <a:gd name="connsiteX63" fmla="*/ 5888037 w 12192000"/>
              <a:gd name="connsiteY63" fmla="*/ 171450 h 904875"/>
              <a:gd name="connsiteX64" fmla="*/ 6094285 w 12192000"/>
              <a:gd name="connsiteY64" fmla="*/ 34740 h 904875"/>
              <a:gd name="connsiteX65" fmla="*/ 6101299 w 12192000"/>
              <a:gd name="connsiteY65" fmla="*/ 0 h 904875"/>
              <a:gd name="connsiteX66" fmla="*/ 6116101 w 12192000"/>
              <a:gd name="connsiteY66" fmla="*/ 0 h 904875"/>
              <a:gd name="connsiteX67" fmla="*/ 6123114 w 12192000"/>
              <a:gd name="connsiteY67" fmla="*/ 34740 h 904875"/>
              <a:gd name="connsiteX68" fmla="*/ 6329362 w 12192000"/>
              <a:gd name="connsiteY68" fmla="*/ 171450 h 904875"/>
              <a:gd name="connsiteX69" fmla="*/ 6535610 w 12192000"/>
              <a:gd name="connsiteY69" fmla="*/ 34740 h 904875"/>
              <a:gd name="connsiteX70" fmla="*/ 6542624 w 12192000"/>
              <a:gd name="connsiteY70" fmla="*/ 0 h 904875"/>
              <a:gd name="connsiteX71" fmla="*/ 6582826 w 12192000"/>
              <a:gd name="connsiteY71" fmla="*/ 0 h 904875"/>
              <a:gd name="connsiteX72" fmla="*/ 6589840 w 12192000"/>
              <a:gd name="connsiteY72" fmla="*/ 34740 h 904875"/>
              <a:gd name="connsiteX73" fmla="*/ 6796087 w 12192000"/>
              <a:gd name="connsiteY73" fmla="*/ 171450 h 904875"/>
              <a:gd name="connsiteX74" fmla="*/ 7002335 w 12192000"/>
              <a:gd name="connsiteY74" fmla="*/ 34740 h 904875"/>
              <a:gd name="connsiteX75" fmla="*/ 7009348 w 12192000"/>
              <a:gd name="connsiteY75" fmla="*/ 0 h 904875"/>
              <a:gd name="connsiteX76" fmla="*/ 7024150 w 12192000"/>
              <a:gd name="connsiteY76" fmla="*/ 0 h 904875"/>
              <a:gd name="connsiteX77" fmla="*/ 7031164 w 12192000"/>
              <a:gd name="connsiteY77" fmla="*/ 34740 h 904875"/>
              <a:gd name="connsiteX78" fmla="*/ 7237412 w 12192000"/>
              <a:gd name="connsiteY78" fmla="*/ 171450 h 904875"/>
              <a:gd name="connsiteX79" fmla="*/ 7443660 w 12192000"/>
              <a:gd name="connsiteY79" fmla="*/ 34740 h 904875"/>
              <a:gd name="connsiteX80" fmla="*/ 7450673 w 12192000"/>
              <a:gd name="connsiteY80" fmla="*/ 0 h 904875"/>
              <a:gd name="connsiteX81" fmla="*/ 7465475 w 12192000"/>
              <a:gd name="connsiteY81" fmla="*/ 0 h 904875"/>
              <a:gd name="connsiteX82" fmla="*/ 7472489 w 12192000"/>
              <a:gd name="connsiteY82" fmla="*/ 34740 h 904875"/>
              <a:gd name="connsiteX83" fmla="*/ 7678737 w 12192000"/>
              <a:gd name="connsiteY83" fmla="*/ 171450 h 904875"/>
              <a:gd name="connsiteX84" fmla="*/ 7884985 w 12192000"/>
              <a:gd name="connsiteY84" fmla="*/ 34740 h 904875"/>
              <a:gd name="connsiteX85" fmla="*/ 7891999 w 12192000"/>
              <a:gd name="connsiteY85" fmla="*/ 0 h 904875"/>
              <a:gd name="connsiteX86" fmla="*/ 7906801 w 12192000"/>
              <a:gd name="connsiteY86" fmla="*/ 0 h 904875"/>
              <a:gd name="connsiteX87" fmla="*/ 7913814 w 12192000"/>
              <a:gd name="connsiteY87" fmla="*/ 34740 h 904875"/>
              <a:gd name="connsiteX88" fmla="*/ 8120062 w 12192000"/>
              <a:gd name="connsiteY88" fmla="*/ 171450 h 904875"/>
              <a:gd name="connsiteX89" fmla="*/ 8326310 w 12192000"/>
              <a:gd name="connsiteY89" fmla="*/ 34740 h 904875"/>
              <a:gd name="connsiteX90" fmla="*/ 8333324 w 12192000"/>
              <a:gd name="connsiteY90" fmla="*/ 0 h 904875"/>
              <a:gd name="connsiteX91" fmla="*/ 8354476 w 12192000"/>
              <a:gd name="connsiteY91" fmla="*/ 0 h 904875"/>
              <a:gd name="connsiteX92" fmla="*/ 8361489 w 12192000"/>
              <a:gd name="connsiteY92" fmla="*/ 34740 h 904875"/>
              <a:gd name="connsiteX93" fmla="*/ 8567737 w 12192000"/>
              <a:gd name="connsiteY93" fmla="*/ 171450 h 904875"/>
              <a:gd name="connsiteX94" fmla="*/ 8773985 w 12192000"/>
              <a:gd name="connsiteY94" fmla="*/ 34740 h 904875"/>
              <a:gd name="connsiteX95" fmla="*/ 8780998 w 12192000"/>
              <a:gd name="connsiteY95" fmla="*/ 0 h 904875"/>
              <a:gd name="connsiteX96" fmla="*/ 8795800 w 12192000"/>
              <a:gd name="connsiteY96" fmla="*/ 0 h 904875"/>
              <a:gd name="connsiteX97" fmla="*/ 8802814 w 12192000"/>
              <a:gd name="connsiteY97" fmla="*/ 34740 h 904875"/>
              <a:gd name="connsiteX98" fmla="*/ 9009062 w 12192000"/>
              <a:gd name="connsiteY98" fmla="*/ 171450 h 904875"/>
              <a:gd name="connsiteX99" fmla="*/ 9215310 w 12192000"/>
              <a:gd name="connsiteY99" fmla="*/ 34740 h 904875"/>
              <a:gd name="connsiteX100" fmla="*/ 9222323 w 12192000"/>
              <a:gd name="connsiteY100" fmla="*/ 0 h 904875"/>
              <a:gd name="connsiteX101" fmla="*/ 9237125 w 12192000"/>
              <a:gd name="connsiteY101" fmla="*/ 0 h 904875"/>
              <a:gd name="connsiteX102" fmla="*/ 9244139 w 12192000"/>
              <a:gd name="connsiteY102" fmla="*/ 34740 h 904875"/>
              <a:gd name="connsiteX103" fmla="*/ 9450387 w 12192000"/>
              <a:gd name="connsiteY103" fmla="*/ 171450 h 904875"/>
              <a:gd name="connsiteX104" fmla="*/ 9656635 w 12192000"/>
              <a:gd name="connsiteY104" fmla="*/ 34740 h 904875"/>
              <a:gd name="connsiteX105" fmla="*/ 9663649 w 12192000"/>
              <a:gd name="connsiteY105" fmla="*/ 0 h 904875"/>
              <a:gd name="connsiteX106" fmla="*/ 9678451 w 12192000"/>
              <a:gd name="connsiteY106" fmla="*/ 0 h 904875"/>
              <a:gd name="connsiteX107" fmla="*/ 9685464 w 12192000"/>
              <a:gd name="connsiteY107" fmla="*/ 34740 h 904875"/>
              <a:gd name="connsiteX108" fmla="*/ 9891712 w 12192000"/>
              <a:gd name="connsiteY108" fmla="*/ 171450 h 904875"/>
              <a:gd name="connsiteX109" fmla="*/ 10097960 w 12192000"/>
              <a:gd name="connsiteY109" fmla="*/ 34740 h 904875"/>
              <a:gd name="connsiteX110" fmla="*/ 10104973 w 12192000"/>
              <a:gd name="connsiteY110" fmla="*/ 0 h 904875"/>
              <a:gd name="connsiteX111" fmla="*/ 10116601 w 12192000"/>
              <a:gd name="connsiteY111" fmla="*/ 0 h 904875"/>
              <a:gd name="connsiteX112" fmla="*/ 10123615 w 12192000"/>
              <a:gd name="connsiteY112" fmla="*/ 34740 h 904875"/>
              <a:gd name="connsiteX113" fmla="*/ 10329862 w 12192000"/>
              <a:gd name="connsiteY113" fmla="*/ 171450 h 904875"/>
              <a:gd name="connsiteX114" fmla="*/ 10536110 w 12192000"/>
              <a:gd name="connsiteY114" fmla="*/ 34740 h 904875"/>
              <a:gd name="connsiteX115" fmla="*/ 10543123 w 12192000"/>
              <a:gd name="connsiteY115" fmla="*/ 0 h 904875"/>
              <a:gd name="connsiteX116" fmla="*/ 10557925 w 12192000"/>
              <a:gd name="connsiteY116" fmla="*/ 0 h 904875"/>
              <a:gd name="connsiteX117" fmla="*/ 10564939 w 12192000"/>
              <a:gd name="connsiteY117" fmla="*/ 34740 h 904875"/>
              <a:gd name="connsiteX118" fmla="*/ 10771187 w 12192000"/>
              <a:gd name="connsiteY118" fmla="*/ 171450 h 904875"/>
              <a:gd name="connsiteX119" fmla="*/ 10977435 w 12192000"/>
              <a:gd name="connsiteY119" fmla="*/ 34740 h 904875"/>
              <a:gd name="connsiteX120" fmla="*/ 10984448 w 12192000"/>
              <a:gd name="connsiteY120" fmla="*/ 0 h 904875"/>
              <a:gd name="connsiteX121" fmla="*/ 10999250 w 12192000"/>
              <a:gd name="connsiteY121" fmla="*/ 0 h 904875"/>
              <a:gd name="connsiteX122" fmla="*/ 11006264 w 12192000"/>
              <a:gd name="connsiteY122" fmla="*/ 34740 h 904875"/>
              <a:gd name="connsiteX123" fmla="*/ 11212512 w 12192000"/>
              <a:gd name="connsiteY123" fmla="*/ 171450 h 904875"/>
              <a:gd name="connsiteX124" fmla="*/ 11418760 w 12192000"/>
              <a:gd name="connsiteY124" fmla="*/ 34740 h 904875"/>
              <a:gd name="connsiteX125" fmla="*/ 11425774 w 12192000"/>
              <a:gd name="connsiteY125" fmla="*/ 0 h 904875"/>
              <a:gd name="connsiteX126" fmla="*/ 11440576 w 12192000"/>
              <a:gd name="connsiteY126" fmla="*/ 0 h 904875"/>
              <a:gd name="connsiteX127" fmla="*/ 11447589 w 12192000"/>
              <a:gd name="connsiteY127" fmla="*/ 34740 h 904875"/>
              <a:gd name="connsiteX128" fmla="*/ 11653837 w 12192000"/>
              <a:gd name="connsiteY128" fmla="*/ 171450 h 904875"/>
              <a:gd name="connsiteX129" fmla="*/ 11860085 w 12192000"/>
              <a:gd name="connsiteY129" fmla="*/ 34740 h 904875"/>
              <a:gd name="connsiteX130" fmla="*/ 11867099 w 12192000"/>
              <a:gd name="connsiteY130" fmla="*/ 0 h 904875"/>
              <a:gd name="connsiteX131" fmla="*/ 11888251 w 12192000"/>
              <a:gd name="connsiteY131" fmla="*/ 0 h 904875"/>
              <a:gd name="connsiteX132" fmla="*/ 11895264 w 12192000"/>
              <a:gd name="connsiteY132" fmla="*/ 34740 h 904875"/>
              <a:gd name="connsiteX133" fmla="*/ 12101512 w 12192000"/>
              <a:gd name="connsiteY133" fmla="*/ 171450 h 904875"/>
              <a:gd name="connsiteX134" fmla="*/ 12168074 w 12192000"/>
              <a:gd name="connsiteY134" fmla="*/ 161387 h 904875"/>
              <a:gd name="connsiteX135" fmla="*/ 12192000 w 12192000"/>
              <a:gd name="connsiteY135" fmla="*/ 149885 h 904875"/>
              <a:gd name="connsiteX136" fmla="*/ 12192000 w 12192000"/>
              <a:gd name="connsiteY136" fmla="*/ 904875 h 904875"/>
              <a:gd name="connsiteX137" fmla="*/ 0 w 12192000"/>
              <a:gd name="connsiteY137" fmla="*/ 904875 h 904875"/>
              <a:gd name="connsiteX138" fmla="*/ 0 w 12192000"/>
              <a:gd name="connsiteY138" fmla="*/ 118560 h 904875"/>
              <a:gd name="connsiteX139" fmla="*/ 16137 w 12192000"/>
              <a:gd name="connsiteY139" fmla="*/ 133222 h 904875"/>
              <a:gd name="connsiteX140" fmla="*/ 141287 w 12192000"/>
              <a:gd name="connsiteY140" fmla="*/ 171450 h 904875"/>
              <a:gd name="connsiteX141" fmla="*/ 347535 w 12192000"/>
              <a:gd name="connsiteY141" fmla="*/ 3474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904875">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3" name="任意多边形 5">
            <a:extLst>
              <a:ext uri="{FF2B5EF4-FFF2-40B4-BE49-F238E27FC236}">
                <a16:creationId xmlns:a16="http://schemas.microsoft.com/office/drawing/2014/main" id="{181ACF88-E471-25EC-B95E-D568948CEDD1}"/>
              </a:ext>
            </a:extLst>
          </p:cNvPr>
          <p:cNvSpPr/>
          <p:nvPr userDrawn="1"/>
        </p:nvSpPr>
        <p:spPr>
          <a:xfrm>
            <a:off x="0" y="8255001"/>
            <a:ext cx="16276638" cy="889000"/>
          </a:xfrm>
          <a:custGeom>
            <a:avLst/>
            <a:gdLst>
              <a:gd name="connsiteX0" fmla="*/ 354549 w 12192000"/>
              <a:gd name="connsiteY0" fmla="*/ 0 h 904875"/>
              <a:gd name="connsiteX1" fmla="*/ 369351 w 12192000"/>
              <a:gd name="connsiteY1" fmla="*/ 0 h 904875"/>
              <a:gd name="connsiteX2" fmla="*/ 376364 w 12192000"/>
              <a:gd name="connsiteY2" fmla="*/ 34740 h 904875"/>
              <a:gd name="connsiteX3" fmla="*/ 582612 w 12192000"/>
              <a:gd name="connsiteY3" fmla="*/ 171450 h 904875"/>
              <a:gd name="connsiteX4" fmla="*/ 788860 w 12192000"/>
              <a:gd name="connsiteY4" fmla="*/ 34740 h 904875"/>
              <a:gd name="connsiteX5" fmla="*/ 795874 w 12192000"/>
              <a:gd name="connsiteY5" fmla="*/ 0 h 904875"/>
              <a:gd name="connsiteX6" fmla="*/ 810676 w 12192000"/>
              <a:gd name="connsiteY6" fmla="*/ 0 h 904875"/>
              <a:gd name="connsiteX7" fmla="*/ 817689 w 12192000"/>
              <a:gd name="connsiteY7" fmla="*/ 34740 h 904875"/>
              <a:gd name="connsiteX8" fmla="*/ 1023937 w 12192000"/>
              <a:gd name="connsiteY8" fmla="*/ 171450 h 904875"/>
              <a:gd name="connsiteX9" fmla="*/ 1230185 w 12192000"/>
              <a:gd name="connsiteY9" fmla="*/ 34740 h 904875"/>
              <a:gd name="connsiteX10" fmla="*/ 1237199 w 12192000"/>
              <a:gd name="connsiteY10" fmla="*/ 0 h 904875"/>
              <a:gd name="connsiteX11" fmla="*/ 1258351 w 12192000"/>
              <a:gd name="connsiteY11" fmla="*/ 0 h 904875"/>
              <a:gd name="connsiteX12" fmla="*/ 1265364 w 12192000"/>
              <a:gd name="connsiteY12" fmla="*/ 34740 h 904875"/>
              <a:gd name="connsiteX13" fmla="*/ 1471612 w 12192000"/>
              <a:gd name="connsiteY13" fmla="*/ 171450 h 904875"/>
              <a:gd name="connsiteX14" fmla="*/ 1677860 w 12192000"/>
              <a:gd name="connsiteY14" fmla="*/ 34740 h 904875"/>
              <a:gd name="connsiteX15" fmla="*/ 1684874 w 12192000"/>
              <a:gd name="connsiteY15" fmla="*/ 0 h 904875"/>
              <a:gd name="connsiteX16" fmla="*/ 1699676 w 12192000"/>
              <a:gd name="connsiteY16" fmla="*/ 0 h 904875"/>
              <a:gd name="connsiteX17" fmla="*/ 1706689 w 12192000"/>
              <a:gd name="connsiteY17" fmla="*/ 34740 h 904875"/>
              <a:gd name="connsiteX18" fmla="*/ 1912937 w 12192000"/>
              <a:gd name="connsiteY18" fmla="*/ 171450 h 904875"/>
              <a:gd name="connsiteX19" fmla="*/ 2119185 w 12192000"/>
              <a:gd name="connsiteY19" fmla="*/ 34740 h 904875"/>
              <a:gd name="connsiteX20" fmla="*/ 2126199 w 12192000"/>
              <a:gd name="connsiteY20" fmla="*/ 0 h 904875"/>
              <a:gd name="connsiteX21" fmla="*/ 2141001 w 12192000"/>
              <a:gd name="connsiteY21" fmla="*/ 0 h 904875"/>
              <a:gd name="connsiteX22" fmla="*/ 2148014 w 12192000"/>
              <a:gd name="connsiteY22" fmla="*/ 34740 h 904875"/>
              <a:gd name="connsiteX23" fmla="*/ 2354262 w 12192000"/>
              <a:gd name="connsiteY23" fmla="*/ 171450 h 904875"/>
              <a:gd name="connsiteX24" fmla="*/ 2560510 w 12192000"/>
              <a:gd name="connsiteY24" fmla="*/ 34740 h 904875"/>
              <a:gd name="connsiteX25" fmla="*/ 2567524 w 12192000"/>
              <a:gd name="connsiteY25" fmla="*/ 0 h 904875"/>
              <a:gd name="connsiteX26" fmla="*/ 2582326 w 12192000"/>
              <a:gd name="connsiteY26" fmla="*/ 0 h 904875"/>
              <a:gd name="connsiteX27" fmla="*/ 2589339 w 12192000"/>
              <a:gd name="connsiteY27" fmla="*/ 34740 h 904875"/>
              <a:gd name="connsiteX28" fmla="*/ 2795587 w 12192000"/>
              <a:gd name="connsiteY28" fmla="*/ 171450 h 904875"/>
              <a:gd name="connsiteX29" fmla="*/ 3001835 w 12192000"/>
              <a:gd name="connsiteY29" fmla="*/ 34740 h 904875"/>
              <a:gd name="connsiteX30" fmla="*/ 3008849 w 12192000"/>
              <a:gd name="connsiteY30" fmla="*/ 0 h 904875"/>
              <a:gd name="connsiteX31" fmla="*/ 3020476 w 12192000"/>
              <a:gd name="connsiteY31" fmla="*/ 0 h 904875"/>
              <a:gd name="connsiteX32" fmla="*/ 3027490 w 12192000"/>
              <a:gd name="connsiteY32" fmla="*/ 34740 h 904875"/>
              <a:gd name="connsiteX33" fmla="*/ 3233737 w 12192000"/>
              <a:gd name="connsiteY33" fmla="*/ 171450 h 904875"/>
              <a:gd name="connsiteX34" fmla="*/ 3439985 w 12192000"/>
              <a:gd name="connsiteY34" fmla="*/ 34740 h 904875"/>
              <a:gd name="connsiteX35" fmla="*/ 3446999 w 12192000"/>
              <a:gd name="connsiteY35" fmla="*/ 0 h 904875"/>
              <a:gd name="connsiteX36" fmla="*/ 3461800 w 12192000"/>
              <a:gd name="connsiteY36" fmla="*/ 0 h 904875"/>
              <a:gd name="connsiteX37" fmla="*/ 3468814 w 12192000"/>
              <a:gd name="connsiteY37" fmla="*/ 34740 h 904875"/>
              <a:gd name="connsiteX38" fmla="*/ 3675062 w 12192000"/>
              <a:gd name="connsiteY38" fmla="*/ 171450 h 904875"/>
              <a:gd name="connsiteX39" fmla="*/ 3881310 w 12192000"/>
              <a:gd name="connsiteY39" fmla="*/ 34740 h 904875"/>
              <a:gd name="connsiteX40" fmla="*/ 3888324 w 12192000"/>
              <a:gd name="connsiteY40" fmla="*/ 0 h 904875"/>
              <a:gd name="connsiteX41" fmla="*/ 3903126 w 12192000"/>
              <a:gd name="connsiteY41" fmla="*/ 0 h 904875"/>
              <a:gd name="connsiteX42" fmla="*/ 3910139 w 12192000"/>
              <a:gd name="connsiteY42" fmla="*/ 34740 h 904875"/>
              <a:gd name="connsiteX43" fmla="*/ 4116387 w 12192000"/>
              <a:gd name="connsiteY43" fmla="*/ 171450 h 904875"/>
              <a:gd name="connsiteX44" fmla="*/ 4322636 w 12192000"/>
              <a:gd name="connsiteY44" fmla="*/ 34740 h 904875"/>
              <a:gd name="connsiteX45" fmla="*/ 4329649 w 12192000"/>
              <a:gd name="connsiteY45" fmla="*/ 0 h 904875"/>
              <a:gd name="connsiteX46" fmla="*/ 4344451 w 12192000"/>
              <a:gd name="connsiteY46" fmla="*/ 0 h 904875"/>
              <a:gd name="connsiteX47" fmla="*/ 4351465 w 12192000"/>
              <a:gd name="connsiteY47" fmla="*/ 34740 h 904875"/>
              <a:gd name="connsiteX48" fmla="*/ 4557713 w 12192000"/>
              <a:gd name="connsiteY48" fmla="*/ 171450 h 904875"/>
              <a:gd name="connsiteX49" fmla="*/ 4763960 w 12192000"/>
              <a:gd name="connsiteY49" fmla="*/ 34740 h 904875"/>
              <a:gd name="connsiteX50" fmla="*/ 4770974 w 12192000"/>
              <a:gd name="connsiteY50" fmla="*/ 0 h 904875"/>
              <a:gd name="connsiteX51" fmla="*/ 4792126 w 12192000"/>
              <a:gd name="connsiteY51" fmla="*/ 0 h 904875"/>
              <a:gd name="connsiteX52" fmla="*/ 4799139 w 12192000"/>
              <a:gd name="connsiteY52" fmla="*/ 34740 h 904875"/>
              <a:gd name="connsiteX53" fmla="*/ 5005388 w 12192000"/>
              <a:gd name="connsiteY53" fmla="*/ 171450 h 904875"/>
              <a:gd name="connsiteX54" fmla="*/ 5211637 w 12192000"/>
              <a:gd name="connsiteY54" fmla="*/ 34740 h 904875"/>
              <a:gd name="connsiteX55" fmla="*/ 5218649 w 12192000"/>
              <a:gd name="connsiteY55" fmla="*/ 0 h 904875"/>
              <a:gd name="connsiteX56" fmla="*/ 5233451 w 12192000"/>
              <a:gd name="connsiteY56" fmla="*/ 0 h 904875"/>
              <a:gd name="connsiteX57" fmla="*/ 5240466 w 12192000"/>
              <a:gd name="connsiteY57" fmla="*/ 34740 h 904875"/>
              <a:gd name="connsiteX58" fmla="*/ 5446713 w 12192000"/>
              <a:gd name="connsiteY58" fmla="*/ 171450 h 904875"/>
              <a:gd name="connsiteX59" fmla="*/ 5652960 w 12192000"/>
              <a:gd name="connsiteY59" fmla="*/ 34740 h 904875"/>
              <a:gd name="connsiteX60" fmla="*/ 5659974 w 12192000"/>
              <a:gd name="connsiteY60" fmla="*/ 0 h 904875"/>
              <a:gd name="connsiteX61" fmla="*/ 5674776 w 12192000"/>
              <a:gd name="connsiteY61" fmla="*/ 0 h 904875"/>
              <a:gd name="connsiteX62" fmla="*/ 5681790 w 12192000"/>
              <a:gd name="connsiteY62" fmla="*/ 34740 h 904875"/>
              <a:gd name="connsiteX63" fmla="*/ 5888037 w 12192000"/>
              <a:gd name="connsiteY63" fmla="*/ 171450 h 904875"/>
              <a:gd name="connsiteX64" fmla="*/ 6094285 w 12192000"/>
              <a:gd name="connsiteY64" fmla="*/ 34740 h 904875"/>
              <a:gd name="connsiteX65" fmla="*/ 6101299 w 12192000"/>
              <a:gd name="connsiteY65" fmla="*/ 0 h 904875"/>
              <a:gd name="connsiteX66" fmla="*/ 6116101 w 12192000"/>
              <a:gd name="connsiteY66" fmla="*/ 0 h 904875"/>
              <a:gd name="connsiteX67" fmla="*/ 6123114 w 12192000"/>
              <a:gd name="connsiteY67" fmla="*/ 34740 h 904875"/>
              <a:gd name="connsiteX68" fmla="*/ 6329362 w 12192000"/>
              <a:gd name="connsiteY68" fmla="*/ 171450 h 904875"/>
              <a:gd name="connsiteX69" fmla="*/ 6535610 w 12192000"/>
              <a:gd name="connsiteY69" fmla="*/ 34740 h 904875"/>
              <a:gd name="connsiteX70" fmla="*/ 6542624 w 12192000"/>
              <a:gd name="connsiteY70" fmla="*/ 0 h 904875"/>
              <a:gd name="connsiteX71" fmla="*/ 6582826 w 12192000"/>
              <a:gd name="connsiteY71" fmla="*/ 0 h 904875"/>
              <a:gd name="connsiteX72" fmla="*/ 6589840 w 12192000"/>
              <a:gd name="connsiteY72" fmla="*/ 34740 h 904875"/>
              <a:gd name="connsiteX73" fmla="*/ 6796087 w 12192000"/>
              <a:gd name="connsiteY73" fmla="*/ 171450 h 904875"/>
              <a:gd name="connsiteX74" fmla="*/ 7002335 w 12192000"/>
              <a:gd name="connsiteY74" fmla="*/ 34740 h 904875"/>
              <a:gd name="connsiteX75" fmla="*/ 7009348 w 12192000"/>
              <a:gd name="connsiteY75" fmla="*/ 0 h 904875"/>
              <a:gd name="connsiteX76" fmla="*/ 7024150 w 12192000"/>
              <a:gd name="connsiteY76" fmla="*/ 0 h 904875"/>
              <a:gd name="connsiteX77" fmla="*/ 7031164 w 12192000"/>
              <a:gd name="connsiteY77" fmla="*/ 34740 h 904875"/>
              <a:gd name="connsiteX78" fmla="*/ 7237412 w 12192000"/>
              <a:gd name="connsiteY78" fmla="*/ 171450 h 904875"/>
              <a:gd name="connsiteX79" fmla="*/ 7443660 w 12192000"/>
              <a:gd name="connsiteY79" fmla="*/ 34740 h 904875"/>
              <a:gd name="connsiteX80" fmla="*/ 7450673 w 12192000"/>
              <a:gd name="connsiteY80" fmla="*/ 0 h 904875"/>
              <a:gd name="connsiteX81" fmla="*/ 7465475 w 12192000"/>
              <a:gd name="connsiteY81" fmla="*/ 0 h 904875"/>
              <a:gd name="connsiteX82" fmla="*/ 7472489 w 12192000"/>
              <a:gd name="connsiteY82" fmla="*/ 34740 h 904875"/>
              <a:gd name="connsiteX83" fmla="*/ 7678737 w 12192000"/>
              <a:gd name="connsiteY83" fmla="*/ 171450 h 904875"/>
              <a:gd name="connsiteX84" fmla="*/ 7884985 w 12192000"/>
              <a:gd name="connsiteY84" fmla="*/ 34740 h 904875"/>
              <a:gd name="connsiteX85" fmla="*/ 7891999 w 12192000"/>
              <a:gd name="connsiteY85" fmla="*/ 0 h 904875"/>
              <a:gd name="connsiteX86" fmla="*/ 7906801 w 12192000"/>
              <a:gd name="connsiteY86" fmla="*/ 0 h 904875"/>
              <a:gd name="connsiteX87" fmla="*/ 7913814 w 12192000"/>
              <a:gd name="connsiteY87" fmla="*/ 34740 h 904875"/>
              <a:gd name="connsiteX88" fmla="*/ 8120062 w 12192000"/>
              <a:gd name="connsiteY88" fmla="*/ 171450 h 904875"/>
              <a:gd name="connsiteX89" fmla="*/ 8326310 w 12192000"/>
              <a:gd name="connsiteY89" fmla="*/ 34740 h 904875"/>
              <a:gd name="connsiteX90" fmla="*/ 8333324 w 12192000"/>
              <a:gd name="connsiteY90" fmla="*/ 0 h 904875"/>
              <a:gd name="connsiteX91" fmla="*/ 8354476 w 12192000"/>
              <a:gd name="connsiteY91" fmla="*/ 0 h 904875"/>
              <a:gd name="connsiteX92" fmla="*/ 8361489 w 12192000"/>
              <a:gd name="connsiteY92" fmla="*/ 34740 h 904875"/>
              <a:gd name="connsiteX93" fmla="*/ 8567737 w 12192000"/>
              <a:gd name="connsiteY93" fmla="*/ 171450 h 904875"/>
              <a:gd name="connsiteX94" fmla="*/ 8773985 w 12192000"/>
              <a:gd name="connsiteY94" fmla="*/ 34740 h 904875"/>
              <a:gd name="connsiteX95" fmla="*/ 8780998 w 12192000"/>
              <a:gd name="connsiteY95" fmla="*/ 0 h 904875"/>
              <a:gd name="connsiteX96" fmla="*/ 8795800 w 12192000"/>
              <a:gd name="connsiteY96" fmla="*/ 0 h 904875"/>
              <a:gd name="connsiteX97" fmla="*/ 8802814 w 12192000"/>
              <a:gd name="connsiteY97" fmla="*/ 34740 h 904875"/>
              <a:gd name="connsiteX98" fmla="*/ 9009062 w 12192000"/>
              <a:gd name="connsiteY98" fmla="*/ 171450 h 904875"/>
              <a:gd name="connsiteX99" fmla="*/ 9215310 w 12192000"/>
              <a:gd name="connsiteY99" fmla="*/ 34740 h 904875"/>
              <a:gd name="connsiteX100" fmla="*/ 9222323 w 12192000"/>
              <a:gd name="connsiteY100" fmla="*/ 0 h 904875"/>
              <a:gd name="connsiteX101" fmla="*/ 9237125 w 12192000"/>
              <a:gd name="connsiteY101" fmla="*/ 0 h 904875"/>
              <a:gd name="connsiteX102" fmla="*/ 9244139 w 12192000"/>
              <a:gd name="connsiteY102" fmla="*/ 34740 h 904875"/>
              <a:gd name="connsiteX103" fmla="*/ 9450387 w 12192000"/>
              <a:gd name="connsiteY103" fmla="*/ 171450 h 904875"/>
              <a:gd name="connsiteX104" fmla="*/ 9656635 w 12192000"/>
              <a:gd name="connsiteY104" fmla="*/ 34740 h 904875"/>
              <a:gd name="connsiteX105" fmla="*/ 9663649 w 12192000"/>
              <a:gd name="connsiteY105" fmla="*/ 0 h 904875"/>
              <a:gd name="connsiteX106" fmla="*/ 9678451 w 12192000"/>
              <a:gd name="connsiteY106" fmla="*/ 0 h 904875"/>
              <a:gd name="connsiteX107" fmla="*/ 9685464 w 12192000"/>
              <a:gd name="connsiteY107" fmla="*/ 34740 h 904875"/>
              <a:gd name="connsiteX108" fmla="*/ 9891712 w 12192000"/>
              <a:gd name="connsiteY108" fmla="*/ 171450 h 904875"/>
              <a:gd name="connsiteX109" fmla="*/ 10097960 w 12192000"/>
              <a:gd name="connsiteY109" fmla="*/ 34740 h 904875"/>
              <a:gd name="connsiteX110" fmla="*/ 10104973 w 12192000"/>
              <a:gd name="connsiteY110" fmla="*/ 0 h 904875"/>
              <a:gd name="connsiteX111" fmla="*/ 10116601 w 12192000"/>
              <a:gd name="connsiteY111" fmla="*/ 0 h 904875"/>
              <a:gd name="connsiteX112" fmla="*/ 10123615 w 12192000"/>
              <a:gd name="connsiteY112" fmla="*/ 34740 h 904875"/>
              <a:gd name="connsiteX113" fmla="*/ 10329862 w 12192000"/>
              <a:gd name="connsiteY113" fmla="*/ 171450 h 904875"/>
              <a:gd name="connsiteX114" fmla="*/ 10536110 w 12192000"/>
              <a:gd name="connsiteY114" fmla="*/ 34740 h 904875"/>
              <a:gd name="connsiteX115" fmla="*/ 10543123 w 12192000"/>
              <a:gd name="connsiteY115" fmla="*/ 0 h 904875"/>
              <a:gd name="connsiteX116" fmla="*/ 10557925 w 12192000"/>
              <a:gd name="connsiteY116" fmla="*/ 0 h 904875"/>
              <a:gd name="connsiteX117" fmla="*/ 10564939 w 12192000"/>
              <a:gd name="connsiteY117" fmla="*/ 34740 h 904875"/>
              <a:gd name="connsiteX118" fmla="*/ 10771187 w 12192000"/>
              <a:gd name="connsiteY118" fmla="*/ 171450 h 904875"/>
              <a:gd name="connsiteX119" fmla="*/ 10977435 w 12192000"/>
              <a:gd name="connsiteY119" fmla="*/ 34740 h 904875"/>
              <a:gd name="connsiteX120" fmla="*/ 10984448 w 12192000"/>
              <a:gd name="connsiteY120" fmla="*/ 0 h 904875"/>
              <a:gd name="connsiteX121" fmla="*/ 10999250 w 12192000"/>
              <a:gd name="connsiteY121" fmla="*/ 0 h 904875"/>
              <a:gd name="connsiteX122" fmla="*/ 11006264 w 12192000"/>
              <a:gd name="connsiteY122" fmla="*/ 34740 h 904875"/>
              <a:gd name="connsiteX123" fmla="*/ 11212512 w 12192000"/>
              <a:gd name="connsiteY123" fmla="*/ 171450 h 904875"/>
              <a:gd name="connsiteX124" fmla="*/ 11418760 w 12192000"/>
              <a:gd name="connsiteY124" fmla="*/ 34740 h 904875"/>
              <a:gd name="connsiteX125" fmla="*/ 11425774 w 12192000"/>
              <a:gd name="connsiteY125" fmla="*/ 0 h 904875"/>
              <a:gd name="connsiteX126" fmla="*/ 11440576 w 12192000"/>
              <a:gd name="connsiteY126" fmla="*/ 0 h 904875"/>
              <a:gd name="connsiteX127" fmla="*/ 11447589 w 12192000"/>
              <a:gd name="connsiteY127" fmla="*/ 34740 h 904875"/>
              <a:gd name="connsiteX128" fmla="*/ 11653837 w 12192000"/>
              <a:gd name="connsiteY128" fmla="*/ 171450 h 904875"/>
              <a:gd name="connsiteX129" fmla="*/ 11860085 w 12192000"/>
              <a:gd name="connsiteY129" fmla="*/ 34740 h 904875"/>
              <a:gd name="connsiteX130" fmla="*/ 11867099 w 12192000"/>
              <a:gd name="connsiteY130" fmla="*/ 0 h 904875"/>
              <a:gd name="connsiteX131" fmla="*/ 11888251 w 12192000"/>
              <a:gd name="connsiteY131" fmla="*/ 0 h 904875"/>
              <a:gd name="connsiteX132" fmla="*/ 11895264 w 12192000"/>
              <a:gd name="connsiteY132" fmla="*/ 34740 h 904875"/>
              <a:gd name="connsiteX133" fmla="*/ 12101512 w 12192000"/>
              <a:gd name="connsiteY133" fmla="*/ 171450 h 904875"/>
              <a:gd name="connsiteX134" fmla="*/ 12168074 w 12192000"/>
              <a:gd name="connsiteY134" fmla="*/ 161387 h 904875"/>
              <a:gd name="connsiteX135" fmla="*/ 12192000 w 12192000"/>
              <a:gd name="connsiteY135" fmla="*/ 149885 h 904875"/>
              <a:gd name="connsiteX136" fmla="*/ 12192000 w 12192000"/>
              <a:gd name="connsiteY136" fmla="*/ 904875 h 904875"/>
              <a:gd name="connsiteX137" fmla="*/ 0 w 12192000"/>
              <a:gd name="connsiteY137" fmla="*/ 904875 h 904875"/>
              <a:gd name="connsiteX138" fmla="*/ 0 w 12192000"/>
              <a:gd name="connsiteY138" fmla="*/ 118560 h 904875"/>
              <a:gd name="connsiteX139" fmla="*/ 16137 w 12192000"/>
              <a:gd name="connsiteY139" fmla="*/ 133222 h 904875"/>
              <a:gd name="connsiteX140" fmla="*/ 141287 w 12192000"/>
              <a:gd name="connsiteY140" fmla="*/ 171450 h 904875"/>
              <a:gd name="connsiteX141" fmla="*/ 347535 w 12192000"/>
              <a:gd name="connsiteY141" fmla="*/ 3474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904875">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206303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 name="Hình ảnh 2" descr="Ảnh có chứa văn bản&#10;&#10;Mô tả được tạo tự động">
            <a:extLst>
              <a:ext uri="{FF2B5EF4-FFF2-40B4-BE49-F238E27FC236}">
                <a16:creationId xmlns:a16="http://schemas.microsoft.com/office/drawing/2014/main" id="{8F18EA53-C4C1-2634-13AD-2A36782F60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6256001" cy="9144000"/>
          </a:xfrm>
          <a:prstGeom prst="rect">
            <a:avLst/>
          </a:prstGeom>
        </p:spPr>
      </p:pic>
    </p:spTree>
    <p:extLst>
      <p:ext uri="{BB962C8B-B14F-4D97-AF65-F5344CB8AC3E}">
        <p14:creationId xmlns:p14="http://schemas.microsoft.com/office/powerpoint/2010/main" val="273030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108895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9709859"/>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3" r:id="rId4"/>
    <p:sldLayoutId id="2147483660" r:id="rId5"/>
    <p:sldLayoutId id="2147483661" r:id="rId6"/>
    <p:sldLayoutId id="2147483664" r:id="rId7"/>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gif"/></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722A899E-F732-49C7-974E-288A7F9C426A}"/>
              </a:ext>
            </a:extLst>
          </p:cNvPr>
          <p:cNvSpPr>
            <a:spLocks noGrp="1"/>
          </p:cNvSpPr>
          <p:nvPr>
            <p:ph type="title"/>
          </p:nvPr>
        </p:nvSpPr>
        <p:spPr/>
        <p:txBody>
          <a:body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4099" name="Rectangle 3">
            <a:extLst>
              <a:ext uri="{FF2B5EF4-FFF2-40B4-BE49-F238E27FC236}">
                <a16:creationId xmlns:a16="http://schemas.microsoft.com/office/drawing/2014/main" id="{142ADDD6-ACD4-4895-A9F3-9D106EDB5FE8}"/>
              </a:ext>
            </a:extLst>
          </p:cNvPr>
          <p:cNvSpPr>
            <a:spLocks noGrp="1"/>
          </p:cNvSpPr>
          <p:nvPr>
            <p:ph type="body" idx="1"/>
          </p:nvPr>
        </p:nvSpPr>
        <p:spPr/>
        <p:txBody>
          <a:bodyPr/>
          <a:lstStyle/>
          <a:p>
            <a:pPr eaLnBrk="1" hangingPunct="1"/>
            <a:endParaRPr lang="en-US" altLang="en-US">
              <a:latin typeface="Times New Roman" panose="02020603050405020304" pitchFamily="18" charset="0"/>
              <a:cs typeface="Times New Roman" panose="02020603050405020304" pitchFamily="18" charset="0"/>
            </a:endParaRPr>
          </a:p>
        </p:txBody>
      </p:sp>
      <p:pic>
        <p:nvPicPr>
          <p:cNvPr id="4100" name="Picture 4" descr="B8">
            <a:extLst>
              <a:ext uri="{FF2B5EF4-FFF2-40B4-BE49-F238E27FC236}">
                <a16:creationId xmlns:a16="http://schemas.microsoft.com/office/drawing/2014/main" id="{1A83E212-C043-4658-A29C-A64BC7074D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25" y="5798"/>
            <a:ext cx="16235389" cy="9132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6">
            <a:extLst>
              <a:ext uri="{FF2B5EF4-FFF2-40B4-BE49-F238E27FC236}">
                <a16:creationId xmlns:a16="http://schemas.microsoft.com/office/drawing/2014/main" id="{0846D8D6-ED81-4F56-8DAC-2E8FC85A3ABA}"/>
              </a:ext>
            </a:extLst>
          </p:cNvPr>
          <p:cNvSpPr>
            <a:spLocks noChangeArrowheads="1"/>
          </p:cNvSpPr>
          <p:nvPr/>
        </p:nvSpPr>
        <p:spPr bwMode="auto">
          <a:xfrm>
            <a:off x="2348824" y="972593"/>
            <a:ext cx="10958888" cy="608827"/>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3196" b="1">
                <a:solidFill>
                  <a:schemeClr val="accent6">
                    <a:lumMod val="50000"/>
                  </a:schemeClr>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3196" b="1">
                <a:solidFill>
                  <a:schemeClr val="accent6">
                    <a:lumMod val="50000"/>
                  </a:schemeClr>
                </a:solidFill>
                <a:latin typeface="Times New Roman" panose="02020603050405020304" pitchFamily="18" charset="0"/>
                <a:cs typeface="Times New Roman" panose="02020603050405020304" pitchFamily="18" charset="0"/>
              </a:rPr>
              <a:t>TRƯỜNG TIỂU HỌC ĐÔ THỊ VIỆT HƯNG</a:t>
            </a:r>
          </a:p>
        </p:txBody>
      </p:sp>
      <p:pic>
        <p:nvPicPr>
          <p:cNvPr id="4102" name="Picture 7" descr="BAR_EL~1">
            <a:extLst>
              <a:ext uri="{FF2B5EF4-FFF2-40B4-BE49-F238E27FC236}">
                <a16:creationId xmlns:a16="http://schemas.microsoft.com/office/drawing/2014/main" id="{143C850F-424F-4A0B-8457-74F3BD4320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5361956" y="1860467"/>
            <a:ext cx="5175031" cy="7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4" descr="1018265obiutmb6vk">
            <a:extLst>
              <a:ext uri="{FF2B5EF4-FFF2-40B4-BE49-F238E27FC236}">
                <a16:creationId xmlns:a16="http://schemas.microsoft.com/office/drawing/2014/main" id="{6A4267AB-C1E8-44F5-A40D-7F516E851D00}"/>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730923" y="4800312"/>
            <a:ext cx="1014712" cy="379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5" descr="1018265obiutmb6vk">
            <a:extLst>
              <a:ext uri="{FF2B5EF4-FFF2-40B4-BE49-F238E27FC236}">
                <a16:creationId xmlns:a16="http://schemas.microsoft.com/office/drawing/2014/main" id="{E1AE52F6-FF60-424D-8C71-BA2B6E88D44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1988038" y="6716990"/>
            <a:ext cx="1014712" cy="2841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16" descr="Bauernbar">
            <a:extLst>
              <a:ext uri="{FF2B5EF4-FFF2-40B4-BE49-F238E27FC236}">
                <a16:creationId xmlns:a16="http://schemas.microsoft.com/office/drawing/2014/main" id="{05E9EBFE-5FE0-4BBC-AB00-23A7277B7F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09748" y="4774945"/>
            <a:ext cx="5986800" cy="16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DD477B5F-D95F-4CBA-8D96-181E3CDCC1A3}"/>
              </a:ext>
            </a:extLst>
          </p:cNvPr>
          <p:cNvSpPr/>
          <p:nvPr/>
        </p:nvSpPr>
        <p:spPr>
          <a:xfrm>
            <a:off x="2812494" y="4321989"/>
            <a:ext cx="10273957" cy="3893956"/>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7190" b="1"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7190" b="1">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7190" b="1"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4107" name="Hình ảnh 3">
            <a:extLst>
              <a:ext uri="{FF2B5EF4-FFF2-40B4-BE49-F238E27FC236}">
                <a16:creationId xmlns:a16="http://schemas.microsoft.com/office/drawing/2014/main" id="{3953716A-5B81-49EF-A8B8-5DCE40B011B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30320" y="704821"/>
            <a:ext cx="1744740" cy="1789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Hình chữ nhật 1">
            <a:extLst>
              <a:ext uri="{FF2B5EF4-FFF2-40B4-BE49-F238E27FC236}">
                <a16:creationId xmlns:a16="http://schemas.microsoft.com/office/drawing/2014/main" id="{72EC1933-48CA-4E8F-85C1-E9F521588E2F}"/>
              </a:ext>
            </a:extLst>
          </p:cNvPr>
          <p:cNvSpPr/>
          <p:nvPr/>
        </p:nvSpPr>
        <p:spPr>
          <a:xfrm>
            <a:off x="3226402" y="6600720"/>
            <a:ext cx="9823850" cy="1475313"/>
          </a:xfrm>
          <a:prstGeom prst="rect">
            <a:avLst/>
          </a:prstGeom>
          <a:noFill/>
        </p:spPr>
        <p:txBody>
          <a:bodyPr wrap="none" lIns="121765" tIns="60883" rIns="121765" bIns="60883">
            <a:spAutoFit/>
          </a:bodyPr>
          <a:lstStyle/>
          <a:p>
            <a:pPr algn="ctr">
              <a:defRPr/>
            </a:pPr>
            <a:r>
              <a:rPr lang="en-US" sz="8788"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TIẾNG VIỆT</a:t>
            </a:r>
            <a:endParaRPr lang="vi-VN" sz="8788"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750">
        <p14:doors dir="vert"/>
      </p:transition>
    </mc:Choice>
    <mc:Fallback xmlns="">
      <p:transition spd="slow" advTm="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4F74C492-263B-DB40-AAE7-54F43E55D0CA}"/>
              </a:ext>
            </a:extLst>
          </p:cNvPr>
          <p:cNvSpPr txBox="1"/>
          <p:nvPr/>
        </p:nvSpPr>
        <p:spPr>
          <a:xfrm>
            <a:off x="4976019" y="0"/>
            <a:ext cx="7353300" cy="830997"/>
          </a:xfrm>
          <a:prstGeom prst="rect">
            <a:avLst/>
          </a:prstGeom>
          <a:noFill/>
        </p:spPr>
        <p:txBody>
          <a:bodyPr wrap="square" rtlCol="0">
            <a:spAutoFit/>
          </a:bodyPr>
          <a:lstStyle/>
          <a:p>
            <a:r>
              <a:rPr lang="en-US" sz="4800" b="1">
                <a:solidFill>
                  <a:schemeClr val="accent2">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Nhớ lại buổi đầu đi học</a:t>
            </a:r>
          </a:p>
        </p:txBody>
      </p:sp>
      <p:sp>
        <p:nvSpPr>
          <p:cNvPr id="3" name="Hộp Văn bản 2">
            <a:extLst>
              <a:ext uri="{FF2B5EF4-FFF2-40B4-BE49-F238E27FC236}">
                <a16:creationId xmlns:a16="http://schemas.microsoft.com/office/drawing/2014/main" id="{B2290166-59CC-43FB-5DF7-BC63DC2D5653}"/>
              </a:ext>
            </a:extLst>
          </p:cNvPr>
          <p:cNvSpPr txBox="1"/>
          <p:nvPr/>
        </p:nvSpPr>
        <p:spPr>
          <a:xfrm>
            <a:off x="1" y="762000"/>
            <a:ext cx="16276637" cy="8063746"/>
          </a:xfrm>
          <a:prstGeom prst="rect">
            <a:avLst/>
          </a:prstGeom>
          <a:noFill/>
        </p:spPr>
        <p:txBody>
          <a:bodyPr wrap="square" rtlCol="0">
            <a:spAutoFit/>
          </a:bodyPr>
          <a:lstStyle/>
          <a:p>
            <a:r>
              <a:rPr lang="en-US" sz="3700" b="1">
                <a:latin typeface="Times New Roman" panose="02020603050405020304" pitchFamily="18" charset="0"/>
                <a:ea typeface="Arial-Rounded" panose="020B0500000000000000" pitchFamily="34" charset="0"/>
                <a:cs typeface="Times New Roman" panose="02020603050405020304" pitchFamily="18" charset="0"/>
              </a:rPr>
              <a:t>	</a:t>
            </a:r>
            <a:r>
              <a:rPr lang="en-US" sz="3700" b="1">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Hằng năm, cứ vào cuối thu, lá ngoài đường rụng nhiều và trên không có những đám mây bàng bạc, lòng tôi lại nao nức những kỉ niệm mơn man của buổi tựu trường. Tôi quên thế nào được những cảm giác trong sáng ấy nở trong lòng tôi như mấy cánh hoa tươi mỉm cười giữa bầu trời quang đãng.</a:t>
            </a:r>
          </a:p>
          <a:p>
            <a:r>
              <a:rPr lang="en-US" sz="3700" b="1">
                <a:latin typeface="Times New Roman" panose="02020603050405020304" pitchFamily="18" charset="0"/>
                <a:ea typeface="Arial-Rounded" panose="020B0500000000000000" pitchFamily="34" charset="0"/>
                <a:cs typeface="Times New Roman" panose="02020603050405020304" pitchFamily="18" charset="0"/>
              </a:rPr>
              <a:t>	</a:t>
            </a:r>
            <a:r>
              <a:rPr lang="en-US" sz="3700" b="1">
                <a:solidFill>
                  <a:schemeClr val="accent2">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Buổi mai hôm ấy, một buổi mai đầy sương thu và đầy gió lạnh, mẹ tôi âu yếm năm tay tôi đi trên con đường làng dài và hẹp. Con đường này tôi đã quen đi lại lắm lần. Nhưng lần này, tôi tự nhiên thấy lạ. Cảnh vật xung quanh tôi đều thay đổi, vì chính lòng tôi đang có sự thay đổi lớn: hôm nay tôi đi học.</a:t>
            </a:r>
          </a:p>
          <a:p>
            <a:r>
              <a:rPr lang="en-US" sz="3700" b="1">
                <a:latin typeface="Times New Roman" panose="02020603050405020304" pitchFamily="18" charset="0"/>
                <a:ea typeface="Arial-Rounded" panose="020B0500000000000000" pitchFamily="34" charset="0"/>
                <a:cs typeface="Times New Roman" panose="02020603050405020304" pitchFamily="18" charset="0"/>
              </a:rPr>
              <a:t>	</a:t>
            </a:r>
            <a:r>
              <a:rPr lang="en-US" sz="3700" b="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Cũng như tôi, mấy cậu học trò bỡ ngỡ đứng nép bên người thân, chỉ dám nhìn một nửa hay dám đi từng bước nhẹ. Họ như con chim con đứng bên bờ tổ, nhìn quãng trời rộng muốn bay, nhưng còn ngập ngừng e sợ. Họ thèm vụng và ước ao được như những người học trò cũ, biết lớp, biết thầy để khỏi phải rụt rè trong cảnh lạ. </a:t>
            </a:r>
          </a:p>
          <a:p>
            <a:pPr algn="r"/>
            <a:r>
              <a:rPr lang="en-US" sz="3700" b="1">
                <a:latin typeface="Times New Roman" panose="02020603050405020304" pitchFamily="18" charset="0"/>
                <a:ea typeface="Arial-Rounded" panose="020B0500000000000000" pitchFamily="34" charset="0"/>
                <a:cs typeface="Times New Roman" panose="02020603050405020304" pitchFamily="18" charset="0"/>
              </a:rPr>
              <a:t>Theo THANH TỊNH</a:t>
            </a:r>
          </a:p>
        </p:txBody>
      </p:sp>
      <p:grpSp>
        <p:nvGrpSpPr>
          <p:cNvPr id="10" name="Nhóm 9">
            <a:extLst>
              <a:ext uri="{FF2B5EF4-FFF2-40B4-BE49-F238E27FC236}">
                <a16:creationId xmlns:a16="http://schemas.microsoft.com/office/drawing/2014/main" id="{7A7347EF-0CBF-D9C1-AEAF-F1B0149D2682}"/>
              </a:ext>
            </a:extLst>
          </p:cNvPr>
          <p:cNvGrpSpPr/>
          <p:nvPr/>
        </p:nvGrpSpPr>
        <p:grpSpPr>
          <a:xfrm>
            <a:off x="5395119" y="7313601"/>
            <a:ext cx="6324600" cy="2211399"/>
            <a:chOff x="5395119" y="7313601"/>
            <a:chExt cx="6324600" cy="2211399"/>
          </a:xfrm>
        </p:grpSpPr>
        <p:pic>
          <p:nvPicPr>
            <p:cNvPr id="8" name="Hình ảnh 7">
              <a:extLst>
                <a:ext uri="{FF2B5EF4-FFF2-40B4-BE49-F238E27FC236}">
                  <a16:creationId xmlns:a16="http://schemas.microsoft.com/office/drawing/2014/main" id="{954D861A-142B-3715-211E-14CEF333FC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119" y="7313601"/>
              <a:ext cx="6324600" cy="2211399"/>
            </a:xfrm>
            <a:prstGeom prst="rect">
              <a:avLst/>
            </a:prstGeom>
          </p:spPr>
        </p:pic>
        <p:sp>
          <p:nvSpPr>
            <p:cNvPr id="9" name="Hộp Văn bản 8">
              <a:extLst>
                <a:ext uri="{FF2B5EF4-FFF2-40B4-BE49-F238E27FC236}">
                  <a16:creationId xmlns:a16="http://schemas.microsoft.com/office/drawing/2014/main" id="{4EBFA382-D7AF-46F5-9073-5224FF7BC03F}"/>
                </a:ext>
              </a:extLst>
            </p:cNvPr>
            <p:cNvSpPr txBox="1"/>
            <p:nvPr/>
          </p:nvSpPr>
          <p:spPr>
            <a:xfrm>
              <a:off x="6461919" y="8001000"/>
              <a:ext cx="3124200" cy="707886"/>
            </a:xfrm>
            <a:prstGeom prst="rect">
              <a:avLst/>
            </a:prstGeom>
            <a:noFill/>
          </p:spPr>
          <p:txBody>
            <a:bodyPr wrap="square" rtlCol="0">
              <a:spAutoFit/>
            </a:bodyPr>
            <a:lstStyle/>
            <a:p>
              <a:pPr algn="ctr"/>
              <a:r>
                <a:rPr lang="en-US" sz="4000" b="1">
                  <a:solidFill>
                    <a:schemeClr val="bg1"/>
                  </a:solidFill>
                  <a:effectLst>
                    <a:outerShdw blurRad="38100" dist="38100" dir="2700000" algn="tl">
                      <a:srgbClr val="000000">
                        <a:alpha val="43137"/>
                      </a:srgbClr>
                    </a:outerShdw>
                  </a:effectLst>
                  <a:latin typeface="Times New Roman" panose="02020603050405020304" pitchFamily="18" charset="0"/>
                  <a:ea typeface="Arial-Rounded" panose="020B0500000000000000" pitchFamily="34" charset="0"/>
                  <a:cs typeface="Times New Roman" panose="02020603050405020304" pitchFamily="18" charset="0"/>
                </a:rPr>
                <a:t>Nối tiếp đoạn</a:t>
              </a:r>
            </a:p>
          </p:txBody>
        </p:sp>
      </p:grpSp>
    </p:spTree>
    <p:extLst>
      <p:ext uri="{BB962C8B-B14F-4D97-AF65-F5344CB8AC3E}">
        <p14:creationId xmlns:p14="http://schemas.microsoft.com/office/powerpoint/2010/main" val="3228989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8459" y="1981200"/>
            <a:ext cx="2133600" cy="677108"/>
          </a:xfrm>
          <a:prstGeom prst="rect">
            <a:avLst/>
          </a:prstGeom>
        </p:spPr>
        <p:txBody>
          <a:bodyPr wrap="square">
            <a:spAutoFit/>
          </a:bodyPr>
          <a:lstStyle/>
          <a:p>
            <a:pPr algn="just"/>
            <a:r>
              <a:rPr lang="en-US" sz="3800" b="1">
                <a:solidFill>
                  <a:srgbClr val="FF0066"/>
                </a:solidFill>
                <a:latin typeface="Times New Roman" panose="02020603050405020304" pitchFamily="18" charset="0"/>
                <a:ea typeface="Arial-Rounded" panose="020B0500000000000000" pitchFamily="34" charset="0"/>
                <a:cs typeface="Times New Roman" panose="02020603050405020304" pitchFamily="18" charset="0"/>
              </a:rPr>
              <a:t>Nao nức:</a:t>
            </a:r>
            <a:endParaRPr lang="en-US" sz="38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2" name="Rectangle 21"/>
          <p:cNvSpPr/>
          <p:nvPr/>
        </p:nvSpPr>
        <p:spPr>
          <a:xfrm>
            <a:off x="968459" y="3779850"/>
            <a:ext cx="2978860" cy="677108"/>
          </a:xfrm>
          <a:prstGeom prst="rect">
            <a:avLst/>
          </a:prstGeom>
        </p:spPr>
        <p:txBody>
          <a:bodyPr wrap="square">
            <a:spAutoFit/>
          </a:bodyPr>
          <a:lstStyle/>
          <a:p>
            <a:pPr algn="just"/>
            <a:r>
              <a:rPr lang="en-US" sz="3800" b="1" err="1">
                <a:solidFill>
                  <a:srgbClr val="FF0066"/>
                </a:solidFill>
                <a:latin typeface="Times New Roman" panose="02020603050405020304" pitchFamily="18" charset="0"/>
                <a:ea typeface="Arial-Rounded" panose="020B0500000000000000" pitchFamily="34" charset="0"/>
                <a:cs typeface="Times New Roman" panose="02020603050405020304" pitchFamily="18" charset="0"/>
              </a:rPr>
              <a:t>quang</a:t>
            </a:r>
            <a:r>
              <a:rPr lang="en-US" sz="3800" b="1">
                <a:solidFill>
                  <a:srgbClr val="FF0066"/>
                </a:solidFill>
                <a:latin typeface="Times New Roman" panose="02020603050405020304" pitchFamily="18" charset="0"/>
                <a:ea typeface="Arial-Rounded" panose="020B0500000000000000" pitchFamily="34" charset="0"/>
                <a:cs typeface="Times New Roman" panose="02020603050405020304" pitchFamily="18" charset="0"/>
              </a:rPr>
              <a:t> đãng:</a:t>
            </a:r>
            <a:endParaRPr lang="en-US" sz="38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3" name="Rectangle 22"/>
          <p:cNvSpPr/>
          <p:nvPr/>
        </p:nvSpPr>
        <p:spPr>
          <a:xfrm>
            <a:off x="968459" y="4679175"/>
            <a:ext cx="1835860" cy="677108"/>
          </a:xfrm>
          <a:prstGeom prst="rect">
            <a:avLst/>
          </a:prstGeom>
        </p:spPr>
        <p:txBody>
          <a:bodyPr wrap="square">
            <a:spAutoFit/>
          </a:bodyPr>
          <a:lstStyle/>
          <a:p>
            <a:pPr algn="just"/>
            <a:r>
              <a:rPr lang="en-US" sz="3800" b="1" err="1">
                <a:solidFill>
                  <a:srgbClr val="FF0066"/>
                </a:solidFill>
                <a:latin typeface="Times New Roman" panose="02020603050405020304" pitchFamily="18" charset="0"/>
                <a:ea typeface="Arial-Rounded" panose="020B0500000000000000" pitchFamily="34" charset="0"/>
                <a:cs typeface="Times New Roman" panose="02020603050405020304" pitchFamily="18" charset="0"/>
              </a:rPr>
              <a:t>bỡ</a:t>
            </a:r>
            <a:r>
              <a:rPr lang="en-US" sz="3800" b="1">
                <a:solidFill>
                  <a:srgbClr val="FF0066"/>
                </a:solidFill>
                <a:latin typeface="Times New Roman" panose="02020603050405020304" pitchFamily="18" charset="0"/>
                <a:ea typeface="Arial-Rounded" panose="020B0500000000000000" pitchFamily="34" charset="0"/>
                <a:cs typeface="Times New Roman" panose="02020603050405020304" pitchFamily="18" charset="0"/>
              </a:rPr>
              <a:t> ngỡ:</a:t>
            </a:r>
            <a:endParaRPr lang="en-US" sz="38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8" name="Rectangle 27"/>
          <p:cNvSpPr/>
          <p:nvPr/>
        </p:nvSpPr>
        <p:spPr>
          <a:xfrm>
            <a:off x="6309519" y="149417"/>
            <a:ext cx="6172200" cy="1107996"/>
          </a:xfrm>
          <a:prstGeom prst="rect">
            <a:avLst/>
          </a:prstGeom>
        </p:spPr>
        <p:txBody>
          <a:bodyPr wrap="square">
            <a:spAutoFit/>
          </a:bodyPr>
          <a:lstStyle/>
          <a:p>
            <a:pPr algn="just"/>
            <a:r>
              <a:rPr lang="en-US" sz="6600" b="1">
                <a:solidFill>
                  <a:srgbClr val="FF0066"/>
                </a:solidFill>
                <a:latin typeface="Times New Roman" panose="02020603050405020304" pitchFamily="18" charset="0"/>
                <a:ea typeface="Arial-Rounded" panose="020B0500000000000000" pitchFamily="34" charset="0"/>
                <a:cs typeface="Times New Roman" panose="02020603050405020304" pitchFamily="18" charset="0"/>
              </a:rPr>
              <a:t>Giải </a:t>
            </a:r>
            <a:r>
              <a:rPr lang="en-US" sz="6600" b="1" dirty="0" err="1">
                <a:solidFill>
                  <a:srgbClr val="FF0066"/>
                </a:solidFill>
                <a:latin typeface="Times New Roman" panose="02020603050405020304" pitchFamily="18" charset="0"/>
                <a:ea typeface="Arial-Rounded" panose="020B0500000000000000" pitchFamily="34" charset="0"/>
                <a:cs typeface="Times New Roman" panose="02020603050405020304" pitchFamily="18" charset="0"/>
              </a:rPr>
              <a:t>nghĩa</a:t>
            </a:r>
            <a:r>
              <a:rPr lang="en-US" sz="6600" b="1" dirty="0">
                <a:solidFill>
                  <a:srgbClr val="FF0066"/>
                </a:solidFill>
                <a:latin typeface="Times New Roman" panose="02020603050405020304" pitchFamily="18" charset="0"/>
                <a:ea typeface="Arial-Rounded" panose="020B0500000000000000" pitchFamily="34" charset="0"/>
                <a:cs typeface="Times New Roman" panose="02020603050405020304" pitchFamily="18" charset="0"/>
              </a:rPr>
              <a:t> </a:t>
            </a:r>
            <a:r>
              <a:rPr lang="en-US" sz="6600" b="1" dirty="0" err="1">
                <a:solidFill>
                  <a:srgbClr val="FF0066"/>
                </a:solidFill>
                <a:latin typeface="Times New Roman" panose="02020603050405020304" pitchFamily="18" charset="0"/>
                <a:ea typeface="Arial-Rounded" panose="020B0500000000000000" pitchFamily="34" charset="0"/>
                <a:cs typeface="Times New Roman" panose="02020603050405020304" pitchFamily="18" charset="0"/>
              </a:rPr>
              <a:t>từ</a:t>
            </a:r>
            <a:endParaRPr lang="en-US" sz="6600" b="1" dirty="0">
              <a:solidFill>
                <a:srgbClr val="FF0066"/>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9" name="Rectangle 28"/>
          <p:cNvSpPr/>
          <p:nvPr/>
        </p:nvSpPr>
        <p:spPr>
          <a:xfrm>
            <a:off x="968459" y="2880525"/>
            <a:ext cx="2438400" cy="677108"/>
          </a:xfrm>
          <a:prstGeom prst="rect">
            <a:avLst/>
          </a:prstGeom>
        </p:spPr>
        <p:txBody>
          <a:bodyPr wrap="square">
            <a:spAutoFit/>
          </a:bodyPr>
          <a:lstStyle/>
          <a:p>
            <a:pPr algn="just"/>
            <a:r>
              <a:rPr lang="en-US" sz="3800" b="1" err="1">
                <a:solidFill>
                  <a:srgbClr val="FF0066"/>
                </a:solidFill>
                <a:latin typeface="Times New Roman" panose="02020603050405020304" pitchFamily="18" charset="0"/>
                <a:ea typeface="Arial-Rounded" panose="020B0500000000000000" pitchFamily="34" charset="0"/>
                <a:cs typeface="Times New Roman" panose="02020603050405020304" pitchFamily="18" charset="0"/>
              </a:rPr>
              <a:t>mơn</a:t>
            </a:r>
            <a:r>
              <a:rPr lang="en-US" sz="3800" b="1">
                <a:solidFill>
                  <a:srgbClr val="FF0066"/>
                </a:solidFill>
                <a:latin typeface="Times New Roman" panose="02020603050405020304" pitchFamily="18" charset="0"/>
                <a:ea typeface="Arial-Rounded" panose="020B0500000000000000" pitchFamily="34" charset="0"/>
                <a:cs typeface="Times New Roman" panose="02020603050405020304" pitchFamily="18" charset="0"/>
              </a:rPr>
              <a:t> man:</a:t>
            </a:r>
            <a:endParaRPr lang="en-US" sz="38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38" name="Rectangle 37"/>
          <p:cNvSpPr/>
          <p:nvPr/>
        </p:nvSpPr>
        <p:spPr>
          <a:xfrm>
            <a:off x="968459" y="5578501"/>
            <a:ext cx="2978860" cy="677108"/>
          </a:xfrm>
          <a:prstGeom prst="rect">
            <a:avLst/>
          </a:prstGeom>
        </p:spPr>
        <p:txBody>
          <a:bodyPr wrap="square">
            <a:spAutoFit/>
          </a:bodyPr>
          <a:lstStyle/>
          <a:p>
            <a:pPr algn="just"/>
            <a:r>
              <a:rPr lang="en-US" sz="3800" b="1" err="1">
                <a:solidFill>
                  <a:srgbClr val="FF0066"/>
                </a:solidFill>
                <a:latin typeface="Times New Roman" panose="02020603050405020304" pitchFamily="18" charset="0"/>
                <a:ea typeface="Arial-Rounded" panose="020B0500000000000000" pitchFamily="34" charset="0"/>
                <a:cs typeface="Times New Roman" panose="02020603050405020304" pitchFamily="18" charset="0"/>
              </a:rPr>
              <a:t>ngập</a:t>
            </a:r>
            <a:r>
              <a:rPr lang="en-US" sz="3800" b="1">
                <a:solidFill>
                  <a:srgbClr val="FF0066"/>
                </a:solidFill>
                <a:latin typeface="Times New Roman" panose="02020603050405020304" pitchFamily="18" charset="0"/>
                <a:ea typeface="Arial-Rounded" panose="020B0500000000000000" pitchFamily="34" charset="0"/>
                <a:cs typeface="Times New Roman" panose="02020603050405020304" pitchFamily="18" charset="0"/>
              </a:rPr>
              <a:t> ngừng:</a:t>
            </a:r>
            <a:endParaRPr lang="en-US" sz="38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1" name="Rectangle 1">
            <a:extLst>
              <a:ext uri="{FF2B5EF4-FFF2-40B4-BE49-F238E27FC236}">
                <a16:creationId xmlns:a16="http://schemas.microsoft.com/office/drawing/2014/main" id="{CD8C566E-9282-631C-682E-0571B75CA6D9}"/>
              </a:ext>
            </a:extLst>
          </p:cNvPr>
          <p:cNvSpPr/>
          <p:nvPr/>
        </p:nvSpPr>
        <p:spPr>
          <a:xfrm>
            <a:off x="3055292" y="1972300"/>
            <a:ext cx="5410200" cy="677108"/>
          </a:xfrm>
          <a:prstGeom prst="rect">
            <a:avLst/>
          </a:prstGeom>
        </p:spPr>
        <p:txBody>
          <a:bodyPr wrap="square">
            <a:spAutoFit/>
          </a:bodyPr>
          <a:lstStyle/>
          <a:p>
            <a:pPr algn="just"/>
            <a:r>
              <a:rPr lang="en-US" sz="3800" b="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bồ hồi, háo hức.</a:t>
            </a:r>
            <a:endParaRPr lang="en-US" sz="38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2" name="Rectangle 28">
            <a:extLst>
              <a:ext uri="{FF2B5EF4-FFF2-40B4-BE49-F238E27FC236}">
                <a16:creationId xmlns:a16="http://schemas.microsoft.com/office/drawing/2014/main" id="{7672E54B-A99C-8DFE-2AC0-DB4E6EE1B59E}"/>
              </a:ext>
            </a:extLst>
          </p:cNvPr>
          <p:cNvSpPr/>
          <p:nvPr/>
        </p:nvSpPr>
        <p:spPr>
          <a:xfrm>
            <a:off x="3179279" y="2875913"/>
            <a:ext cx="4953000" cy="677108"/>
          </a:xfrm>
          <a:prstGeom prst="rect">
            <a:avLst/>
          </a:prstGeom>
        </p:spPr>
        <p:txBody>
          <a:bodyPr wrap="square">
            <a:spAutoFit/>
          </a:bodyPr>
          <a:lstStyle/>
          <a:p>
            <a:pPr algn="just"/>
            <a:r>
              <a:rPr lang="en-US" sz="3800" b="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nhẹ nhàng, dễ chịu</a:t>
            </a:r>
            <a:endParaRPr lang="en-US" sz="38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3" name="Rectangle 21">
            <a:extLst>
              <a:ext uri="{FF2B5EF4-FFF2-40B4-BE49-F238E27FC236}">
                <a16:creationId xmlns:a16="http://schemas.microsoft.com/office/drawing/2014/main" id="{5126AD35-63BA-0FD3-3FD2-737117203A19}"/>
              </a:ext>
            </a:extLst>
          </p:cNvPr>
          <p:cNvSpPr/>
          <p:nvPr/>
        </p:nvSpPr>
        <p:spPr>
          <a:xfrm>
            <a:off x="3718719" y="3779526"/>
            <a:ext cx="6934200" cy="677108"/>
          </a:xfrm>
          <a:prstGeom prst="rect">
            <a:avLst/>
          </a:prstGeom>
        </p:spPr>
        <p:txBody>
          <a:bodyPr wrap="square">
            <a:spAutoFit/>
          </a:bodyPr>
          <a:lstStyle/>
          <a:p>
            <a:pPr algn="just"/>
            <a:r>
              <a:rPr lang="en-US" sz="3800" b="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sáng sủa và thoáng rộng.</a:t>
            </a:r>
            <a:endParaRPr lang="en-US" sz="38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4" name="Rectangle 22">
            <a:extLst>
              <a:ext uri="{FF2B5EF4-FFF2-40B4-BE49-F238E27FC236}">
                <a16:creationId xmlns:a16="http://schemas.microsoft.com/office/drawing/2014/main" id="{A77CC026-CC36-54A2-7319-AFE3F86CB46A}"/>
              </a:ext>
            </a:extLst>
          </p:cNvPr>
          <p:cNvSpPr/>
          <p:nvPr/>
        </p:nvSpPr>
        <p:spPr>
          <a:xfrm>
            <a:off x="2722099" y="4683139"/>
            <a:ext cx="9531020" cy="677108"/>
          </a:xfrm>
          <a:prstGeom prst="rect">
            <a:avLst/>
          </a:prstGeom>
        </p:spPr>
        <p:txBody>
          <a:bodyPr wrap="square">
            <a:spAutoFit/>
          </a:bodyPr>
          <a:lstStyle/>
          <a:p>
            <a:pPr algn="just"/>
            <a:r>
              <a:rPr lang="en-US" sz="3800" b="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ngơ ngác lúng túng vì chưa quen thuộc</a:t>
            </a:r>
            <a:endParaRPr lang="en-US" sz="38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5" name="Rectangle 37">
            <a:extLst>
              <a:ext uri="{FF2B5EF4-FFF2-40B4-BE49-F238E27FC236}">
                <a16:creationId xmlns:a16="http://schemas.microsoft.com/office/drawing/2014/main" id="{83F42A58-8DDD-4C37-E415-9830A7C30BCB}"/>
              </a:ext>
            </a:extLst>
          </p:cNvPr>
          <p:cNvSpPr/>
          <p:nvPr/>
        </p:nvSpPr>
        <p:spPr>
          <a:xfrm>
            <a:off x="3718719" y="5586751"/>
            <a:ext cx="11963400" cy="677108"/>
          </a:xfrm>
          <a:prstGeom prst="rect">
            <a:avLst/>
          </a:prstGeom>
        </p:spPr>
        <p:txBody>
          <a:bodyPr wrap="square">
            <a:spAutoFit/>
          </a:bodyPr>
          <a:lstStyle/>
          <a:p>
            <a:pPr algn="just"/>
            <a:r>
              <a:rPr lang="en-US" sz="3800" b="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vừa muốn làm, lại vừa em ngại, chưa biết làm thế nào.</a:t>
            </a:r>
            <a:endParaRPr lang="en-US" sz="38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255983111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500"/>
                                        <p:tgtEl>
                                          <p:spTgt spid="3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P spid="23" grpId="0"/>
      <p:bldP spid="29" grpId="0"/>
      <p:bldP spid="38" grpId="0"/>
      <p:bldP spid="11" grpId="0"/>
      <p:bldP spid="12" grpId="0"/>
      <p:bldP spid="13"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4F74C492-263B-DB40-AAE7-54F43E55D0CA}"/>
              </a:ext>
            </a:extLst>
          </p:cNvPr>
          <p:cNvSpPr txBox="1"/>
          <p:nvPr/>
        </p:nvSpPr>
        <p:spPr>
          <a:xfrm>
            <a:off x="4976019" y="0"/>
            <a:ext cx="7048500" cy="830997"/>
          </a:xfrm>
          <a:prstGeom prst="rect">
            <a:avLst/>
          </a:prstGeom>
          <a:noFill/>
        </p:spPr>
        <p:txBody>
          <a:bodyPr wrap="square" rtlCol="0">
            <a:spAutoFit/>
          </a:bodyPr>
          <a:lstStyle/>
          <a:p>
            <a:r>
              <a:rPr lang="en-US" sz="4800" b="1">
                <a:solidFill>
                  <a:schemeClr val="accent2">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Nhớ lại buổi đầu đi học</a:t>
            </a:r>
          </a:p>
        </p:txBody>
      </p:sp>
      <p:sp>
        <p:nvSpPr>
          <p:cNvPr id="3" name="Hộp Văn bản 2">
            <a:extLst>
              <a:ext uri="{FF2B5EF4-FFF2-40B4-BE49-F238E27FC236}">
                <a16:creationId xmlns:a16="http://schemas.microsoft.com/office/drawing/2014/main" id="{B2290166-59CC-43FB-5DF7-BC63DC2D5653}"/>
              </a:ext>
            </a:extLst>
          </p:cNvPr>
          <p:cNvSpPr txBox="1"/>
          <p:nvPr/>
        </p:nvSpPr>
        <p:spPr>
          <a:xfrm>
            <a:off x="1" y="762000"/>
            <a:ext cx="16276637" cy="8063746"/>
          </a:xfrm>
          <a:prstGeom prst="rect">
            <a:avLst/>
          </a:prstGeom>
          <a:noFill/>
        </p:spPr>
        <p:txBody>
          <a:bodyPr wrap="square" rtlCol="0">
            <a:spAutoFit/>
          </a:bodyPr>
          <a:lstStyle/>
          <a:p>
            <a:r>
              <a:rPr lang="en-US" sz="3700" b="1">
                <a:latin typeface="Times New Roman" panose="02020603050405020304" pitchFamily="18" charset="0"/>
                <a:ea typeface="Arial-Rounded" panose="020B0500000000000000" pitchFamily="34" charset="0"/>
                <a:cs typeface="Times New Roman" panose="02020603050405020304" pitchFamily="18" charset="0"/>
              </a:rPr>
              <a:t>	Hằng năm, cứ vào cuối thu, lá ngoài đường rụng nhiều và trên không có những đám mây bàng bạc, lòng tôi lại nao nức những kỉ niệm mơn man của buổi tựu trường. Tôi quên thế nào được những cảm giác trong sáng ấy nở trong lòng tôi như mấy cánh hoa tươi mỉm cười giữa bầu trời quang đãng.</a:t>
            </a:r>
          </a:p>
          <a:p>
            <a:r>
              <a:rPr lang="en-US" sz="3700" b="1">
                <a:latin typeface="Times New Roman" panose="02020603050405020304" pitchFamily="18" charset="0"/>
                <a:ea typeface="Arial-Rounded" panose="020B0500000000000000" pitchFamily="34" charset="0"/>
                <a:cs typeface="Times New Roman" panose="02020603050405020304" pitchFamily="18" charset="0"/>
              </a:rPr>
              <a:t>	Buổi mai hôm ấy, một buổi mai đầy sương thu và đầy gió lạnh, mẹ tôi âu yếm năm tay tôi đi trên con đường làng dài và hẹp. Con đường này tôi đã quen đi lại lắm lần. Nhưng lần này, tôi tự nhiên thấy lạ. Cảnh vật xung quanh tôi đều thay đổi, vì chính lòng tôi đang có sự thay đổi lớn: hôm nay tôi đi học.</a:t>
            </a:r>
          </a:p>
          <a:p>
            <a:r>
              <a:rPr lang="en-US" sz="3700" b="1">
                <a:latin typeface="Times New Roman" panose="02020603050405020304" pitchFamily="18" charset="0"/>
                <a:ea typeface="Arial-Rounded" panose="020B0500000000000000" pitchFamily="34" charset="0"/>
                <a:cs typeface="Times New Roman" panose="02020603050405020304" pitchFamily="18" charset="0"/>
              </a:rPr>
              <a:t>	Cũng như tôi, mấy cậu học trò bỡ ngỡ đứng nép bên người thân, chỉ dám nhìn một nửa hay dám đi từng bước nhẹ. Họ như con chim con đứng bên bờ tổ, nhìn quãng trời rộng muốn bay, nhưng còn ngập ngừng e sợ. Họ thèm vụng và ước ao được như những người học trò cũ, biết lớp, biết thầy để khỏi phải rụt rè trong cảnh lạ. </a:t>
            </a:r>
          </a:p>
          <a:p>
            <a:pPr algn="r"/>
            <a:r>
              <a:rPr lang="en-US" sz="3700" b="1">
                <a:latin typeface="Times New Roman" panose="02020603050405020304" pitchFamily="18" charset="0"/>
                <a:ea typeface="Arial-Rounded" panose="020B0500000000000000" pitchFamily="34" charset="0"/>
                <a:cs typeface="Times New Roman" panose="02020603050405020304" pitchFamily="18" charset="0"/>
              </a:rPr>
              <a:t>Theo THANH TỊNH</a:t>
            </a:r>
          </a:p>
        </p:txBody>
      </p:sp>
      <p:grpSp>
        <p:nvGrpSpPr>
          <p:cNvPr id="10" name="Nhóm 9">
            <a:extLst>
              <a:ext uri="{FF2B5EF4-FFF2-40B4-BE49-F238E27FC236}">
                <a16:creationId xmlns:a16="http://schemas.microsoft.com/office/drawing/2014/main" id="{7A7347EF-0CBF-D9C1-AEAF-F1B0149D2682}"/>
              </a:ext>
            </a:extLst>
          </p:cNvPr>
          <p:cNvGrpSpPr/>
          <p:nvPr/>
        </p:nvGrpSpPr>
        <p:grpSpPr>
          <a:xfrm>
            <a:off x="4404519" y="7313601"/>
            <a:ext cx="7315200" cy="2211399"/>
            <a:chOff x="5395119" y="7313601"/>
            <a:chExt cx="6324600" cy="2211399"/>
          </a:xfrm>
        </p:grpSpPr>
        <p:pic>
          <p:nvPicPr>
            <p:cNvPr id="8" name="Hình ảnh 7">
              <a:extLst>
                <a:ext uri="{FF2B5EF4-FFF2-40B4-BE49-F238E27FC236}">
                  <a16:creationId xmlns:a16="http://schemas.microsoft.com/office/drawing/2014/main" id="{954D861A-142B-3715-211E-14CEF333FC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119" y="7313601"/>
              <a:ext cx="6324600" cy="2211399"/>
            </a:xfrm>
            <a:prstGeom prst="rect">
              <a:avLst/>
            </a:prstGeom>
          </p:spPr>
        </p:pic>
        <p:sp>
          <p:nvSpPr>
            <p:cNvPr id="9" name="Hộp Văn bản 8">
              <a:extLst>
                <a:ext uri="{FF2B5EF4-FFF2-40B4-BE49-F238E27FC236}">
                  <a16:creationId xmlns:a16="http://schemas.microsoft.com/office/drawing/2014/main" id="{4EBFA382-D7AF-46F5-9073-5224FF7BC03F}"/>
                </a:ext>
              </a:extLst>
            </p:cNvPr>
            <p:cNvSpPr txBox="1"/>
            <p:nvPr/>
          </p:nvSpPr>
          <p:spPr>
            <a:xfrm>
              <a:off x="6185694" y="8001000"/>
              <a:ext cx="3742531" cy="769441"/>
            </a:xfrm>
            <a:prstGeom prst="rect">
              <a:avLst/>
            </a:prstGeom>
            <a:noFill/>
          </p:spPr>
          <p:txBody>
            <a:bodyPr wrap="square" rtlCol="0">
              <a:spAutoFit/>
            </a:bodyPr>
            <a:lstStyle/>
            <a:p>
              <a:pPr algn="ctr"/>
              <a:r>
                <a:rPr lang="en-US" sz="4400" b="1">
                  <a:solidFill>
                    <a:schemeClr val="bg1"/>
                  </a:solidFill>
                  <a:effectLst>
                    <a:outerShdw blurRad="38100" dist="38100" dir="2700000" algn="tl">
                      <a:srgbClr val="000000">
                        <a:alpha val="43137"/>
                      </a:srgbClr>
                    </a:outerShdw>
                  </a:effectLst>
                  <a:latin typeface="Times New Roman" panose="02020603050405020304" pitchFamily="18" charset="0"/>
                  <a:ea typeface="Arial-Rounded" panose="020B0500000000000000" pitchFamily="34" charset="0"/>
                  <a:cs typeface="Times New Roman" panose="02020603050405020304" pitchFamily="18" charset="0"/>
                </a:rPr>
                <a:t>Luyện đọc nhóm</a:t>
              </a:r>
            </a:p>
          </p:txBody>
        </p:sp>
      </p:grpSp>
    </p:spTree>
    <p:extLst>
      <p:ext uri="{BB962C8B-B14F-4D97-AF65-F5344CB8AC3E}">
        <p14:creationId xmlns:p14="http://schemas.microsoft.com/office/powerpoint/2010/main" val="4161852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descr="Ảnh có chứa văn bản, đồ họa véc-tơ&#10;&#10;Mô tả được tạo tự động">
            <a:extLst>
              <a:ext uri="{FF2B5EF4-FFF2-40B4-BE49-F238E27FC236}">
                <a16:creationId xmlns:a16="http://schemas.microsoft.com/office/drawing/2014/main" id="{3FBEF9C1-66A1-8CDB-6C76-2AECA62BAD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8119" y="4169498"/>
            <a:ext cx="4690275" cy="4953425"/>
          </a:xfrm>
          <a:prstGeom prst="rect">
            <a:avLst/>
          </a:prstGeom>
        </p:spPr>
      </p:pic>
      <p:pic>
        <p:nvPicPr>
          <p:cNvPr id="5" name="Hình ảnh 4">
            <a:extLst>
              <a:ext uri="{FF2B5EF4-FFF2-40B4-BE49-F238E27FC236}">
                <a16:creationId xmlns:a16="http://schemas.microsoft.com/office/drawing/2014/main" id="{03E221EA-DDDE-F115-23DE-540DBB49DF45}"/>
              </a:ext>
            </a:extLst>
          </p:cNvPr>
          <p:cNvPicPr>
            <a:picLocks noChangeAspect="1"/>
          </p:cNvPicPr>
          <p:nvPr/>
        </p:nvPicPr>
        <p:blipFill>
          <a:blip r:embed="rId3"/>
          <a:stretch>
            <a:fillRect/>
          </a:stretch>
        </p:blipFill>
        <p:spPr>
          <a:xfrm>
            <a:off x="5289906" y="1569328"/>
            <a:ext cx="5718544" cy="5200339"/>
          </a:xfrm>
          <a:prstGeom prst="rect">
            <a:avLst/>
          </a:prstGeom>
        </p:spPr>
      </p:pic>
    </p:spTree>
    <p:extLst>
      <p:ext uri="{BB962C8B-B14F-4D97-AF65-F5344CB8AC3E}">
        <p14:creationId xmlns:p14="http://schemas.microsoft.com/office/powerpoint/2010/main" val="2302678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4F74C492-263B-DB40-AAE7-54F43E55D0CA}"/>
              </a:ext>
            </a:extLst>
          </p:cNvPr>
          <p:cNvSpPr txBox="1"/>
          <p:nvPr/>
        </p:nvSpPr>
        <p:spPr>
          <a:xfrm>
            <a:off x="4976019" y="0"/>
            <a:ext cx="7200900" cy="830997"/>
          </a:xfrm>
          <a:prstGeom prst="rect">
            <a:avLst/>
          </a:prstGeom>
          <a:noFill/>
        </p:spPr>
        <p:txBody>
          <a:bodyPr wrap="square" rtlCol="0">
            <a:spAutoFit/>
          </a:bodyPr>
          <a:lstStyle/>
          <a:p>
            <a:r>
              <a:rPr lang="en-US" sz="4800" b="1">
                <a:solidFill>
                  <a:schemeClr val="accent2">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Nhớ lại buổi đầu đi học</a:t>
            </a:r>
          </a:p>
        </p:txBody>
      </p:sp>
      <p:sp>
        <p:nvSpPr>
          <p:cNvPr id="3" name="Hộp Văn bản 2">
            <a:extLst>
              <a:ext uri="{FF2B5EF4-FFF2-40B4-BE49-F238E27FC236}">
                <a16:creationId xmlns:a16="http://schemas.microsoft.com/office/drawing/2014/main" id="{B2290166-59CC-43FB-5DF7-BC63DC2D5653}"/>
              </a:ext>
            </a:extLst>
          </p:cNvPr>
          <p:cNvSpPr txBox="1"/>
          <p:nvPr/>
        </p:nvSpPr>
        <p:spPr>
          <a:xfrm>
            <a:off x="1" y="762000"/>
            <a:ext cx="16276637" cy="8063746"/>
          </a:xfrm>
          <a:prstGeom prst="rect">
            <a:avLst/>
          </a:prstGeom>
          <a:noFill/>
        </p:spPr>
        <p:txBody>
          <a:bodyPr wrap="square" rtlCol="0">
            <a:spAutoFit/>
          </a:bodyPr>
          <a:lstStyle/>
          <a:p>
            <a:r>
              <a:rPr lang="en-US" sz="3700" b="1">
                <a:latin typeface="Times New Roman" panose="02020603050405020304" pitchFamily="18" charset="0"/>
                <a:ea typeface="Arial-Rounded" panose="020B0500000000000000" pitchFamily="34" charset="0"/>
                <a:cs typeface="Times New Roman" panose="02020603050405020304" pitchFamily="18" charset="0"/>
              </a:rPr>
              <a:t>	Hằng năm, cứ vào cuối thu, lá ngoài đường rụng nhiều và trên không có những đám mây bàng bạc, lòng tôi lại nao nức những kỉ niệm mơn man của buổi tựu trường. Tôi quên thế nào được những cảm giác trong sáng ấy nở trong lòng tôi như mấy cánh hoa tươi mỉm cười giữa bầu trời quang đãng.</a:t>
            </a:r>
          </a:p>
          <a:p>
            <a:r>
              <a:rPr lang="en-US" sz="3700" b="1">
                <a:latin typeface="Times New Roman" panose="02020603050405020304" pitchFamily="18" charset="0"/>
                <a:ea typeface="Arial-Rounded" panose="020B0500000000000000" pitchFamily="34" charset="0"/>
                <a:cs typeface="Times New Roman" panose="02020603050405020304" pitchFamily="18" charset="0"/>
              </a:rPr>
              <a:t>	Buổi mai hôm ấy, một buổi mai đầy sương thu và đầy gió lạnh, mẹ tôi âu yếm năm tay tôi đi trên con đường làng dài và hẹp. Con đường này tôi đã quen đi lại lắm lần. Nhưng lần này, tôi tự nhiên thấy lạ. Cảnh vật xung quanh tôi đều thay đổi, vì chính lòng tôi đang có sự thay đổi lướn: hôm nay tôi đi học.</a:t>
            </a:r>
          </a:p>
          <a:p>
            <a:r>
              <a:rPr lang="en-US" sz="3700" b="1">
                <a:latin typeface="Times New Roman" panose="02020603050405020304" pitchFamily="18" charset="0"/>
                <a:ea typeface="Arial-Rounded" panose="020B0500000000000000" pitchFamily="34" charset="0"/>
                <a:cs typeface="Times New Roman" panose="02020603050405020304" pitchFamily="18" charset="0"/>
              </a:rPr>
              <a:t>	Cũng như tôi, mấy cậu học trò bỡ ngỡ đứng nép bên người thân, chỉ dám nhìn một nửa hay dám đi từng bước nhẹ. Họ như con chim con đứng bên bờ tổ, nhìn quãng trời rộng muốn bay, nhưng còn ngập ngừng e sợ. Họ thèm vụng và ước ao được như những người học trò cũ, biết lớp, biết thầy để khỏi phải rụt rè trong cảnh lạ. </a:t>
            </a:r>
          </a:p>
          <a:p>
            <a:pPr algn="r"/>
            <a:r>
              <a:rPr lang="en-US" sz="3700" b="1">
                <a:latin typeface="Times New Roman" panose="02020603050405020304" pitchFamily="18" charset="0"/>
                <a:ea typeface="Arial-Rounded" panose="020B0500000000000000" pitchFamily="34" charset="0"/>
                <a:cs typeface="Times New Roman" panose="02020603050405020304" pitchFamily="18" charset="0"/>
              </a:rPr>
              <a:t>Theo THANH TỊNH</a:t>
            </a:r>
          </a:p>
        </p:txBody>
      </p:sp>
      <p:grpSp>
        <p:nvGrpSpPr>
          <p:cNvPr id="10" name="Nhóm 9">
            <a:extLst>
              <a:ext uri="{FF2B5EF4-FFF2-40B4-BE49-F238E27FC236}">
                <a16:creationId xmlns:a16="http://schemas.microsoft.com/office/drawing/2014/main" id="{7A7347EF-0CBF-D9C1-AEAF-F1B0149D2682}"/>
              </a:ext>
            </a:extLst>
          </p:cNvPr>
          <p:cNvGrpSpPr/>
          <p:nvPr/>
        </p:nvGrpSpPr>
        <p:grpSpPr>
          <a:xfrm>
            <a:off x="4404519" y="7313601"/>
            <a:ext cx="7315200" cy="2211399"/>
            <a:chOff x="5395119" y="7313601"/>
            <a:chExt cx="6324600" cy="2211399"/>
          </a:xfrm>
        </p:grpSpPr>
        <p:pic>
          <p:nvPicPr>
            <p:cNvPr id="8" name="Hình ảnh 7">
              <a:extLst>
                <a:ext uri="{FF2B5EF4-FFF2-40B4-BE49-F238E27FC236}">
                  <a16:creationId xmlns:a16="http://schemas.microsoft.com/office/drawing/2014/main" id="{954D861A-142B-3715-211E-14CEF333FC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119" y="7313601"/>
              <a:ext cx="6324600" cy="2211399"/>
            </a:xfrm>
            <a:prstGeom prst="rect">
              <a:avLst/>
            </a:prstGeom>
          </p:spPr>
        </p:pic>
        <p:sp>
          <p:nvSpPr>
            <p:cNvPr id="9" name="Hộp Văn bản 8">
              <a:extLst>
                <a:ext uri="{FF2B5EF4-FFF2-40B4-BE49-F238E27FC236}">
                  <a16:creationId xmlns:a16="http://schemas.microsoft.com/office/drawing/2014/main" id="{4EBFA382-D7AF-46F5-9073-5224FF7BC03F}"/>
                </a:ext>
              </a:extLst>
            </p:cNvPr>
            <p:cNvSpPr txBox="1"/>
            <p:nvPr/>
          </p:nvSpPr>
          <p:spPr>
            <a:xfrm>
              <a:off x="6185694" y="8001000"/>
              <a:ext cx="3742531" cy="769441"/>
            </a:xfrm>
            <a:prstGeom prst="rect">
              <a:avLst/>
            </a:prstGeom>
            <a:noFill/>
          </p:spPr>
          <p:txBody>
            <a:bodyPr wrap="square" rtlCol="0">
              <a:spAutoFit/>
            </a:bodyPr>
            <a:lstStyle/>
            <a:p>
              <a:pPr algn="ctr"/>
              <a:r>
                <a:rPr lang="en-US" sz="4400" b="1">
                  <a:solidFill>
                    <a:schemeClr val="bg1"/>
                  </a:solidFill>
                  <a:effectLst>
                    <a:outerShdw blurRad="38100" dist="38100" dir="2700000" algn="tl">
                      <a:srgbClr val="000000">
                        <a:alpha val="43137"/>
                      </a:srgbClr>
                    </a:outerShdw>
                  </a:effectLst>
                  <a:latin typeface="Times New Roman" panose="02020603050405020304" pitchFamily="18" charset="0"/>
                  <a:ea typeface="Arial-Rounded" panose="020B0500000000000000" pitchFamily="34" charset="0"/>
                  <a:cs typeface="Times New Roman" panose="02020603050405020304" pitchFamily="18" charset="0"/>
                </a:rPr>
                <a:t>Đọc diễn cảm</a:t>
              </a:r>
            </a:p>
          </p:txBody>
        </p:sp>
      </p:grpSp>
      <p:cxnSp>
        <p:nvCxnSpPr>
          <p:cNvPr id="7" name="Đường nối Thẳng 6">
            <a:extLst>
              <a:ext uri="{FF2B5EF4-FFF2-40B4-BE49-F238E27FC236}">
                <a16:creationId xmlns:a16="http://schemas.microsoft.com/office/drawing/2014/main" id="{067B7DB9-594E-109F-68F2-C8B65390B89F}"/>
              </a:ext>
            </a:extLst>
          </p:cNvPr>
          <p:cNvCxnSpPr/>
          <p:nvPr/>
        </p:nvCxnSpPr>
        <p:spPr>
          <a:xfrm>
            <a:off x="9647630" y="1371600"/>
            <a:ext cx="207208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Đường nối Thẳng 10">
            <a:extLst>
              <a:ext uri="{FF2B5EF4-FFF2-40B4-BE49-F238E27FC236}">
                <a16:creationId xmlns:a16="http://schemas.microsoft.com/office/drawing/2014/main" id="{352C7FFB-5F54-DB0A-7763-681AB5AE36FE}"/>
              </a:ext>
            </a:extLst>
          </p:cNvPr>
          <p:cNvCxnSpPr>
            <a:cxnSpLocks/>
          </p:cNvCxnSpPr>
          <p:nvPr/>
        </p:nvCxnSpPr>
        <p:spPr>
          <a:xfrm>
            <a:off x="3490119" y="1981200"/>
            <a:ext cx="207208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Đường nối Thẳng 12">
            <a:extLst>
              <a:ext uri="{FF2B5EF4-FFF2-40B4-BE49-F238E27FC236}">
                <a16:creationId xmlns:a16="http://schemas.microsoft.com/office/drawing/2014/main" id="{470F5E6B-C5C2-2AEA-F464-A00C3FD99A48}"/>
              </a:ext>
            </a:extLst>
          </p:cNvPr>
          <p:cNvCxnSpPr>
            <a:cxnSpLocks/>
          </p:cNvCxnSpPr>
          <p:nvPr/>
        </p:nvCxnSpPr>
        <p:spPr>
          <a:xfrm>
            <a:off x="7757319" y="1955260"/>
            <a:ext cx="152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Đường nối Thẳng 14">
            <a:extLst>
              <a:ext uri="{FF2B5EF4-FFF2-40B4-BE49-F238E27FC236}">
                <a16:creationId xmlns:a16="http://schemas.microsoft.com/office/drawing/2014/main" id="{0956513C-6262-B6CC-D809-8FFB6FADCB89}"/>
              </a:ext>
            </a:extLst>
          </p:cNvPr>
          <p:cNvCxnSpPr>
            <a:cxnSpLocks/>
          </p:cNvCxnSpPr>
          <p:nvPr/>
        </p:nvCxnSpPr>
        <p:spPr>
          <a:xfrm>
            <a:off x="12634119" y="1905000"/>
            <a:ext cx="18288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Đường nối Thẳng 16">
            <a:extLst>
              <a:ext uri="{FF2B5EF4-FFF2-40B4-BE49-F238E27FC236}">
                <a16:creationId xmlns:a16="http://schemas.microsoft.com/office/drawing/2014/main" id="{1E43CAEF-6377-E07D-611E-1F14F67486DF}"/>
              </a:ext>
            </a:extLst>
          </p:cNvPr>
          <p:cNvCxnSpPr>
            <a:cxnSpLocks/>
          </p:cNvCxnSpPr>
          <p:nvPr/>
        </p:nvCxnSpPr>
        <p:spPr>
          <a:xfrm>
            <a:off x="11567319" y="2514600"/>
            <a:ext cx="18288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Đường nối Thẳng 17">
            <a:extLst>
              <a:ext uri="{FF2B5EF4-FFF2-40B4-BE49-F238E27FC236}">
                <a16:creationId xmlns:a16="http://schemas.microsoft.com/office/drawing/2014/main" id="{F19D576B-B43D-BCEA-2D6D-C8E1AD3496F2}"/>
              </a:ext>
            </a:extLst>
          </p:cNvPr>
          <p:cNvCxnSpPr>
            <a:cxnSpLocks/>
          </p:cNvCxnSpPr>
          <p:nvPr/>
        </p:nvCxnSpPr>
        <p:spPr>
          <a:xfrm>
            <a:off x="4686718" y="3048000"/>
            <a:ext cx="18288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Đường nối Thẳng 18">
            <a:extLst>
              <a:ext uri="{FF2B5EF4-FFF2-40B4-BE49-F238E27FC236}">
                <a16:creationId xmlns:a16="http://schemas.microsoft.com/office/drawing/2014/main" id="{5F244996-25DE-6F3E-61CE-D5F7AAB7D585}"/>
              </a:ext>
            </a:extLst>
          </p:cNvPr>
          <p:cNvCxnSpPr>
            <a:cxnSpLocks/>
          </p:cNvCxnSpPr>
          <p:nvPr/>
        </p:nvCxnSpPr>
        <p:spPr>
          <a:xfrm>
            <a:off x="11375917" y="3091543"/>
            <a:ext cx="2447807"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Đường nối Thẳng 20">
            <a:extLst>
              <a:ext uri="{FF2B5EF4-FFF2-40B4-BE49-F238E27FC236}">
                <a16:creationId xmlns:a16="http://schemas.microsoft.com/office/drawing/2014/main" id="{BD2D3E2A-248E-7246-E211-54C22A0CC0C3}"/>
              </a:ext>
            </a:extLst>
          </p:cNvPr>
          <p:cNvCxnSpPr>
            <a:cxnSpLocks/>
          </p:cNvCxnSpPr>
          <p:nvPr/>
        </p:nvCxnSpPr>
        <p:spPr>
          <a:xfrm>
            <a:off x="7424228" y="3657600"/>
            <a:ext cx="276729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Đường nối Thẳng 22">
            <a:extLst>
              <a:ext uri="{FF2B5EF4-FFF2-40B4-BE49-F238E27FC236}">
                <a16:creationId xmlns:a16="http://schemas.microsoft.com/office/drawing/2014/main" id="{859370A3-B58B-CFF1-6A61-B429A31AA032}"/>
              </a:ext>
            </a:extLst>
          </p:cNvPr>
          <p:cNvCxnSpPr>
            <a:cxnSpLocks/>
          </p:cNvCxnSpPr>
          <p:nvPr/>
        </p:nvCxnSpPr>
        <p:spPr>
          <a:xfrm>
            <a:off x="11099391" y="3657600"/>
            <a:ext cx="2459855"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 name="Đường nối Thẳng 24">
            <a:extLst>
              <a:ext uri="{FF2B5EF4-FFF2-40B4-BE49-F238E27FC236}">
                <a16:creationId xmlns:a16="http://schemas.microsoft.com/office/drawing/2014/main" id="{4452FF64-DE0D-D2A3-D6F1-F3458C80245C}"/>
              </a:ext>
            </a:extLst>
          </p:cNvPr>
          <p:cNvCxnSpPr>
            <a:cxnSpLocks/>
          </p:cNvCxnSpPr>
          <p:nvPr/>
        </p:nvCxnSpPr>
        <p:spPr>
          <a:xfrm>
            <a:off x="8047196" y="4191000"/>
            <a:ext cx="2068128"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Đường nối Thẳng 26">
            <a:extLst>
              <a:ext uri="{FF2B5EF4-FFF2-40B4-BE49-F238E27FC236}">
                <a16:creationId xmlns:a16="http://schemas.microsoft.com/office/drawing/2014/main" id="{792883B4-6B31-6125-2C72-EBE1EBAD3385}"/>
              </a:ext>
            </a:extLst>
          </p:cNvPr>
          <p:cNvCxnSpPr>
            <a:cxnSpLocks/>
          </p:cNvCxnSpPr>
          <p:nvPr/>
        </p:nvCxnSpPr>
        <p:spPr>
          <a:xfrm>
            <a:off x="7218555" y="5867400"/>
            <a:ext cx="1534728"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 name="Đường nối Thẳng 28">
            <a:extLst>
              <a:ext uri="{FF2B5EF4-FFF2-40B4-BE49-F238E27FC236}">
                <a16:creationId xmlns:a16="http://schemas.microsoft.com/office/drawing/2014/main" id="{BA055EF4-E690-9A35-CE37-B255AD6A3D49}"/>
              </a:ext>
            </a:extLst>
          </p:cNvPr>
          <p:cNvCxnSpPr>
            <a:cxnSpLocks/>
          </p:cNvCxnSpPr>
          <p:nvPr/>
        </p:nvCxnSpPr>
        <p:spPr>
          <a:xfrm>
            <a:off x="5166519" y="6477000"/>
            <a:ext cx="28194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1" name="Đường nối Thẳng 30">
            <a:extLst>
              <a:ext uri="{FF2B5EF4-FFF2-40B4-BE49-F238E27FC236}">
                <a16:creationId xmlns:a16="http://schemas.microsoft.com/office/drawing/2014/main" id="{130AE092-EF90-AFB6-108F-F43391A329F6}"/>
              </a:ext>
            </a:extLst>
          </p:cNvPr>
          <p:cNvCxnSpPr>
            <a:cxnSpLocks/>
          </p:cNvCxnSpPr>
          <p:nvPr/>
        </p:nvCxnSpPr>
        <p:spPr>
          <a:xfrm>
            <a:off x="10115324" y="6477000"/>
            <a:ext cx="2453781"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 name="Đường nối Thẳng 32">
            <a:extLst>
              <a:ext uri="{FF2B5EF4-FFF2-40B4-BE49-F238E27FC236}">
                <a16:creationId xmlns:a16="http://schemas.microsoft.com/office/drawing/2014/main" id="{1AAC2990-B153-B1FA-A360-19CF82F072F9}"/>
              </a:ext>
            </a:extLst>
          </p:cNvPr>
          <p:cNvCxnSpPr>
            <a:cxnSpLocks/>
          </p:cNvCxnSpPr>
          <p:nvPr/>
        </p:nvCxnSpPr>
        <p:spPr>
          <a:xfrm>
            <a:off x="8810454" y="7086600"/>
            <a:ext cx="3366465"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9318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anim calcmode="lin" valueType="num">
                                      <p:cBhvr>
                                        <p:cTn id="32" dur="1000" fill="hold"/>
                                        <p:tgtEl>
                                          <p:spTgt spid="17"/>
                                        </p:tgtEl>
                                        <p:attrNameLst>
                                          <p:attrName>ppt_x</p:attrName>
                                        </p:attrNameLst>
                                      </p:cBhvr>
                                      <p:tavLst>
                                        <p:tav tm="0">
                                          <p:val>
                                            <p:strVal val="#ppt_x"/>
                                          </p:val>
                                        </p:tav>
                                        <p:tav tm="100000">
                                          <p:val>
                                            <p:strVal val="#ppt_x"/>
                                          </p:val>
                                        </p:tav>
                                      </p:tavLst>
                                    </p:anim>
                                    <p:anim calcmode="lin" valueType="num">
                                      <p:cBhvr>
                                        <p:cTn id="33" dur="1000" fill="hold"/>
                                        <p:tgtEl>
                                          <p:spTgt spid="17"/>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2" presetClass="entr" presetSubtype="0" fill="hold"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1000" fill="hold"/>
                                        <p:tgtEl>
                                          <p:spTgt spid="23"/>
                                        </p:tgtEl>
                                        <p:attrNameLst>
                                          <p:attrName>ppt_y</p:attrName>
                                        </p:attrNameLst>
                                      </p:cBhvr>
                                      <p:tavLst>
                                        <p:tav tm="0">
                                          <p:val>
                                            <p:strVal val="#ppt_y+.1"/>
                                          </p:val>
                                        </p:tav>
                                        <p:tav tm="100000">
                                          <p:val>
                                            <p:strVal val="#ppt_y"/>
                                          </p:val>
                                        </p:tav>
                                      </p:tavLst>
                                    </p:anim>
                                  </p:childTnLst>
                                </p:cTn>
                              </p:par>
                            </p:childTnLst>
                          </p:cTn>
                        </p:par>
                        <p:par>
                          <p:cTn id="58" fill="hold">
                            <p:stCondLst>
                              <p:cond delay="9000"/>
                            </p:stCondLst>
                            <p:childTnLst>
                              <p:par>
                                <p:cTn id="59" presetID="42" presetClass="entr" presetSubtype="0" fill="hold"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1000"/>
                                        <p:tgtEl>
                                          <p:spTgt spid="25"/>
                                        </p:tgtEl>
                                      </p:cBhvr>
                                    </p:animEffect>
                                    <p:anim calcmode="lin" valueType="num">
                                      <p:cBhvr>
                                        <p:cTn id="62" dur="1000" fill="hold"/>
                                        <p:tgtEl>
                                          <p:spTgt spid="25"/>
                                        </p:tgtEl>
                                        <p:attrNameLst>
                                          <p:attrName>ppt_x</p:attrName>
                                        </p:attrNameLst>
                                      </p:cBhvr>
                                      <p:tavLst>
                                        <p:tav tm="0">
                                          <p:val>
                                            <p:strVal val="#ppt_x"/>
                                          </p:val>
                                        </p:tav>
                                        <p:tav tm="100000">
                                          <p:val>
                                            <p:strVal val="#ppt_x"/>
                                          </p:val>
                                        </p:tav>
                                      </p:tavLst>
                                    </p:anim>
                                    <p:anim calcmode="lin" valueType="num">
                                      <p:cBhvr>
                                        <p:cTn id="63" dur="1000" fill="hold"/>
                                        <p:tgtEl>
                                          <p:spTgt spid="25"/>
                                        </p:tgtEl>
                                        <p:attrNameLst>
                                          <p:attrName>ppt_y</p:attrName>
                                        </p:attrNameLst>
                                      </p:cBhvr>
                                      <p:tavLst>
                                        <p:tav tm="0">
                                          <p:val>
                                            <p:strVal val="#ppt_y+.1"/>
                                          </p:val>
                                        </p:tav>
                                        <p:tav tm="100000">
                                          <p:val>
                                            <p:strVal val="#ppt_y"/>
                                          </p:val>
                                        </p:tav>
                                      </p:tavLst>
                                    </p:anim>
                                  </p:childTnLst>
                                </p:cTn>
                              </p:par>
                            </p:childTnLst>
                          </p:cTn>
                        </p:par>
                        <p:par>
                          <p:cTn id="64" fill="hold">
                            <p:stCondLst>
                              <p:cond delay="10000"/>
                            </p:stCondLst>
                            <p:childTnLst>
                              <p:par>
                                <p:cTn id="65" presetID="42" presetClass="entr" presetSubtype="0" fill="hold"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1000"/>
                                        <p:tgtEl>
                                          <p:spTgt spid="27"/>
                                        </p:tgtEl>
                                      </p:cBhvr>
                                    </p:animEffect>
                                    <p:anim calcmode="lin" valueType="num">
                                      <p:cBhvr>
                                        <p:cTn id="68" dur="1000" fill="hold"/>
                                        <p:tgtEl>
                                          <p:spTgt spid="27"/>
                                        </p:tgtEl>
                                        <p:attrNameLst>
                                          <p:attrName>ppt_x</p:attrName>
                                        </p:attrNameLst>
                                      </p:cBhvr>
                                      <p:tavLst>
                                        <p:tav tm="0">
                                          <p:val>
                                            <p:strVal val="#ppt_x"/>
                                          </p:val>
                                        </p:tav>
                                        <p:tav tm="100000">
                                          <p:val>
                                            <p:strVal val="#ppt_x"/>
                                          </p:val>
                                        </p:tav>
                                      </p:tavLst>
                                    </p:anim>
                                    <p:anim calcmode="lin" valueType="num">
                                      <p:cBhvr>
                                        <p:cTn id="69" dur="1000" fill="hold"/>
                                        <p:tgtEl>
                                          <p:spTgt spid="27"/>
                                        </p:tgtEl>
                                        <p:attrNameLst>
                                          <p:attrName>ppt_y</p:attrName>
                                        </p:attrNameLst>
                                      </p:cBhvr>
                                      <p:tavLst>
                                        <p:tav tm="0">
                                          <p:val>
                                            <p:strVal val="#ppt_y+.1"/>
                                          </p:val>
                                        </p:tav>
                                        <p:tav tm="100000">
                                          <p:val>
                                            <p:strVal val="#ppt_y"/>
                                          </p:val>
                                        </p:tav>
                                      </p:tavLst>
                                    </p:anim>
                                  </p:childTnLst>
                                </p:cTn>
                              </p:par>
                            </p:childTnLst>
                          </p:cTn>
                        </p:par>
                        <p:par>
                          <p:cTn id="70" fill="hold">
                            <p:stCondLst>
                              <p:cond delay="11000"/>
                            </p:stCondLst>
                            <p:childTnLst>
                              <p:par>
                                <p:cTn id="71" presetID="42" presetClass="entr" presetSubtype="0" fill="hold"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0"/>
                                        <p:tgtEl>
                                          <p:spTgt spid="29"/>
                                        </p:tgtEl>
                                      </p:cBhvr>
                                    </p:animEffect>
                                    <p:anim calcmode="lin" valueType="num">
                                      <p:cBhvr>
                                        <p:cTn id="74" dur="1000" fill="hold"/>
                                        <p:tgtEl>
                                          <p:spTgt spid="29"/>
                                        </p:tgtEl>
                                        <p:attrNameLst>
                                          <p:attrName>ppt_x</p:attrName>
                                        </p:attrNameLst>
                                      </p:cBhvr>
                                      <p:tavLst>
                                        <p:tav tm="0">
                                          <p:val>
                                            <p:strVal val="#ppt_x"/>
                                          </p:val>
                                        </p:tav>
                                        <p:tav tm="100000">
                                          <p:val>
                                            <p:strVal val="#ppt_x"/>
                                          </p:val>
                                        </p:tav>
                                      </p:tavLst>
                                    </p:anim>
                                    <p:anim calcmode="lin" valueType="num">
                                      <p:cBhvr>
                                        <p:cTn id="75" dur="10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1200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3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B73738C0-ACFE-6A60-186C-6A888768F0F9}"/>
              </a:ext>
            </a:extLst>
          </p:cNvPr>
          <p:cNvPicPr>
            <a:picLocks noChangeAspect="1"/>
          </p:cNvPicPr>
          <p:nvPr/>
        </p:nvPicPr>
        <p:blipFill>
          <a:blip r:embed="rId2"/>
          <a:stretch>
            <a:fillRect/>
          </a:stretch>
        </p:blipFill>
        <p:spPr>
          <a:xfrm>
            <a:off x="5099997" y="1981200"/>
            <a:ext cx="6322100" cy="4334632"/>
          </a:xfrm>
          <a:prstGeom prst="rect">
            <a:avLst/>
          </a:prstGeom>
        </p:spPr>
      </p:pic>
    </p:spTree>
    <p:extLst>
      <p:ext uri="{BB962C8B-B14F-4D97-AF65-F5344CB8AC3E}">
        <p14:creationId xmlns:p14="http://schemas.microsoft.com/office/powerpoint/2010/main" val="4092166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a:xfrm>
            <a:off x="1127919" y="1024558"/>
            <a:ext cx="15982078" cy="707886"/>
          </a:xfrm>
          <a:prstGeom prst="rect">
            <a:avLst/>
          </a:prstGeom>
        </p:spPr>
        <p:txBody>
          <a:bodyPr wrap="square">
            <a:spAutoFit/>
          </a:bodyPr>
          <a:lstStyle/>
          <a:p>
            <a:r>
              <a:rPr lang="en-US" sz="4000" b="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Câu </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1: Bài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văn</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là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lời</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ai</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nói</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về</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điều</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gì</a:t>
            </a:r>
            <a:r>
              <a:rPr lang="vi-VN"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endPar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2" name="Rectangle 11"/>
          <p:cNvSpPr/>
          <p:nvPr/>
        </p:nvSpPr>
        <p:spPr>
          <a:xfrm>
            <a:off x="559593" y="1939295"/>
            <a:ext cx="15315181" cy="1365182"/>
          </a:xfrm>
          <a:prstGeom prst="rect">
            <a:avLst/>
          </a:prstGeom>
        </p:spPr>
        <p:txBody>
          <a:bodyPr wrap="square">
            <a:spAutoFit/>
          </a:bodyPr>
          <a:lstStyle/>
          <a:p>
            <a:pPr algn="just">
              <a:lnSpc>
                <a:spcPct val="107000"/>
              </a:lnSpc>
              <a:spcAft>
                <a:spcPts val="0"/>
              </a:spcAft>
            </a:pPr>
            <a:r>
              <a:rPr lang="nl-NL" sz="40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Bài </a:t>
            </a:r>
            <a:r>
              <a:rPr lang="en-US" sz="40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văn</a:t>
            </a:r>
            <a:r>
              <a:rPr lang="en-US" sz="40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là </a:t>
            </a:r>
            <a:r>
              <a:rPr lang="en-US" sz="40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lời</a:t>
            </a:r>
            <a:r>
              <a:rPr lang="en-US" sz="40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sz="40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tác</a:t>
            </a:r>
            <a:r>
              <a:rPr lang="en-US" sz="40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giả</a:t>
            </a:r>
            <a:r>
              <a:rPr lang="en-US" sz="40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nhà</a:t>
            </a:r>
            <a:r>
              <a:rPr lang="en-US" sz="40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văn</a:t>
            </a:r>
            <a:r>
              <a:rPr lang="en-US" sz="40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Thanh</a:t>
            </a:r>
            <a:r>
              <a:rPr lang="en-US" sz="40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Tịnh</a:t>
            </a:r>
            <a:r>
              <a:rPr lang="en-US" sz="40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kể</a:t>
            </a:r>
            <a:r>
              <a:rPr lang="en-US" sz="40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về</a:t>
            </a:r>
            <a:r>
              <a:rPr lang="en-US" sz="40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những </a:t>
            </a:r>
            <a:r>
              <a:rPr lang="en-US" sz="40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kỉ</a:t>
            </a:r>
            <a:r>
              <a:rPr lang="en-US" sz="40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niệm</a:t>
            </a:r>
            <a:r>
              <a:rPr lang="en-US" sz="40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đẹp</a:t>
            </a:r>
            <a:r>
              <a:rPr lang="en-US" sz="40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đẽ</a:t>
            </a:r>
            <a:r>
              <a:rPr lang="en-US" sz="40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đáng</a:t>
            </a:r>
            <a:r>
              <a:rPr lang="en-US" sz="40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nhớ</a:t>
            </a:r>
            <a:r>
              <a:rPr lang="en-US" sz="40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trong</a:t>
            </a:r>
            <a:r>
              <a:rPr lang="en-US" sz="40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buổi</a:t>
            </a:r>
            <a:r>
              <a:rPr lang="en-US" sz="40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đầu</a:t>
            </a:r>
            <a:r>
              <a:rPr lang="en-US" sz="40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đi</a:t>
            </a:r>
            <a:r>
              <a:rPr lang="en-US" sz="40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học</a:t>
            </a:r>
            <a:r>
              <a:rPr lang="en-US" sz="40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23" name="Rectangle 22"/>
          <p:cNvSpPr/>
          <p:nvPr/>
        </p:nvSpPr>
        <p:spPr>
          <a:xfrm>
            <a:off x="559593" y="4410677"/>
            <a:ext cx="15351126" cy="1365182"/>
          </a:xfrm>
          <a:prstGeom prst="rect">
            <a:avLst/>
          </a:prstGeom>
        </p:spPr>
        <p:txBody>
          <a:bodyPr wrap="square">
            <a:spAutoFit/>
          </a:bodyPr>
          <a:lstStyle/>
          <a:p>
            <a:pPr algn="just">
              <a:lnSpc>
                <a:spcPct val="107000"/>
              </a:lnSpc>
              <a:spcAft>
                <a:spcPts val="0"/>
              </a:spcAft>
            </a:pP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Câu 2: Điều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gì</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gợi</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cho</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tác</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giả</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nhớ</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đến</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những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kỉ</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niệm</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buổi</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tựu</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trường</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đầu</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tiên</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24" name="Rectangle 23"/>
          <p:cNvSpPr/>
          <p:nvPr/>
        </p:nvSpPr>
        <p:spPr>
          <a:xfrm>
            <a:off x="559593" y="5889207"/>
            <a:ext cx="15470125" cy="1365182"/>
          </a:xfrm>
          <a:prstGeom prst="rect">
            <a:avLst/>
          </a:prstGeom>
        </p:spPr>
        <p:txBody>
          <a:bodyPr wrap="square">
            <a:spAutoFit/>
          </a:bodyPr>
          <a:lstStyle/>
          <a:p>
            <a:pPr algn="just">
              <a:lnSpc>
                <a:spcPct val="107000"/>
              </a:lnSpc>
              <a:spcAft>
                <a:spcPts val="0"/>
              </a:spcAft>
            </a:pPr>
            <a:r>
              <a:rPr lang="nl-NL" sz="40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Mùa </a:t>
            </a:r>
            <a:r>
              <a:rPr lang="en-US" sz="40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thu</a:t>
            </a:r>
            <a:r>
              <a:rPr lang="en-US" sz="40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gợi</a:t>
            </a:r>
            <a:r>
              <a:rPr lang="en-US" sz="40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tác</a:t>
            </a:r>
            <a:r>
              <a:rPr lang="en-US" sz="40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giả</a:t>
            </a:r>
            <a:r>
              <a:rPr lang="en-US" sz="40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nhớ</a:t>
            </a:r>
            <a:r>
              <a:rPr lang="en-US" sz="40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đến</a:t>
            </a:r>
            <a:r>
              <a:rPr lang="en-US" sz="40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những </a:t>
            </a:r>
            <a:r>
              <a:rPr lang="en-US" sz="40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kỉ</a:t>
            </a:r>
            <a:r>
              <a:rPr lang="en-US" sz="40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niệm</a:t>
            </a:r>
            <a:r>
              <a:rPr lang="en-US" sz="40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sz="40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buổi</a:t>
            </a:r>
            <a:r>
              <a:rPr lang="en-US" sz="40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tựu</a:t>
            </a:r>
            <a:r>
              <a:rPr lang="en-US" sz="40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trường</a:t>
            </a:r>
            <a:r>
              <a:rPr lang="en-US" sz="40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đầu</a:t>
            </a:r>
            <a:r>
              <a:rPr lang="en-US" sz="40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tiên</a:t>
            </a:r>
            <a:r>
              <a:rPr lang="en-US" sz="40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a:t>
            </a:r>
            <a:endParaRPr lang="en-US" sz="4000" b="1" dirty="0">
              <a:solidFill>
                <a:srgbClr val="0000CC"/>
              </a:solidFill>
              <a:effectLst/>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 name="AutoShape 4" descr="Hoa cúc vào xuâ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837570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ppt_x"/>
                                          </p:val>
                                        </p:tav>
                                        <p:tav tm="100000">
                                          <p:val>
                                            <p:strVal val="#ppt_x"/>
                                          </p:val>
                                        </p:tav>
                                      </p:tavLst>
                                    </p:anim>
                                    <p:anim calcmode="lin" valueType="num">
                                      <p:cBhvr additive="base">
                                        <p:cTn id="1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1000" fill="hold"/>
                                        <p:tgtEl>
                                          <p:spTgt spid="24"/>
                                        </p:tgtEl>
                                        <p:attrNameLst>
                                          <p:attrName>ppt_w</p:attrName>
                                        </p:attrNameLst>
                                      </p:cBhvr>
                                      <p:tavLst>
                                        <p:tav tm="0">
                                          <p:val>
                                            <p:fltVal val="0"/>
                                          </p:val>
                                        </p:tav>
                                        <p:tav tm="100000">
                                          <p:val>
                                            <p:strVal val="#ppt_w"/>
                                          </p:val>
                                        </p:tav>
                                      </p:tavLst>
                                    </p:anim>
                                    <p:anim calcmode="lin" valueType="num">
                                      <p:cBhvr>
                                        <p:cTn id="24" dur="1000" fill="hold"/>
                                        <p:tgtEl>
                                          <p:spTgt spid="24"/>
                                        </p:tgtEl>
                                        <p:attrNameLst>
                                          <p:attrName>ppt_h</p:attrName>
                                        </p:attrNameLst>
                                      </p:cBhvr>
                                      <p:tavLst>
                                        <p:tav tm="0">
                                          <p:val>
                                            <p:fltVal val="0"/>
                                          </p:val>
                                        </p:tav>
                                        <p:tav tm="100000">
                                          <p:val>
                                            <p:strVal val="#ppt_h"/>
                                          </p:val>
                                        </p:tav>
                                      </p:tavLst>
                                    </p:anim>
                                    <p:anim calcmode="lin" valueType="num">
                                      <p:cBhvr>
                                        <p:cTn id="25" dur="1000" fill="hold"/>
                                        <p:tgtEl>
                                          <p:spTgt spid="24"/>
                                        </p:tgtEl>
                                        <p:attrNameLst>
                                          <p:attrName>style.rotation</p:attrName>
                                        </p:attrNameLst>
                                      </p:cBhvr>
                                      <p:tavLst>
                                        <p:tav tm="0">
                                          <p:val>
                                            <p:fltVal val="90"/>
                                          </p:val>
                                        </p:tav>
                                        <p:tav tm="100000">
                                          <p:val>
                                            <p:fltVal val="0"/>
                                          </p:val>
                                        </p:tav>
                                      </p:tavLst>
                                    </p:anim>
                                    <p:animEffect transition="in" filter="fade">
                                      <p:cBhvr>
                                        <p:cTn id="26"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23" grpId="0"/>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a:xfrm>
            <a:off x="446031" y="1035494"/>
            <a:ext cx="15384575" cy="1365182"/>
          </a:xfrm>
          <a:prstGeom prst="rect">
            <a:avLst/>
          </a:prstGeom>
        </p:spPr>
        <p:txBody>
          <a:bodyPr wrap="square">
            <a:spAutoFit/>
          </a:bodyPr>
          <a:lstStyle/>
          <a:p>
            <a:pPr algn="just">
              <a:lnSpc>
                <a:spcPct val="107000"/>
              </a:lnSpc>
              <a:spcAft>
                <a:spcPts val="0"/>
              </a:spcAft>
            </a:pP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Câu 3: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Tâm</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trạng</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cậu</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bé</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trên</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đường</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đến</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trường</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được</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diễn</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tả</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qua chi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tiết</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nào</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endPar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2" name="Rectangle 11"/>
          <p:cNvSpPr/>
          <p:nvPr/>
        </p:nvSpPr>
        <p:spPr>
          <a:xfrm>
            <a:off x="514406" y="2612817"/>
            <a:ext cx="15190162" cy="2008435"/>
          </a:xfrm>
          <a:prstGeom prst="rect">
            <a:avLst/>
          </a:prstGeom>
        </p:spPr>
        <p:txBody>
          <a:bodyPr wrap="square">
            <a:spAutoFit/>
          </a:bodyPr>
          <a:lstStyle/>
          <a:p>
            <a:pPr algn="just">
              <a:lnSpc>
                <a:spcPct val="107000"/>
              </a:lnSpc>
              <a:spcAft>
                <a:spcPts val="0"/>
              </a:spcAft>
            </a:pPr>
            <a:r>
              <a:rPr kumimoji="0" lang="nl-NL" sz="4000" b="1" i="0" u="none" strike="noStrike" kern="120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Cậu </a:t>
            </a:r>
            <a:r>
              <a:rPr lang="en-US" sz="40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bé</a:t>
            </a:r>
            <a:r>
              <a:rPr lang="en-US" sz="40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thấy</a:t>
            </a:r>
            <a:r>
              <a:rPr lang="en-US" sz="40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con </a:t>
            </a:r>
            <a:r>
              <a:rPr lang="en-US" sz="40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đường</a:t>
            </a:r>
            <a:r>
              <a:rPr lang="en-US" sz="40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như</a:t>
            </a:r>
            <a:r>
              <a:rPr lang="en-US" sz="40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khác</a:t>
            </a:r>
            <a:r>
              <a:rPr lang="en-US" sz="40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lạ</a:t>
            </a:r>
            <a:r>
              <a:rPr lang="en-US" sz="40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thấy</a:t>
            </a:r>
            <a:r>
              <a:rPr lang="en-US" sz="40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cảnh</a:t>
            </a:r>
            <a:r>
              <a:rPr lang="en-US" sz="40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vật</a:t>
            </a:r>
            <a:r>
              <a:rPr lang="en-US" sz="40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xung</a:t>
            </a:r>
            <a:r>
              <a:rPr lang="en-US" sz="40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quanh</a:t>
            </a:r>
            <a:r>
              <a:rPr lang="en-US" sz="40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thay</a:t>
            </a:r>
            <a:r>
              <a:rPr lang="en-US" sz="40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đổi</a:t>
            </a:r>
            <a:r>
              <a:rPr lang="en-US" sz="40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vì</a:t>
            </a:r>
            <a:r>
              <a:rPr lang="en-US" sz="40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lòng</a:t>
            </a:r>
            <a:r>
              <a:rPr lang="en-US" sz="40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cậu</a:t>
            </a:r>
            <a:r>
              <a:rPr lang="en-US" sz="40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đang</a:t>
            </a:r>
            <a:r>
              <a:rPr lang="en-US" sz="40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có </a:t>
            </a:r>
            <a:r>
              <a:rPr lang="en-US" sz="40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sự</a:t>
            </a:r>
            <a:r>
              <a:rPr lang="en-US" sz="40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thay</a:t>
            </a:r>
            <a:r>
              <a:rPr lang="en-US" sz="40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đổi</a:t>
            </a:r>
            <a:r>
              <a:rPr lang="en-US" sz="40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lớn</a:t>
            </a:r>
            <a:r>
              <a:rPr lang="en-US" sz="40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hôm</a:t>
            </a:r>
            <a:r>
              <a:rPr lang="en-US" sz="40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nay </a:t>
            </a:r>
            <a:r>
              <a:rPr lang="en-US" sz="40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cậu</a:t>
            </a:r>
            <a:r>
              <a:rPr lang="en-US" sz="40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đi</a:t>
            </a:r>
            <a:r>
              <a:rPr lang="en-US" sz="40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học</a:t>
            </a:r>
            <a:r>
              <a:rPr lang="en-US" sz="40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hôm</a:t>
            </a:r>
            <a:r>
              <a:rPr lang="en-US" sz="40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nay </a:t>
            </a:r>
            <a:r>
              <a:rPr lang="en-US" sz="40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cậu</a:t>
            </a:r>
            <a:r>
              <a:rPr lang="en-US" sz="40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đã</a:t>
            </a:r>
            <a:r>
              <a:rPr lang="en-US" sz="40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trở</a:t>
            </a:r>
            <a:r>
              <a:rPr lang="en-US" sz="40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thành</a:t>
            </a:r>
            <a:r>
              <a:rPr lang="en-US" sz="40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học</a:t>
            </a:r>
            <a:r>
              <a:rPr lang="en-US" sz="40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sinh</a:t>
            </a:r>
            <a:r>
              <a:rPr lang="en-US" sz="40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a:t>
            </a:r>
            <a:endParaRPr kumimoji="0" lang="en-US" sz="4000" b="1" i="0" u="none" strike="noStrike" kern="120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3" name="Rectangle 22"/>
          <p:cNvSpPr/>
          <p:nvPr/>
        </p:nvSpPr>
        <p:spPr>
          <a:xfrm>
            <a:off x="322017" y="5076312"/>
            <a:ext cx="15737189" cy="1365182"/>
          </a:xfrm>
          <a:prstGeom prst="rect">
            <a:avLst/>
          </a:prstGeom>
        </p:spPr>
        <p:txBody>
          <a:bodyPr wrap="square">
            <a:spAutoFit/>
          </a:bodyPr>
          <a:lstStyle/>
          <a:p>
            <a:pPr algn="just">
              <a:lnSpc>
                <a:spcPct val="107000"/>
              </a:lnSpc>
              <a:spcAft>
                <a:spcPts val="0"/>
              </a:spcAft>
            </a:pP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Câu 4: </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Sự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bỡ</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ngỡ</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rụt</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rè</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các</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học</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trò</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mới</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được</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thể</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hiện</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qua những hình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ảnh</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nào</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24" name="Rectangle 23"/>
          <p:cNvSpPr/>
          <p:nvPr/>
        </p:nvSpPr>
        <p:spPr>
          <a:xfrm>
            <a:off x="315565" y="6637380"/>
            <a:ext cx="15750092" cy="1365182"/>
          </a:xfrm>
          <a:prstGeom prst="rect">
            <a:avLst/>
          </a:prstGeom>
        </p:spPr>
        <p:txBody>
          <a:bodyPr wrap="square">
            <a:spAutoFit/>
          </a:bodyPr>
          <a:lstStyle/>
          <a:p>
            <a:pPr marL="0" marR="0" lvl="0" indent="0" algn="just" defTabSz="914400" rtl="0" eaLnBrk="0" fontAlgn="base" latinLnBrk="0" hangingPunct="0">
              <a:lnSpc>
                <a:spcPct val="107000"/>
              </a:lnSpc>
              <a:spcBef>
                <a:spcPct val="0"/>
              </a:spcBef>
              <a:spcAft>
                <a:spcPts val="0"/>
              </a:spcAft>
              <a:buClrTx/>
              <a:buSzTx/>
              <a:buFontTx/>
              <a:buNone/>
              <a:tabLst/>
              <a:defRPr/>
            </a:pPr>
            <a:r>
              <a:rPr kumimoji="0" lang="nl-NL" sz="4000" b="1" i="0" u="none" strike="noStrike" kern="120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a:t>
            </a:r>
            <a:r>
              <a:rPr kumimoji="0" lang="en-US" sz="4000" b="1" i="0" u="none" strike="noStrike" kern="120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ép</a:t>
            </a:r>
            <a:r>
              <a:rPr kumimoji="0" lang="en-US" sz="4000" b="1" i="0" u="none" strike="noStrike" kern="1200" cap="none" spc="0" normalizeH="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1" i="0" u="none" strike="noStrike" kern="1200" cap="none" spc="0" normalizeH="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bên</a:t>
            </a:r>
            <a:r>
              <a:rPr kumimoji="0" lang="en-US" sz="4000" b="1" i="0" u="none" strike="noStrike" kern="1200" cap="none" spc="0" normalizeH="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1" i="0" u="none" strike="noStrike" kern="1200" cap="none" spc="0" normalizeH="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người</a:t>
            </a:r>
            <a:r>
              <a:rPr kumimoji="0" lang="en-US" sz="4000" b="1" i="0" u="none" strike="noStrike" kern="1200" cap="none" spc="0" normalizeH="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1" i="0" u="none" strike="noStrike" kern="1200" cap="none" spc="0" normalizeH="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thân</a:t>
            </a:r>
            <a:r>
              <a:rPr kumimoji="0" lang="en-US" sz="4000" b="1" i="0" u="none" strike="noStrike" kern="1200" cap="none" spc="0" normalizeH="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1" i="0" u="none" strike="noStrike" kern="1200" cap="none" spc="0" normalizeH="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nhìn</a:t>
            </a:r>
            <a:r>
              <a:rPr kumimoji="0" lang="en-US" sz="4000" b="1" i="0" u="none" strike="noStrike" kern="1200" cap="none" spc="0" normalizeH="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1" i="0" u="none" strike="noStrike" kern="1200" cap="none" spc="0" normalizeH="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một</a:t>
            </a:r>
            <a:r>
              <a:rPr kumimoji="0" lang="en-US" sz="4000" b="1" i="0" u="none" strike="noStrike" kern="1200" cap="none" spc="0" normalizeH="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1" i="0" u="none" strike="noStrike" kern="1200" cap="none" spc="0" normalizeH="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nửa</a:t>
            </a:r>
            <a:r>
              <a:rPr kumimoji="0" lang="en-US" sz="4000" b="1" i="0" u="none" strike="noStrike" kern="1200" cap="none" spc="0" normalizeH="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hay </a:t>
            </a:r>
            <a:r>
              <a:rPr kumimoji="0" lang="en-US" sz="4000" b="1" i="0" u="none" strike="noStrike" kern="1200" cap="none" spc="0" normalizeH="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chỉ</a:t>
            </a:r>
            <a:r>
              <a:rPr kumimoji="0" lang="en-US" sz="4000" b="1" i="0" u="none" strike="noStrike" kern="1200" cap="none" spc="0" normalizeH="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1" i="0" u="none" strike="noStrike" kern="1200" cap="none" spc="0" normalizeH="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dám</a:t>
            </a:r>
            <a:r>
              <a:rPr kumimoji="0" lang="en-US" sz="4000" b="1" i="0" u="none" strike="noStrike" kern="1200" cap="none" spc="0" normalizeH="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1" i="0" u="none" strike="noStrike" kern="1200" cap="none" spc="0" normalizeH="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đi</a:t>
            </a:r>
            <a:r>
              <a:rPr kumimoji="0" lang="en-US" sz="4000" b="1" i="0" u="none" strike="noStrike" kern="1200" cap="none" spc="0" normalizeH="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1" i="0" u="none" strike="noStrike" kern="1200" cap="none" spc="0" normalizeH="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từng</a:t>
            </a:r>
            <a:r>
              <a:rPr kumimoji="0" lang="en-US" sz="4000" b="1" i="0" u="none" strike="noStrike" kern="1200" cap="none" spc="0" normalizeH="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1" i="0" u="none" strike="noStrike" kern="1200" cap="none" spc="0" normalizeH="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bước</a:t>
            </a:r>
            <a:r>
              <a:rPr kumimoji="0" lang="en-US" sz="4000" b="1" i="0" u="none" strike="noStrike" kern="1200" cap="none" spc="0" normalizeH="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1" i="0" u="none" strike="noStrike" kern="1200" cap="none" spc="0" normalizeH="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ngập</a:t>
            </a:r>
            <a:r>
              <a:rPr kumimoji="0" lang="en-US" sz="4000" b="1" i="0" u="none" strike="noStrike" kern="1200" cap="none" spc="0" normalizeH="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1" i="0" u="none" strike="noStrike" kern="1200" cap="none" spc="0" normalizeH="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ngừng</a:t>
            </a:r>
            <a:r>
              <a:rPr kumimoji="0" lang="en-US" sz="4000" b="1" i="0" u="none" strike="noStrike" kern="1200" cap="none" spc="0" normalizeH="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e </a:t>
            </a:r>
            <a:r>
              <a:rPr kumimoji="0" lang="en-US" sz="4000" b="1" i="0" u="none" strike="noStrike" kern="1200" cap="none" spc="0" normalizeH="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sợ</a:t>
            </a:r>
            <a:r>
              <a:rPr kumimoji="0" lang="en-US" sz="4000" b="1" i="0" u="none" strike="noStrike" kern="1200" cap="none" spc="0" normalizeH="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endParaRPr kumimoji="0" lang="en-US" sz="4000" b="1" i="0" u="none" strike="noStrike" kern="120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266340855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ppt_x"/>
                                          </p:val>
                                        </p:tav>
                                        <p:tav tm="100000">
                                          <p:val>
                                            <p:strVal val="#ppt_x"/>
                                          </p:val>
                                        </p:tav>
                                      </p:tavLst>
                                    </p:anim>
                                    <p:anim calcmode="lin" valueType="num">
                                      <p:cBhvr additive="base">
                                        <p:cTn id="1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1000" fill="hold"/>
                                        <p:tgtEl>
                                          <p:spTgt spid="24"/>
                                        </p:tgtEl>
                                        <p:attrNameLst>
                                          <p:attrName>ppt_w</p:attrName>
                                        </p:attrNameLst>
                                      </p:cBhvr>
                                      <p:tavLst>
                                        <p:tav tm="0">
                                          <p:val>
                                            <p:fltVal val="0"/>
                                          </p:val>
                                        </p:tav>
                                        <p:tav tm="100000">
                                          <p:val>
                                            <p:strVal val="#ppt_w"/>
                                          </p:val>
                                        </p:tav>
                                      </p:tavLst>
                                    </p:anim>
                                    <p:anim calcmode="lin" valueType="num">
                                      <p:cBhvr>
                                        <p:cTn id="24" dur="1000" fill="hold"/>
                                        <p:tgtEl>
                                          <p:spTgt spid="24"/>
                                        </p:tgtEl>
                                        <p:attrNameLst>
                                          <p:attrName>ppt_h</p:attrName>
                                        </p:attrNameLst>
                                      </p:cBhvr>
                                      <p:tavLst>
                                        <p:tav tm="0">
                                          <p:val>
                                            <p:fltVal val="0"/>
                                          </p:val>
                                        </p:tav>
                                        <p:tav tm="100000">
                                          <p:val>
                                            <p:strVal val="#ppt_h"/>
                                          </p:val>
                                        </p:tav>
                                      </p:tavLst>
                                    </p:anim>
                                    <p:anim calcmode="lin" valueType="num">
                                      <p:cBhvr>
                                        <p:cTn id="25" dur="1000" fill="hold"/>
                                        <p:tgtEl>
                                          <p:spTgt spid="24"/>
                                        </p:tgtEl>
                                        <p:attrNameLst>
                                          <p:attrName>style.rotation</p:attrName>
                                        </p:attrNameLst>
                                      </p:cBhvr>
                                      <p:tavLst>
                                        <p:tav tm="0">
                                          <p:val>
                                            <p:fltVal val="90"/>
                                          </p:val>
                                        </p:tav>
                                        <p:tav tm="100000">
                                          <p:val>
                                            <p:fltVal val="0"/>
                                          </p:val>
                                        </p:tav>
                                      </p:tavLst>
                                    </p:anim>
                                    <p:animEffect transition="in" filter="fade">
                                      <p:cBhvr>
                                        <p:cTn id="26"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23" grpId="0"/>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a:xfrm>
            <a:off x="5928519" y="874928"/>
            <a:ext cx="5029200" cy="1107996"/>
          </a:xfrm>
          <a:prstGeom prst="rect">
            <a:avLst/>
          </a:prstGeom>
        </p:spPr>
        <p:txBody>
          <a:bodyPr wrap="square">
            <a:spAutoFit/>
          </a:bodyPr>
          <a:lstStyle/>
          <a:p>
            <a:pPr algn="ctr"/>
            <a:r>
              <a:rPr lang="en-US" sz="6600" b="1">
                <a:ln>
                  <a:solidFill>
                    <a:sysClr val="windowText" lastClr="000000"/>
                  </a:solidFill>
                </a:ln>
                <a:solidFill>
                  <a:schemeClr val="accent2">
                    <a:lumMod val="40000"/>
                    <a:lumOff val="60000"/>
                  </a:schemeClr>
                </a:solidFill>
                <a:latin typeface="Times New Roman" panose="02020603050405020304" pitchFamily="18" charset="0"/>
                <a:cs typeface="Times New Roman" panose="02020603050405020304" pitchFamily="18" charset="0"/>
              </a:rPr>
              <a:t>NỘI DUNG</a:t>
            </a:r>
          </a:p>
        </p:txBody>
      </p:sp>
      <p:grpSp>
        <p:nvGrpSpPr>
          <p:cNvPr id="8" name="Group 7"/>
          <p:cNvGrpSpPr/>
          <p:nvPr/>
        </p:nvGrpSpPr>
        <p:grpSpPr>
          <a:xfrm>
            <a:off x="1356519" y="2057401"/>
            <a:ext cx="13835519" cy="4572000"/>
            <a:chOff x="6418600" y="4495869"/>
            <a:chExt cx="8773438" cy="4563537"/>
          </a:xfrm>
        </p:grpSpPr>
        <p:pic>
          <p:nvPicPr>
            <p:cNvPr id="2064" name="Picture 16" descr="Frame Border Transparent PNG Gold Image​ | Gallery Yopriceville -  High-Quality Images and Transparent… | Clip art frames borders, Frame  border design, Frame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523550" y="2390919"/>
              <a:ext cx="4563537" cy="877343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136297" y="5750492"/>
              <a:ext cx="7303468" cy="2458807"/>
            </a:xfrm>
            <a:prstGeom prst="rect">
              <a:avLst/>
            </a:prstGeom>
          </p:spPr>
          <p:txBody>
            <a:bodyPr wrap="square">
              <a:spAutoFit/>
            </a:bodyPr>
            <a:lstStyle/>
            <a:p>
              <a:pPr algn="just">
                <a:lnSpc>
                  <a:spcPct val="107000"/>
                </a:lnSpc>
                <a:spcAft>
                  <a:spcPts val="0"/>
                </a:spcAft>
              </a:pPr>
              <a:r>
                <a:rPr lang="en-US" sz="48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Bài </a:t>
              </a:r>
              <a:r>
                <a:rPr lang="en-US" sz="4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văn</a:t>
              </a:r>
              <a:r>
                <a:rPr lang="en-US" sz="4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là những </a:t>
              </a:r>
              <a:r>
                <a:rPr lang="en-US" sz="4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hồi</a:t>
              </a:r>
              <a:r>
                <a:rPr lang="en-US" sz="4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tưởng</a:t>
              </a:r>
              <a:r>
                <a:rPr lang="en-US" sz="4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đẹp</a:t>
              </a:r>
              <a:r>
                <a:rPr lang="en-US" sz="4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4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nhà</a:t>
              </a:r>
              <a:r>
                <a:rPr lang="en-US" sz="4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văn</a:t>
              </a:r>
              <a:r>
                <a:rPr lang="en-US" sz="4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Thanh</a:t>
              </a:r>
              <a:r>
                <a:rPr lang="en-US" sz="4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Tịnh</a:t>
              </a:r>
              <a:r>
                <a:rPr lang="en-US" sz="4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về</a:t>
              </a:r>
              <a:r>
                <a:rPr lang="en-US" sz="4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buổi</a:t>
              </a:r>
              <a:r>
                <a:rPr lang="en-US" sz="4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đầu</a:t>
              </a:r>
              <a:r>
                <a:rPr lang="en-US" sz="4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ông</a:t>
              </a:r>
              <a:r>
                <a:rPr lang="en-US" sz="4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4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mẹ</a:t>
              </a:r>
              <a:r>
                <a:rPr lang="en-US" sz="4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dắt</a:t>
              </a:r>
              <a:r>
                <a:rPr lang="en-US" sz="4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tới</a:t>
              </a:r>
              <a:r>
                <a:rPr lang="en-US" sz="4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trường</a:t>
              </a:r>
              <a:r>
                <a:rPr lang="en-US" sz="4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4800" b="1" dirty="0">
                <a:solidFill>
                  <a:srgbClr val="FF000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2288922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C9927A71-E50D-5ACE-8057-3720B50C8E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14088" y="2402357"/>
            <a:ext cx="6248461" cy="4339286"/>
          </a:xfrm>
          <a:prstGeom prst="rect">
            <a:avLst/>
          </a:prstGeom>
        </p:spPr>
      </p:pic>
    </p:spTree>
    <p:extLst>
      <p:ext uri="{BB962C8B-B14F-4D97-AF65-F5344CB8AC3E}">
        <p14:creationId xmlns:p14="http://schemas.microsoft.com/office/powerpoint/2010/main" val="2841429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4">
            <a:extLst>
              <a:ext uri="{FF2B5EF4-FFF2-40B4-BE49-F238E27FC236}">
                <a16:creationId xmlns:a16="http://schemas.microsoft.com/office/drawing/2014/main" id="{C07AADDD-3F45-7ED3-EEA3-C77B2B23A57C}"/>
              </a:ext>
            </a:extLst>
          </p:cNvPr>
          <p:cNvSpPr txBox="1"/>
          <p:nvPr/>
        </p:nvSpPr>
        <p:spPr>
          <a:xfrm>
            <a:off x="5411247" y="3637380"/>
            <a:ext cx="8260080" cy="1754326"/>
          </a:xfrm>
          <a:prstGeom prst="rect">
            <a:avLst/>
          </a:prstGeom>
          <a:noFill/>
        </p:spPr>
        <p:txBody>
          <a:bodyPr wrap="square" rtlCol="0">
            <a:spAutoFit/>
          </a:bodyPr>
          <a:lstStyle/>
          <a:p>
            <a:pPr algn="ctr"/>
            <a:r>
              <a:rPr lang="en-US" sz="5400" b="1">
                <a:latin typeface="#9Slide04 SFU Belle" panose="00000400000000000000" pitchFamily="2" charset="0"/>
              </a:rPr>
              <a:t>Bài đọc 1</a:t>
            </a:r>
          </a:p>
          <a:p>
            <a:pPr algn="ctr"/>
            <a:r>
              <a:rPr lang="en-US" sz="5400" b="1">
                <a:latin typeface="#9Slide04 SFU Belle" panose="00000400000000000000" pitchFamily="2" charset="0"/>
              </a:rPr>
              <a:t>Nhớ lại buổi đầu đi học</a:t>
            </a:r>
          </a:p>
        </p:txBody>
      </p:sp>
      <p:pic>
        <p:nvPicPr>
          <p:cNvPr id="6" name="Picture 8" descr="A picture containing text, vector graphics&#10;&#10;Description automatically generated">
            <a:extLst>
              <a:ext uri="{FF2B5EF4-FFF2-40B4-BE49-F238E27FC236}">
                <a16:creationId xmlns:a16="http://schemas.microsoft.com/office/drawing/2014/main" id="{D0A6E562-BAFA-23B7-0C7C-0A27C7E328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98557" y="5493705"/>
            <a:ext cx="3271799" cy="3650295"/>
          </a:xfrm>
          <a:prstGeom prst="rect">
            <a:avLst/>
          </a:prstGeom>
        </p:spPr>
      </p:pic>
      <p:pic>
        <p:nvPicPr>
          <p:cNvPr id="7" name="Picture 10" descr="A cartoon of a child&#10;&#10;Description automatically generated with low confidence">
            <a:extLst>
              <a:ext uri="{FF2B5EF4-FFF2-40B4-BE49-F238E27FC236}">
                <a16:creationId xmlns:a16="http://schemas.microsoft.com/office/drawing/2014/main" id="{F79A24C7-2D64-9EA9-448E-71798E9834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7905" y="5493705"/>
            <a:ext cx="3544753" cy="3235405"/>
          </a:xfrm>
          <a:prstGeom prst="rect">
            <a:avLst/>
          </a:prstGeom>
        </p:spPr>
      </p:pic>
      <p:pic>
        <p:nvPicPr>
          <p:cNvPr id="8" name="Picture 12" descr="A picture containing vector graphics&#10;&#10;Description automatically generated">
            <a:extLst>
              <a:ext uri="{FF2B5EF4-FFF2-40B4-BE49-F238E27FC236}">
                <a16:creationId xmlns:a16="http://schemas.microsoft.com/office/drawing/2014/main" id="{652C73A4-57EB-C92B-916E-276B332C24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23319" y="6327123"/>
            <a:ext cx="2987928" cy="2816877"/>
          </a:xfrm>
          <a:prstGeom prst="rect">
            <a:avLst/>
          </a:prstGeom>
        </p:spPr>
      </p:pic>
      <p:pic>
        <p:nvPicPr>
          <p:cNvPr id="9" name="Picture 5">
            <a:extLst>
              <a:ext uri="{FF2B5EF4-FFF2-40B4-BE49-F238E27FC236}">
                <a16:creationId xmlns:a16="http://schemas.microsoft.com/office/drawing/2014/main" id="{CF27A001-D541-2FEA-4B4B-24BE2F9F609C}"/>
              </a:ext>
            </a:extLst>
          </p:cNvPr>
          <p:cNvPicPr>
            <a:picLocks noChangeAspect="1"/>
          </p:cNvPicPr>
          <p:nvPr/>
        </p:nvPicPr>
        <p:blipFill>
          <a:blip r:embed="rId5"/>
          <a:stretch>
            <a:fillRect/>
          </a:stretch>
        </p:blipFill>
        <p:spPr>
          <a:xfrm>
            <a:off x="137319" y="0"/>
            <a:ext cx="1737519" cy="4202189"/>
          </a:xfrm>
          <a:prstGeom prst="rect">
            <a:avLst/>
          </a:prstGeom>
        </p:spPr>
      </p:pic>
      <p:sp>
        <p:nvSpPr>
          <p:cNvPr id="10" name="Hộp Văn bản 9">
            <a:extLst>
              <a:ext uri="{FF2B5EF4-FFF2-40B4-BE49-F238E27FC236}">
                <a16:creationId xmlns:a16="http://schemas.microsoft.com/office/drawing/2014/main" id="{E5D4CCA4-D502-64EC-F1F1-93361D4D9203}"/>
              </a:ext>
            </a:extLst>
          </p:cNvPr>
          <p:cNvSpPr txBox="1"/>
          <p:nvPr/>
        </p:nvSpPr>
        <p:spPr>
          <a:xfrm>
            <a:off x="495698" y="4010788"/>
            <a:ext cx="1447800" cy="1862048"/>
          </a:xfrm>
          <a:prstGeom prst="rect">
            <a:avLst/>
          </a:prstGeom>
          <a:noFill/>
        </p:spPr>
        <p:txBody>
          <a:bodyPr wrap="square" rtlCol="0">
            <a:spAutoFit/>
          </a:bodyPr>
          <a:lstStyle/>
          <a:p>
            <a:r>
              <a:rPr lang="en-US" sz="11500" b="1">
                <a:solidFill>
                  <a:schemeClr val="bg1"/>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3</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78259" y="1524000"/>
            <a:ext cx="14920119" cy="1323439"/>
          </a:xfrm>
          <a:prstGeom prst="rect">
            <a:avLst/>
          </a:prstGeom>
          <a:noFill/>
        </p:spPr>
        <p:txBody>
          <a:bodyPr wrap="square" rtlCol="0">
            <a:spAutoFit/>
          </a:bodyPr>
          <a:lstStyle/>
          <a:p>
            <a:r>
              <a:rPr lang="en-US" sz="4000" b="1" dirty="0">
                <a:latin typeface="Times New Roman" panose="02020603050405020304" pitchFamily="18" charset="0"/>
                <a:ea typeface="Arial-Rounded" panose="020B0500000000000000" pitchFamily="34" charset="0"/>
                <a:cs typeface="Times New Roman" panose="02020603050405020304" pitchFamily="18" charset="0"/>
              </a:rPr>
              <a:t>1)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Dựa</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vào</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gợi</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ý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phần</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Đọc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hiểu</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hãy</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cho</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biết</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mỗi</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đoạn</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băn</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trong</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bài</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đọc</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nói</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về</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điều</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atin typeface="Times New Roman" panose="02020603050405020304" pitchFamily="18" charset="0"/>
                <a:ea typeface="Arial-Rounded" panose="020B0500000000000000" pitchFamily="34" charset="0"/>
                <a:cs typeface="Times New Roman" panose="02020603050405020304" pitchFamily="18" charset="0"/>
              </a:rPr>
              <a:t>gì</a:t>
            </a:r>
            <a:r>
              <a:rPr lang="en-US" sz="4000" b="1" dirty="0">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2" name="Rectangle 1"/>
          <p:cNvSpPr/>
          <p:nvPr/>
        </p:nvSpPr>
        <p:spPr>
          <a:xfrm>
            <a:off x="730160" y="6497453"/>
            <a:ext cx="14098693" cy="706540"/>
          </a:xfrm>
          <a:prstGeom prst="rect">
            <a:avLst/>
          </a:prstGeom>
        </p:spPr>
        <p:txBody>
          <a:bodyPr wrap="square">
            <a:spAutoFit/>
          </a:bodyPr>
          <a:lstStyle/>
          <a:p>
            <a:pPr algn="just">
              <a:lnSpc>
                <a:spcPct val="107000"/>
              </a:lnSpc>
              <a:spcAft>
                <a:spcPts val="0"/>
              </a:spcAft>
            </a:pPr>
            <a:r>
              <a:rPr lang="en-US" sz="4000" b="1" dirty="0">
                <a:solidFill>
                  <a:srgbClr val="FF6600"/>
                </a:solidFill>
                <a:latin typeface="Times New Roman" panose="02020603050405020304" pitchFamily="18" charset="0"/>
                <a:ea typeface="Arial-Rounded" panose="020B0500000000000000" pitchFamily="34" charset="0"/>
                <a:cs typeface="Times New Roman" panose="02020603050405020304" pitchFamily="18" charset="0"/>
              </a:rPr>
              <a:t>Đoạn 3 </a:t>
            </a:r>
            <a:r>
              <a:rPr lang="en-US" sz="4000" b="1" dirty="0" err="1">
                <a:solidFill>
                  <a:srgbClr val="FF6600"/>
                </a:solidFill>
                <a:latin typeface="Times New Roman" panose="02020603050405020304" pitchFamily="18" charset="0"/>
                <a:ea typeface="Arial-Rounded" panose="020B0500000000000000" pitchFamily="34" charset="0"/>
                <a:cs typeface="Times New Roman" panose="02020603050405020304" pitchFamily="18" charset="0"/>
              </a:rPr>
              <a:t>cho</a:t>
            </a:r>
            <a:r>
              <a:rPr lang="en-US" sz="4000" b="1" dirty="0">
                <a:solidFill>
                  <a:srgbClr val="FF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FF6600"/>
                </a:solidFill>
                <a:latin typeface="Times New Roman" panose="02020603050405020304" pitchFamily="18" charset="0"/>
                <a:ea typeface="Arial-Rounded" panose="020B0500000000000000" pitchFamily="34" charset="0"/>
                <a:cs typeface="Times New Roman" panose="02020603050405020304" pitchFamily="18" charset="0"/>
              </a:rPr>
              <a:t>biết</a:t>
            </a:r>
            <a:r>
              <a:rPr lang="en-US" sz="4000" b="1" dirty="0">
                <a:solidFill>
                  <a:srgbClr val="FF6600"/>
                </a:solidFill>
                <a:latin typeface="Times New Roman" panose="02020603050405020304" pitchFamily="18" charset="0"/>
                <a:ea typeface="Arial-Rounded" panose="020B0500000000000000" pitchFamily="34" charset="0"/>
                <a:cs typeface="Times New Roman" panose="02020603050405020304" pitchFamily="18" charset="0"/>
              </a:rPr>
              <a:t>: Sự </a:t>
            </a:r>
            <a:r>
              <a:rPr lang="en-US" sz="4000" b="1" dirty="0" err="1">
                <a:solidFill>
                  <a:srgbClr val="FF6600"/>
                </a:solidFill>
                <a:latin typeface="Times New Roman" panose="02020603050405020304" pitchFamily="18" charset="0"/>
                <a:ea typeface="Arial-Rounded" panose="020B0500000000000000" pitchFamily="34" charset="0"/>
                <a:cs typeface="Times New Roman" panose="02020603050405020304" pitchFamily="18" charset="0"/>
              </a:rPr>
              <a:t>bỡ</a:t>
            </a:r>
            <a:r>
              <a:rPr lang="en-US" sz="4000" b="1" dirty="0">
                <a:solidFill>
                  <a:srgbClr val="FF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FF6600"/>
                </a:solidFill>
                <a:latin typeface="Times New Roman" panose="02020603050405020304" pitchFamily="18" charset="0"/>
                <a:ea typeface="Arial-Rounded" panose="020B0500000000000000" pitchFamily="34" charset="0"/>
                <a:cs typeface="Times New Roman" panose="02020603050405020304" pitchFamily="18" charset="0"/>
              </a:rPr>
              <a:t>ngỡ</a:t>
            </a:r>
            <a:r>
              <a:rPr lang="en-US" sz="4000" b="1" dirty="0">
                <a:solidFill>
                  <a:srgbClr val="FF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FF6600"/>
                </a:solidFill>
                <a:latin typeface="Times New Roman" panose="02020603050405020304" pitchFamily="18" charset="0"/>
                <a:ea typeface="Arial-Rounded" panose="020B0500000000000000" pitchFamily="34" charset="0"/>
                <a:cs typeface="Times New Roman" panose="02020603050405020304" pitchFamily="18" charset="0"/>
              </a:rPr>
              <a:t>rụt</a:t>
            </a:r>
            <a:r>
              <a:rPr lang="en-US" sz="4000" b="1" dirty="0">
                <a:solidFill>
                  <a:srgbClr val="FF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FF6600"/>
                </a:solidFill>
                <a:latin typeface="Times New Roman" panose="02020603050405020304" pitchFamily="18" charset="0"/>
                <a:ea typeface="Arial-Rounded" panose="020B0500000000000000" pitchFamily="34" charset="0"/>
                <a:cs typeface="Times New Roman" panose="02020603050405020304" pitchFamily="18" charset="0"/>
              </a:rPr>
              <a:t>rè</a:t>
            </a:r>
            <a:r>
              <a:rPr lang="en-US" sz="4000" b="1" dirty="0">
                <a:solidFill>
                  <a:srgbClr val="FF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FF6600"/>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sz="4000" b="1" dirty="0">
                <a:solidFill>
                  <a:srgbClr val="FF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FF6600"/>
                </a:solidFill>
                <a:latin typeface="Times New Roman" panose="02020603050405020304" pitchFamily="18" charset="0"/>
                <a:ea typeface="Arial-Rounded" panose="020B0500000000000000" pitchFamily="34" charset="0"/>
                <a:cs typeface="Times New Roman" panose="02020603050405020304" pitchFamily="18" charset="0"/>
              </a:rPr>
              <a:t>các</a:t>
            </a:r>
            <a:r>
              <a:rPr lang="en-US" sz="4000" b="1" dirty="0">
                <a:solidFill>
                  <a:srgbClr val="FF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FF6600"/>
                </a:solidFill>
                <a:latin typeface="Times New Roman" panose="02020603050405020304" pitchFamily="18" charset="0"/>
                <a:ea typeface="Arial-Rounded" panose="020B0500000000000000" pitchFamily="34" charset="0"/>
                <a:cs typeface="Times New Roman" panose="02020603050405020304" pitchFamily="18" charset="0"/>
              </a:rPr>
              <a:t>học</a:t>
            </a:r>
            <a:r>
              <a:rPr lang="en-US" sz="4000" b="1" dirty="0">
                <a:solidFill>
                  <a:srgbClr val="FF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FF6600"/>
                </a:solidFill>
                <a:latin typeface="Times New Roman" panose="02020603050405020304" pitchFamily="18" charset="0"/>
                <a:ea typeface="Arial-Rounded" panose="020B0500000000000000" pitchFamily="34" charset="0"/>
                <a:cs typeface="Times New Roman" panose="02020603050405020304" pitchFamily="18" charset="0"/>
              </a:rPr>
              <a:t>trò</a:t>
            </a:r>
            <a:r>
              <a:rPr lang="en-US" sz="4000" b="1" dirty="0">
                <a:solidFill>
                  <a:srgbClr val="FF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FF6600"/>
                </a:solidFill>
                <a:latin typeface="Times New Roman" panose="02020603050405020304" pitchFamily="18" charset="0"/>
                <a:ea typeface="Arial-Rounded" panose="020B0500000000000000" pitchFamily="34" charset="0"/>
                <a:cs typeface="Times New Roman" panose="02020603050405020304" pitchFamily="18" charset="0"/>
              </a:rPr>
              <a:t>mới</a:t>
            </a:r>
            <a:r>
              <a:rPr lang="en-US" sz="4000" b="1" dirty="0">
                <a:solidFill>
                  <a:srgbClr val="FF660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32" name="Rectangle 31"/>
          <p:cNvSpPr/>
          <p:nvPr/>
        </p:nvSpPr>
        <p:spPr>
          <a:xfrm>
            <a:off x="730160" y="4880817"/>
            <a:ext cx="14098693" cy="1365182"/>
          </a:xfrm>
          <a:prstGeom prst="rect">
            <a:avLst/>
          </a:prstGeom>
        </p:spPr>
        <p:txBody>
          <a:bodyPr wrap="square">
            <a:spAutoFit/>
          </a:bodyPr>
          <a:lstStyle/>
          <a:p>
            <a:pPr algn="just">
              <a:lnSpc>
                <a:spcPct val="107000"/>
              </a:lnSpc>
              <a:spcAft>
                <a:spcPts val="0"/>
              </a:spcAft>
            </a:pPr>
            <a:r>
              <a:rPr lang="en-US" sz="4000" b="1"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Đoạn 2 </a:t>
            </a:r>
            <a:r>
              <a:rPr lang="en-US" sz="4000" b="1" dirty="0" err="1">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cho</a:t>
            </a:r>
            <a:r>
              <a:rPr lang="en-US" sz="4000" b="1"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biết</a:t>
            </a:r>
            <a:r>
              <a:rPr lang="en-US" sz="4000" b="1"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Tâm</a:t>
            </a:r>
            <a:r>
              <a:rPr lang="en-US" sz="4000" b="1"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trạng</a:t>
            </a:r>
            <a:r>
              <a:rPr lang="en-US" sz="4000" b="1"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sz="4000" b="1"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cậu</a:t>
            </a:r>
            <a:r>
              <a:rPr lang="en-US" sz="4000" b="1"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bé</a:t>
            </a:r>
            <a:r>
              <a:rPr lang="en-US" sz="4000" b="1"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nhớ</a:t>
            </a:r>
            <a:r>
              <a:rPr lang="en-US" sz="4000" b="1"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 lại những </a:t>
            </a:r>
            <a:r>
              <a:rPr lang="en-US" sz="4000" b="1" dirty="0" err="1">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kỉ</a:t>
            </a:r>
            <a:r>
              <a:rPr lang="en-US" sz="4000" b="1"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niệm</a:t>
            </a:r>
            <a:r>
              <a:rPr lang="en-US" sz="4000" b="1"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buổi</a:t>
            </a:r>
            <a:r>
              <a:rPr lang="en-US" sz="4000" b="1"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đầu</a:t>
            </a:r>
            <a:r>
              <a:rPr lang="en-US" sz="4000" b="1"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đi</a:t>
            </a:r>
            <a:r>
              <a:rPr lang="en-US" sz="4000" b="1"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học</a:t>
            </a:r>
            <a:r>
              <a:rPr lang="en-US" sz="4000" b="1"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sz="4000" b="1"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mình</a:t>
            </a:r>
            <a:r>
              <a:rPr lang="en-US" sz="4000" b="1"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42" name="Rectangle 41"/>
          <p:cNvSpPr/>
          <p:nvPr/>
        </p:nvSpPr>
        <p:spPr>
          <a:xfrm>
            <a:off x="730160" y="3264181"/>
            <a:ext cx="14098693" cy="1365182"/>
          </a:xfrm>
          <a:prstGeom prst="rect">
            <a:avLst/>
          </a:prstGeom>
        </p:spPr>
        <p:txBody>
          <a:bodyPr wrap="square">
            <a:spAutoFit/>
          </a:bodyPr>
          <a:lstStyle/>
          <a:p>
            <a:pPr algn="just">
              <a:lnSpc>
                <a:spcPct val="107000"/>
              </a:lnSpc>
              <a:spcAft>
                <a:spcPts val="0"/>
              </a:spcAft>
            </a:pPr>
            <a:r>
              <a:rPr lang="en-US" sz="40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Đoạn 1 </a:t>
            </a:r>
            <a:r>
              <a:rPr lang="en-US" sz="40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cho</a:t>
            </a:r>
            <a:r>
              <a:rPr lang="en-US" sz="40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biết</a:t>
            </a:r>
            <a:r>
              <a:rPr lang="en-US" sz="40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Mùa </a:t>
            </a:r>
            <a:r>
              <a:rPr lang="en-US" sz="40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thu</a:t>
            </a:r>
            <a:r>
              <a:rPr lang="en-US" sz="40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gợi</a:t>
            </a:r>
            <a:r>
              <a:rPr lang="en-US" sz="40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cho</a:t>
            </a:r>
            <a:r>
              <a:rPr lang="en-US" sz="40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tác</a:t>
            </a:r>
            <a:r>
              <a:rPr lang="en-US" sz="40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giả</a:t>
            </a:r>
            <a:r>
              <a:rPr lang="en-US" sz="40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nhớ</a:t>
            </a:r>
            <a:r>
              <a:rPr lang="en-US" sz="40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đến</a:t>
            </a:r>
            <a:r>
              <a:rPr lang="en-US" sz="40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những </a:t>
            </a:r>
            <a:r>
              <a:rPr lang="en-US" sz="40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kỉ</a:t>
            </a:r>
            <a:r>
              <a:rPr lang="en-US" sz="40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niệm</a:t>
            </a:r>
            <a:r>
              <a:rPr lang="en-US" sz="40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sz="40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buổi</a:t>
            </a:r>
            <a:r>
              <a:rPr lang="en-US" sz="40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tựu</a:t>
            </a:r>
            <a:r>
              <a:rPr lang="en-US" sz="40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trường</a:t>
            </a:r>
            <a:r>
              <a:rPr lang="en-US" sz="40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đầu</a:t>
            </a:r>
            <a:r>
              <a:rPr lang="en-US" sz="40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tiên</a:t>
            </a:r>
            <a:r>
              <a:rPr lang="en-US" sz="40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p>
        </p:txBody>
      </p:sp>
    </p:spTree>
    <p:extLst>
      <p:ext uri="{BB962C8B-B14F-4D97-AF65-F5344CB8AC3E}">
        <p14:creationId xmlns:p14="http://schemas.microsoft.com/office/powerpoint/2010/main" val="97078482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 calcmode="lin" valueType="num">
                                      <p:cBhvr>
                                        <p:cTn id="12" dur="1000" fill="hold"/>
                                        <p:tgtEl>
                                          <p:spTgt spid="42"/>
                                        </p:tgtEl>
                                        <p:attrNameLst>
                                          <p:attrName>ppt_w</p:attrName>
                                        </p:attrNameLst>
                                      </p:cBhvr>
                                      <p:tavLst>
                                        <p:tav tm="0">
                                          <p:val>
                                            <p:fltVal val="0"/>
                                          </p:val>
                                        </p:tav>
                                        <p:tav tm="100000">
                                          <p:val>
                                            <p:strVal val="#ppt_w"/>
                                          </p:val>
                                        </p:tav>
                                      </p:tavLst>
                                    </p:anim>
                                    <p:anim calcmode="lin" valueType="num">
                                      <p:cBhvr>
                                        <p:cTn id="13" dur="1000" fill="hold"/>
                                        <p:tgtEl>
                                          <p:spTgt spid="42"/>
                                        </p:tgtEl>
                                        <p:attrNameLst>
                                          <p:attrName>ppt_h</p:attrName>
                                        </p:attrNameLst>
                                      </p:cBhvr>
                                      <p:tavLst>
                                        <p:tav tm="0">
                                          <p:val>
                                            <p:fltVal val="0"/>
                                          </p:val>
                                        </p:tav>
                                        <p:tav tm="100000">
                                          <p:val>
                                            <p:strVal val="#ppt_h"/>
                                          </p:val>
                                        </p:tav>
                                      </p:tavLst>
                                    </p:anim>
                                    <p:anim calcmode="lin" valueType="num">
                                      <p:cBhvr>
                                        <p:cTn id="14" dur="1000" fill="hold"/>
                                        <p:tgtEl>
                                          <p:spTgt spid="42"/>
                                        </p:tgtEl>
                                        <p:attrNameLst>
                                          <p:attrName>style.rotation</p:attrName>
                                        </p:attrNameLst>
                                      </p:cBhvr>
                                      <p:tavLst>
                                        <p:tav tm="0">
                                          <p:val>
                                            <p:fltVal val="90"/>
                                          </p:val>
                                        </p:tav>
                                        <p:tav tm="100000">
                                          <p:val>
                                            <p:fltVal val="0"/>
                                          </p:val>
                                        </p:tav>
                                      </p:tavLst>
                                    </p:anim>
                                    <p:animEffect transition="in" filter="fade">
                                      <p:cBhvr>
                                        <p:cTn id="15" dur="1000"/>
                                        <p:tgtEl>
                                          <p:spTgt spid="42"/>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2">
                                            <p:txEl>
                                              <p:pRg st="0" end="0"/>
                                            </p:txEl>
                                          </p:spTgt>
                                        </p:tgtEl>
                                        <p:attrNameLst>
                                          <p:attrName>style.visibility</p:attrName>
                                        </p:attrNameLst>
                                      </p:cBhvr>
                                      <p:to>
                                        <p:strVal val="visible"/>
                                      </p:to>
                                    </p:set>
                                    <p:animEffect transition="in" filter="fade">
                                      <p:cBhvr>
                                        <p:cTn id="20" dur="1000"/>
                                        <p:tgtEl>
                                          <p:spTgt spid="32">
                                            <p:txEl>
                                              <p:pRg st="0" end="0"/>
                                            </p:txEl>
                                          </p:spTgt>
                                        </p:tgtEl>
                                      </p:cBhvr>
                                    </p:animEffect>
                                    <p:anim calcmode="lin" valueType="num">
                                      <p:cBhvr>
                                        <p:cTn id="2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animEffect transition="in" filter="barn(inVertical)">
                                      <p:cBhvr>
                                        <p:cTn id="2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75519" y="1219200"/>
            <a:ext cx="14920119" cy="4582986"/>
          </a:xfrm>
          <a:prstGeom prst="rect">
            <a:avLst/>
          </a:prstGeom>
          <a:noFill/>
        </p:spPr>
        <p:txBody>
          <a:bodyPr wrap="square" rtlCol="0">
            <a:spAutoFit/>
          </a:body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US" sz="40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2) </a:t>
            </a:r>
            <a:r>
              <a:rPr kumimoji="0" lang="en-US" sz="4000" b="1"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Em</a:t>
            </a:r>
            <a:r>
              <a:rPr kumimoji="0" lang="en-US" sz="40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1"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dựa</a:t>
            </a:r>
            <a:r>
              <a:rPr kumimoji="0" lang="en-US" sz="4000" b="1" i="0" u="none" strike="noStrike" kern="1200" cap="none" spc="0" normalizeH="0" noProof="0" dirty="0">
                <a:ln>
                  <a:noFill/>
                </a:ln>
                <a:solidFill>
                  <a:schemeClr val="tx1">
                    <a:lumMod val="95000"/>
                    <a:lumOff val="5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1" i="0" u="none" strike="noStrike" kern="1200" cap="none" spc="0" normalizeH="0" noProof="0" dirty="0" err="1">
                <a:ln>
                  <a:noFill/>
                </a:ln>
                <a:solidFill>
                  <a:schemeClr val="tx1">
                    <a:lumMod val="95000"/>
                    <a:lumOff val="5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vào</a:t>
            </a:r>
            <a:r>
              <a:rPr kumimoji="0" lang="en-US" sz="4000" b="1" i="0" u="none" strike="noStrike" kern="1200" cap="none" spc="0" normalizeH="0" noProof="0" dirty="0">
                <a:ln>
                  <a:noFill/>
                </a:ln>
                <a:solidFill>
                  <a:schemeClr val="tx1">
                    <a:lumMod val="95000"/>
                    <a:lumOff val="5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những </a:t>
            </a:r>
            <a:r>
              <a:rPr kumimoji="0" lang="en-US" sz="4000" b="1" i="0" u="none" strike="noStrike" kern="1200" cap="none" spc="0" normalizeH="0" noProof="0" dirty="0" err="1">
                <a:ln>
                  <a:noFill/>
                </a:ln>
                <a:solidFill>
                  <a:schemeClr val="tx1">
                    <a:lumMod val="95000"/>
                    <a:lumOff val="5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dấu</a:t>
            </a:r>
            <a:r>
              <a:rPr kumimoji="0" lang="en-US" sz="4000" b="1" i="0" u="none" strike="noStrike" kern="1200" cap="none" spc="0" normalizeH="0" noProof="0" dirty="0">
                <a:ln>
                  <a:noFill/>
                </a:ln>
                <a:solidFill>
                  <a:schemeClr val="tx1">
                    <a:lumMod val="95000"/>
                    <a:lumOff val="5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1" i="0" u="none" strike="noStrike" kern="1200" cap="none" spc="0" normalizeH="0" noProof="0" dirty="0" err="1">
                <a:ln>
                  <a:noFill/>
                </a:ln>
                <a:solidFill>
                  <a:schemeClr val="tx1">
                    <a:lumMod val="95000"/>
                    <a:lumOff val="5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hiệu</a:t>
            </a:r>
            <a:r>
              <a:rPr kumimoji="0" lang="en-US" sz="4000" b="1" i="0" u="none" strike="noStrike" kern="1200" cap="none" spc="0" normalizeH="0" noProof="0" dirty="0">
                <a:ln>
                  <a:noFill/>
                </a:ln>
                <a:solidFill>
                  <a:schemeClr val="tx1">
                    <a:lumMod val="95000"/>
                    <a:lumOff val="5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1" i="0" u="none" strike="noStrike" kern="1200" cap="none" spc="0" normalizeH="0" noProof="0" dirty="0" err="1">
                <a:ln>
                  <a:noFill/>
                </a:ln>
                <a:solidFill>
                  <a:schemeClr val="tx1">
                    <a:lumMod val="95000"/>
                    <a:lumOff val="5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nào</a:t>
            </a:r>
            <a:r>
              <a:rPr kumimoji="0" lang="en-US" sz="4000" b="1" i="0" u="none" strike="noStrike" kern="1200" cap="none" spc="0" normalizeH="0" noProof="0" dirty="0">
                <a:ln>
                  <a:noFill/>
                </a:ln>
                <a:solidFill>
                  <a:schemeClr val="tx1">
                    <a:lumMod val="95000"/>
                    <a:lumOff val="5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1" i="0" u="none" strike="noStrike" kern="1200" cap="none" spc="0" normalizeH="0" noProof="0" dirty="0" err="1">
                <a:ln>
                  <a:noFill/>
                </a:ln>
                <a:solidFill>
                  <a:schemeClr val="tx1">
                    <a:lumMod val="95000"/>
                    <a:lumOff val="5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để</a:t>
            </a:r>
            <a:r>
              <a:rPr kumimoji="0" lang="en-US" sz="4000" b="1" i="0" u="none" strike="noStrike" kern="1200" cap="none" spc="0" normalizeH="0" noProof="0" dirty="0">
                <a:ln>
                  <a:noFill/>
                </a:ln>
                <a:solidFill>
                  <a:schemeClr val="tx1">
                    <a:lumMod val="95000"/>
                    <a:lumOff val="5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1" i="0" u="none" strike="noStrike" kern="1200" cap="none" spc="0" normalizeH="0" noProof="0" dirty="0" err="1">
                <a:ln>
                  <a:noFill/>
                </a:ln>
                <a:solidFill>
                  <a:schemeClr val="tx1">
                    <a:lumMod val="95000"/>
                    <a:lumOff val="5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nhận</a:t>
            </a:r>
            <a:r>
              <a:rPr kumimoji="0" lang="en-US" sz="4000" b="1" i="0" u="none" strike="noStrike" kern="1200" cap="none" spc="0" normalizeH="0" noProof="0" dirty="0">
                <a:ln>
                  <a:noFill/>
                </a:ln>
                <a:solidFill>
                  <a:schemeClr val="tx1">
                    <a:lumMod val="95000"/>
                    <a:lumOff val="5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1" i="0" u="none" strike="noStrike" kern="1200" cap="none" spc="0" normalizeH="0" noProof="0" dirty="0" err="1">
                <a:ln>
                  <a:noFill/>
                </a:ln>
                <a:solidFill>
                  <a:schemeClr val="tx1">
                    <a:lumMod val="95000"/>
                    <a:lumOff val="5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ra</a:t>
            </a:r>
            <a:r>
              <a:rPr kumimoji="0" lang="en-US" sz="4000" b="1" i="0" u="none" strike="noStrike" kern="1200" cap="none" spc="0" normalizeH="0" noProof="0" dirty="0">
                <a:ln>
                  <a:noFill/>
                </a:ln>
                <a:solidFill>
                  <a:schemeClr val="tx1">
                    <a:lumMod val="95000"/>
                    <a:lumOff val="5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1" i="0" u="none" strike="noStrike" kern="1200" cap="none" spc="0" normalizeH="0" noProof="0" dirty="0" err="1">
                <a:ln>
                  <a:noFill/>
                </a:ln>
                <a:solidFill>
                  <a:schemeClr val="tx1">
                    <a:lumMod val="95000"/>
                    <a:lumOff val="5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các</a:t>
            </a:r>
            <a:r>
              <a:rPr kumimoji="0" lang="en-US" sz="4000" b="1" i="0" u="none" strike="noStrike" kern="1200" cap="none" spc="0" normalizeH="0" noProof="0" dirty="0">
                <a:ln>
                  <a:noFill/>
                </a:ln>
                <a:solidFill>
                  <a:schemeClr val="tx1">
                    <a:lumMod val="95000"/>
                    <a:lumOff val="5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1" i="0" u="none" strike="noStrike" kern="1200" cap="none" spc="0" normalizeH="0" noProof="0" dirty="0" err="1">
                <a:ln>
                  <a:noFill/>
                </a:ln>
                <a:solidFill>
                  <a:schemeClr val="tx1">
                    <a:lumMod val="95000"/>
                    <a:lumOff val="5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đoạn</a:t>
            </a:r>
            <a:r>
              <a:rPr kumimoji="0" lang="en-US" sz="4000" b="1" i="0" u="none" strike="noStrike" kern="1200" cap="none" spc="0" normalizeH="0" noProof="0" dirty="0">
                <a:ln>
                  <a:noFill/>
                </a:ln>
                <a:solidFill>
                  <a:schemeClr val="tx1">
                    <a:lumMod val="95000"/>
                    <a:lumOff val="5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1" i="0" u="none" strike="noStrike" kern="1200" cap="none" spc="0" normalizeH="0" noProof="0" dirty="0" err="1">
                <a:ln>
                  <a:noFill/>
                </a:ln>
                <a:solidFill>
                  <a:schemeClr val="tx1">
                    <a:lumMod val="95000"/>
                    <a:lumOff val="5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văn</a:t>
            </a:r>
            <a:r>
              <a:rPr kumimoji="0" lang="en-US" sz="4000" b="1" i="0" u="none" strike="noStrike" kern="1200" cap="none" spc="0" normalizeH="0" noProof="0" dirty="0">
                <a:ln>
                  <a:noFill/>
                </a:ln>
                <a:solidFill>
                  <a:schemeClr val="tx1">
                    <a:lumMod val="95000"/>
                    <a:lumOff val="5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1" i="0" u="none" strike="noStrike" kern="1200" cap="none" spc="0" normalizeH="0" noProof="0" dirty="0" err="1">
                <a:ln>
                  <a:noFill/>
                </a:ln>
                <a:solidFill>
                  <a:schemeClr val="tx1">
                    <a:lumMod val="95000"/>
                    <a:lumOff val="5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trên</a:t>
            </a:r>
            <a:r>
              <a:rPr kumimoji="0" lang="en-US" sz="4000" b="1" i="0" u="none" strike="noStrike" kern="1200" cap="none" spc="0" normalizeH="0" noProof="0" dirty="0">
                <a:ln>
                  <a:noFill/>
                </a:ln>
                <a:solidFill>
                  <a:schemeClr val="tx1">
                    <a:lumMod val="95000"/>
                    <a:lumOff val="5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Chọn </a:t>
            </a:r>
            <a:r>
              <a:rPr kumimoji="0" lang="en-US" sz="4000" b="1" i="0" u="none" strike="noStrike" kern="1200" cap="none" spc="0" normalizeH="0" noProof="0" dirty="0" err="1">
                <a:ln>
                  <a:noFill/>
                </a:ln>
                <a:solidFill>
                  <a:schemeClr val="tx1">
                    <a:lumMod val="95000"/>
                    <a:lumOff val="5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các</a:t>
            </a:r>
            <a:r>
              <a:rPr kumimoji="0" lang="en-US" sz="4000" b="1" i="0" u="none" strike="noStrike" kern="1200" cap="none" spc="0" normalizeH="0" noProof="0" dirty="0">
                <a:ln>
                  <a:noFill/>
                </a:ln>
                <a:solidFill>
                  <a:schemeClr val="tx1">
                    <a:lumMod val="95000"/>
                    <a:lumOff val="5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ý </a:t>
            </a:r>
            <a:r>
              <a:rPr kumimoji="0" lang="en-US" sz="4000" b="1" i="0" u="none" strike="noStrike" kern="1200" cap="none" spc="0" normalizeH="0" noProof="0" dirty="0" err="1">
                <a:ln>
                  <a:noFill/>
                </a:ln>
                <a:solidFill>
                  <a:schemeClr val="tx1">
                    <a:lumMod val="95000"/>
                    <a:lumOff val="5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đung</a:t>
            </a:r>
            <a:r>
              <a:rPr kumimoji="0" lang="en-US" sz="4000" b="1" i="0" u="none" strike="noStrike" kern="1200" cap="none" spc="0" normalizeH="0" noProof="0" dirty="0">
                <a:ln>
                  <a:noFill/>
                </a:ln>
                <a:solidFill>
                  <a:schemeClr val="tx1">
                    <a:lumMod val="95000"/>
                    <a:lumOff val="5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a:p>
            <a:pPr marL="742950" marR="0" lvl="0" indent="-742950" algn="l" defTabSz="914400" rtl="0" eaLnBrk="0" fontAlgn="base" latinLnBrk="0" hangingPunct="0">
              <a:lnSpc>
                <a:spcPct val="150000"/>
              </a:lnSpc>
              <a:spcBef>
                <a:spcPct val="0"/>
              </a:spcBef>
              <a:spcAft>
                <a:spcPct val="0"/>
              </a:spcAft>
              <a:buClrTx/>
              <a:buSzTx/>
              <a:buFontTx/>
              <a:buAutoNum type="alphaLcParenR"/>
              <a:tabLst/>
              <a:defRPr/>
            </a:pPr>
            <a:r>
              <a:rPr lang="en-US" sz="40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Mỗi </a:t>
            </a:r>
            <a:r>
              <a:rPr lang="en-US" sz="40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đoạn</a:t>
            </a:r>
            <a:r>
              <a:rPr lang="en-US" sz="40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văn</a:t>
            </a:r>
            <a:r>
              <a:rPr lang="en-US" sz="40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nêu</a:t>
            </a:r>
            <a:r>
              <a:rPr lang="en-US" sz="40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một</a:t>
            </a:r>
            <a:r>
              <a:rPr lang="en-US" sz="40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ý.</a:t>
            </a:r>
          </a:p>
          <a:p>
            <a:pPr marL="742950" marR="0" lvl="0" indent="-742950" algn="l" defTabSz="914400" rtl="0" eaLnBrk="0" fontAlgn="base" latinLnBrk="0" hangingPunct="0">
              <a:lnSpc>
                <a:spcPct val="150000"/>
              </a:lnSpc>
              <a:spcBef>
                <a:spcPct val="0"/>
              </a:spcBef>
              <a:spcAft>
                <a:spcPct val="0"/>
              </a:spcAft>
              <a:buClrTx/>
              <a:buSzTx/>
              <a:buFontTx/>
              <a:buAutoNum type="alphaLcParenR"/>
              <a:tabLst/>
              <a:defRPr/>
            </a:pPr>
            <a:r>
              <a:rPr lang="en-US" sz="40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Mỗi </a:t>
            </a:r>
            <a:r>
              <a:rPr lang="en-US" sz="40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đoạn</a:t>
            </a:r>
            <a:r>
              <a:rPr lang="en-US" sz="40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văn</a:t>
            </a:r>
            <a:r>
              <a:rPr lang="en-US" sz="40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kể</a:t>
            </a:r>
            <a:r>
              <a:rPr lang="en-US" sz="40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một</a:t>
            </a:r>
            <a:r>
              <a:rPr lang="en-US" sz="40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nhân</a:t>
            </a:r>
            <a:r>
              <a:rPr lang="en-US" sz="40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vật</a:t>
            </a:r>
            <a:r>
              <a:rPr lang="en-US" sz="40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a:t>
            </a:r>
          </a:p>
          <a:p>
            <a:pPr marL="742950" marR="0" lvl="0" indent="-742950" algn="l" defTabSz="914400" rtl="0" eaLnBrk="0" fontAlgn="base" latinLnBrk="0" hangingPunct="0">
              <a:lnSpc>
                <a:spcPct val="150000"/>
              </a:lnSpc>
              <a:spcBef>
                <a:spcPct val="0"/>
              </a:spcBef>
              <a:spcAft>
                <a:spcPct val="0"/>
              </a:spcAft>
              <a:buClrTx/>
              <a:buSzTx/>
              <a:buFontTx/>
              <a:buAutoNum type="alphaLcParenR"/>
              <a:tabLst/>
              <a:defRPr/>
            </a:pPr>
            <a:r>
              <a:rPr kumimoji="0" lang="en-US" sz="40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Hết</a:t>
            </a:r>
            <a:r>
              <a:rPr kumimoji="0" lang="en-US" sz="4000" b="1" i="0" u="none" strike="noStrike" kern="1200" cap="none" spc="0" normalizeH="0" noProof="0" dirty="0">
                <a:ln>
                  <a:noFill/>
                </a:ln>
                <a:solidFill>
                  <a:schemeClr val="tx1">
                    <a:lumMod val="95000"/>
                    <a:lumOff val="5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1" i="0" u="none" strike="noStrike" kern="1200" cap="none" spc="0" normalizeH="0" noProof="0" dirty="0" err="1">
                <a:ln>
                  <a:noFill/>
                </a:ln>
                <a:solidFill>
                  <a:schemeClr val="tx1">
                    <a:lumMod val="95000"/>
                    <a:lumOff val="5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mỗi</a:t>
            </a:r>
            <a:r>
              <a:rPr kumimoji="0" lang="en-US" sz="4000" b="1" i="0" u="none" strike="noStrike" kern="1200" cap="none" spc="0" normalizeH="0" noProof="0" dirty="0">
                <a:ln>
                  <a:noFill/>
                </a:ln>
                <a:solidFill>
                  <a:schemeClr val="tx1">
                    <a:lumMod val="95000"/>
                    <a:lumOff val="5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1" i="0" u="none" strike="noStrike" kern="1200" cap="none" spc="0" normalizeH="0" noProof="0" dirty="0" err="1">
                <a:ln>
                  <a:noFill/>
                </a:ln>
                <a:solidFill>
                  <a:schemeClr val="tx1">
                    <a:lumMod val="95000"/>
                    <a:lumOff val="5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đoạn</a:t>
            </a:r>
            <a:r>
              <a:rPr kumimoji="0" lang="en-US" sz="4000" b="1" i="0" u="none" strike="noStrike" kern="1200" cap="none" spc="0" normalizeH="0" noProof="0" dirty="0">
                <a:ln>
                  <a:noFill/>
                </a:ln>
                <a:solidFill>
                  <a:schemeClr val="tx1">
                    <a:lumMod val="95000"/>
                    <a:lumOff val="5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1" i="0" u="none" strike="noStrike" kern="1200" cap="none" spc="0" normalizeH="0" noProof="0" dirty="0" err="1">
                <a:ln>
                  <a:noFill/>
                </a:ln>
                <a:solidFill>
                  <a:schemeClr val="tx1">
                    <a:lumMod val="95000"/>
                    <a:lumOff val="5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văn</a:t>
            </a:r>
            <a:r>
              <a:rPr lang="en-US" sz="40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tác</a:t>
            </a:r>
            <a:r>
              <a:rPr lang="en-US" sz="40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giả</a:t>
            </a:r>
            <a:r>
              <a:rPr lang="en-US" sz="40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đều</a:t>
            </a:r>
            <a:r>
              <a:rPr lang="en-US" sz="40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xuống</a:t>
            </a:r>
            <a:r>
              <a:rPr lang="en-US" sz="4000" b="1"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err="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dòng</a:t>
            </a:r>
            <a:r>
              <a:rPr lang="en-US" sz="4000" b="1">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a:t>
            </a:r>
            <a:endParaRPr kumimoji="0" lang="en-US" sz="40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6" name="Hình Bầu dục 15">
            <a:extLst>
              <a:ext uri="{FF2B5EF4-FFF2-40B4-BE49-F238E27FC236}">
                <a16:creationId xmlns:a16="http://schemas.microsoft.com/office/drawing/2014/main" id="{0DB134A9-8457-2AE9-4441-93306189EF30}"/>
              </a:ext>
            </a:extLst>
          </p:cNvPr>
          <p:cNvSpPr/>
          <p:nvPr/>
        </p:nvSpPr>
        <p:spPr>
          <a:xfrm>
            <a:off x="955574" y="3240932"/>
            <a:ext cx="685800" cy="6858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7" name="Hình Bầu dục 16">
            <a:extLst>
              <a:ext uri="{FF2B5EF4-FFF2-40B4-BE49-F238E27FC236}">
                <a16:creationId xmlns:a16="http://schemas.microsoft.com/office/drawing/2014/main" id="{6BF24655-E791-E809-FE52-1DF5B5C73DA8}"/>
              </a:ext>
            </a:extLst>
          </p:cNvPr>
          <p:cNvSpPr/>
          <p:nvPr/>
        </p:nvSpPr>
        <p:spPr>
          <a:xfrm>
            <a:off x="929144" y="5080719"/>
            <a:ext cx="685800" cy="6858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514628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heel(1)">
                                      <p:cBhvr>
                                        <p:cTn id="12" dur="1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heel(1)">
                                      <p:cBhvr>
                                        <p:cTn id="1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animBg="1"/>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CEAC9A88-4683-37C8-3AA7-320544FC8A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14088" y="3463625"/>
            <a:ext cx="6248461" cy="2216749"/>
          </a:xfrm>
          <a:prstGeom prst="rect">
            <a:avLst/>
          </a:prstGeom>
        </p:spPr>
      </p:pic>
    </p:spTree>
    <p:extLst>
      <p:ext uri="{BB962C8B-B14F-4D97-AF65-F5344CB8AC3E}">
        <p14:creationId xmlns:p14="http://schemas.microsoft.com/office/powerpoint/2010/main" val="23328020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a:extLst>
              <a:ext uri="{FF2B5EF4-FFF2-40B4-BE49-F238E27FC236}">
                <a16:creationId xmlns:a16="http://schemas.microsoft.com/office/drawing/2014/main" id="{66F79273-EDD2-5CFB-F9F3-373BF5FD1D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3919" y="2241746"/>
            <a:ext cx="9753600" cy="7239339"/>
          </a:xfrm>
          <a:prstGeom prst="rect">
            <a:avLst/>
          </a:prstGeom>
        </p:spPr>
      </p:pic>
      <p:pic>
        <p:nvPicPr>
          <p:cNvPr id="3" name="Hình ảnh 2" descr="Ảnh có chứa văn bản&#10;&#10;Mô tả được tạo tự động">
            <a:extLst>
              <a:ext uri="{FF2B5EF4-FFF2-40B4-BE49-F238E27FC236}">
                <a16:creationId xmlns:a16="http://schemas.microsoft.com/office/drawing/2014/main" id="{F12E3802-3A43-AD58-011F-F2CBD9973C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4719" y="990600"/>
            <a:ext cx="12520716" cy="4108816"/>
          </a:xfrm>
          <a:prstGeom prst="rect">
            <a:avLst/>
          </a:prstGeom>
        </p:spPr>
      </p:pic>
    </p:spTree>
    <p:extLst>
      <p:ext uri="{BB962C8B-B14F-4D97-AF65-F5344CB8AC3E}">
        <p14:creationId xmlns:p14="http://schemas.microsoft.com/office/powerpoint/2010/main" val="3619016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DD89B74A-8B1B-1372-D70E-D2DB2C29BF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3848" y="1981200"/>
            <a:ext cx="6248942" cy="4334632"/>
          </a:xfrm>
          <a:prstGeom prst="rect">
            <a:avLst/>
          </a:prstGeom>
        </p:spPr>
      </p:pic>
    </p:spTree>
    <p:extLst>
      <p:ext uri="{BB962C8B-B14F-4D97-AF65-F5344CB8AC3E}">
        <p14:creationId xmlns:p14="http://schemas.microsoft.com/office/powerpoint/2010/main" val="2962699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4"/>
          <p:cNvSpPr txBox="1">
            <a:spLocks noChangeArrowheads="1"/>
          </p:cNvSpPr>
          <p:nvPr/>
        </p:nvSpPr>
        <p:spPr bwMode="auto">
          <a:xfrm>
            <a:off x="90263" y="6438648"/>
            <a:ext cx="5609656" cy="1191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400" b="1" dirty="0">
                <a:effectLst>
                  <a:outerShdw blurRad="38100" dist="38100" dir="2700000" algn="tl">
                    <a:srgbClr val="000000">
                      <a:alpha val="43137"/>
                    </a:srgbClr>
                  </a:outerShdw>
                </a:effectLst>
                <a:latin typeface="Times New Roman" panose="02020603050405020304" pitchFamily="18" charset="0"/>
                <a:ea typeface="AvantGarde" panose="00000400000000000000" pitchFamily="2" charset="0"/>
                <a:cs typeface="Times New Roman" panose="02020603050405020304" pitchFamily="18" charset="0"/>
              </a:rPr>
              <a:t>So </a:t>
            </a:r>
            <a:r>
              <a:rPr lang="en-US" sz="3400" b="1" dirty="0" err="1">
                <a:effectLst>
                  <a:outerShdw blurRad="38100" dist="38100" dir="2700000" algn="tl">
                    <a:srgbClr val="000000">
                      <a:alpha val="43137"/>
                    </a:srgbClr>
                  </a:outerShdw>
                </a:effectLst>
                <a:latin typeface="Times New Roman" panose="02020603050405020304" pitchFamily="18" charset="0"/>
                <a:ea typeface="AvantGarde" panose="00000400000000000000" pitchFamily="2" charset="0"/>
                <a:cs typeface="Times New Roman" panose="02020603050405020304" pitchFamily="18" charset="0"/>
              </a:rPr>
              <a:t>với</a:t>
            </a:r>
            <a:r>
              <a:rPr lang="en-US" sz="3400" b="1" dirty="0">
                <a:effectLst>
                  <a:outerShdw blurRad="38100" dist="38100" dir="2700000" algn="tl">
                    <a:srgbClr val="000000">
                      <a:alpha val="43137"/>
                    </a:srgbClr>
                  </a:outerShdw>
                </a:effectLst>
                <a:latin typeface="Times New Roman" panose="02020603050405020304" pitchFamily="18" charset="0"/>
                <a:ea typeface="AvantGarde" panose="00000400000000000000" pitchFamily="2" charset="0"/>
                <a:cs typeface="Times New Roman" panose="02020603050405020304" pitchFamily="18" charset="0"/>
              </a:rPr>
              <a:t> </a:t>
            </a:r>
            <a:r>
              <a:rPr lang="en-US" sz="3400" b="1" dirty="0" err="1">
                <a:effectLst>
                  <a:outerShdw blurRad="38100" dist="38100" dir="2700000" algn="tl">
                    <a:srgbClr val="000000">
                      <a:alpha val="43137"/>
                    </a:srgbClr>
                  </a:outerShdw>
                </a:effectLst>
                <a:latin typeface="Times New Roman" panose="02020603050405020304" pitchFamily="18" charset="0"/>
                <a:ea typeface="AvantGarde" panose="00000400000000000000" pitchFamily="2" charset="0"/>
                <a:cs typeface="Times New Roman" panose="02020603050405020304" pitchFamily="18" charset="0"/>
              </a:rPr>
              <a:t>năm</a:t>
            </a:r>
            <a:r>
              <a:rPr lang="en-US" sz="3400" b="1" dirty="0">
                <a:effectLst>
                  <a:outerShdw blurRad="38100" dist="38100" dir="2700000" algn="tl">
                    <a:srgbClr val="000000">
                      <a:alpha val="43137"/>
                    </a:srgbClr>
                  </a:outerShdw>
                </a:effectLst>
                <a:latin typeface="Times New Roman" panose="02020603050405020304" pitchFamily="18" charset="0"/>
                <a:ea typeface="AvantGarde" panose="00000400000000000000" pitchFamily="2" charset="0"/>
                <a:cs typeface="Times New Roman" panose="02020603050405020304" pitchFamily="18" charset="0"/>
              </a:rPr>
              <a:t> </a:t>
            </a:r>
            <a:r>
              <a:rPr lang="en-US" sz="3400" b="1" dirty="0" err="1">
                <a:effectLst>
                  <a:outerShdw blurRad="38100" dist="38100" dir="2700000" algn="tl">
                    <a:srgbClr val="000000">
                      <a:alpha val="43137"/>
                    </a:srgbClr>
                  </a:outerShdw>
                </a:effectLst>
                <a:latin typeface="Times New Roman" panose="02020603050405020304" pitchFamily="18" charset="0"/>
                <a:ea typeface="AvantGarde" panose="00000400000000000000" pitchFamily="2" charset="0"/>
                <a:cs typeface="Times New Roman" panose="02020603050405020304" pitchFamily="18" charset="0"/>
              </a:rPr>
              <a:t>trước</a:t>
            </a:r>
            <a:r>
              <a:rPr lang="en-US" sz="3400" b="1" dirty="0">
                <a:effectLst>
                  <a:outerShdw blurRad="38100" dist="38100" dir="2700000" algn="tl">
                    <a:srgbClr val="000000">
                      <a:alpha val="43137"/>
                    </a:srgbClr>
                  </a:outerShdw>
                </a:effectLst>
                <a:latin typeface="Times New Roman" panose="02020603050405020304" pitchFamily="18" charset="0"/>
                <a:ea typeface="AvantGarde" panose="00000400000000000000" pitchFamily="2" charset="0"/>
                <a:cs typeface="Times New Roman" panose="02020603050405020304" pitchFamily="18" charset="0"/>
              </a:rPr>
              <a:t>, </a:t>
            </a:r>
            <a:r>
              <a:rPr lang="en-US" sz="3400" b="1" dirty="0" err="1">
                <a:effectLst>
                  <a:outerShdw blurRad="38100" dist="38100" dir="2700000" algn="tl">
                    <a:srgbClr val="000000">
                      <a:alpha val="43137"/>
                    </a:srgbClr>
                  </a:outerShdw>
                </a:effectLst>
                <a:latin typeface="Times New Roman" panose="02020603050405020304" pitchFamily="18" charset="0"/>
                <a:ea typeface="AvantGarde" panose="00000400000000000000" pitchFamily="2" charset="0"/>
                <a:cs typeface="Times New Roman" panose="02020603050405020304" pitchFamily="18" charset="0"/>
              </a:rPr>
              <a:t>em</a:t>
            </a:r>
            <a:r>
              <a:rPr lang="en-US" sz="3400" b="1" dirty="0">
                <a:effectLst>
                  <a:outerShdw blurRad="38100" dist="38100" dir="2700000" algn="tl">
                    <a:srgbClr val="000000">
                      <a:alpha val="43137"/>
                    </a:srgbClr>
                  </a:outerShdw>
                </a:effectLst>
                <a:latin typeface="Times New Roman" panose="02020603050405020304" pitchFamily="18" charset="0"/>
                <a:ea typeface="AvantGarde" panose="00000400000000000000" pitchFamily="2" charset="0"/>
                <a:cs typeface="Times New Roman" panose="02020603050405020304" pitchFamily="18" charset="0"/>
              </a:rPr>
              <a:t> </a:t>
            </a:r>
            <a:r>
              <a:rPr lang="en-US" sz="3400" b="1" dirty="0" err="1">
                <a:effectLst>
                  <a:outerShdw blurRad="38100" dist="38100" dir="2700000" algn="tl">
                    <a:srgbClr val="000000">
                      <a:alpha val="43137"/>
                    </a:srgbClr>
                  </a:outerShdw>
                </a:effectLst>
                <a:latin typeface="Times New Roman" panose="02020603050405020304" pitchFamily="18" charset="0"/>
                <a:ea typeface="AvantGarde" panose="00000400000000000000" pitchFamily="2" charset="0"/>
                <a:cs typeface="Times New Roman" panose="02020603050405020304" pitchFamily="18" charset="0"/>
              </a:rPr>
              <a:t>đã</a:t>
            </a:r>
            <a:r>
              <a:rPr lang="en-US" sz="3400" b="1" dirty="0">
                <a:effectLst>
                  <a:outerShdw blurRad="38100" dist="38100" dir="2700000" algn="tl">
                    <a:srgbClr val="000000">
                      <a:alpha val="43137"/>
                    </a:srgbClr>
                  </a:outerShdw>
                </a:effectLst>
                <a:latin typeface="Times New Roman" panose="02020603050405020304" pitchFamily="18" charset="0"/>
                <a:ea typeface="AvantGarde" panose="00000400000000000000" pitchFamily="2" charset="0"/>
                <a:cs typeface="Times New Roman" panose="02020603050405020304" pitchFamily="18" charset="0"/>
              </a:rPr>
              <a:t> </a:t>
            </a:r>
            <a:r>
              <a:rPr lang="en-US" sz="3400" b="1" dirty="0" err="1">
                <a:effectLst>
                  <a:outerShdw blurRad="38100" dist="38100" dir="2700000" algn="tl">
                    <a:srgbClr val="000000">
                      <a:alpha val="43137"/>
                    </a:srgbClr>
                  </a:outerShdw>
                </a:effectLst>
                <a:latin typeface="Times New Roman" panose="02020603050405020304" pitchFamily="18" charset="0"/>
                <a:ea typeface="AvantGarde" panose="00000400000000000000" pitchFamily="2" charset="0"/>
                <a:cs typeface="Times New Roman" panose="02020603050405020304" pitchFamily="18" charset="0"/>
              </a:rPr>
              <a:t>cao</a:t>
            </a:r>
            <a:r>
              <a:rPr lang="en-US" sz="3400" b="1" dirty="0">
                <a:effectLst>
                  <a:outerShdw blurRad="38100" dist="38100" dir="2700000" algn="tl">
                    <a:srgbClr val="000000">
                      <a:alpha val="43137"/>
                    </a:srgbClr>
                  </a:outerShdw>
                </a:effectLst>
                <a:latin typeface="Times New Roman" panose="02020603050405020304" pitchFamily="18" charset="0"/>
                <a:ea typeface="AvantGarde" panose="00000400000000000000" pitchFamily="2" charset="0"/>
                <a:cs typeface="Times New Roman" panose="02020603050405020304" pitchFamily="18" charset="0"/>
              </a:rPr>
              <a:t> </a:t>
            </a:r>
            <a:r>
              <a:rPr lang="en-US" sz="3400" b="1" dirty="0" err="1">
                <a:effectLst>
                  <a:outerShdw blurRad="38100" dist="38100" dir="2700000" algn="tl">
                    <a:srgbClr val="000000">
                      <a:alpha val="43137"/>
                    </a:srgbClr>
                  </a:outerShdw>
                </a:effectLst>
                <a:latin typeface="Times New Roman" panose="02020603050405020304" pitchFamily="18" charset="0"/>
                <a:ea typeface="AvantGarde" panose="00000400000000000000" pitchFamily="2" charset="0"/>
                <a:cs typeface="Times New Roman" panose="02020603050405020304" pitchFamily="18" charset="0"/>
              </a:rPr>
              <a:t>thêm</a:t>
            </a:r>
            <a:r>
              <a:rPr lang="en-US" sz="3400" b="1" dirty="0">
                <a:effectLst>
                  <a:outerShdw blurRad="38100" dist="38100" dir="2700000" algn="tl">
                    <a:srgbClr val="000000">
                      <a:alpha val="43137"/>
                    </a:srgbClr>
                  </a:outerShdw>
                </a:effectLst>
                <a:latin typeface="Times New Roman" panose="02020603050405020304" pitchFamily="18" charset="0"/>
                <a:ea typeface="AvantGarde" panose="00000400000000000000" pitchFamily="2" charset="0"/>
                <a:cs typeface="Times New Roman" panose="02020603050405020304" pitchFamily="18" charset="0"/>
              </a:rPr>
              <a:t>, </a:t>
            </a:r>
            <a:r>
              <a:rPr lang="en-US" sz="3400" b="1" dirty="0" err="1">
                <a:effectLst>
                  <a:outerShdw blurRad="38100" dist="38100" dir="2700000" algn="tl">
                    <a:srgbClr val="000000">
                      <a:alpha val="43137"/>
                    </a:srgbClr>
                  </a:outerShdw>
                </a:effectLst>
                <a:latin typeface="Times New Roman" panose="02020603050405020304" pitchFamily="18" charset="0"/>
                <a:ea typeface="AvantGarde" panose="00000400000000000000" pitchFamily="2" charset="0"/>
                <a:cs typeface="Times New Roman" panose="02020603050405020304" pitchFamily="18" charset="0"/>
              </a:rPr>
              <a:t>nặng</a:t>
            </a:r>
            <a:r>
              <a:rPr lang="en-US" sz="3400" b="1" dirty="0">
                <a:effectLst>
                  <a:outerShdw blurRad="38100" dist="38100" dir="2700000" algn="tl">
                    <a:srgbClr val="000000">
                      <a:alpha val="43137"/>
                    </a:srgbClr>
                  </a:outerShdw>
                </a:effectLst>
                <a:latin typeface="Times New Roman" panose="02020603050405020304" pitchFamily="18" charset="0"/>
                <a:ea typeface="AvantGarde" panose="00000400000000000000" pitchFamily="2" charset="0"/>
                <a:cs typeface="Times New Roman" panose="02020603050405020304" pitchFamily="18" charset="0"/>
              </a:rPr>
              <a:t> </a:t>
            </a:r>
            <a:r>
              <a:rPr lang="en-US" sz="3400" b="1" dirty="0" err="1">
                <a:effectLst>
                  <a:outerShdw blurRad="38100" dist="38100" dir="2700000" algn="tl">
                    <a:srgbClr val="000000">
                      <a:alpha val="43137"/>
                    </a:srgbClr>
                  </a:outerShdw>
                </a:effectLst>
                <a:latin typeface="Times New Roman" panose="02020603050405020304" pitchFamily="18" charset="0"/>
                <a:ea typeface="AvantGarde" panose="00000400000000000000" pitchFamily="2" charset="0"/>
                <a:cs typeface="Times New Roman" panose="02020603050405020304" pitchFamily="18" charset="0"/>
              </a:rPr>
              <a:t>thêm</a:t>
            </a:r>
            <a:r>
              <a:rPr lang="en-US" sz="3400" b="1" dirty="0">
                <a:effectLst>
                  <a:outerShdw blurRad="38100" dist="38100" dir="2700000" algn="tl">
                    <a:srgbClr val="000000">
                      <a:alpha val="43137"/>
                    </a:srgbClr>
                  </a:outerShdw>
                </a:effectLst>
                <a:latin typeface="Times New Roman" panose="02020603050405020304" pitchFamily="18" charset="0"/>
                <a:ea typeface="AvantGarde" panose="00000400000000000000" pitchFamily="2" charset="0"/>
                <a:cs typeface="Times New Roman" panose="02020603050405020304" pitchFamily="18" charset="0"/>
              </a:rPr>
              <a:t> bao </a:t>
            </a:r>
            <a:r>
              <a:rPr lang="en-US" sz="3400" b="1" dirty="0" err="1">
                <a:effectLst>
                  <a:outerShdw blurRad="38100" dist="38100" dir="2700000" algn="tl">
                    <a:srgbClr val="000000">
                      <a:alpha val="43137"/>
                    </a:srgbClr>
                  </a:outerShdw>
                </a:effectLst>
                <a:latin typeface="Times New Roman" panose="02020603050405020304" pitchFamily="18" charset="0"/>
                <a:ea typeface="AvantGarde" panose="00000400000000000000" pitchFamily="2" charset="0"/>
                <a:cs typeface="Times New Roman" panose="02020603050405020304" pitchFamily="18" charset="0"/>
              </a:rPr>
              <a:t>nhiêu</a:t>
            </a:r>
            <a:r>
              <a:rPr lang="en-US" sz="3400" b="1" dirty="0">
                <a:effectLst>
                  <a:outerShdw blurRad="38100" dist="38100" dir="2700000" algn="tl">
                    <a:srgbClr val="000000">
                      <a:alpha val="43137"/>
                    </a:srgbClr>
                  </a:outerShdw>
                </a:effectLst>
                <a:latin typeface="Times New Roman" panose="02020603050405020304" pitchFamily="18" charset="0"/>
                <a:ea typeface="AvantGarde" panose="00000400000000000000" pitchFamily="2" charset="0"/>
                <a:cs typeface="Times New Roman" panose="02020603050405020304" pitchFamily="18" charset="0"/>
              </a:rPr>
              <a:t>?</a:t>
            </a:r>
          </a:p>
        </p:txBody>
      </p:sp>
      <p:sp>
        <p:nvSpPr>
          <p:cNvPr id="7" name="Text Box 14"/>
          <p:cNvSpPr txBox="1">
            <a:spLocks noChangeArrowheads="1"/>
          </p:cNvSpPr>
          <p:nvPr/>
        </p:nvSpPr>
        <p:spPr bwMode="auto">
          <a:xfrm>
            <a:off x="6002906" y="6438648"/>
            <a:ext cx="4726211" cy="1191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400" b="1" dirty="0" err="1">
                <a:effectLst>
                  <a:outerShdw blurRad="38100" dist="38100" dir="2700000" algn="tl">
                    <a:srgbClr val="000000">
                      <a:alpha val="43137"/>
                    </a:srgbClr>
                  </a:outerShdw>
                </a:effectLst>
                <a:latin typeface="Times New Roman" panose="02020603050405020304" pitchFamily="18" charset="0"/>
                <a:ea typeface="AvantGarde" panose="00000400000000000000" pitchFamily="2" charset="0"/>
                <a:cs typeface="Times New Roman" panose="02020603050405020304" pitchFamily="18" charset="0"/>
              </a:rPr>
              <a:t>Em</a:t>
            </a:r>
            <a:r>
              <a:rPr lang="en-US" sz="3400" b="1" dirty="0">
                <a:effectLst>
                  <a:outerShdw blurRad="38100" dist="38100" dir="2700000" algn="tl">
                    <a:srgbClr val="000000">
                      <a:alpha val="43137"/>
                    </a:srgbClr>
                  </a:outerShdw>
                </a:effectLst>
                <a:latin typeface="Times New Roman" panose="02020603050405020304" pitchFamily="18" charset="0"/>
                <a:ea typeface="AvantGarde" panose="00000400000000000000" pitchFamily="2" charset="0"/>
                <a:cs typeface="Times New Roman" panose="02020603050405020304" pitchFamily="18" charset="0"/>
              </a:rPr>
              <a:t> </a:t>
            </a:r>
            <a:r>
              <a:rPr lang="en-US" sz="3400" b="1" dirty="0" err="1">
                <a:effectLst>
                  <a:outerShdw blurRad="38100" dist="38100" dir="2700000" algn="tl">
                    <a:srgbClr val="000000">
                      <a:alpha val="43137"/>
                    </a:srgbClr>
                  </a:outerShdw>
                </a:effectLst>
                <a:latin typeface="Times New Roman" panose="02020603050405020304" pitchFamily="18" charset="0"/>
                <a:ea typeface="AvantGarde" panose="00000400000000000000" pitchFamily="2" charset="0"/>
                <a:cs typeface="Times New Roman" panose="02020603050405020304" pitchFamily="18" charset="0"/>
              </a:rPr>
              <a:t>đã</a:t>
            </a:r>
            <a:r>
              <a:rPr lang="en-US" sz="3400" b="1" dirty="0">
                <a:effectLst>
                  <a:outerShdw blurRad="38100" dist="38100" dir="2700000" algn="tl">
                    <a:srgbClr val="000000">
                      <a:alpha val="43137"/>
                    </a:srgbClr>
                  </a:outerShdw>
                </a:effectLst>
                <a:latin typeface="Times New Roman" panose="02020603050405020304" pitchFamily="18" charset="0"/>
                <a:ea typeface="AvantGarde" panose="00000400000000000000" pitchFamily="2" charset="0"/>
                <a:cs typeface="Times New Roman" panose="02020603050405020304" pitchFamily="18" charset="0"/>
              </a:rPr>
              <a:t> </a:t>
            </a:r>
            <a:r>
              <a:rPr lang="en-US" sz="3400" b="1" dirty="0" err="1">
                <a:effectLst>
                  <a:outerShdw blurRad="38100" dist="38100" dir="2700000" algn="tl">
                    <a:srgbClr val="000000">
                      <a:alpha val="43137"/>
                    </a:srgbClr>
                  </a:outerShdw>
                </a:effectLst>
                <a:latin typeface="Times New Roman" panose="02020603050405020304" pitchFamily="18" charset="0"/>
                <a:ea typeface="AvantGarde" panose="00000400000000000000" pitchFamily="2" charset="0"/>
                <a:cs typeface="Times New Roman" panose="02020603050405020304" pitchFamily="18" charset="0"/>
              </a:rPr>
              <a:t>biết</a:t>
            </a:r>
            <a:r>
              <a:rPr lang="en-US" sz="3400" b="1" dirty="0">
                <a:effectLst>
                  <a:outerShdw blurRad="38100" dist="38100" dir="2700000" algn="tl">
                    <a:srgbClr val="000000">
                      <a:alpha val="43137"/>
                    </a:srgbClr>
                  </a:outerShdw>
                </a:effectLst>
                <a:latin typeface="Times New Roman" panose="02020603050405020304" pitchFamily="18" charset="0"/>
                <a:ea typeface="AvantGarde" panose="00000400000000000000" pitchFamily="2" charset="0"/>
                <a:cs typeface="Times New Roman" panose="02020603050405020304" pitchFamily="18" charset="0"/>
              </a:rPr>
              <a:t> </a:t>
            </a:r>
            <a:r>
              <a:rPr lang="en-US" sz="3400" b="1" dirty="0" err="1">
                <a:effectLst>
                  <a:outerShdw blurRad="38100" dist="38100" dir="2700000" algn="tl">
                    <a:srgbClr val="000000">
                      <a:alpha val="43137"/>
                    </a:srgbClr>
                  </a:outerShdw>
                </a:effectLst>
                <a:latin typeface="Times New Roman" panose="02020603050405020304" pitchFamily="18" charset="0"/>
                <a:ea typeface="AvantGarde" panose="00000400000000000000" pitchFamily="2" charset="0"/>
                <a:cs typeface="Times New Roman" panose="02020603050405020304" pitchFamily="18" charset="0"/>
              </a:rPr>
              <a:t>làm</a:t>
            </a:r>
            <a:r>
              <a:rPr lang="en-US" sz="3400" b="1" dirty="0">
                <a:effectLst>
                  <a:outerShdw blurRad="38100" dist="38100" dir="2700000" algn="tl">
                    <a:srgbClr val="000000">
                      <a:alpha val="43137"/>
                    </a:srgbClr>
                  </a:outerShdw>
                </a:effectLst>
                <a:latin typeface="Times New Roman" panose="02020603050405020304" pitchFamily="18" charset="0"/>
                <a:ea typeface="AvantGarde" panose="00000400000000000000" pitchFamily="2" charset="0"/>
                <a:cs typeface="Times New Roman" panose="02020603050405020304" pitchFamily="18" charset="0"/>
              </a:rPr>
              <a:t> </a:t>
            </a:r>
            <a:r>
              <a:rPr lang="en-US" sz="3400" b="1" dirty="0" err="1">
                <a:effectLst>
                  <a:outerShdw blurRad="38100" dist="38100" dir="2700000" algn="tl">
                    <a:srgbClr val="000000">
                      <a:alpha val="43137"/>
                    </a:srgbClr>
                  </a:outerShdw>
                </a:effectLst>
                <a:latin typeface="Times New Roman" panose="02020603050405020304" pitchFamily="18" charset="0"/>
                <a:ea typeface="AvantGarde" panose="00000400000000000000" pitchFamily="2" charset="0"/>
                <a:cs typeface="Times New Roman" panose="02020603050405020304" pitchFamily="18" charset="0"/>
              </a:rPr>
              <a:t>gì</a:t>
            </a:r>
            <a:r>
              <a:rPr lang="en-US" sz="3400" b="1" dirty="0">
                <a:effectLst>
                  <a:outerShdw blurRad="38100" dist="38100" dir="2700000" algn="tl">
                    <a:srgbClr val="000000">
                      <a:alpha val="43137"/>
                    </a:srgbClr>
                  </a:outerShdw>
                </a:effectLst>
                <a:latin typeface="Times New Roman" panose="02020603050405020304" pitchFamily="18" charset="0"/>
                <a:ea typeface="AvantGarde" panose="00000400000000000000" pitchFamily="2" charset="0"/>
                <a:cs typeface="Times New Roman" panose="02020603050405020304" pitchFamily="18" charset="0"/>
              </a:rPr>
              <a:t> </a:t>
            </a:r>
            <a:r>
              <a:rPr lang="en-US" sz="3400" b="1" dirty="0" err="1">
                <a:effectLst>
                  <a:outerShdw blurRad="38100" dist="38100" dir="2700000" algn="tl">
                    <a:srgbClr val="000000">
                      <a:alpha val="43137"/>
                    </a:srgbClr>
                  </a:outerShdw>
                </a:effectLst>
                <a:latin typeface="Times New Roman" panose="02020603050405020304" pitchFamily="18" charset="0"/>
                <a:ea typeface="AvantGarde" panose="00000400000000000000" pitchFamily="2" charset="0"/>
                <a:cs typeface="Times New Roman" panose="02020603050405020304" pitchFamily="18" charset="0"/>
              </a:rPr>
              <a:t>để</a:t>
            </a:r>
            <a:r>
              <a:rPr lang="en-US" sz="3400" b="1" dirty="0">
                <a:effectLst>
                  <a:outerShdw blurRad="38100" dist="38100" dir="2700000" algn="tl">
                    <a:srgbClr val="000000">
                      <a:alpha val="43137"/>
                    </a:srgbClr>
                  </a:outerShdw>
                </a:effectLst>
                <a:latin typeface="Times New Roman" panose="02020603050405020304" pitchFamily="18" charset="0"/>
                <a:ea typeface="AvantGarde" panose="00000400000000000000" pitchFamily="2" charset="0"/>
                <a:cs typeface="Times New Roman" panose="02020603050405020304" pitchFamily="18" charset="0"/>
              </a:rPr>
              <a:t> </a:t>
            </a:r>
            <a:r>
              <a:rPr lang="en-US" sz="3400" b="1" dirty="0" err="1">
                <a:effectLst>
                  <a:outerShdw blurRad="38100" dist="38100" dir="2700000" algn="tl">
                    <a:srgbClr val="000000">
                      <a:alpha val="43137"/>
                    </a:srgbClr>
                  </a:outerShdw>
                </a:effectLst>
                <a:latin typeface="Times New Roman" panose="02020603050405020304" pitchFamily="18" charset="0"/>
                <a:ea typeface="AvantGarde" panose="00000400000000000000" pitchFamily="2" charset="0"/>
                <a:cs typeface="Times New Roman" panose="02020603050405020304" pitchFamily="18" charset="0"/>
              </a:rPr>
              <a:t>tự</a:t>
            </a:r>
            <a:r>
              <a:rPr lang="en-US" sz="3400" b="1" dirty="0">
                <a:effectLst>
                  <a:outerShdw blurRad="38100" dist="38100" dir="2700000" algn="tl">
                    <a:srgbClr val="000000">
                      <a:alpha val="43137"/>
                    </a:srgbClr>
                  </a:outerShdw>
                </a:effectLst>
                <a:latin typeface="Times New Roman" panose="02020603050405020304" pitchFamily="18" charset="0"/>
                <a:ea typeface="AvantGarde" panose="00000400000000000000" pitchFamily="2" charset="0"/>
                <a:cs typeface="Times New Roman" panose="02020603050405020304" pitchFamily="18" charset="0"/>
              </a:rPr>
              <a:t> </a:t>
            </a:r>
            <a:r>
              <a:rPr lang="en-US" sz="3400" b="1" dirty="0" err="1">
                <a:effectLst>
                  <a:outerShdw blurRad="38100" dist="38100" dir="2700000" algn="tl">
                    <a:srgbClr val="000000">
                      <a:alpha val="43137"/>
                    </a:srgbClr>
                  </a:outerShdw>
                </a:effectLst>
                <a:latin typeface="Times New Roman" panose="02020603050405020304" pitchFamily="18" charset="0"/>
                <a:ea typeface="AvantGarde" panose="00000400000000000000" pitchFamily="2" charset="0"/>
                <a:cs typeface="Times New Roman" panose="02020603050405020304" pitchFamily="18" charset="0"/>
              </a:rPr>
              <a:t>chăm</a:t>
            </a:r>
            <a:r>
              <a:rPr lang="en-US" sz="3400" b="1" dirty="0">
                <a:effectLst>
                  <a:outerShdw blurRad="38100" dist="38100" dir="2700000" algn="tl">
                    <a:srgbClr val="000000">
                      <a:alpha val="43137"/>
                    </a:srgbClr>
                  </a:outerShdw>
                </a:effectLst>
                <a:latin typeface="Times New Roman" panose="02020603050405020304" pitchFamily="18" charset="0"/>
                <a:ea typeface="AvantGarde" panose="00000400000000000000" pitchFamily="2" charset="0"/>
                <a:cs typeface="Times New Roman" panose="02020603050405020304" pitchFamily="18" charset="0"/>
              </a:rPr>
              <a:t> </a:t>
            </a:r>
            <a:r>
              <a:rPr lang="en-US" sz="3400" b="1" dirty="0" err="1">
                <a:effectLst>
                  <a:outerShdw blurRad="38100" dist="38100" dir="2700000" algn="tl">
                    <a:srgbClr val="000000">
                      <a:alpha val="43137"/>
                    </a:srgbClr>
                  </a:outerShdw>
                </a:effectLst>
                <a:latin typeface="Times New Roman" panose="02020603050405020304" pitchFamily="18" charset="0"/>
                <a:ea typeface="AvantGarde" panose="00000400000000000000" pitchFamily="2" charset="0"/>
                <a:cs typeface="Times New Roman" panose="02020603050405020304" pitchFamily="18" charset="0"/>
              </a:rPr>
              <a:t>sóc</a:t>
            </a:r>
            <a:r>
              <a:rPr lang="en-US" sz="3400" b="1" dirty="0">
                <a:effectLst>
                  <a:outerShdw blurRad="38100" dist="38100" dir="2700000" algn="tl">
                    <a:srgbClr val="000000">
                      <a:alpha val="43137"/>
                    </a:srgbClr>
                  </a:outerShdw>
                </a:effectLst>
                <a:latin typeface="Times New Roman" panose="02020603050405020304" pitchFamily="18" charset="0"/>
                <a:ea typeface="AvantGarde" panose="00000400000000000000" pitchFamily="2" charset="0"/>
                <a:cs typeface="Times New Roman" panose="02020603050405020304" pitchFamily="18" charset="0"/>
              </a:rPr>
              <a:t> </a:t>
            </a:r>
            <a:r>
              <a:rPr lang="en-US" sz="3400" b="1" dirty="0" err="1">
                <a:effectLst>
                  <a:outerShdw blurRad="38100" dist="38100" dir="2700000" algn="tl">
                    <a:srgbClr val="000000">
                      <a:alpha val="43137"/>
                    </a:srgbClr>
                  </a:outerShdw>
                </a:effectLst>
                <a:latin typeface="Times New Roman" panose="02020603050405020304" pitchFamily="18" charset="0"/>
                <a:ea typeface="AvantGarde" panose="00000400000000000000" pitchFamily="2" charset="0"/>
                <a:cs typeface="Times New Roman" panose="02020603050405020304" pitchFamily="18" charset="0"/>
              </a:rPr>
              <a:t>bản</a:t>
            </a:r>
            <a:r>
              <a:rPr lang="en-US" sz="3400" b="1" dirty="0">
                <a:effectLst>
                  <a:outerShdw blurRad="38100" dist="38100" dir="2700000" algn="tl">
                    <a:srgbClr val="000000">
                      <a:alpha val="43137"/>
                    </a:srgbClr>
                  </a:outerShdw>
                </a:effectLst>
                <a:latin typeface="Times New Roman" panose="02020603050405020304" pitchFamily="18" charset="0"/>
                <a:ea typeface="AvantGarde" panose="00000400000000000000" pitchFamily="2" charset="0"/>
                <a:cs typeface="Times New Roman" panose="02020603050405020304" pitchFamily="18" charset="0"/>
              </a:rPr>
              <a:t> </a:t>
            </a:r>
            <a:r>
              <a:rPr lang="en-US" sz="3400" b="1" dirty="0" err="1">
                <a:effectLst>
                  <a:outerShdw blurRad="38100" dist="38100" dir="2700000" algn="tl">
                    <a:srgbClr val="000000">
                      <a:alpha val="43137"/>
                    </a:srgbClr>
                  </a:outerShdw>
                </a:effectLst>
                <a:latin typeface="Times New Roman" panose="02020603050405020304" pitchFamily="18" charset="0"/>
                <a:ea typeface="AvantGarde" panose="00000400000000000000" pitchFamily="2" charset="0"/>
                <a:cs typeface="Times New Roman" panose="02020603050405020304" pitchFamily="18" charset="0"/>
              </a:rPr>
              <a:t>thân</a:t>
            </a:r>
            <a:r>
              <a:rPr lang="en-US" sz="3400" b="1" dirty="0">
                <a:effectLst>
                  <a:outerShdw blurRad="38100" dist="38100" dir="2700000" algn="tl">
                    <a:srgbClr val="000000">
                      <a:alpha val="43137"/>
                    </a:srgbClr>
                  </a:outerShdw>
                </a:effectLst>
                <a:latin typeface="Times New Roman" panose="02020603050405020304" pitchFamily="18" charset="0"/>
                <a:ea typeface="AvantGarde" panose="00000400000000000000" pitchFamily="2" charset="0"/>
                <a:cs typeface="Times New Roman" panose="02020603050405020304" pitchFamily="18" charset="0"/>
              </a:rPr>
              <a:t>?</a:t>
            </a:r>
          </a:p>
        </p:txBody>
      </p:sp>
      <p:sp>
        <p:nvSpPr>
          <p:cNvPr id="8" name="Text Box 14"/>
          <p:cNvSpPr txBox="1">
            <a:spLocks noChangeArrowheads="1"/>
          </p:cNvSpPr>
          <p:nvPr/>
        </p:nvSpPr>
        <p:spPr bwMode="auto">
          <a:xfrm>
            <a:off x="11004634" y="6526694"/>
            <a:ext cx="4982285" cy="1191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400" b="1" dirty="0" err="1">
                <a:effectLst>
                  <a:outerShdw blurRad="38100" dist="38100" dir="2700000" algn="tl">
                    <a:srgbClr val="000000">
                      <a:alpha val="43137"/>
                    </a:srgbClr>
                  </a:outerShdw>
                </a:effectLst>
                <a:latin typeface="Times New Roman" panose="02020603050405020304" pitchFamily="18" charset="0"/>
                <a:ea typeface="AvantGarde" panose="00000400000000000000" pitchFamily="2" charset="0"/>
                <a:cs typeface="Times New Roman" panose="02020603050405020304" pitchFamily="18" charset="0"/>
              </a:rPr>
              <a:t>Em</a:t>
            </a:r>
            <a:r>
              <a:rPr lang="en-US" sz="3400" b="1" dirty="0">
                <a:effectLst>
                  <a:outerShdw blurRad="38100" dist="38100" dir="2700000" algn="tl">
                    <a:srgbClr val="000000">
                      <a:alpha val="43137"/>
                    </a:srgbClr>
                  </a:outerShdw>
                </a:effectLst>
                <a:latin typeface="Times New Roman" panose="02020603050405020304" pitchFamily="18" charset="0"/>
                <a:ea typeface="AvantGarde" panose="00000400000000000000" pitchFamily="2" charset="0"/>
                <a:cs typeface="Times New Roman" panose="02020603050405020304" pitchFamily="18" charset="0"/>
              </a:rPr>
              <a:t> </a:t>
            </a:r>
            <a:r>
              <a:rPr lang="en-US" sz="3400" b="1" dirty="0" err="1">
                <a:effectLst>
                  <a:outerShdw blurRad="38100" dist="38100" dir="2700000" algn="tl">
                    <a:srgbClr val="000000">
                      <a:alpha val="43137"/>
                    </a:srgbClr>
                  </a:outerShdw>
                </a:effectLst>
                <a:latin typeface="Times New Roman" panose="02020603050405020304" pitchFamily="18" charset="0"/>
                <a:ea typeface="AvantGarde" panose="00000400000000000000" pitchFamily="2" charset="0"/>
                <a:cs typeface="Times New Roman" panose="02020603050405020304" pitchFamily="18" charset="0"/>
              </a:rPr>
              <a:t>đã</a:t>
            </a:r>
            <a:r>
              <a:rPr lang="en-US" sz="3400" b="1" dirty="0">
                <a:effectLst>
                  <a:outerShdw blurRad="38100" dist="38100" dir="2700000" algn="tl">
                    <a:srgbClr val="000000">
                      <a:alpha val="43137"/>
                    </a:srgbClr>
                  </a:outerShdw>
                </a:effectLst>
                <a:latin typeface="Times New Roman" panose="02020603050405020304" pitchFamily="18" charset="0"/>
                <a:ea typeface="AvantGarde" panose="00000400000000000000" pitchFamily="2" charset="0"/>
                <a:cs typeface="Times New Roman" panose="02020603050405020304" pitchFamily="18" charset="0"/>
              </a:rPr>
              <a:t> </a:t>
            </a:r>
            <a:r>
              <a:rPr lang="en-US" sz="3400" b="1" dirty="0" err="1">
                <a:effectLst>
                  <a:outerShdw blurRad="38100" dist="38100" dir="2700000" algn="tl">
                    <a:srgbClr val="000000">
                      <a:alpha val="43137"/>
                    </a:srgbClr>
                  </a:outerShdw>
                </a:effectLst>
                <a:latin typeface="Times New Roman" panose="02020603050405020304" pitchFamily="18" charset="0"/>
                <a:ea typeface="AvantGarde" panose="00000400000000000000" pitchFamily="2" charset="0"/>
                <a:cs typeface="Times New Roman" panose="02020603050405020304" pitchFamily="18" charset="0"/>
              </a:rPr>
              <a:t>làm</a:t>
            </a:r>
            <a:r>
              <a:rPr lang="en-US" sz="3400" b="1" dirty="0">
                <a:effectLst>
                  <a:outerShdw blurRad="38100" dist="38100" dir="2700000" algn="tl">
                    <a:srgbClr val="000000">
                      <a:alpha val="43137"/>
                    </a:srgbClr>
                  </a:outerShdw>
                </a:effectLst>
                <a:latin typeface="Times New Roman" panose="02020603050405020304" pitchFamily="18" charset="0"/>
                <a:ea typeface="AvantGarde" panose="00000400000000000000" pitchFamily="2" charset="0"/>
                <a:cs typeface="Times New Roman" panose="02020603050405020304" pitchFamily="18" charset="0"/>
              </a:rPr>
              <a:t> </a:t>
            </a:r>
            <a:r>
              <a:rPr lang="en-US" sz="3400" b="1" dirty="0" err="1">
                <a:effectLst>
                  <a:outerShdw blurRad="38100" dist="38100" dir="2700000" algn="tl">
                    <a:srgbClr val="000000">
                      <a:alpha val="43137"/>
                    </a:srgbClr>
                  </a:outerShdw>
                </a:effectLst>
                <a:latin typeface="Times New Roman" panose="02020603050405020304" pitchFamily="18" charset="0"/>
                <a:ea typeface="AvantGarde" panose="00000400000000000000" pitchFamily="2" charset="0"/>
                <a:cs typeface="Times New Roman" panose="02020603050405020304" pitchFamily="18" charset="0"/>
              </a:rPr>
              <a:t>được</a:t>
            </a:r>
            <a:r>
              <a:rPr lang="en-US" sz="3400" b="1" dirty="0">
                <a:effectLst>
                  <a:outerShdw blurRad="38100" dist="38100" dir="2700000" algn="tl">
                    <a:srgbClr val="000000">
                      <a:alpha val="43137"/>
                    </a:srgbClr>
                  </a:outerShdw>
                </a:effectLst>
                <a:latin typeface="Times New Roman" panose="02020603050405020304" pitchFamily="18" charset="0"/>
                <a:ea typeface="AvantGarde" panose="00000400000000000000" pitchFamily="2" charset="0"/>
                <a:cs typeface="Times New Roman" panose="02020603050405020304" pitchFamily="18" charset="0"/>
              </a:rPr>
              <a:t> những </a:t>
            </a:r>
            <a:r>
              <a:rPr lang="en-US" sz="3400" b="1" dirty="0" err="1">
                <a:effectLst>
                  <a:outerShdw blurRad="38100" dist="38100" dir="2700000" algn="tl">
                    <a:srgbClr val="000000">
                      <a:alpha val="43137"/>
                    </a:srgbClr>
                  </a:outerShdw>
                </a:effectLst>
                <a:latin typeface="Times New Roman" panose="02020603050405020304" pitchFamily="18" charset="0"/>
                <a:ea typeface="AvantGarde" panose="00000400000000000000" pitchFamily="2" charset="0"/>
                <a:cs typeface="Times New Roman" panose="02020603050405020304" pitchFamily="18" charset="0"/>
              </a:rPr>
              <a:t>việc</a:t>
            </a:r>
            <a:r>
              <a:rPr lang="en-US" sz="3400" b="1" dirty="0">
                <a:effectLst>
                  <a:outerShdw blurRad="38100" dist="38100" dir="2700000" algn="tl">
                    <a:srgbClr val="000000">
                      <a:alpha val="43137"/>
                    </a:srgbClr>
                  </a:outerShdw>
                </a:effectLst>
                <a:latin typeface="Times New Roman" panose="02020603050405020304" pitchFamily="18" charset="0"/>
                <a:ea typeface="AvantGarde" panose="00000400000000000000" pitchFamily="2" charset="0"/>
                <a:cs typeface="Times New Roman" panose="02020603050405020304" pitchFamily="18" charset="0"/>
              </a:rPr>
              <a:t> </a:t>
            </a:r>
            <a:r>
              <a:rPr lang="en-US" sz="3400" b="1" dirty="0" err="1">
                <a:effectLst>
                  <a:outerShdw blurRad="38100" dist="38100" dir="2700000" algn="tl">
                    <a:srgbClr val="000000">
                      <a:alpha val="43137"/>
                    </a:srgbClr>
                  </a:outerShdw>
                </a:effectLst>
                <a:latin typeface="Times New Roman" panose="02020603050405020304" pitchFamily="18" charset="0"/>
                <a:ea typeface="AvantGarde" panose="00000400000000000000" pitchFamily="2" charset="0"/>
                <a:cs typeface="Times New Roman" panose="02020603050405020304" pitchFamily="18" charset="0"/>
              </a:rPr>
              <a:t>gì</a:t>
            </a:r>
            <a:r>
              <a:rPr lang="en-US" sz="3400" b="1" dirty="0">
                <a:effectLst>
                  <a:outerShdw blurRad="38100" dist="38100" dir="2700000" algn="tl">
                    <a:srgbClr val="000000">
                      <a:alpha val="43137"/>
                    </a:srgbClr>
                  </a:outerShdw>
                </a:effectLst>
                <a:latin typeface="Times New Roman" panose="02020603050405020304" pitchFamily="18" charset="0"/>
                <a:ea typeface="AvantGarde" panose="00000400000000000000" pitchFamily="2" charset="0"/>
                <a:cs typeface="Times New Roman" panose="02020603050405020304" pitchFamily="18" charset="0"/>
              </a:rPr>
              <a:t> ở </a:t>
            </a:r>
            <a:r>
              <a:rPr lang="en-US" sz="3400" b="1" dirty="0" err="1">
                <a:effectLst>
                  <a:outerShdw blurRad="38100" dist="38100" dir="2700000" algn="tl">
                    <a:srgbClr val="000000">
                      <a:alpha val="43137"/>
                    </a:srgbClr>
                  </a:outerShdw>
                </a:effectLst>
                <a:latin typeface="Times New Roman" panose="02020603050405020304" pitchFamily="18" charset="0"/>
                <a:ea typeface="AvantGarde" panose="00000400000000000000" pitchFamily="2" charset="0"/>
                <a:cs typeface="Times New Roman" panose="02020603050405020304" pitchFamily="18" charset="0"/>
              </a:rPr>
              <a:t>nhà</a:t>
            </a:r>
            <a:r>
              <a:rPr lang="en-US" sz="3400" b="1" dirty="0">
                <a:effectLst>
                  <a:outerShdw blurRad="38100" dist="38100" dir="2700000" algn="tl">
                    <a:srgbClr val="000000">
                      <a:alpha val="43137"/>
                    </a:srgbClr>
                  </a:outerShdw>
                </a:effectLst>
                <a:latin typeface="Times New Roman" panose="02020603050405020304" pitchFamily="18" charset="0"/>
                <a:ea typeface="AvantGarde" panose="00000400000000000000" pitchFamily="2" charset="0"/>
                <a:cs typeface="Times New Roman" panose="02020603050405020304" pitchFamily="18" charset="0"/>
              </a:rPr>
              <a:t>?</a:t>
            </a:r>
          </a:p>
        </p:txBody>
      </p:sp>
      <p:pic>
        <p:nvPicPr>
          <p:cNvPr id="9" name="Hình ảnh 8" descr="Ảnh có chứa văn bản&#10;&#10;Mô tả được tạo tự động">
            <a:extLst>
              <a:ext uri="{FF2B5EF4-FFF2-40B4-BE49-F238E27FC236}">
                <a16:creationId xmlns:a16="http://schemas.microsoft.com/office/drawing/2014/main" id="{30731819-0D2E-E918-6E15-7960620AA060}"/>
              </a:ext>
            </a:extLst>
          </p:cNvPr>
          <p:cNvPicPr>
            <a:picLocks noChangeAspect="1"/>
          </p:cNvPicPr>
          <p:nvPr/>
        </p:nvPicPr>
        <p:blipFill rotWithShape="1">
          <a:blip r:embed="rId2">
            <a:extLst>
              <a:ext uri="{28A0092B-C50C-407E-A947-70E740481C1C}">
                <a14:useLocalDpi xmlns:a14="http://schemas.microsoft.com/office/drawing/2010/main" val="0"/>
              </a:ext>
            </a:extLst>
          </a:blip>
          <a:srcRect l="1515" t="11571" r="3031" b="17217"/>
          <a:stretch/>
        </p:blipFill>
        <p:spPr>
          <a:xfrm>
            <a:off x="131541" y="2029480"/>
            <a:ext cx="5797332" cy="4324994"/>
          </a:xfrm>
          <a:prstGeom prst="rect">
            <a:avLst/>
          </a:prstGeom>
          <a:ln>
            <a:noFill/>
          </a:ln>
          <a:effectLst>
            <a:softEdge rad="112500"/>
          </a:effectLst>
        </p:spPr>
      </p:pic>
      <p:pic>
        <p:nvPicPr>
          <p:cNvPr id="13" name="Hình ảnh 12">
            <a:extLst>
              <a:ext uri="{FF2B5EF4-FFF2-40B4-BE49-F238E27FC236}">
                <a16:creationId xmlns:a16="http://schemas.microsoft.com/office/drawing/2014/main" id="{84F372A1-312F-A762-26BD-5E388F2FDDD7}"/>
              </a:ext>
            </a:extLst>
          </p:cNvPr>
          <p:cNvPicPr>
            <a:picLocks noChangeAspect="1"/>
          </p:cNvPicPr>
          <p:nvPr/>
        </p:nvPicPr>
        <p:blipFill rotWithShape="1">
          <a:blip r:embed="rId3">
            <a:extLst>
              <a:ext uri="{28A0092B-C50C-407E-A947-70E740481C1C}">
                <a14:useLocalDpi xmlns:a14="http://schemas.microsoft.com/office/drawing/2010/main" val="0"/>
              </a:ext>
            </a:extLst>
          </a:blip>
          <a:srcRect l="2502" t="8561" r="2374" b="17670"/>
          <a:stretch/>
        </p:blipFill>
        <p:spPr>
          <a:xfrm>
            <a:off x="5424403" y="1879338"/>
            <a:ext cx="5797332" cy="4495800"/>
          </a:xfrm>
          <a:prstGeom prst="rect">
            <a:avLst/>
          </a:prstGeom>
          <a:ln>
            <a:noFill/>
          </a:ln>
          <a:effectLst>
            <a:softEdge rad="112500"/>
          </a:effectLst>
        </p:spPr>
      </p:pic>
      <p:pic>
        <p:nvPicPr>
          <p:cNvPr id="11" name="Hình ảnh 10">
            <a:extLst>
              <a:ext uri="{FF2B5EF4-FFF2-40B4-BE49-F238E27FC236}">
                <a16:creationId xmlns:a16="http://schemas.microsoft.com/office/drawing/2014/main" id="{37344996-2B98-0834-07CB-BBB8F083DE85}"/>
              </a:ext>
            </a:extLst>
          </p:cNvPr>
          <p:cNvPicPr>
            <a:picLocks noChangeAspect="1"/>
          </p:cNvPicPr>
          <p:nvPr/>
        </p:nvPicPr>
        <p:blipFill rotWithShape="1">
          <a:blip r:embed="rId4">
            <a:extLst>
              <a:ext uri="{28A0092B-C50C-407E-A947-70E740481C1C}">
                <a14:useLocalDpi xmlns:a14="http://schemas.microsoft.com/office/drawing/2010/main" val="0"/>
              </a:ext>
            </a:extLst>
          </a:blip>
          <a:srcRect t="10220" r="2578" b="15070"/>
          <a:stretch/>
        </p:blipFill>
        <p:spPr>
          <a:xfrm>
            <a:off x="10729118" y="2224948"/>
            <a:ext cx="5457257" cy="4324993"/>
          </a:xfrm>
          <a:prstGeom prst="rect">
            <a:avLst/>
          </a:prstGeom>
          <a:ln>
            <a:noFill/>
          </a:ln>
          <a:effectLst>
            <a:softEdge rad="112500"/>
          </a:effectLst>
        </p:spPr>
      </p:pic>
      <p:grpSp>
        <p:nvGrpSpPr>
          <p:cNvPr id="21" name="Nhóm 20">
            <a:extLst>
              <a:ext uri="{FF2B5EF4-FFF2-40B4-BE49-F238E27FC236}">
                <a16:creationId xmlns:a16="http://schemas.microsoft.com/office/drawing/2014/main" id="{C1792BC0-130D-3353-3222-BD4472E77382}"/>
              </a:ext>
            </a:extLst>
          </p:cNvPr>
          <p:cNvGrpSpPr/>
          <p:nvPr/>
        </p:nvGrpSpPr>
        <p:grpSpPr>
          <a:xfrm>
            <a:off x="5424403" y="-36682"/>
            <a:ext cx="6099060" cy="2151304"/>
            <a:chOff x="5424403" y="-36682"/>
            <a:chExt cx="6099060" cy="2151304"/>
          </a:xfrm>
        </p:grpSpPr>
        <p:pic>
          <p:nvPicPr>
            <p:cNvPr id="17" name="Hình ảnh 16">
              <a:extLst>
                <a:ext uri="{FF2B5EF4-FFF2-40B4-BE49-F238E27FC236}">
                  <a16:creationId xmlns:a16="http://schemas.microsoft.com/office/drawing/2014/main" id="{64C56268-4CCB-D811-144F-E623A2D0EB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24403" y="-36682"/>
              <a:ext cx="6099060" cy="2151304"/>
            </a:xfrm>
            <a:prstGeom prst="rect">
              <a:avLst/>
            </a:prstGeom>
          </p:spPr>
        </p:pic>
        <p:sp>
          <p:nvSpPr>
            <p:cNvPr id="18" name="Hộp Văn bản 17">
              <a:extLst>
                <a:ext uri="{FF2B5EF4-FFF2-40B4-BE49-F238E27FC236}">
                  <a16:creationId xmlns:a16="http://schemas.microsoft.com/office/drawing/2014/main" id="{D3A43B1B-DFF7-8F79-01E3-939FEA3911C4}"/>
                </a:ext>
              </a:extLst>
            </p:cNvPr>
            <p:cNvSpPr txBox="1"/>
            <p:nvPr/>
          </p:nvSpPr>
          <p:spPr>
            <a:xfrm>
              <a:off x="7681119" y="825282"/>
              <a:ext cx="3323515" cy="830997"/>
            </a:xfrm>
            <a:prstGeom prst="rect">
              <a:avLst/>
            </a:prstGeom>
            <a:noFill/>
          </p:spPr>
          <p:txBody>
            <a:bodyPr wrap="square" rtlCol="0">
              <a:spAutoFit/>
            </a:bodyPr>
            <a:lstStyle/>
            <a:p>
              <a:pPr algn="ctr"/>
              <a:r>
                <a:rPr lang="en-US" sz="4800" b="1">
                  <a:latin typeface="Times New Roman" panose="02020603050405020304" pitchFamily="18" charset="0"/>
                  <a:cs typeface="Times New Roman" panose="02020603050405020304" pitchFamily="18" charset="0"/>
                </a:rPr>
                <a:t>Chia sẻ</a:t>
              </a:r>
            </a:p>
          </p:txBody>
        </p:sp>
        <p:pic>
          <p:nvPicPr>
            <p:cNvPr id="20" name="Hình ảnh 19" descr="Ảnh có chứa văn bản, mẫu họa&#10;&#10;Mô tả được tạo tự động">
              <a:extLst>
                <a:ext uri="{FF2B5EF4-FFF2-40B4-BE49-F238E27FC236}">
                  <a16:creationId xmlns:a16="http://schemas.microsoft.com/office/drawing/2014/main" id="{93CFF283-FF3E-500A-62BE-BEFCE8CA294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45941" y="409107"/>
              <a:ext cx="1648055" cy="1438476"/>
            </a:xfrm>
            <a:prstGeom prst="rect">
              <a:avLst/>
            </a:prstGeom>
          </p:spPr>
        </p:pic>
      </p:grpSp>
    </p:spTree>
    <p:extLst>
      <p:ext uri="{BB962C8B-B14F-4D97-AF65-F5344CB8AC3E}">
        <p14:creationId xmlns:p14="http://schemas.microsoft.com/office/powerpoint/2010/main" val="401284397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Nhóm 3">
            <a:extLst>
              <a:ext uri="{FF2B5EF4-FFF2-40B4-BE49-F238E27FC236}">
                <a16:creationId xmlns:a16="http://schemas.microsoft.com/office/drawing/2014/main" id="{E19C1DBB-139A-A0A2-E9EC-65AABDE1CABC}"/>
              </a:ext>
            </a:extLst>
          </p:cNvPr>
          <p:cNvGrpSpPr/>
          <p:nvPr/>
        </p:nvGrpSpPr>
        <p:grpSpPr>
          <a:xfrm>
            <a:off x="5424403" y="-36682"/>
            <a:ext cx="6099060" cy="2151304"/>
            <a:chOff x="5424403" y="-36682"/>
            <a:chExt cx="6099060" cy="2151304"/>
          </a:xfrm>
        </p:grpSpPr>
        <p:pic>
          <p:nvPicPr>
            <p:cNvPr id="5" name="Hình ảnh 4">
              <a:extLst>
                <a:ext uri="{FF2B5EF4-FFF2-40B4-BE49-F238E27FC236}">
                  <a16:creationId xmlns:a16="http://schemas.microsoft.com/office/drawing/2014/main" id="{5EA9D4EE-EEC4-5DC6-FC97-247D0EC769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4403" y="-36682"/>
              <a:ext cx="6099060" cy="2151304"/>
            </a:xfrm>
            <a:prstGeom prst="rect">
              <a:avLst/>
            </a:prstGeom>
          </p:spPr>
        </p:pic>
        <p:sp>
          <p:nvSpPr>
            <p:cNvPr id="6" name="Hộp Văn bản 5">
              <a:extLst>
                <a:ext uri="{FF2B5EF4-FFF2-40B4-BE49-F238E27FC236}">
                  <a16:creationId xmlns:a16="http://schemas.microsoft.com/office/drawing/2014/main" id="{07066CD7-EF09-FB2E-279F-139F93EB06C8}"/>
                </a:ext>
              </a:extLst>
            </p:cNvPr>
            <p:cNvSpPr txBox="1"/>
            <p:nvPr/>
          </p:nvSpPr>
          <p:spPr>
            <a:xfrm>
              <a:off x="7681119" y="825282"/>
              <a:ext cx="3323515" cy="830997"/>
            </a:xfrm>
            <a:prstGeom prst="rect">
              <a:avLst/>
            </a:prstGeom>
            <a:noFill/>
          </p:spPr>
          <p:txBody>
            <a:bodyPr wrap="square" rtlCol="0">
              <a:spAutoFit/>
            </a:bodyPr>
            <a:lstStyle/>
            <a:p>
              <a:pPr algn="ctr"/>
              <a:r>
                <a:rPr lang="en-US" sz="4800" b="1">
                  <a:latin typeface="Times New Roman" panose="02020603050405020304" pitchFamily="18" charset="0"/>
                  <a:cs typeface="Times New Roman" panose="02020603050405020304" pitchFamily="18" charset="0"/>
                </a:rPr>
                <a:t>Chia sẻ</a:t>
              </a:r>
            </a:p>
          </p:txBody>
        </p:sp>
        <p:pic>
          <p:nvPicPr>
            <p:cNvPr id="7" name="Hình ảnh 6" descr="Ảnh có chứa văn bản, mẫu họa&#10;&#10;Mô tả được tạo tự động">
              <a:extLst>
                <a:ext uri="{FF2B5EF4-FFF2-40B4-BE49-F238E27FC236}">
                  <a16:creationId xmlns:a16="http://schemas.microsoft.com/office/drawing/2014/main" id="{557AAE52-E208-8FAB-4E86-887E3362DD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5941" y="409107"/>
              <a:ext cx="1648055" cy="1438476"/>
            </a:xfrm>
            <a:prstGeom prst="rect">
              <a:avLst/>
            </a:prstGeom>
          </p:spPr>
        </p:pic>
      </p:grpSp>
      <p:sp>
        <p:nvSpPr>
          <p:cNvPr id="8" name="Hộp Văn bản 7">
            <a:extLst>
              <a:ext uri="{FF2B5EF4-FFF2-40B4-BE49-F238E27FC236}">
                <a16:creationId xmlns:a16="http://schemas.microsoft.com/office/drawing/2014/main" id="{A85572C8-A99E-641D-9169-C58B509D3EA5}"/>
              </a:ext>
            </a:extLst>
          </p:cNvPr>
          <p:cNvSpPr txBox="1"/>
          <p:nvPr/>
        </p:nvSpPr>
        <p:spPr>
          <a:xfrm>
            <a:off x="1966119" y="2271416"/>
            <a:ext cx="12573000" cy="3231590"/>
          </a:xfrm>
          <a:prstGeom prst="rect">
            <a:avLst/>
          </a:prstGeom>
          <a:noFill/>
        </p:spPr>
        <p:txBody>
          <a:bodyPr wrap="square" rtlCol="0">
            <a:spAutoFit/>
          </a:bodyPr>
          <a:lstStyle/>
          <a:p>
            <a:pPr algn="ctr">
              <a:lnSpc>
                <a:spcPct val="150000"/>
              </a:lnSpc>
            </a:pPr>
            <a:r>
              <a:rPr lang="en-US" sz="5400">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Nhớ lại ngày em vào lớp Một:</a:t>
            </a:r>
          </a:p>
          <a:p>
            <a:pPr marL="342900" indent="-342900">
              <a:lnSpc>
                <a:spcPct val="150000"/>
              </a:lnSpc>
              <a:buAutoNum type="alphaLcParenR"/>
            </a:pPr>
            <a:r>
              <a:rPr lang="en-US" sz="4400">
                <a:latin typeface="Times New Roman" panose="02020603050405020304" pitchFamily="18" charset="0"/>
                <a:ea typeface="Arial-Rounded" panose="020B0500000000000000" pitchFamily="34" charset="0"/>
                <a:cs typeface="Times New Roman" panose="02020603050405020304" pitchFamily="18" charset="0"/>
              </a:rPr>
              <a:t> Ai đưa em tới trường?</a:t>
            </a:r>
          </a:p>
          <a:p>
            <a:pPr marL="342900" indent="-342900">
              <a:lnSpc>
                <a:spcPct val="150000"/>
              </a:lnSpc>
              <a:buAutoNum type="alphaLcParenR"/>
            </a:pPr>
            <a:r>
              <a:rPr lang="en-US" sz="4400">
                <a:latin typeface="Times New Roman" panose="02020603050405020304" pitchFamily="18" charset="0"/>
                <a:ea typeface="Arial-Rounded" panose="020B0500000000000000" pitchFamily="34" charset="0"/>
                <a:cs typeface="Times New Roman" panose="02020603050405020304" pitchFamily="18" charset="0"/>
              </a:rPr>
              <a:t> Em làm quen với thầy cô và các bạn như thế nào?</a:t>
            </a:r>
          </a:p>
        </p:txBody>
      </p:sp>
      <p:pic>
        <p:nvPicPr>
          <p:cNvPr id="10" name="Hình ảnh 9">
            <a:extLst>
              <a:ext uri="{FF2B5EF4-FFF2-40B4-BE49-F238E27FC236}">
                <a16:creationId xmlns:a16="http://schemas.microsoft.com/office/drawing/2014/main" id="{FC842BAD-5E1D-A89F-C4D4-E1B692F916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59433" y="5410200"/>
            <a:ext cx="2959634" cy="3615094"/>
          </a:xfrm>
          <a:prstGeom prst="rect">
            <a:avLst/>
          </a:prstGeom>
        </p:spPr>
      </p:pic>
    </p:spTree>
    <p:extLst>
      <p:ext uri="{BB962C8B-B14F-4D97-AF65-F5344CB8AC3E}">
        <p14:creationId xmlns:p14="http://schemas.microsoft.com/office/powerpoint/2010/main" val="2064255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left)">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5A89A53F-A64C-5DC1-D8B9-2C266159D4DC}"/>
              </a:ext>
            </a:extLst>
          </p:cNvPr>
          <p:cNvPicPr>
            <a:picLocks noChangeAspect="1"/>
          </p:cNvPicPr>
          <p:nvPr/>
        </p:nvPicPr>
        <p:blipFill rotWithShape="1">
          <a:blip r:embed="rId2">
            <a:extLst>
              <a:ext uri="{28A0092B-C50C-407E-A947-70E740481C1C}">
                <a14:useLocalDpi xmlns:a14="http://schemas.microsoft.com/office/drawing/2010/main" val="0"/>
              </a:ext>
            </a:extLst>
          </a:blip>
          <a:srcRect l="11029" t="10000" r="7132" b="59166"/>
          <a:stretch/>
        </p:blipFill>
        <p:spPr>
          <a:xfrm>
            <a:off x="1966119" y="1219200"/>
            <a:ext cx="12344400" cy="7249886"/>
          </a:xfrm>
          <a:prstGeom prst="rect">
            <a:avLst/>
          </a:prstGeom>
          <a:ln>
            <a:noFill/>
          </a:ln>
          <a:effectLst>
            <a:softEdge rad="112500"/>
          </a:effectLst>
        </p:spPr>
      </p:pic>
      <p:sp>
        <p:nvSpPr>
          <p:cNvPr id="4" name="Hộp Văn bản 3">
            <a:extLst>
              <a:ext uri="{FF2B5EF4-FFF2-40B4-BE49-F238E27FC236}">
                <a16:creationId xmlns:a16="http://schemas.microsoft.com/office/drawing/2014/main" id="{409E2BC5-F24C-D2CB-3E2B-D43AB17AF7B6}"/>
              </a:ext>
            </a:extLst>
          </p:cNvPr>
          <p:cNvSpPr txBox="1"/>
          <p:nvPr/>
        </p:nvSpPr>
        <p:spPr>
          <a:xfrm>
            <a:off x="4976019" y="270301"/>
            <a:ext cx="7505700" cy="830997"/>
          </a:xfrm>
          <a:prstGeom prst="rect">
            <a:avLst/>
          </a:prstGeom>
          <a:noFill/>
        </p:spPr>
        <p:txBody>
          <a:bodyPr wrap="square" rtlCol="0">
            <a:spAutoFit/>
          </a:bodyPr>
          <a:lstStyle/>
          <a:p>
            <a:r>
              <a:rPr lang="en-US" sz="4800" b="1">
                <a:solidFill>
                  <a:schemeClr val="accent2">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Nhớ lại buổi đầu đi học</a:t>
            </a:r>
          </a:p>
        </p:txBody>
      </p:sp>
    </p:spTree>
    <p:extLst>
      <p:ext uri="{BB962C8B-B14F-4D97-AF65-F5344CB8AC3E}">
        <p14:creationId xmlns:p14="http://schemas.microsoft.com/office/powerpoint/2010/main" val="1452798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4F74C492-263B-DB40-AAE7-54F43E55D0CA}"/>
              </a:ext>
            </a:extLst>
          </p:cNvPr>
          <p:cNvSpPr txBox="1"/>
          <p:nvPr/>
        </p:nvSpPr>
        <p:spPr>
          <a:xfrm>
            <a:off x="4976019" y="0"/>
            <a:ext cx="7353300" cy="830997"/>
          </a:xfrm>
          <a:prstGeom prst="rect">
            <a:avLst/>
          </a:prstGeom>
          <a:noFill/>
        </p:spPr>
        <p:txBody>
          <a:bodyPr wrap="square" rtlCol="0">
            <a:spAutoFit/>
          </a:bodyPr>
          <a:lstStyle/>
          <a:p>
            <a:r>
              <a:rPr lang="en-US" sz="4800" b="1">
                <a:solidFill>
                  <a:schemeClr val="accent2">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Nhớ lại buổi đầu đi học</a:t>
            </a:r>
          </a:p>
        </p:txBody>
      </p:sp>
      <p:sp>
        <p:nvSpPr>
          <p:cNvPr id="3" name="Hộp Văn bản 2">
            <a:extLst>
              <a:ext uri="{FF2B5EF4-FFF2-40B4-BE49-F238E27FC236}">
                <a16:creationId xmlns:a16="http://schemas.microsoft.com/office/drawing/2014/main" id="{B2290166-59CC-43FB-5DF7-BC63DC2D5653}"/>
              </a:ext>
            </a:extLst>
          </p:cNvPr>
          <p:cNvSpPr txBox="1"/>
          <p:nvPr/>
        </p:nvSpPr>
        <p:spPr>
          <a:xfrm>
            <a:off x="1" y="762000"/>
            <a:ext cx="16276637" cy="8063746"/>
          </a:xfrm>
          <a:prstGeom prst="rect">
            <a:avLst/>
          </a:prstGeom>
          <a:noFill/>
        </p:spPr>
        <p:txBody>
          <a:bodyPr wrap="square" rtlCol="0">
            <a:spAutoFit/>
          </a:bodyPr>
          <a:lstStyle/>
          <a:p>
            <a:r>
              <a:rPr lang="en-US" sz="3700" b="1">
                <a:latin typeface="Times New Roman" panose="02020603050405020304" pitchFamily="18" charset="0"/>
                <a:ea typeface="Arial-Rounded" panose="020B0500000000000000" pitchFamily="34" charset="0"/>
                <a:cs typeface="Times New Roman" panose="02020603050405020304" pitchFamily="18" charset="0"/>
              </a:rPr>
              <a:t>	Hằng năm, cứ vào cuối thu, lá ngoài đường rụng nhiều và trên không có những đám mây bàng bạc, lòng tôi lại nao nức những kỉ niệm mơn man của buổi tựu trường. Tôi quên thế nào được những cảm giác trong sáng ấy nở trong lòng tôi như mấy cánh hoa tươi mỉm cười giữa bầu trời quang đãng.</a:t>
            </a:r>
          </a:p>
          <a:p>
            <a:r>
              <a:rPr lang="en-US" sz="3700" b="1">
                <a:latin typeface="Times New Roman" panose="02020603050405020304" pitchFamily="18" charset="0"/>
                <a:ea typeface="Arial-Rounded" panose="020B0500000000000000" pitchFamily="34" charset="0"/>
                <a:cs typeface="Times New Roman" panose="02020603050405020304" pitchFamily="18" charset="0"/>
              </a:rPr>
              <a:t>	Buổi mai hôm ấy, một buổi mai đầy sương thu và đầy gió lạnh, mẹ tôi âu yếm năm tay tôi đi trên con đường làng dài và hẹp. Con đường này tôi đã quen đi lại lắm lần. Nhưng lần này, tôi tự nhiên thấy lạ. Cảnh vật xung quanh tôi đều thay đổi, vì chính lòng tôi đang có sự thay đổi lớn: hôm nay tôi đi học.</a:t>
            </a:r>
          </a:p>
          <a:p>
            <a:r>
              <a:rPr lang="en-US" sz="3700" b="1">
                <a:latin typeface="Times New Roman" panose="02020603050405020304" pitchFamily="18" charset="0"/>
                <a:ea typeface="Arial-Rounded" panose="020B0500000000000000" pitchFamily="34" charset="0"/>
                <a:cs typeface="Times New Roman" panose="02020603050405020304" pitchFamily="18" charset="0"/>
              </a:rPr>
              <a:t>	Cũng như tôi, mấy cậu học trò bỡ ngỡ đứng nép bên người thân, chỉ dám nhìn một nửa hay dám đi từng bước nhẹ. Họ như con chim con đứng bên bờ tổ, nhìn quãng trời rộng muốn bay, nhưng còn ngập ngừng e sợ. Họ thèm vụng và ước ao được như những người học trò cũ, biết lớp, biết thầy để khỏi phải rụt rè trong cảnh lạ. </a:t>
            </a:r>
          </a:p>
          <a:p>
            <a:pPr algn="r"/>
            <a:r>
              <a:rPr lang="en-US" sz="3700" b="1">
                <a:latin typeface="Times New Roman" panose="02020603050405020304" pitchFamily="18" charset="0"/>
                <a:ea typeface="Arial-Rounded" panose="020B0500000000000000" pitchFamily="34" charset="0"/>
                <a:cs typeface="Times New Roman" panose="02020603050405020304" pitchFamily="18" charset="0"/>
              </a:rPr>
              <a:t>Theo THANH TỊNH</a:t>
            </a:r>
          </a:p>
        </p:txBody>
      </p:sp>
      <p:grpSp>
        <p:nvGrpSpPr>
          <p:cNvPr id="10" name="Nhóm 9">
            <a:extLst>
              <a:ext uri="{FF2B5EF4-FFF2-40B4-BE49-F238E27FC236}">
                <a16:creationId xmlns:a16="http://schemas.microsoft.com/office/drawing/2014/main" id="{7A7347EF-0CBF-D9C1-AEAF-F1B0149D2682}"/>
              </a:ext>
            </a:extLst>
          </p:cNvPr>
          <p:cNvGrpSpPr/>
          <p:nvPr/>
        </p:nvGrpSpPr>
        <p:grpSpPr>
          <a:xfrm>
            <a:off x="5395119" y="7313601"/>
            <a:ext cx="6324600" cy="2211399"/>
            <a:chOff x="5395119" y="7313601"/>
            <a:chExt cx="6324600" cy="2211399"/>
          </a:xfrm>
        </p:grpSpPr>
        <p:pic>
          <p:nvPicPr>
            <p:cNvPr id="8" name="Hình ảnh 7">
              <a:extLst>
                <a:ext uri="{FF2B5EF4-FFF2-40B4-BE49-F238E27FC236}">
                  <a16:creationId xmlns:a16="http://schemas.microsoft.com/office/drawing/2014/main" id="{954D861A-142B-3715-211E-14CEF333FC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119" y="7313601"/>
              <a:ext cx="6324600" cy="2211399"/>
            </a:xfrm>
            <a:prstGeom prst="rect">
              <a:avLst/>
            </a:prstGeom>
          </p:spPr>
        </p:pic>
        <p:sp>
          <p:nvSpPr>
            <p:cNvPr id="9" name="Hộp Văn bản 8">
              <a:extLst>
                <a:ext uri="{FF2B5EF4-FFF2-40B4-BE49-F238E27FC236}">
                  <a16:creationId xmlns:a16="http://schemas.microsoft.com/office/drawing/2014/main" id="{4EBFA382-D7AF-46F5-9073-5224FF7BC03F}"/>
                </a:ext>
              </a:extLst>
            </p:cNvPr>
            <p:cNvSpPr txBox="1"/>
            <p:nvPr/>
          </p:nvSpPr>
          <p:spPr>
            <a:xfrm>
              <a:off x="6461919" y="8001000"/>
              <a:ext cx="3124200" cy="769441"/>
            </a:xfrm>
            <a:prstGeom prst="rect">
              <a:avLst/>
            </a:prstGeom>
            <a:noFill/>
          </p:spPr>
          <p:txBody>
            <a:bodyPr wrap="square" rtlCol="0">
              <a:spAutoFit/>
            </a:bodyPr>
            <a:lstStyle/>
            <a:p>
              <a:pPr algn="ctr"/>
              <a:r>
                <a:rPr lang="en-US" sz="4400" b="1">
                  <a:solidFill>
                    <a:schemeClr val="bg1"/>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Đọc mẫu</a:t>
              </a:r>
            </a:p>
          </p:txBody>
        </p:sp>
      </p:grpSp>
    </p:spTree>
    <p:extLst>
      <p:ext uri="{BB962C8B-B14F-4D97-AF65-F5344CB8AC3E}">
        <p14:creationId xmlns:p14="http://schemas.microsoft.com/office/powerpoint/2010/main" val="297138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4F74C492-263B-DB40-AAE7-54F43E55D0CA}"/>
              </a:ext>
            </a:extLst>
          </p:cNvPr>
          <p:cNvSpPr txBox="1"/>
          <p:nvPr/>
        </p:nvSpPr>
        <p:spPr>
          <a:xfrm>
            <a:off x="4976019" y="0"/>
            <a:ext cx="7353300" cy="830997"/>
          </a:xfrm>
          <a:prstGeom prst="rect">
            <a:avLst/>
          </a:prstGeom>
          <a:noFill/>
        </p:spPr>
        <p:txBody>
          <a:bodyPr wrap="square" rtlCol="0">
            <a:spAutoFit/>
          </a:bodyPr>
          <a:lstStyle/>
          <a:p>
            <a:r>
              <a:rPr lang="en-US" sz="4800" b="1">
                <a:solidFill>
                  <a:schemeClr val="accent2">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Nhớ lại buổi đầu đi học</a:t>
            </a:r>
          </a:p>
        </p:txBody>
      </p:sp>
      <p:sp>
        <p:nvSpPr>
          <p:cNvPr id="3" name="Hộp Văn bản 2">
            <a:extLst>
              <a:ext uri="{FF2B5EF4-FFF2-40B4-BE49-F238E27FC236}">
                <a16:creationId xmlns:a16="http://schemas.microsoft.com/office/drawing/2014/main" id="{B2290166-59CC-43FB-5DF7-BC63DC2D5653}"/>
              </a:ext>
            </a:extLst>
          </p:cNvPr>
          <p:cNvSpPr txBox="1"/>
          <p:nvPr/>
        </p:nvSpPr>
        <p:spPr>
          <a:xfrm>
            <a:off x="1" y="762000"/>
            <a:ext cx="16276637" cy="8063746"/>
          </a:xfrm>
          <a:prstGeom prst="rect">
            <a:avLst/>
          </a:prstGeom>
          <a:noFill/>
        </p:spPr>
        <p:txBody>
          <a:bodyPr wrap="square" rtlCol="0">
            <a:spAutoFit/>
          </a:bodyPr>
          <a:lstStyle/>
          <a:p>
            <a:r>
              <a:rPr lang="en-US" sz="3700" b="1">
                <a:latin typeface="Times New Roman" panose="02020603050405020304" pitchFamily="18" charset="0"/>
                <a:ea typeface="Arial-Rounded" panose="020B0500000000000000" pitchFamily="34" charset="0"/>
                <a:cs typeface="Times New Roman" panose="02020603050405020304" pitchFamily="18" charset="0"/>
              </a:rPr>
              <a:t>	</a:t>
            </a:r>
            <a:r>
              <a:rPr lang="en-US" sz="3700" b="1">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Hằng năm, cứ vào cuối thu, lá ngoài đường rụng nhiều và trên không có những đám mây bàng bạc, lòng tôi lại nao nức những kỉ niệm mơn man của buổi tựu trường. Tôi quên thế nào được những cảm giác trong sáng ấy nở trong lòng tôi như mấy cánh hoa tươi mỉm cười giữa bầu trời quang đãng.</a:t>
            </a:r>
          </a:p>
          <a:p>
            <a:r>
              <a:rPr lang="en-US" sz="3700" b="1">
                <a:latin typeface="Times New Roman" panose="02020603050405020304" pitchFamily="18" charset="0"/>
                <a:ea typeface="Arial-Rounded" panose="020B0500000000000000" pitchFamily="34" charset="0"/>
                <a:cs typeface="Times New Roman" panose="02020603050405020304" pitchFamily="18" charset="0"/>
              </a:rPr>
              <a:t>	</a:t>
            </a:r>
            <a:r>
              <a:rPr lang="en-US" sz="3700" b="1">
                <a:solidFill>
                  <a:schemeClr val="accent2">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Buổi mai hôm ấy, một buổi mai đầy sương thu và đầy gió lạnh, mẹ tôi âu yếm năm tay tôi đi trên con đường làng dài và hẹp. Con đường này tôi đã quen đi lại lắm lần. Nhưng lần này, tôi tự nhiên thấy lạ. Cảnh vật xung quanh tôi đều thay đổi, vì chính lòng tôi đang có sự thay đổi lớn: hôm nay tôi đi học.</a:t>
            </a:r>
          </a:p>
          <a:p>
            <a:r>
              <a:rPr lang="en-US" sz="3700" b="1">
                <a:latin typeface="Times New Roman" panose="02020603050405020304" pitchFamily="18" charset="0"/>
                <a:ea typeface="Arial-Rounded" panose="020B0500000000000000" pitchFamily="34" charset="0"/>
                <a:cs typeface="Times New Roman" panose="02020603050405020304" pitchFamily="18" charset="0"/>
              </a:rPr>
              <a:t>	</a:t>
            </a:r>
            <a:r>
              <a:rPr lang="en-US" sz="3700" b="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Cũng như tôi, mấy cậu học trò bỡ ngỡ đứng nép bên người thân, chỉ dám nhìn một nửa hay dám đi từng bước nhẹ. Họ như con chim con đứng bên bờ tổ, nhìn quãng trời rộng muốn bay, nhưng còn ngập ngừng e sợ. Họ thèm vụng và ước ao được như những người học trò cũ, biết lớp, biết thầy để khỏi phải rụt rè trong cảnh lạ. </a:t>
            </a:r>
          </a:p>
          <a:p>
            <a:pPr algn="r"/>
            <a:r>
              <a:rPr lang="en-US" sz="3700" b="1">
                <a:latin typeface="Times New Roman" panose="02020603050405020304" pitchFamily="18" charset="0"/>
                <a:ea typeface="Arial-Rounded" panose="020B0500000000000000" pitchFamily="34" charset="0"/>
                <a:cs typeface="Times New Roman" panose="02020603050405020304" pitchFamily="18" charset="0"/>
              </a:rPr>
              <a:t>Theo THANH TỊNH</a:t>
            </a:r>
          </a:p>
        </p:txBody>
      </p:sp>
      <p:grpSp>
        <p:nvGrpSpPr>
          <p:cNvPr id="10" name="Nhóm 9">
            <a:extLst>
              <a:ext uri="{FF2B5EF4-FFF2-40B4-BE49-F238E27FC236}">
                <a16:creationId xmlns:a16="http://schemas.microsoft.com/office/drawing/2014/main" id="{7A7347EF-0CBF-D9C1-AEAF-F1B0149D2682}"/>
              </a:ext>
            </a:extLst>
          </p:cNvPr>
          <p:cNvGrpSpPr/>
          <p:nvPr/>
        </p:nvGrpSpPr>
        <p:grpSpPr>
          <a:xfrm>
            <a:off x="5395119" y="7313601"/>
            <a:ext cx="6324600" cy="2211399"/>
            <a:chOff x="5395119" y="7313601"/>
            <a:chExt cx="6324600" cy="2211399"/>
          </a:xfrm>
        </p:grpSpPr>
        <p:pic>
          <p:nvPicPr>
            <p:cNvPr id="8" name="Hình ảnh 7">
              <a:extLst>
                <a:ext uri="{FF2B5EF4-FFF2-40B4-BE49-F238E27FC236}">
                  <a16:creationId xmlns:a16="http://schemas.microsoft.com/office/drawing/2014/main" id="{954D861A-142B-3715-211E-14CEF333FC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119" y="7313601"/>
              <a:ext cx="6324600" cy="2211399"/>
            </a:xfrm>
            <a:prstGeom prst="rect">
              <a:avLst/>
            </a:prstGeom>
          </p:spPr>
        </p:pic>
        <p:sp>
          <p:nvSpPr>
            <p:cNvPr id="9" name="Hộp Văn bản 8">
              <a:extLst>
                <a:ext uri="{FF2B5EF4-FFF2-40B4-BE49-F238E27FC236}">
                  <a16:creationId xmlns:a16="http://schemas.microsoft.com/office/drawing/2014/main" id="{4EBFA382-D7AF-46F5-9073-5224FF7BC03F}"/>
                </a:ext>
              </a:extLst>
            </p:cNvPr>
            <p:cNvSpPr txBox="1"/>
            <p:nvPr/>
          </p:nvSpPr>
          <p:spPr>
            <a:xfrm>
              <a:off x="6461919" y="8001000"/>
              <a:ext cx="3124200" cy="707886"/>
            </a:xfrm>
            <a:prstGeom prst="rect">
              <a:avLst/>
            </a:prstGeom>
            <a:noFill/>
          </p:spPr>
          <p:txBody>
            <a:bodyPr wrap="square" rtlCol="0">
              <a:spAutoFit/>
            </a:bodyPr>
            <a:lstStyle/>
            <a:p>
              <a:pPr algn="ctr"/>
              <a:r>
                <a:rPr lang="en-US" sz="4000" b="1">
                  <a:solidFill>
                    <a:schemeClr val="bg1"/>
                  </a:solidFill>
                  <a:effectLst>
                    <a:outerShdw blurRad="38100" dist="38100" dir="2700000" algn="tl">
                      <a:srgbClr val="000000">
                        <a:alpha val="43137"/>
                      </a:srgbClr>
                    </a:outerShdw>
                  </a:effectLst>
                  <a:latin typeface="Times New Roman" panose="02020603050405020304" pitchFamily="18" charset="0"/>
                  <a:ea typeface="Arial-Rounded" panose="020B0500000000000000" pitchFamily="34" charset="0"/>
                  <a:cs typeface="Times New Roman" panose="02020603050405020304" pitchFamily="18" charset="0"/>
                </a:rPr>
                <a:t>Nối tiếp đoạn</a:t>
              </a:r>
            </a:p>
          </p:txBody>
        </p:sp>
      </p:grpSp>
    </p:spTree>
    <p:extLst>
      <p:ext uri="{BB962C8B-B14F-4D97-AF65-F5344CB8AC3E}">
        <p14:creationId xmlns:p14="http://schemas.microsoft.com/office/powerpoint/2010/main" val="1367247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899819" y="381000"/>
            <a:ext cx="7467600" cy="769441"/>
          </a:xfrm>
          <a:prstGeom prst="rect">
            <a:avLst/>
          </a:prstGeom>
        </p:spPr>
        <p:txBody>
          <a:bodyPr wrap="square">
            <a:spAutoFit/>
          </a:bodyPr>
          <a:lstStyle/>
          <a:p>
            <a:pPr algn="ctr"/>
            <a:r>
              <a:rPr lang="en-US" sz="4400" b="1" u="sng">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Luyện đọc từ khó</a:t>
            </a:r>
            <a:endParaRPr lang="en-US" sz="4400" b="1" u="sng"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sp>
        <p:nvSpPr>
          <p:cNvPr id="30" name="Rectangle 29"/>
          <p:cNvSpPr/>
          <p:nvPr/>
        </p:nvSpPr>
        <p:spPr>
          <a:xfrm>
            <a:off x="2194719" y="1808101"/>
            <a:ext cx="12573000" cy="2679067"/>
          </a:xfrm>
          <a:prstGeom prst="rect">
            <a:avLst/>
          </a:prstGeom>
        </p:spPr>
        <p:txBody>
          <a:bodyPr wrap="square">
            <a:spAutoFit/>
          </a:bodyPr>
          <a:lstStyle/>
          <a:p>
            <a:pPr>
              <a:lnSpc>
                <a:spcPct val="107000"/>
              </a:lnSpc>
              <a:spcAft>
                <a:spcPts val="0"/>
              </a:spcAft>
            </a:pPr>
            <a:r>
              <a:rPr lang="en-US" sz="5400" b="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L</a:t>
            </a:r>
            <a:r>
              <a:rPr lang="en-US" sz="5400" b="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òng tôi			</a:t>
            </a:r>
            <a:r>
              <a:rPr lang="en-US" sz="5400" b="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a:t>
            </a:r>
            <a:r>
              <a:rPr lang="en-US" sz="5400" b="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ao </a:t>
            </a:r>
            <a:r>
              <a:rPr lang="en-US" sz="5400" b="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a:t>
            </a:r>
            <a:r>
              <a:rPr lang="en-US" sz="5400" b="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ức 			t</a:t>
            </a:r>
            <a:r>
              <a:rPr lang="en-US" sz="5400" b="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ựu</a:t>
            </a:r>
            <a:r>
              <a:rPr lang="en-US" sz="5400" b="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5400" b="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tr</a:t>
            </a:r>
            <a:r>
              <a:rPr lang="en-US" sz="5400" b="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ường</a:t>
            </a:r>
          </a:p>
          <a:p>
            <a:pPr>
              <a:lnSpc>
                <a:spcPct val="107000"/>
              </a:lnSpc>
              <a:spcAft>
                <a:spcPts val="0"/>
              </a:spcAft>
            </a:pPr>
            <a:r>
              <a:rPr lang="en-US" sz="5400" b="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tr</a:t>
            </a:r>
            <a:r>
              <a:rPr lang="en-US" sz="5400" b="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ong </a:t>
            </a:r>
            <a:r>
              <a:rPr lang="en-US" sz="5400" b="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s</a:t>
            </a:r>
            <a:r>
              <a:rPr lang="en-US" sz="5400" b="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áng		</a:t>
            </a:r>
            <a:r>
              <a:rPr lang="en-US" sz="5400" b="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a:t>
            </a:r>
            <a:r>
              <a:rPr lang="en-US" sz="5400" b="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ảy </a:t>
            </a:r>
            <a:r>
              <a:rPr lang="en-US" sz="5400" b="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a:t>
            </a:r>
            <a:r>
              <a:rPr lang="en-US" sz="5400" b="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ở			</a:t>
            </a:r>
            <a:r>
              <a:rPr lang="en-US" sz="5400" b="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r</a:t>
            </a:r>
            <a:r>
              <a:rPr lang="en-US" sz="5400" b="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ụt </a:t>
            </a:r>
            <a:r>
              <a:rPr lang="en-US" sz="5400" b="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r</a:t>
            </a:r>
            <a:r>
              <a:rPr lang="en-US" sz="5400" b="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è </a:t>
            </a:r>
          </a:p>
          <a:p>
            <a:pPr>
              <a:lnSpc>
                <a:spcPct val="107000"/>
              </a:lnSpc>
              <a:spcAft>
                <a:spcPts val="0"/>
              </a:spcAft>
            </a:pPr>
            <a:r>
              <a:rPr lang="en-US" sz="5400" b="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mỉm c</a:t>
            </a:r>
            <a:r>
              <a:rPr lang="en-US" sz="5400" b="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ười</a:t>
            </a:r>
            <a:r>
              <a:rPr lang="en-US" sz="5400" b="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qu</a:t>
            </a:r>
            <a:r>
              <a:rPr lang="en-US" sz="5400" b="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ang</a:t>
            </a:r>
            <a:r>
              <a:rPr lang="en-US" sz="5400" b="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đãng 	âu </a:t>
            </a:r>
            <a:r>
              <a:rPr lang="en-US" sz="5400" b="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yếm</a:t>
            </a:r>
            <a:endParaRPr lang="en-US" sz="5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 name="Rectangle 6"/>
          <p:cNvSpPr/>
          <p:nvPr/>
        </p:nvSpPr>
        <p:spPr>
          <a:xfrm>
            <a:off x="861219" y="5410200"/>
            <a:ext cx="14554200" cy="2200089"/>
          </a:xfrm>
          <a:prstGeom prst="rect">
            <a:avLst/>
          </a:prstGeom>
        </p:spPr>
        <p:txBody>
          <a:bodyPr wrap="square">
            <a:spAutoFit/>
          </a:bodyPr>
          <a:lstStyle/>
          <a:p>
            <a:pPr algn="just">
              <a:lnSpc>
                <a:spcPct val="107000"/>
              </a:lnSpc>
              <a:spcAft>
                <a:spcPts val="0"/>
              </a:spcAft>
            </a:pPr>
            <a:r>
              <a:rPr lang="en-US" sz="4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Hằng </a:t>
            </a:r>
            <a:r>
              <a:rPr lang="en-US" sz="4400" b="1"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năm</a:t>
            </a:r>
            <a:r>
              <a:rPr lang="en-US" sz="4400" b="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a:t>
            </a:r>
            <a:r>
              <a:rPr lang="en-US" sz="4400" b="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b="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cứ </a:t>
            </a:r>
            <a:r>
              <a:rPr lang="en-US" sz="4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vào</a:t>
            </a:r>
            <a:r>
              <a:rPr lang="en-US" sz="4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cuối</a:t>
            </a:r>
            <a:r>
              <a:rPr lang="en-US" sz="4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b="1"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thu</a:t>
            </a:r>
            <a:r>
              <a:rPr lang="en-US" sz="4400" b="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lá </a:t>
            </a:r>
            <a:r>
              <a:rPr lang="en-US" sz="4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ngoài</a:t>
            </a:r>
            <a:r>
              <a:rPr lang="en-US" sz="4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đường</a:t>
            </a:r>
            <a:r>
              <a:rPr lang="en-US" sz="4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b="1"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rụng</a:t>
            </a:r>
            <a:r>
              <a:rPr lang="en-US" sz="4400" b="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nhiều</a:t>
            </a:r>
            <a:r>
              <a:rPr lang="en-US" sz="4400" b="1">
                <a:solidFill>
                  <a:srgbClr val="FF0066"/>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b="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và </a:t>
            </a:r>
            <a:r>
              <a:rPr lang="en-US" sz="4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trên</a:t>
            </a:r>
            <a:r>
              <a:rPr lang="en-US" sz="4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không</a:t>
            </a:r>
            <a:r>
              <a:rPr lang="en-US" sz="4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có những </a:t>
            </a:r>
            <a:r>
              <a:rPr lang="en-US" sz="4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đám</a:t>
            </a:r>
            <a:r>
              <a:rPr lang="en-US" sz="4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mây</a:t>
            </a:r>
            <a:r>
              <a:rPr lang="en-US" sz="4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bàng</a:t>
            </a:r>
            <a:r>
              <a:rPr lang="en-US" sz="4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b="1"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bạc</a:t>
            </a:r>
            <a:r>
              <a:rPr lang="en-US" sz="4400" b="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lòng</a:t>
            </a:r>
            <a:r>
              <a:rPr lang="en-US" sz="4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tôi</a:t>
            </a:r>
            <a:r>
              <a:rPr lang="en-US" sz="4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lại </a:t>
            </a:r>
            <a:r>
              <a:rPr lang="en-US" sz="4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nao</a:t>
            </a:r>
            <a:r>
              <a:rPr lang="en-US" sz="4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nức</a:t>
            </a:r>
            <a:r>
              <a:rPr lang="en-US" sz="4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những </a:t>
            </a:r>
            <a:r>
              <a:rPr lang="en-US" sz="4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kỉ</a:t>
            </a:r>
            <a:r>
              <a:rPr lang="en-US" sz="4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niệm</a:t>
            </a:r>
            <a:r>
              <a:rPr lang="en-US" sz="4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mơn</a:t>
            </a:r>
            <a:r>
              <a:rPr lang="en-US" sz="4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man </a:t>
            </a:r>
            <a:r>
              <a:rPr lang="en-US" sz="4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sz="4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buổi</a:t>
            </a:r>
            <a:r>
              <a:rPr lang="en-US" sz="4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tựu</a:t>
            </a:r>
            <a:r>
              <a:rPr lang="en-US" sz="44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400" b="1"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trường</a:t>
            </a:r>
            <a:r>
              <a:rPr lang="en-US" sz="4400" b="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a:t>
            </a:r>
            <a:endParaRPr lang="en-US" sz="4400" b="1" dirty="0">
              <a:solidFill>
                <a:srgbClr val="FF0066"/>
              </a:solidFill>
              <a:latin typeface="Times New Roman" panose="02020603050405020304" pitchFamily="18" charset="0"/>
              <a:ea typeface="Arial-Rounded" panose="020B0500000000000000" pitchFamily="34" charset="0"/>
              <a:cs typeface="Times New Roman" panose="02020603050405020304" pitchFamily="18" charset="0"/>
            </a:endParaRPr>
          </a:p>
        </p:txBody>
      </p:sp>
      <p:cxnSp>
        <p:nvCxnSpPr>
          <p:cNvPr id="12" name="Đường nối Thẳng 11">
            <a:extLst>
              <a:ext uri="{FF2B5EF4-FFF2-40B4-BE49-F238E27FC236}">
                <a16:creationId xmlns:a16="http://schemas.microsoft.com/office/drawing/2014/main" id="{32FE328A-24A7-1616-FCC5-71D529EEBE19}"/>
              </a:ext>
            </a:extLst>
          </p:cNvPr>
          <p:cNvCxnSpPr>
            <a:cxnSpLocks/>
          </p:cNvCxnSpPr>
          <p:nvPr/>
        </p:nvCxnSpPr>
        <p:spPr>
          <a:xfrm flipH="1">
            <a:off x="4099719" y="5486400"/>
            <a:ext cx="152400" cy="575733"/>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Đường nối Thẳng 12">
            <a:extLst>
              <a:ext uri="{FF2B5EF4-FFF2-40B4-BE49-F238E27FC236}">
                <a16:creationId xmlns:a16="http://schemas.microsoft.com/office/drawing/2014/main" id="{1C26D9A6-8DD4-1679-9C01-BB0221AC4629}"/>
              </a:ext>
            </a:extLst>
          </p:cNvPr>
          <p:cNvCxnSpPr>
            <a:cxnSpLocks/>
          </p:cNvCxnSpPr>
          <p:nvPr/>
        </p:nvCxnSpPr>
        <p:spPr>
          <a:xfrm flipH="1">
            <a:off x="8062119" y="5528733"/>
            <a:ext cx="103981" cy="53340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Đường nối Thẳng 13">
            <a:extLst>
              <a:ext uri="{FF2B5EF4-FFF2-40B4-BE49-F238E27FC236}">
                <a16:creationId xmlns:a16="http://schemas.microsoft.com/office/drawing/2014/main" id="{67F33190-A194-BFAB-2EDF-76DFAA3B910C}"/>
              </a:ext>
            </a:extLst>
          </p:cNvPr>
          <p:cNvCxnSpPr>
            <a:cxnSpLocks/>
          </p:cNvCxnSpPr>
          <p:nvPr/>
        </p:nvCxnSpPr>
        <p:spPr>
          <a:xfrm flipH="1">
            <a:off x="14615319" y="5528733"/>
            <a:ext cx="152400" cy="54610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Đường nối Thẳng 14">
            <a:extLst>
              <a:ext uri="{FF2B5EF4-FFF2-40B4-BE49-F238E27FC236}">
                <a16:creationId xmlns:a16="http://schemas.microsoft.com/office/drawing/2014/main" id="{2E96E9CB-13D1-2F21-E9AA-CC16BE4627CF}"/>
              </a:ext>
            </a:extLst>
          </p:cNvPr>
          <p:cNvCxnSpPr>
            <a:cxnSpLocks/>
          </p:cNvCxnSpPr>
          <p:nvPr/>
        </p:nvCxnSpPr>
        <p:spPr>
          <a:xfrm flipH="1">
            <a:off x="11378067" y="6244084"/>
            <a:ext cx="152400" cy="60960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8" name="Nhóm 17">
            <a:extLst>
              <a:ext uri="{FF2B5EF4-FFF2-40B4-BE49-F238E27FC236}">
                <a16:creationId xmlns:a16="http://schemas.microsoft.com/office/drawing/2014/main" id="{4D5BEABF-828B-F606-840F-A13F10DF20E5}"/>
              </a:ext>
            </a:extLst>
          </p:cNvPr>
          <p:cNvGrpSpPr/>
          <p:nvPr/>
        </p:nvGrpSpPr>
        <p:grpSpPr>
          <a:xfrm>
            <a:off x="13091319" y="7069199"/>
            <a:ext cx="342900" cy="533400"/>
            <a:chOff x="12862719" y="6861298"/>
            <a:chExt cx="342900" cy="533400"/>
          </a:xfrm>
        </p:grpSpPr>
        <p:cxnSp>
          <p:nvCxnSpPr>
            <p:cNvPr id="16" name="Đường nối Thẳng 15">
              <a:extLst>
                <a:ext uri="{FF2B5EF4-FFF2-40B4-BE49-F238E27FC236}">
                  <a16:creationId xmlns:a16="http://schemas.microsoft.com/office/drawing/2014/main" id="{6951A658-8E08-B044-0D7B-567C129C7DE1}"/>
                </a:ext>
              </a:extLst>
            </p:cNvPr>
            <p:cNvCxnSpPr/>
            <p:nvPr/>
          </p:nvCxnSpPr>
          <p:spPr>
            <a:xfrm flipH="1">
              <a:off x="12862719" y="6861298"/>
              <a:ext cx="228600" cy="53340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Đường nối Thẳng 16">
              <a:extLst>
                <a:ext uri="{FF2B5EF4-FFF2-40B4-BE49-F238E27FC236}">
                  <a16:creationId xmlns:a16="http://schemas.microsoft.com/office/drawing/2014/main" id="{E0A5712D-ACA6-A9C8-FC0C-CD81145439D3}"/>
                </a:ext>
              </a:extLst>
            </p:cNvPr>
            <p:cNvCxnSpPr/>
            <p:nvPr/>
          </p:nvCxnSpPr>
          <p:spPr>
            <a:xfrm flipH="1">
              <a:off x="12977019" y="6861298"/>
              <a:ext cx="228600" cy="53340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010571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childTnLst>
                          </p:cTn>
                        </p:par>
                        <p:par>
                          <p:cTn id="22" fill="hold">
                            <p:stCondLst>
                              <p:cond delay="1000"/>
                            </p:stCondLst>
                            <p:childTnLst>
                              <p:par>
                                <p:cTn id="23" presetID="22" presetClass="entr" presetSubtype="8"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childTnLst>
                          </p:cTn>
                        </p:par>
                        <p:par>
                          <p:cTn id="26" fill="hold">
                            <p:stCondLst>
                              <p:cond delay="1500"/>
                            </p:stCondLst>
                            <p:childTnLst>
                              <p:par>
                                <p:cTn id="27" presetID="22" presetClass="entr" presetSubtype="8" fill="hold"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childTnLst>
                          </p:cTn>
                        </p:par>
                        <p:par>
                          <p:cTn id="30" fill="hold">
                            <p:stCondLst>
                              <p:cond delay="2000"/>
                            </p:stCondLst>
                            <p:childTnLst>
                              <p:par>
                                <p:cTn id="31" presetID="22" presetClass="entr" presetSubtype="8" fill="hold"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left)">
                                      <p:cBhvr>
                                        <p:cTn id="3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10142</TotalTime>
  <Words>1792</Words>
  <Application>Microsoft Office PowerPoint</Application>
  <PresentationFormat>Custom</PresentationFormat>
  <Paragraphs>81</Paragraphs>
  <Slides>23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#9Slide04 SFU Belle</vt:lpstr>
      <vt:lpstr>Arial</vt:lpstr>
      <vt:lpstr>Arial-Rounded</vt:lpstr>
      <vt:lpstr>Calibri</vt:lpstr>
      <vt:lpstr>Calibri Light</vt:lpstr>
      <vt:lpstr>HP-087</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Hà Nguyễn Thị Thu</cp:lastModifiedBy>
  <cp:revision>1115</cp:revision>
  <dcterms:created xsi:type="dcterms:W3CDTF">2008-09-09T22:52:10Z</dcterms:created>
  <dcterms:modified xsi:type="dcterms:W3CDTF">2022-09-18T13:19:39Z</dcterms:modified>
</cp:coreProperties>
</file>