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9"/>
  </p:notesMasterIdLst>
  <p:sldIdLst>
    <p:sldId id="294" r:id="rId2"/>
    <p:sldId id="430" r:id="rId3"/>
    <p:sldId id="432" r:id="rId4"/>
    <p:sldId id="317" r:id="rId5"/>
    <p:sldId id="318" r:id="rId6"/>
    <p:sldId id="319" r:id="rId7"/>
    <p:sldId id="320" r:id="rId8"/>
    <p:sldId id="321" r:id="rId9"/>
    <p:sldId id="322" r:id="rId10"/>
    <p:sldId id="323" r:id="rId11"/>
    <p:sldId id="324" r:id="rId12"/>
    <p:sldId id="443" r:id="rId13"/>
    <p:sldId id="448" r:id="rId14"/>
    <p:sldId id="446" r:id="rId15"/>
    <p:sldId id="457" r:id="rId16"/>
    <p:sldId id="461" r:id="rId17"/>
    <p:sldId id="458"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274" autoAdjust="0"/>
  </p:normalViewPr>
  <p:slideViewPr>
    <p:cSldViewPr>
      <p:cViewPr varScale="1">
        <p:scale>
          <a:sx n="47" d="100"/>
          <a:sy n="47" d="100"/>
        </p:scale>
        <p:origin x="816" y="2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117773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CCFFCC"/>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13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CCFFCC"/>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425173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4100544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9C0E3F37-E9EE-2E9B-2150-B0ADFDC913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28" y="17489"/>
            <a:ext cx="16256001" cy="9144000"/>
          </a:xfrm>
          <a:prstGeom prst="rect">
            <a:avLst/>
          </a:prstGeom>
        </p:spPr>
      </p:pic>
    </p:spTree>
    <p:extLst>
      <p:ext uri="{BB962C8B-B14F-4D97-AF65-F5344CB8AC3E}">
        <p14:creationId xmlns:p14="http://schemas.microsoft.com/office/powerpoint/2010/main" val="415903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592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07930458"/>
      </p:ext>
    </p:extLst>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2341475" y="968023"/>
            <a:ext cx="10972800" cy="6096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358431" y="1857025"/>
            <a:ext cx="5181600" cy="7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21519" y="4800603"/>
            <a:ext cx="1016000" cy="380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980230" y="6719712"/>
            <a:ext cx="1016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031" y="4775202"/>
            <a:ext cx="5994400" cy="164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805733" y="4321673"/>
            <a:ext cx="10287001" cy="389890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2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2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2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564" y="699912"/>
            <a:ext cx="1746955" cy="17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4788370" y="6603296"/>
            <a:ext cx="6699911" cy="1477328"/>
          </a:xfrm>
          <a:prstGeom prst="rect">
            <a:avLst/>
          </a:prstGeom>
          <a:noFill/>
        </p:spPr>
        <p:txBody>
          <a:bodyPr wrap="none" lIns="121920" tIns="60960" rIns="121920" bIns="60960">
            <a:spAutoFit/>
          </a:bodyPr>
          <a:lstStyle/>
          <a:p>
            <a:pPr algn="ctr">
              <a:defRPr/>
            </a:pPr>
            <a:r>
              <a:rPr lang="en-US" sz="8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8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10;&#10;Description automatically generated with medium confidence">
            <a:extLst>
              <a:ext uri="{FF2B5EF4-FFF2-40B4-BE49-F238E27FC236}">
                <a16:creationId xmlns:a16="http://schemas.microsoft.com/office/drawing/2014/main" id="{D9C2FF99-4323-920B-149B-BD55DB224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823" y="394561"/>
            <a:ext cx="15361804" cy="8345524"/>
          </a:xfrm>
          <a:prstGeom prst="roundRect">
            <a:avLst>
              <a:gd name="adj" fmla="val 5728"/>
            </a:avLst>
          </a:prstGeom>
        </p:spPr>
      </p:pic>
      <p:sp>
        <p:nvSpPr>
          <p:cNvPr id="3" name="Rectangle: Rounded Corners 3">
            <a:extLst>
              <a:ext uri="{FF2B5EF4-FFF2-40B4-BE49-F238E27FC236}">
                <a16:creationId xmlns:a16="http://schemas.microsoft.com/office/drawing/2014/main" id="{CF342DA2-5E4D-DF86-6448-1CF898564F53}"/>
              </a:ext>
            </a:extLst>
          </p:cNvPr>
          <p:cNvSpPr/>
          <p:nvPr/>
        </p:nvSpPr>
        <p:spPr>
          <a:xfrm>
            <a:off x="7607716" y="891844"/>
            <a:ext cx="8258700" cy="1170800"/>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(GV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Rectangle: Rounded Corners 13">
            <a:extLst>
              <a:ext uri="{FF2B5EF4-FFF2-40B4-BE49-F238E27FC236}">
                <a16:creationId xmlns:a16="http://schemas.microsoft.com/office/drawing/2014/main" id="{A32C91A6-5887-A010-AEA8-9DBDCFFF340B}"/>
              </a:ext>
            </a:extLst>
          </p:cNvPr>
          <p:cNvSpPr/>
          <p:nvPr/>
        </p:nvSpPr>
        <p:spPr>
          <a:xfrm>
            <a:off x="7607715" y="2855217"/>
            <a:ext cx="8258702" cy="1170800"/>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(GV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Rounded Corners 14">
            <a:extLst>
              <a:ext uri="{FF2B5EF4-FFF2-40B4-BE49-F238E27FC236}">
                <a16:creationId xmlns:a16="http://schemas.microsoft.com/office/drawing/2014/main" id="{EF29B202-6398-4D35-FCEE-74E671DF5174}"/>
              </a:ext>
            </a:extLst>
          </p:cNvPr>
          <p:cNvSpPr/>
          <p:nvPr/>
        </p:nvSpPr>
        <p:spPr>
          <a:xfrm>
            <a:off x="7665509" y="4818589"/>
            <a:ext cx="8258700" cy="1170800"/>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(GV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Rounded Corners 15">
            <a:extLst>
              <a:ext uri="{FF2B5EF4-FFF2-40B4-BE49-F238E27FC236}">
                <a16:creationId xmlns:a16="http://schemas.microsoft.com/office/drawing/2014/main" id="{DDFC921C-B9EA-D120-3DAA-89ED369C0B5B}"/>
              </a:ext>
            </a:extLst>
          </p:cNvPr>
          <p:cNvSpPr/>
          <p:nvPr/>
        </p:nvSpPr>
        <p:spPr>
          <a:xfrm>
            <a:off x="7665508" y="6781960"/>
            <a:ext cx="8258700" cy="1170800"/>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(GV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TextBox 4">
            <a:extLst>
              <a:ext uri="{FF2B5EF4-FFF2-40B4-BE49-F238E27FC236}">
                <a16:creationId xmlns:a16="http://schemas.microsoft.com/office/drawing/2014/main" id="{04D0C09A-4E8B-D979-495B-CF889F21CA4A}"/>
              </a:ext>
            </a:extLst>
          </p:cNvPr>
          <p:cNvSpPr txBox="1"/>
          <p:nvPr/>
        </p:nvSpPr>
        <p:spPr>
          <a:xfrm rot="20720170">
            <a:off x="1142292" y="2995451"/>
            <a:ext cx="5348747" cy="1405641"/>
          </a:xfrm>
          <a:prstGeom prst="rect">
            <a:avLst/>
          </a:prstGeom>
          <a:noFill/>
        </p:spPr>
        <p:txBody>
          <a:bodyPr wrap="square" rtlCol="0">
            <a:spAutoFit/>
          </a:bodyPr>
          <a:lstStyle/>
          <a:p>
            <a:pPr algn="ctr"/>
            <a:r>
              <a:rPr lang="en-US" sz="4267">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Phương hướng hoạt động tuần 4</a:t>
            </a:r>
            <a:endParaRPr lang="vi-VN" sz="4267">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1626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hiết bị điện tử, màn hình&#10;&#10;Mô tả được tạo tự động">
            <a:extLst>
              <a:ext uri="{FF2B5EF4-FFF2-40B4-BE49-F238E27FC236}">
                <a16:creationId xmlns:a16="http://schemas.microsoft.com/office/drawing/2014/main" id="{80248D10-D5A8-DE7B-AB66-C3F34770A5F0}"/>
              </a:ext>
            </a:extLst>
          </p:cNvPr>
          <p:cNvPicPr>
            <a:picLocks noChangeAspect="1"/>
          </p:cNvPicPr>
          <p:nvPr/>
        </p:nvPicPr>
        <p:blipFill>
          <a:blip r:embed="rId2"/>
          <a:stretch>
            <a:fillRect/>
          </a:stretch>
        </p:blipFill>
        <p:spPr>
          <a:xfrm>
            <a:off x="586541" y="1083733"/>
            <a:ext cx="14516533" cy="7377515"/>
          </a:xfrm>
          <a:prstGeom prst="rect">
            <a:avLst/>
          </a:prstGeom>
        </p:spPr>
      </p:pic>
      <p:sp>
        <p:nvSpPr>
          <p:cNvPr id="2" name="TextBox 4">
            <a:extLst>
              <a:ext uri="{FF2B5EF4-FFF2-40B4-BE49-F238E27FC236}">
                <a16:creationId xmlns:a16="http://schemas.microsoft.com/office/drawing/2014/main" id="{54442135-C90C-BB38-AD24-2DDE188443E8}"/>
              </a:ext>
            </a:extLst>
          </p:cNvPr>
          <p:cNvSpPr txBox="1"/>
          <p:nvPr/>
        </p:nvSpPr>
        <p:spPr>
          <a:xfrm>
            <a:off x="4212044" y="298419"/>
            <a:ext cx="8441831" cy="967829"/>
          </a:xfrm>
          <a:prstGeom prst="rect">
            <a:avLst/>
          </a:prstGeom>
          <a:noFill/>
        </p:spPr>
        <p:txBody>
          <a:bodyPr wrap="square" rtlCol="0">
            <a:spAutoFit/>
          </a:bodyPr>
          <a:lstStyle/>
          <a:p>
            <a:pPr algn="ctr"/>
            <a:r>
              <a:rPr lang="en-US" sz="5689" b="1">
                <a:ln w="6600">
                  <a:solidFill>
                    <a:srgbClr val="00B050"/>
                  </a:solidFill>
                  <a:prstDash val="solid"/>
                </a:ln>
                <a:solidFill>
                  <a:srgbClr val="D6FF61"/>
                </a:solidFill>
                <a:effectLst>
                  <a:outerShdw dist="38100" dir="2700000" algn="tl" rotWithShape="0">
                    <a:srgbClr val="00B050"/>
                  </a:outerShdw>
                </a:effectLst>
                <a:latin typeface="Times New Roman" panose="02020603050405020304" pitchFamily="18" charset="0"/>
                <a:cs typeface="Times New Roman" panose="02020603050405020304" pitchFamily="18" charset="0"/>
              </a:rPr>
              <a:t>Sinh hoạt chủ điểm</a:t>
            </a:r>
            <a:endParaRPr lang="vi-VN" sz="5689" b="1">
              <a:ln w="6600">
                <a:solidFill>
                  <a:srgbClr val="00B050"/>
                </a:solidFill>
                <a:prstDash val="solid"/>
              </a:ln>
              <a:solidFill>
                <a:srgbClr val="D6FF61"/>
              </a:solidFill>
              <a:effectLst>
                <a:outerShdw dist="38100" dir="2700000" algn="tl" rotWithShape="0">
                  <a:srgbClr val="00B050"/>
                </a:outerShdw>
              </a:effectLst>
              <a:latin typeface="Times New Roman" panose="02020603050405020304" pitchFamily="18" charset="0"/>
              <a:cs typeface="Times New Roman" panose="02020603050405020304" pitchFamily="18" charset="0"/>
            </a:endParaRPr>
          </a:p>
        </p:txBody>
      </p:sp>
      <p:pic>
        <p:nvPicPr>
          <p:cNvPr id="3" name="Picture 10">
            <a:extLst>
              <a:ext uri="{FF2B5EF4-FFF2-40B4-BE49-F238E27FC236}">
                <a16:creationId xmlns:a16="http://schemas.microsoft.com/office/drawing/2014/main" id="{93BD21A3-74CA-26BE-8A77-096227EF3707}"/>
              </a:ext>
            </a:extLst>
          </p:cNvPr>
          <p:cNvPicPr>
            <a:picLocks noChangeAspect="1"/>
          </p:cNvPicPr>
          <p:nvPr/>
        </p:nvPicPr>
        <p:blipFill>
          <a:blip r:embed="rId3"/>
          <a:stretch>
            <a:fillRect/>
          </a:stretch>
        </p:blipFill>
        <p:spPr>
          <a:xfrm>
            <a:off x="10319" y="7778496"/>
            <a:ext cx="16256000" cy="1365504"/>
          </a:xfrm>
          <a:prstGeom prst="rect">
            <a:avLst/>
          </a:prstGeom>
        </p:spPr>
      </p:pic>
      <p:sp>
        <p:nvSpPr>
          <p:cNvPr id="4" name="TextBox 11">
            <a:extLst>
              <a:ext uri="{FF2B5EF4-FFF2-40B4-BE49-F238E27FC236}">
                <a16:creationId xmlns:a16="http://schemas.microsoft.com/office/drawing/2014/main" id="{872EC388-456D-9D93-DB04-531D55B26FF6}"/>
              </a:ext>
            </a:extLst>
          </p:cNvPr>
          <p:cNvSpPr txBox="1"/>
          <p:nvPr/>
        </p:nvSpPr>
        <p:spPr>
          <a:xfrm>
            <a:off x="4243652" y="2160410"/>
            <a:ext cx="7202311" cy="4469429"/>
          </a:xfrm>
          <a:prstGeom prst="rect">
            <a:avLst/>
          </a:prstGeom>
          <a:noFill/>
        </p:spPr>
        <p:txBody>
          <a:bodyPr wrap="square" rtlCol="0">
            <a:spAutoFit/>
          </a:bodyPr>
          <a:lstStyle/>
          <a:p>
            <a:pPr algn="ctr"/>
            <a:r>
              <a:rPr lang="en-US" sz="7111" b="1">
                <a:ln w="6600">
                  <a:solidFill>
                    <a:srgbClr val="0070C0"/>
                  </a:solidFill>
                  <a:prstDash val="solid"/>
                </a:ln>
                <a:solidFill>
                  <a:srgbClr val="66FFFF"/>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Cảm</a:t>
            </a:r>
            <a:r>
              <a:rPr lang="en-US" sz="7111" b="1">
                <a:ln w="6600">
                  <a:solidFill>
                    <a:srgbClr val="0070C0"/>
                  </a:solidFill>
                  <a:prstDash val="solid"/>
                </a:ln>
                <a:solidFill>
                  <a:srgbClr val="CCFF33"/>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r>
              <a:rPr lang="en-US" sz="7111" b="1">
                <a:ln w="6600">
                  <a:solidFill>
                    <a:srgbClr val="0070C0"/>
                  </a:solidFill>
                  <a:prstDash val="solid"/>
                </a:ln>
                <a:solidFill>
                  <a:srgbClr val="FF7575"/>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nghĩ</a:t>
            </a:r>
            <a:r>
              <a:rPr lang="en-US" sz="7111" b="1">
                <a:ln w="6600">
                  <a:solidFill>
                    <a:srgbClr val="0070C0"/>
                  </a:solidFill>
                  <a:prstDash val="solid"/>
                </a:ln>
                <a:solidFill>
                  <a:srgbClr val="CCFF33"/>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p>
          <a:p>
            <a:pPr algn="ctr"/>
            <a:r>
              <a:rPr lang="en-US" sz="7111" b="1">
                <a:ln w="6600">
                  <a:solidFill>
                    <a:srgbClr val="0070C0"/>
                  </a:solidFill>
                  <a:prstDash val="solid"/>
                </a:ln>
                <a:solidFill>
                  <a:srgbClr val="FFFF66"/>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của</a:t>
            </a:r>
            <a:r>
              <a:rPr lang="en-US" sz="7111" b="1">
                <a:ln w="6600">
                  <a:solidFill>
                    <a:srgbClr val="0070C0"/>
                  </a:solidFill>
                  <a:prstDash val="solid"/>
                </a:ln>
                <a:solidFill>
                  <a:srgbClr val="CCFF33"/>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r>
              <a:rPr lang="en-US" sz="7111" b="1">
                <a:ln w="6600">
                  <a:solidFill>
                    <a:srgbClr val="0070C0"/>
                  </a:solidFill>
                  <a:prstDash val="solid"/>
                </a:ln>
                <a:solidFill>
                  <a:srgbClr val="CC66FF"/>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em </a:t>
            </a:r>
          </a:p>
          <a:p>
            <a:pPr algn="ctr"/>
            <a:r>
              <a:rPr lang="en-US" sz="7111" b="1">
                <a:ln w="6600">
                  <a:solidFill>
                    <a:srgbClr val="0070C0"/>
                  </a:solidFill>
                  <a:prstDash val="solid"/>
                </a:ln>
                <a:solidFill>
                  <a:srgbClr val="FFFF00"/>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về</a:t>
            </a:r>
            <a:r>
              <a:rPr lang="en-US" sz="7111" b="1">
                <a:ln w="6600">
                  <a:solidFill>
                    <a:srgbClr val="0070C0"/>
                  </a:solidFill>
                  <a:prstDash val="solid"/>
                </a:ln>
                <a:solidFill>
                  <a:srgbClr val="CC66FF"/>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r>
              <a:rPr lang="en-US" sz="7111" b="1">
                <a:ln w="6600">
                  <a:solidFill>
                    <a:srgbClr val="0070C0"/>
                  </a:solidFill>
                  <a:prstDash val="solid"/>
                </a:ln>
                <a:solidFill>
                  <a:srgbClr val="00B0F0"/>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lớp</a:t>
            </a:r>
            <a:r>
              <a:rPr lang="en-US" sz="7111" b="1">
                <a:ln w="6600">
                  <a:solidFill>
                    <a:srgbClr val="0070C0"/>
                  </a:solidFill>
                  <a:prstDash val="solid"/>
                </a:ln>
                <a:solidFill>
                  <a:srgbClr val="CC66FF"/>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r>
              <a:rPr lang="en-US" sz="7111" b="1">
                <a:ln w="6600">
                  <a:solidFill>
                    <a:srgbClr val="0070C0"/>
                  </a:solidFill>
                  <a:prstDash val="solid"/>
                </a:ln>
                <a:solidFill>
                  <a:srgbClr val="FF0000"/>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học</a:t>
            </a:r>
            <a:r>
              <a:rPr lang="en-US" sz="7111" b="1">
                <a:ln w="6600">
                  <a:solidFill>
                    <a:srgbClr val="0070C0"/>
                  </a:solidFill>
                  <a:prstDash val="solid"/>
                </a:ln>
                <a:solidFill>
                  <a:srgbClr val="CC66FF"/>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p>
          <a:p>
            <a:pPr algn="ctr"/>
            <a:r>
              <a:rPr lang="en-US" sz="7111" b="1">
                <a:ln w="6600">
                  <a:solidFill>
                    <a:srgbClr val="0070C0"/>
                  </a:solidFill>
                  <a:prstDash val="solid"/>
                </a:ln>
                <a:solidFill>
                  <a:srgbClr val="00B050"/>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thân</a:t>
            </a:r>
            <a:r>
              <a:rPr lang="en-US" sz="7111" b="1">
                <a:ln w="6600">
                  <a:solidFill>
                    <a:srgbClr val="0070C0"/>
                  </a:solidFill>
                  <a:prstDash val="solid"/>
                </a:ln>
                <a:solidFill>
                  <a:srgbClr val="CC66FF"/>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 </a:t>
            </a:r>
            <a:r>
              <a:rPr lang="en-US" sz="7111" b="1">
                <a:ln w="6600">
                  <a:solidFill>
                    <a:srgbClr val="0070C0"/>
                  </a:solidFill>
                  <a:prstDash val="solid"/>
                </a:ln>
                <a:solidFill>
                  <a:srgbClr val="FF7C0A"/>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rPr>
              <a:t>thiện</a:t>
            </a:r>
            <a:endParaRPr lang="vi-VN" sz="7111" b="1">
              <a:ln w="6600">
                <a:solidFill>
                  <a:srgbClr val="0070C0"/>
                </a:solidFill>
                <a:prstDash val="solid"/>
              </a:ln>
              <a:solidFill>
                <a:srgbClr val="FF7C0A"/>
              </a:solidFill>
              <a:effectLst>
                <a:outerShdw dist="38100" dir="2700000" algn="tl" rotWithShape="0">
                  <a:schemeClr val="accent5">
                    <a:lumMod val="75000"/>
                  </a:schemeClr>
                </a:outerShdw>
              </a:effectLst>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BB8BAF29-910F-F963-650F-6477B71D269A}"/>
              </a:ext>
            </a:extLst>
          </p:cNvPr>
          <p:cNvPicPr>
            <a:picLocks noChangeAspect="1"/>
          </p:cNvPicPr>
          <p:nvPr/>
        </p:nvPicPr>
        <p:blipFill>
          <a:blip r:embed="rId4"/>
          <a:stretch>
            <a:fillRect/>
          </a:stretch>
        </p:blipFill>
        <p:spPr>
          <a:xfrm>
            <a:off x="10979524" y="3519936"/>
            <a:ext cx="6278119" cy="5325646"/>
          </a:xfrm>
          <a:prstGeom prst="rect">
            <a:avLst/>
          </a:prstGeom>
        </p:spPr>
      </p:pic>
    </p:spTree>
    <p:extLst>
      <p:ext uri="{BB962C8B-B14F-4D97-AF65-F5344CB8AC3E}">
        <p14:creationId xmlns:p14="http://schemas.microsoft.com/office/powerpoint/2010/main" val="102394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 name="Rectangle 9"/>
          <p:cNvSpPr/>
          <p:nvPr/>
        </p:nvSpPr>
        <p:spPr>
          <a:xfrm>
            <a:off x="1432719" y="533400"/>
            <a:ext cx="13411200" cy="615553"/>
          </a:xfrm>
          <a:prstGeom prst="rect">
            <a:avLst/>
          </a:prstGeom>
        </p:spPr>
        <p:txBody>
          <a:bodyPr wrap="square">
            <a:spAutoFit/>
          </a:bodyPr>
          <a:lstStyle/>
          <a:p>
            <a:pPr algn="ctr"/>
            <a:r>
              <a:rPr lang="en-US" sz="3400" b="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Sinh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chủ</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đề</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Cảm</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nghĩ</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học</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thân</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thiện</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6" name="TextBox 15"/>
          <p:cNvSpPr txBox="1"/>
          <p:nvPr/>
        </p:nvSpPr>
        <p:spPr>
          <a:xfrm>
            <a:off x="4399155" y="1219200"/>
            <a:ext cx="6479659" cy="646331"/>
          </a:xfrm>
          <a:prstGeom prst="rect">
            <a:avLst/>
          </a:prstGeom>
          <a:noFill/>
        </p:spPr>
        <p:txBody>
          <a:bodyPr wrap="none" rtlCol="0">
            <a:spAutoFit/>
          </a:bodyPr>
          <a:lstStyle/>
          <a:p>
            <a:r>
              <a:rPr lang="nl-NL" sz="3600" b="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Cảm </a:t>
            </a:r>
            <a:r>
              <a:rPr lang="nl-NL"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nghĩ về lớp học thân thiện.</a:t>
            </a:r>
            <a:endPar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p:cNvSpPr txBox="1"/>
          <p:nvPr/>
        </p:nvSpPr>
        <p:spPr>
          <a:xfrm>
            <a:off x="767599" y="1981200"/>
            <a:ext cx="7885796" cy="4442563"/>
          </a:xfrm>
          <a:prstGeom prst="rect">
            <a:avLst/>
          </a:prstGeom>
          <a:noFill/>
        </p:spPr>
        <p:txBody>
          <a:bodyPr wrap="square" rtlCol="0">
            <a:spAutoFit/>
          </a:bodyPr>
          <a:lstStyle/>
          <a:p>
            <a:pPr algn="just">
              <a:lnSpc>
                <a:spcPct val="120000"/>
              </a:lnSpc>
              <a:spcAft>
                <a:spcPts val="0"/>
              </a:spcAft>
            </a:pPr>
            <a:r>
              <a:rPr lang="nl-NL" sz="4000" b="1">
                <a:solidFill>
                  <a:schemeClr val="bg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Chia sẻ cảm nghĩ về lớp học thân thiện tho gợi ý:</a:t>
            </a:r>
          </a:p>
          <a:p>
            <a:pPr marL="571500" indent="-571500" algn="just">
              <a:lnSpc>
                <a:spcPct val="120000"/>
              </a:lnSpc>
              <a:spcAft>
                <a:spcPts val="0"/>
              </a:spcAft>
              <a:buFontTx/>
              <a:buChar char="-"/>
            </a:pPr>
            <a:r>
              <a:rPr lang="nl-NL" sz="4000" b="1">
                <a:solidFill>
                  <a:schemeClr val="bg2">
                    <a:lumMod val="75000"/>
                  </a:schemeClr>
                </a:solidFill>
                <a:latin typeface="Times New Roman" panose="02020603050405020304" pitchFamily="18" charset="0"/>
                <a:ea typeface="AvantGarde" panose="00000400000000000000" pitchFamily="2" charset="0"/>
                <a:cs typeface="Times New Roman" panose="02020603050405020304" pitchFamily="18" charset="0"/>
              </a:rPr>
              <a:t>Khu vực trong lớp học em thích nhất:</a:t>
            </a:r>
          </a:p>
          <a:p>
            <a:pPr marL="571500" indent="-571500" algn="just">
              <a:lnSpc>
                <a:spcPct val="120000"/>
              </a:lnSpc>
              <a:spcAft>
                <a:spcPts val="0"/>
              </a:spcAft>
              <a:buFontTx/>
              <a:buChar char="-"/>
            </a:pPr>
            <a:r>
              <a:rPr lang="nl-NL" sz="4000" b="1">
                <a:solidFill>
                  <a:schemeClr val="bg2">
                    <a:lumMod val="75000"/>
                  </a:schemeClr>
                </a:solidFill>
                <a:latin typeface="Times New Roman" panose="02020603050405020304" pitchFamily="18" charset="0"/>
                <a:ea typeface="AvantGarde" panose="00000400000000000000" pitchFamily="2" charset="0"/>
                <a:cs typeface="Times New Roman" panose="02020603050405020304" pitchFamily="18" charset="0"/>
              </a:rPr>
              <a:t>Những việc em thích làm để xây dựng lớp học thân thiệt.</a:t>
            </a:r>
            <a:endParaRPr lang="en-US" sz="4000" dirty="0">
              <a:solidFill>
                <a:schemeClr val="bg2">
                  <a:lumMod val="7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3" name="Hình ảnh 2" descr="Ảnh có chứa văn bản, người, ảnh chụp màn hình&#10;&#10;Mô tả được tạo tự động">
            <a:extLst>
              <a:ext uri="{FF2B5EF4-FFF2-40B4-BE49-F238E27FC236}">
                <a16:creationId xmlns:a16="http://schemas.microsoft.com/office/drawing/2014/main" id="{D47BBD28-ED08-C215-A383-D85358B13B51}"/>
              </a:ext>
            </a:extLst>
          </p:cNvPr>
          <p:cNvPicPr>
            <a:picLocks noChangeAspect="1"/>
          </p:cNvPicPr>
          <p:nvPr/>
        </p:nvPicPr>
        <p:blipFill rotWithShape="1">
          <a:blip r:embed="rId2">
            <a:extLst>
              <a:ext uri="{28A0092B-C50C-407E-A947-70E740481C1C}">
                <a14:useLocalDpi xmlns:a14="http://schemas.microsoft.com/office/drawing/2010/main" val="0"/>
              </a:ext>
            </a:extLst>
          </a:blip>
          <a:srcRect l="60393" t="20111" r="8397" b="9599"/>
          <a:stretch/>
        </p:blipFill>
        <p:spPr>
          <a:xfrm>
            <a:off x="8900319" y="2032140"/>
            <a:ext cx="6809161" cy="6441325"/>
          </a:xfrm>
          <a:prstGeom prst="rect">
            <a:avLst/>
          </a:prstGeom>
          <a:ln>
            <a:noFill/>
          </a:ln>
          <a:effectLst>
            <a:softEdge rad="112500"/>
          </a:effectLst>
        </p:spPr>
      </p:pic>
      <p:pic>
        <p:nvPicPr>
          <p:cNvPr id="5" name="Hình ảnh 4" descr="Ảnh có chứa văn bản&#10;&#10;Mô tả được tạo tự động">
            <a:extLst>
              <a:ext uri="{FF2B5EF4-FFF2-40B4-BE49-F238E27FC236}">
                <a16:creationId xmlns:a16="http://schemas.microsoft.com/office/drawing/2014/main" id="{A639E668-9ED0-AA7F-E2CC-92D9B8B39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1938" y="6505385"/>
            <a:ext cx="4317118" cy="2770936"/>
          </a:xfrm>
          <a:prstGeom prst="rect">
            <a:avLst/>
          </a:prstGeom>
        </p:spPr>
      </p:pic>
    </p:spTree>
    <p:extLst>
      <p:ext uri="{BB962C8B-B14F-4D97-AF65-F5344CB8AC3E}">
        <p14:creationId xmlns:p14="http://schemas.microsoft.com/office/powerpoint/2010/main" val="3134406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 calcmode="lin" valueType="num">
                                      <p:cBhvr additive="base">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5D6CF4C7-C3FA-7B6E-8FE9-7DF9EBA5D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3" name="Hình ảnh 2">
            <a:extLst>
              <a:ext uri="{FF2B5EF4-FFF2-40B4-BE49-F238E27FC236}">
                <a16:creationId xmlns:a16="http://schemas.microsoft.com/office/drawing/2014/main" id="{39F88961-4356-A9E5-7023-CCE764EBA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4681" y="4170854"/>
            <a:ext cx="5839640" cy="4953691"/>
          </a:xfrm>
          <a:prstGeom prst="rect">
            <a:avLst/>
          </a:prstGeom>
        </p:spPr>
      </p:pic>
      <p:pic>
        <p:nvPicPr>
          <p:cNvPr id="4" name="Hình ảnh 3">
            <a:extLst>
              <a:ext uri="{FF2B5EF4-FFF2-40B4-BE49-F238E27FC236}">
                <a16:creationId xmlns:a16="http://schemas.microsoft.com/office/drawing/2014/main" id="{D07FE6F5-49F2-F423-D6F4-583E3169DC0A}"/>
              </a:ext>
            </a:extLst>
          </p:cNvPr>
          <p:cNvPicPr>
            <a:picLocks noChangeAspect="1"/>
          </p:cNvPicPr>
          <p:nvPr/>
        </p:nvPicPr>
        <p:blipFill>
          <a:blip r:embed="rId4"/>
          <a:stretch>
            <a:fillRect/>
          </a:stretch>
        </p:blipFill>
        <p:spPr>
          <a:xfrm>
            <a:off x="4922400" y="2758283"/>
            <a:ext cx="6431837" cy="3627434"/>
          </a:xfrm>
          <a:prstGeom prst="rect">
            <a:avLst/>
          </a:prstGeom>
        </p:spPr>
      </p:pic>
    </p:spTree>
    <p:extLst>
      <p:ext uri="{BB962C8B-B14F-4D97-AF65-F5344CB8AC3E}">
        <p14:creationId xmlns:p14="http://schemas.microsoft.com/office/powerpoint/2010/main" val="1574920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80721" y="2029093"/>
            <a:ext cx="14515196" cy="5060488"/>
          </a:xfrm>
          <a:prstGeom prst="rect">
            <a:avLst/>
          </a:prstGeom>
          <a:noFill/>
        </p:spPr>
        <p:txBody>
          <a:bodyPr wrap="square" rtlCol="0">
            <a:spAutoFit/>
          </a:bodyPr>
          <a:lstStyle/>
          <a:p>
            <a:pPr>
              <a:lnSpc>
                <a:spcPct val="120000"/>
              </a:lnSpc>
              <a:spcAft>
                <a:spcPts val="0"/>
              </a:spcAft>
              <a:defRPr/>
            </a:pPr>
            <a:r>
              <a:rPr lang="en-US" sz="3400" b="1">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	Một lớp học lí tưởng là một lớp học có không gian học tập đẹp mắt, sạch sẽ và các thành viên trong lớp luôn thân thiện và tôn trọng lẫn nhau.</a:t>
            </a:r>
            <a:endParaRPr lang="nl-NL" sz="3400" b="1">
              <a:solidFill>
                <a:srgbClr val="FF0066"/>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endParaRPr>
          </a:p>
          <a:p>
            <a:pPr marL="0" marR="0" lvl="0" indent="0" algn="ctr" defTabSz="914400" rtl="0" eaLnBrk="0" fontAlgn="base" latinLnBrk="0" hangingPunct="0">
              <a:lnSpc>
                <a:spcPct val="120000"/>
              </a:lnSpc>
              <a:spcBef>
                <a:spcPct val="0"/>
              </a:spcBef>
              <a:spcAft>
                <a:spcPts val="0"/>
              </a:spcAft>
              <a:buClrTx/>
              <a:buSzTx/>
              <a:buFontTx/>
              <a:buNone/>
              <a:tabLst/>
              <a:defRPr/>
            </a:pPr>
            <a:r>
              <a:rPr lang="nl-NL" sz="3400" b="1">
                <a:solidFill>
                  <a:srgbClr val="FF0066"/>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400" b="1">
                <a:solidFill>
                  <a:srgbClr val="FF0066"/>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Để có lớp học thân thiện, chúng ta cần:</a:t>
            </a:r>
            <a:endPar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endParaRPr>
          </a:p>
          <a:p>
            <a:pPr marL="0" marR="0" lvl="0" indent="0" algn="just" defTabSz="914400" rtl="0" eaLnBrk="0" fontAlgn="base" latinLnBrk="0" hangingPunct="0">
              <a:lnSpc>
                <a:spcPct val="120000"/>
              </a:lnSpc>
              <a:spcBef>
                <a:spcPct val="0"/>
              </a:spcBef>
              <a:spcAft>
                <a:spcPts val="0"/>
              </a:spcAft>
              <a:buClrTx/>
              <a:buSzTx/>
              <a:buFontTx/>
              <a:buNone/>
              <a:tabLst/>
              <a:defRPr/>
            </a:pP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Đoàn</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kết</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yêu</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thương</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đỡ</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lẫn</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nhau</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học</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đời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sống</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a:t>
            </a:r>
          </a:p>
          <a:p>
            <a:pPr marL="0" marR="0" lvl="0" indent="0" algn="just" defTabSz="914400" rtl="0" eaLnBrk="0" fontAlgn="base" latinLnBrk="0" hangingPunct="0">
              <a:lnSpc>
                <a:spcPct val="120000"/>
              </a:lnSpc>
              <a:spcBef>
                <a:spcPct val="0"/>
              </a:spcBef>
              <a:spcAft>
                <a:spcPts val="0"/>
              </a:spcAft>
              <a:buClrTx/>
              <a:buSzTx/>
              <a:buFontTx/>
              <a:buNone/>
              <a:tabLst/>
              <a:defRPr/>
            </a:pP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Khi có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chấp</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không</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nên</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cãi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vã</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hay đánh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nhau</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mà</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bình</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tĩnh</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để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hóa</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giải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hòa</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bình</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a:t>
            </a:r>
          </a:p>
          <a:p>
            <a:pPr marL="0" marR="0" lvl="0" indent="0" algn="just" defTabSz="914400" rtl="0" eaLnBrk="0" fontAlgn="base" latinLnBrk="0" hangingPunct="0">
              <a:lnSpc>
                <a:spcPct val="120000"/>
              </a:lnSpc>
              <a:spcBef>
                <a:spcPct val="0"/>
              </a:spcBef>
              <a:spcAft>
                <a:spcPts val="0"/>
              </a:spcAft>
              <a:buClrTx/>
              <a:buSzTx/>
              <a:buFontTx/>
              <a:buNone/>
              <a:tabLst/>
              <a:defRPr/>
            </a:pP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Trong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giờ</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học</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luôn</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tươi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cười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niềm</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nở</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với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các</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bạn</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a:t>
            </a:r>
          </a:p>
          <a:p>
            <a:pPr marL="0" marR="0" lvl="0" indent="0" algn="just" defTabSz="914400" rtl="0" eaLnBrk="0" fontAlgn="base" latinLnBrk="0" hangingPunct="0">
              <a:lnSpc>
                <a:spcPct val="120000"/>
              </a:lnSpc>
              <a:spcBef>
                <a:spcPct val="0"/>
              </a:spcBef>
              <a:spcAft>
                <a:spcPts val="0"/>
              </a:spcAft>
              <a:buClrTx/>
              <a:buSzTx/>
              <a:buFontTx/>
              <a:buNone/>
              <a:tabLst/>
              <a:defRPr/>
            </a:pP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Xây</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dựng</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góc</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học</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gần</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400" b="1"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gũi</a:t>
            </a:r>
            <a:r>
              <a:rPr kumimoji="0" lang="en-US" sz="3400" b="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2" name="Hộp Văn bản 1">
            <a:extLst>
              <a:ext uri="{FF2B5EF4-FFF2-40B4-BE49-F238E27FC236}">
                <a16:creationId xmlns:a16="http://schemas.microsoft.com/office/drawing/2014/main" id="{70D17715-C5A3-17C1-82B0-4F1D0018A2BD}"/>
              </a:ext>
            </a:extLst>
          </p:cNvPr>
          <p:cNvSpPr txBox="1"/>
          <p:nvPr/>
        </p:nvSpPr>
        <p:spPr>
          <a:xfrm>
            <a:off x="4633119" y="609600"/>
            <a:ext cx="6400800" cy="1200329"/>
          </a:xfrm>
          <a:prstGeom prst="rect">
            <a:avLst/>
          </a:prstGeom>
          <a:noFill/>
        </p:spPr>
        <p:txBody>
          <a:bodyPr wrap="square" rtlCol="0">
            <a:spAutoFit/>
          </a:bodyPr>
          <a:lstStyle/>
          <a:p>
            <a:pPr algn="ctr"/>
            <a:r>
              <a:rPr lang="en-US" sz="7200">
                <a:ln w="38100">
                  <a:solidFill>
                    <a:schemeClr val="accent5">
                      <a:lumMod val="25000"/>
                    </a:schemeClr>
                  </a:solidFill>
                </a:ln>
                <a:solidFill>
                  <a:schemeClr val="accent5">
                    <a:lumMod val="75000"/>
                  </a:schemeClr>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34344989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 calcmode="lin" valueType="num">
                                      <p:cBhvr additive="base">
                                        <p:cTn id="12"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 calcmode="lin" valueType="num">
                                      <p:cBhvr additive="base">
                                        <p:cTn id="1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 calcmode="lin" valueType="num">
                                      <p:cBhvr additive="base">
                                        <p:cTn id="2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 calcmode="lin" valueType="num">
                                      <p:cBhvr additive="base">
                                        <p:cTn id="30"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anim calcmode="lin" valueType="num">
                                      <p:cBhvr additive="base">
                                        <p:cTn id="36"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
                                            <p:txEl>
                                              <p:pRg st="5" end="5"/>
                                            </p:txEl>
                                          </p:spTgt>
                                        </p:tgtEl>
                                        <p:attrNameLst>
                                          <p:attrName>style.visibility</p:attrName>
                                        </p:attrNameLst>
                                      </p:cBhvr>
                                      <p:to>
                                        <p:strVal val="visible"/>
                                      </p:to>
                                    </p:set>
                                    <p:anim calcmode="lin" valueType="num">
                                      <p:cBhvr additive="base">
                                        <p:cTn id="42"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7268876E-1631-6CA1-E8B4-3C896F82A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6002000" cy="8001000"/>
          </a:xfrm>
          <a:prstGeom prst="rect">
            <a:avLst/>
          </a:prstGeom>
        </p:spPr>
      </p:pic>
      <p:pic>
        <p:nvPicPr>
          <p:cNvPr id="5" name="Hình ảnh 4">
            <a:extLst>
              <a:ext uri="{FF2B5EF4-FFF2-40B4-BE49-F238E27FC236}">
                <a16:creationId xmlns:a16="http://schemas.microsoft.com/office/drawing/2014/main" id="{10748DF1-3A9E-2D73-FD5A-EF806E8DB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22269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547A341-342A-8726-3597-4B4A1E42EC6E}"/>
              </a:ext>
            </a:extLst>
          </p:cNvPr>
          <p:cNvSpPr txBox="1"/>
          <p:nvPr/>
        </p:nvSpPr>
        <p:spPr>
          <a:xfrm>
            <a:off x="5395119" y="2358894"/>
            <a:ext cx="9552560" cy="4426212"/>
          </a:xfrm>
          <a:prstGeom prst="rect">
            <a:avLst/>
          </a:prstGeom>
          <a:noFill/>
        </p:spPr>
        <p:txBody>
          <a:bodyPr wrap="square">
            <a:spAutoFit/>
          </a:bodyPr>
          <a:lstStyle/>
          <a:p>
            <a:pPr algn="just">
              <a:lnSpc>
                <a:spcPct val="120000"/>
              </a:lnSpc>
            </a:pPr>
            <a:r>
              <a:rPr lang="en-US" sz="4800" b="1" i="1">
                <a:effectLst/>
                <a:latin typeface="Times New Roman" panose="02020603050405020304" pitchFamily="18" charset="0"/>
                <a:ea typeface="AvantGarde" panose="00000400000000000000" pitchFamily="2" charset="0"/>
                <a:cs typeface="Times New Roman" panose="02020603050405020304" pitchFamily="18" charset="0"/>
              </a:rPr>
              <a:t>+ Không vẽ lên mặt bàn ghế.</a:t>
            </a:r>
            <a:endParaRPr lang="en-US" sz="4400" b="1">
              <a:effectLst/>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20000"/>
              </a:lnSpc>
            </a:pPr>
            <a:r>
              <a:rPr lang="en-US" sz="4800" b="1" i="1">
                <a:effectLst/>
                <a:latin typeface="Times New Roman" panose="02020603050405020304" pitchFamily="18" charset="0"/>
                <a:ea typeface="AvantGarde" panose="00000400000000000000" pitchFamily="2" charset="0"/>
                <a:cs typeface="Times New Roman" panose="02020603050405020304" pitchFamily="18" charset="0"/>
              </a:rPr>
              <a:t>+ Tưới nước thường xuyên cho các chậu canh cảnh.</a:t>
            </a:r>
            <a:endParaRPr lang="en-US" sz="4400" b="1">
              <a:effectLst/>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20000"/>
              </a:lnSpc>
            </a:pPr>
            <a:r>
              <a:rPr lang="en-US" sz="4800" b="1" i="1">
                <a:effectLst/>
                <a:latin typeface="Times New Roman" panose="02020603050405020304" pitchFamily="18" charset="0"/>
                <a:ea typeface="AvantGarde" panose="00000400000000000000" pitchFamily="2" charset="0"/>
                <a:cs typeface="Times New Roman" panose="02020603050405020304" pitchFamily="18" charset="0"/>
              </a:rPr>
              <a:t>+ Sắp xếp đồ dùng trong lớp gọn gàng, ngăn nắp...</a:t>
            </a:r>
            <a:endParaRPr lang="en-US" sz="4400" b="1">
              <a:effectLst/>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5" name="Hình ảnh 4" descr="Ảnh có chứa người máy&#10;&#10;Mô tả được tạo tự động">
            <a:extLst>
              <a:ext uri="{FF2B5EF4-FFF2-40B4-BE49-F238E27FC236}">
                <a16:creationId xmlns:a16="http://schemas.microsoft.com/office/drawing/2014/main" id="{41639AC6-9A2A-A8BE-6D5B-FD1122563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5" y="2971800"/>
            <a:ext cx="5039428" cy="5487166"/>
          </a:xfrm>
          <a:prstGeom prst="rect">
            <a:avLst/>
          </a:prstGeom>
        </p:spPr>
      </p:pic>
    </p:spTree>
    <p:extLst>
      <p:ext uri="{BB962C8B-B14F-4D97-AF65-F5344CB8AC3E}">
        <p14:creationId xmlns:p14="http://schemas.microsoft.com/office/powerpoint/2010/main" val="138243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5E0312C2-48D2-2750-C163-C9B75340E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50" y="1066800"/>
            <a:ext cx="14378338" cy="4718416"/>
          </a:xfrm>
          <a:prstGeom prst="rect">
            <a:avLst/>
          </a:prstGeom>
        </p:spPr>
      </p:pic>
      <p:pic>
        <p:nvPicPr>
          <p:cNvPr id="6" name="Hình ảnh 5">
            <a:extLst>
              <a:ext uri="{FF2B5EF4-FFF2-40B4-BE49-F238E27FC236}">
                <a16:creationId xmlns:a16="http://schemas.microsoft.com/office/drawing/2014/main" id="{1C6F3994-A46D-4E58-B431-4BC1D327E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056" y="2895600"/>
            <a:ext cx="9534525" cy="7076736"/>
          </a:xfrm>
          <a:prstGeom prst="rect">
            <a:avLst/>
          </a:prstGeom>
        </p:spPr>
      </p:pic>
    </p:spTree>
    <p:extLst>
      <p:ext uri="{BB962C8B-B14F-4D97-AF65-F5344CB8AC3E}">
        <p14:creationId xmlns:p14="http://schemas.microsoft.com/office/powerpoint/2010/main" val="314117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0E23266-C758-C297-9729-10C9AA20BBAE}"/>
              </a:ext>
            </a:extLst>
          </p:cNvPr>
          <p:cNvPicPr>
            <a:picLocks noChangeAspect="1"/>
          </p:cNvPicPr>
          <p:nvPr/>
        </p:nvPicPr>
        <p:blipFill>
          <a:blip r:embed="rId2"/>
          <a:stretch>
            <a:fillRect/>
          </a:stretch>
        </p:blipFill>
        <p:spPr>
          <a:xfrm>
            <a:off x="3794542" y="7315200"/>
            <a:ext cx="8687553" cy="1457070"/>
          </a:xfrm>
          <a:prstGeom prst="rect">
            <a:avLst/>
          </a:prstGeom>
        </p:spPr>
      </p:pic>
      <p:sp>
        <p:nvSpPr>
          <p:cNvPr id="3" name="Hộp Văn bản 2">
            <a:extLst>
              <a:ext uri="{FF2B5EF4-FFF2-40B4-BE49-F238E27FC236}">
                <a16:creationId xmlns:a16="http://schemas.microsoft.com/office/drawing/2014/main" id="{6FD63ED1-FE04-A035-E8C9-B740BD162EB7}"/>
              </a:ext>
            </a:extLst>
          </p:cNvPr>
          <p:cNvSpPr txBox="1"/>
          <p:nvPr/>
        </p:nvSpPr>
        <p:spPr>
          <a:xfrm>
            <a:off x="4709319" y="4691742"/>
            <a:ext cx="1143000" cy="1569660"/>
          </a:xfrm>
          <a:prstGeom prst="rect">
            <a:avLst/>
          </a:prstGeom>
          <a:noFill/>
        </p:spPr>
        <p:txBody>
          <a:bodyPr wrap="square" rtlCol="0">
            <a:spAutoFit/>
          </a:bodyPr>
          <a:lstStyle/>
          <a:p>
            <a:r>
              <a:rPr lang="en-US" sz="9600">
                <a:solidFill>
                  <a:schemeClr val="bg1"/>
                </a:solidFill>
                <a:latin typeface="HP-087" panose="020B0803050302020204" pitchFamily="34" charset="0"/>
              </a:rPr>
              <a:t>3</a:t>
            </a:r>
          </a:p>
        </p:txBody>
      </p:sp>
    </p:spTree>
    <p:extLst>
      <p:ext uri="{BB962C8B-B14F-4D97-AF65-F5344CB8AC3E}">
        <p14:creationId xmlns:p14="http://schemas.microsoft.com/office/powerpoint/2010/main" val="2305291919"/>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089CBC9-5FD7-9A19-0BA5-83CFA4E07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19" y="304800"/>
            <a:ext cx="15468600" cy="8486776"/>
          </a:xfrm>
          <a:prstGeom prst="roundRect">
            <a:avLst>
              <a:gd name="adj" fmla="val 7355"/>
            </a:avLst>
          </a:prstGeom>
          <a:ln>
            <a:noFill/>
          </a:ln>
          <a:effectLst>
            <a:softEdge rad="112500"/>
          </a:effectLst>
        </p:spPr>
      </p:pic>
      <p:pic>
        <p:nvPicPr>
          <p:cNvPr id="3" name="Hình ảnh 2" descr="Ảnh có chứa đồ họa véc-tơ, sáng&#10;&#10;Mô tả được tạo tự động">
            <a:extLst>
              <a:ext uri="{FF2B5EF4-FFF2-40B4-BE49-F238E27FC236}">
                <a16:creationId xmlns:a16="http://schemas.microsoft.com/office/drawing/2014/main" id="{FDEEE4FE-C410-3177-60A9-689666CD6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681" y="4038600"/>
            <a:ext cx="6125430" cy="4372585"/>
          </a:xfrm>
          <a:prstGeom prst="rect">
            <a:avLst/>
          </a:prstGeom>
        </p:spPr>
      </p:pic>
      <p:pic>
        <p:nvPicPr>
          <p:cNvPr id="7" name="Hình ảnh 6" descr="Ảnh có chứa quảng trường&#10;&#10;Mô tả được tạo tự động">
            <a:extLst>
              <a:ext uri="{FF2B5EF4-FFF2-40B4-BE49-F238E27FC236}">
                <a16:creationId xmlns:a16="http://schemas.microsoft.com/office/drawing/2014/main" id="{629DAA08-33F1-1357-133C-65976AEB06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30" b="97743" l="9986" r="89967">
                        <a14:foregroundMark x1="15958" y1="9823" x2="21452" y2="23917"/>
                        <a14:foregroundMark x1="18490" y1="5674" x2="18490" y2="10494"/>
                        <a14:foregroundMark x1="14190" y1="91641" x2="14190" y2="94204"/>
                        <a14:foregroundMark x1="75776" y1="96095" x2="75776" y2="96095"/>
                        <a14:foregroundMark x1="14190" y1="96461" x2="14190" y2="96461"/>
                        <a14:foregroundMark x1="74295" y1="97071" x2="75012" y2="97743"/>
                      </a14:backgroundRemoval>
                    </a14:imgEffect>
                  </a14:imgLayer>
                </a14:imgProps>
              </a:ext>
              <a:ext uri="{28A0092B-C50C-407E-A947-70E740481C1C}">
                <a14:useLocalDpi xmlns:a14="http://schemas.microsoft.com/office/drawing/2010/main" val="0"/>
              </a:ext>
            </a:extLst>
          </a:blip>
          <a:stretch>
            <a:fillRect/>
          </a:stretch>
        </p:blipFill>
        <p:spPr>
          <a:xfrm>
            <a:off x="4861719" y="-228600"/>
            <a:ext cx="11734800" cy="9067800"/>
          </a:xfrm>
          <a:prstGeom prst="rect">
            <a:avLst/>
          </a:prstGeom>
        </p:spPr>
      </p:pic>
      <p:sp>
        <p:nvSpPr>
          <p:cNvPr id="8" name="Hộp Văn bản 7">
            <a:extLst>
              <a:ext uri="{FF2B5EF4-FFF2-40B4-BE49-F238E27FC236}">
                <a16:creationId xmlns:a16="http://schemas.microsoft.com/office/drawing/2014/main" id="{90D379B5-F2CD-CE58-BC00-5039B5AF0DC0}"/>
              </a:ext>
            </a:extLst>
          </p:cNvPr>
          <p:cNvSpPr txBox="1"/>
          <p:nvPr/>
        </p:nvSpPr>
        <p:spPr>
          <a:xfrm>
            <a:off x="6524906" y="2057400"/>
            <a:ext cx="7315200" cy="5401479"/>
          </a:xfrm>
          <a:prstGeom prst="rect">
            <a:avLst/>
          </a:prstGeom>
          <a:noFill/>
        </p:spPr>
        <p:txBody>
          <a:bodyPr wrap="square" rtlCol="0">
            <a:spAutoFit/>
          </a:bodyPr>
          <a:lstStyle/>
          <a:p>
            <a:pPr algn="ctr"/>
            <a:r>
              <a:rPr lang="en-US" sz="11500">
                <a:latin typeface="Times New Roman" panose="02020603050405020304" pitchFamily="18" charset="0"/>
                <a:cs typeface="Times New Roman" panose="02020603050405020304" pitchFamily="18" charset="0"/>
              </a:rPr>
              <a:t>Nhận xét </a:t>
            </a:r>
          </a:p>
          <a:p>
            <a:pPr algn="ctr"/>
            <a:r>
              <a:rPr lang="en-US" sz="11500">
                <a:latin typeface="Times New Roman" panose="02020603050405020304" pitchFamily="18" charset="0"/>
                <a:cs typeface="Times New Roman" panose="02020603050405020304" pitchFamily="18" charset="0"/>
              </a:rPr>
              <a:t>hoạt động </a:t>
            </a:r>
          </a:p>
          <a:p>
            <a:pPr algn="ctr"/>
            <a:r>
              <a:rPr lang="en-US" sz="11500">
                <a:latin typeface="Times New Roman" panose="02020603050405020304" pitchFamily="18" charset="0"/>
                <a:cs typeface="Times New Roman" panose="02020603050405020304" pitchFamily="18" charset="0"/>
              </a:rPr>
              <a:t>Tuần 2</a:t>
            </a:r>
          </a:p>
        </p:txBody>
      </p:sp>
    </p:spTree>
    <p:extLst>
      <p:ext uri="{BB962C8B-B14F-4D97-AF65-F5344CB8AC3E}">
        <p14:creationId xmlns:p14="http://schemas.microsoft.com/office/powerpoint/2010/main" val="2432748071"/>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EA2C6C1C-51E8-4F76-5B79-40B66DC68522}"/>
              </a:ext>
            </a:extLst>
          </p:cNvPr>
          <p:cNvSpPr txBox="1"/>
          <p:nvPr/>
        </p:nvSpPr>
        <p:spPr>
          <a:xfrm>
            <a:off x="1190778" y="3452112"/>
            <a:ext cx="6476736" cy="446079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trưởng</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báo</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cáo</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tuần</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TextBox 22">
            <a:extLst>
              <a:ext uri="{FF2B5EF4-FFF2-40B4-BE49-F238E27FC236}">
                <a16:creationId xmlns:a16="http://schemas.microsoft.com/office/drawing/2014/main" id="{860F8CA4-CECA-5ACA-7793-879F1C276AB1}"/>
              </a:ext>
            </a:extLst>
          </p:cNvPr>
          <p:cNvSpPr txBox="1"/>
          <p:nvPr/>
        </p:nvSpPr>
        <p:spPr>
          <a:xfrm>
            <a:off x="8609124" y="3452113"/>
            <a:ext cx="6476736" cy="446079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Lớp</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trưởng</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báo</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cáo</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lớp</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6400" b="1" dirty="0" err="1">
                <a:latin typeface="Times New Roman" panose="02020603050405020304" pitchFamily="18" charset="0"/>
                <a:ea typeface="Arial-Rounded" panose="020B0500000000000000" pitchFamily="34" charset="0"/>
                <a:cs typeface="Times New Roman" panose="02020603050405020304" pitchFamily="18" charset="0"/>
              </a:rPr>
              <a:t>tuần</a:t>
            </a:r>
            <a:r>
              <a:rPr lang="en-US" sz="64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Picture 4" descr="A picture containing text&#10;&#10;Description automatically generated">
            <a:extLst>
              <a:ext uri="{FF2B5EF4-FFF2-40B4-BE49-F238E27FC236}">
                <a16:creationId xmlns:a16="http://schemas.microsoft.com/office/drawing/2014/main" id="{BBF160C7-0E20-5DAD-97C6-0398F42121C2}"/>
              </a:ext>
            </a:extLst>
          </p:cNvPr>
          <p:cNvPicPr>
            <a:picLocks noChangeAspect="1"/>
          </p:cNvPicPr>
          <p:nvPr/>
        </p:nvPicPr>
        <p:blipFill rotWithShape="1">
          <a:blip r:embed="rId2">
            <a:extLst>
              <a:ext uri="{28A0092B-C50C-407E-A947-70E740481C1C}">
                <a14:useLocalDpi xmlns:a14="http://schemas.microsoft.com/office/drawing/2010/main" val="0"/>
              </a:ext>
            </a:extLst>
          </a:blip>
          <a:srcRect l="4525" t="20819" r="3832" b="28052"/>
          <a:stretch/>
        </p:blipFill>
        <p:spPr>
          <a:xfrm>
            <a:off x="1190778" y="821540"/>
            <a:ext cx="13895083" cy="1747957"/>
          </a:xfrm>
          <a:prstGeom prst="rect">
            <a:avLst/>
          </a:prstGeom>
        </p:spPr>
      </p:pic>
    </p:spTree>
    <p:extLst>
      <p:ext uri="{BB962C8B-B14F-4D97-AF65-F5344CB8AC3E}">
        <p14:creationId xmlns:p14="http://schemas.microsoft.com/office/powerpoint/2010/main" val="302786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8F94B03E-2A4B-B390-A067-EB4588F72099}"/>
              </a:ext>
            </a:extLst>
          </p:cNvPr>
          <p:cNvSpPr/>
          <p:nvPr/>
        </p:nvSpPr>
        <p:spPr>
          <a:xfrm>
            <a:off x="8138319" y="1184258"/>
            <a:ext cx="7566126" cy="1625664"/>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chấp</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hành</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tốt</a:t>
            </a:r>
            <a:r>
              <a:rPr lang="en-US" sz="3556" b="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nội quy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556"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Rectangle: Rounded Corners 13">
            <a:extLst>
              <a:ext uri="{FF2B5EF4-FFF2-40B4-BE49-F238E27FC236}">
                <a16:creationId xmlns:a16="http://schemas.microsoft.com/office/drawing/2014/main" id="{A0DA3B1B-9BCC-01E9-FEFC-9FBC28D2DD41}"/>
              </a:ext>
            </a:extLst>
          </p:cNvPr>
          <p:cNvSpPr/>
          <p:nvPr/>
        </p:nvSpPr>
        <p:spPr>
          <a:xfrm>
            <a:off x="8138319" y="3065785"/>
            <a:ext cx="7566126" cy="1625664"/>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tuyên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dương</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chung</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Rounded Corners 14">
            <a:extLst>
              <a:ext uri="{FF2B5EF4-FFF2-40B4-BE49-F238E27FC236}">
                <a16:creationId xmlns:a16="http://schemas.microsoft.com/office/drawing/2014/main" id="{EAD023D9-A224-4BBA-CE8C-0B571C68B144}"/>
              </a:ext>
            </a:extLst>
          </p:cNvPr>
          <p:cNvSpPr/>
          <p:nvPr/>
        </p:nvSpPr>
        <p:spPr>
          <a:xfrm>
            <a:off x="8187108" y="4947312"/>
            <a:ext cx="7566126" cy="1625664"/>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tuyên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dương</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chung</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Rounded Corners 15">
            <a:extLst>
              <a:ext uri="{FF2B5EF4-FFF2-40B4-BE49-F238E27FC236}">
                <a16:creationId xmlns:a16="http://schemas.microsoft.com/office/drawing/2014/main" id="{9A954185-38C2-7150-7DF1-57B786A4FF85}"/>
              </a:ext>
            </a:extLst>
          </p:cNvPr>
          <p:cNvSpPr/>
          <p:nvPr/>
        </p:nvSpPr>
        <p:spPr>
          <a:xfrm>
            <a:off x="8138319" y="6828841"/>
            <a:ext cx="7566126" cy="1625664"/>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tuyên</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dương</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chung</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556" b="1"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556"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2" name="Nhóm 11">
            <a:extLst>
              <a:ext uri="{FF2B5EF4-FFF2-40B4-BE49-F238E27FC236}">
                <a16:creationId xmlns:a16="http://schemas.microsoft.com/office/drawing/2014/main" id="{58F1F774-CA18-1991-DF94-2FE89E1DECA3}"/>
              </a:ext>
            </a:extLst>
          </p:cNvPr>
          <p:cNvGrpSpPr/>
          <p:nvPr/>
        </p:nvGrpSpPr>
        <p:grpSpPr>
          <a:xfrm>
            <a:off x="1704607" y="1"/>
            <a:ext cx="6049892" cy="5381100"/>
            <a:chOff x="940336" y="-330200"/>
            <a:chExt cx="3995439" cy="3458739"/>
          </a:xfrm>
        </p:grpSpPr>
        <p:pic>
          <p:nvPicPr>
            <p:cNvPr id="9" name="Hình ảnh 8">
              <a:extLst>
                <a:ext uri="{FF2B5EF4-FFF2-40B4-BE49-F238E27FC236}">
                  <a16:creationId xmlns:a16="http://schemas.microsoft.com/office/drawing/2014/main" id="{3F3ACE75-83E3-22EE-1314-D6C5A1C8D4BF}"/>
                </a:ext>
              </a:extLst>
            </p:cNvPr>
            <p:cNvPicPr>
              <a:picLocks noChangeAspect="1"/>
            </p:cNvPicPr>
            <p:nvPr/>
          </p:nvPicPr>
          <p:blipFill>
            <a:blip r:embed="rId2"/>
            <a:stretch>
              <a:fillRect/>
            </a:stretch>
          </p:blipFill>
          <p:spPr>
            <a:xfrm flipH="1">
              <a:off x="940336" y="-330200"/>
              <a:ext cx="3995439" cy="3458739"/>
            </a:xfrm>
            <a:prstGeom prst="rect">
              <a:avLst/>
            </a:prstGeom>
          </p:spPr>
        </p:pic>
        <p:pic>
          <p:nvPicPr>
            <p:cNvPr id="7" name="Picture 5" descr="Text&#10;&#10;Description automatically generated">
              <a:extLst>
                <a:ext uri="{FF2B5EF4-FFF2-40B4-BE49-F238E27FC236}">
                  <a16:creationId xmlns:a16="http://schemas.microsoft.com/office/drawing/2014/main" id="{B77CF6B2-DB09-145E-5F07-8BE249D8A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14" t="13251" r="14262" b="15782"/>
            <a:stretch/>
          </p:blipFill>
          <p:spPr>
            <a:xfrm>
              <a:off x="1813226" y="534602"/>
              <a:ext cx="2249658" cy="1621720"/>
            </a:xfrm>
            <a:prstGeom prst="rect">
              <a:avLst/>
            </a:prstGeom>
          </p:spPr>
        </p:pic>
      </p:grpSp>
      <p:pic>
        <p:nvPicPr>
          <p:cNvPr id="11" name="Hình ảnh 10" descr="Ảnh có chứa văn bản, đồ họa véc-tơ&#10;&#10;Mô tả được tạo tự động">
            <a:extLst>
              <a:ext uri="{FF2B5EF4-FFF2-40B4-BE49-F238E27FC236}">
                <a16:creationId xmlns:a16="http://schemas.microsoft.com/office/drawing/2014/main" id="{BAF45983-5EA3-624D-BD19-B500AC2EADFD}"/>
              </a:ext>
            </a:extLst>
          </p:cNvPr>
          <p:cNvPicPr>
            <a:picLocks noChangeAspect="1"/>
          </p:cNvPicPr>
          <p:nvPr/>
        </p:nvPicPr>
        <p:blipFill>
          <a:blip r:embed="rId4"/>
          <a:stretch>
            <a:fillRect/>
          </a:stretch>
        </p:blipFill>
        <p:spPr>
          <a:xfrm>
            <a:off x="-1270969" y="3833462"/>
            <a:ext cx="6745111" cy="5381100"/>
          </a:xfrm>
          <a:prstGeom prst="rect">
            <a:avLst/>
          </a:prstGeom>
        </p:spPr>
      </p:pic>
    </p:spTree>
    <p:extLst>
      <p:ext uri="{BB962C8B-B14F-4D97-AF65-F5344CB8AC3E}">
        <p14:creationId xmlns:p14="http://schemas.microsoft.com/office/powerpoint/2010/main" val="676602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5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5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5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5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5000">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65000">
                                          <p:cBhvr additive="base">
                                            <p:cTn id="25"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E7948095-B245-D220-FEAA-F874EC04BAE4}"/>
              </a:ext>
            </a:extLst>
          </p:cNvPr>
          <p:cNvPicPr>
            <a:picLocks noChangeAspect="1"/>
          </p:cNvPicPr>
          <p:nvPr/>
        </p:nvPicPr>
        <p:blipFill>
          <a:blip r:embed="rId2"/>
          <a:stretch>
            <a:fillRect/>
          </a:stretch>
        </p:blipFill>
        <p:spPr>
          <a:xfrm>
            <a:off x="430763" y="361244"/>
            <a:ext cx="15451204" cy="8434212"/>
          </a:xfrm>
          <a:prstGeom prst="roundRect">
            <a:avLst>
              <a:gd name="adj" fmla="val 5389"/>
            </a:avLst>
          </a:prstGeom>
        </p:spPr>
      </p:pic>
      <p:pic>
        <p:nvPicPr>
          <p:cNvPr id="2" name="Picture 2" descr="Text&#10;&#10;Description automatically generated">
            <a:extLst>
              <a:ext uri="{FF2B5EF4-FFF2-40B4-BE49-F238E27FC236}">
                <a16:creationId xmlns:a16="http://schemas.microsoft.com/office/drawing/2014/main" id="{34A312E8-7345-1F73-0C91-A97D442E4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800" y="1491211"/>
            <a:ext cx="8200187" cy="3812530"/>
          </a:xfrm>
          <a:prstGeom prst="rect">
            <a:avLst/>
          </a:prstGeom>
        </p:spPr>
      </p:pic>
      <p:pic>
        <p:nvPicPr>
          <p:cNvPr id="6" name="Hình ảnh 5" descr="Ảnh có chứa người máy&#10;&#10;Mô tả được tạo tự động">
            <a:extLst>
              <a:ext uri="{FF2B5EF4-FFF2-40B4-BE49-F238E27FC236}">
                <a16:creationId xmlns:a16="http://schemas.microsoft.com/office/drawing/2014/main" id="{F10D3305-2858-F0F9-5647-21F9A972DB51}"/>
              </a:ext>
            </a:extLst>
          </p:cNvPr>
          <p:cNvPicPr>
            <a:picLocks noChangeAspect="1"/>
          </p:cNvPicPr>
          <p:nvPr/>
        </p:nvPicPr>
        <p:blipFill>
          <a:blip r:embed="rId4"/>
          <a:stretch>
            <a:fillRect/>
          </a:stretch>
        </p:blipFill>
        <p:spPr>
          <a:xfrm>
            <a:off x="214049" y="1960639"/>
            <a:ext cx="6140626" cy="6686203"/>
          </a:xfrm>
          <a:prstGeom prst="rect">
            <a:avLst/>
          </a:prstGeom>
        </p:spPr>
      </p:pic>
    </p:spTree>
    <p:extLst>
      <p:ext uri="{BB962C8B-B14F-4D97-AF65-F5344CB8AC3E}">
        <p14:creationId xmlns:p14="http://schemas.microsoft.com/office/powerpoint/2010/main" val="216887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3BA0081-475C-11CD-A9B6-86774C23025B}"/>
              </a:ext>
            </a:extLst>
          </p:cNvPr>
          <p:cNvPicPr>
            <a:picLocks noChangeAspect="1"/>
          </p:cNvPicPr>
          <p:nvPr/>
        </p:nvPicPr>
        <p:blipFill>
          <a:blip r:embed="rId2"/>
          <a:stretch>
            <a:fillRect/>
          </a:stretch>
        </p:blipFill>
        <p:spPr>
          <a:xfrm>
            <a:off x="759439" y="2164400"/>
            <a:ext cx="7378880" cy="5464274"/>
          </a:xfrm>
          <a:prstGeom prst="rect">
            <a:avLst/>
          </a:prstGeom>
        </p:spPr>
      </p:pic>
      <p:sp>
        <p:nvSpPr>
          <p:cNvPr id="2" name="Rectangle: Rounded Corners 3">
            <a:extLst>
              <a:ext uri="{FF2B5EF4-FFF2-40B4-BE49-F238E27FC236}">
                <a16:creationId xmlns:a16="http://schemas.microsoft.com/office/drawing/2014/main" id="{07467964-F259-3642-3581-25659CF69BA3}"/>
              </a:ext>
            </a:extLst>
          </p:cNvPr>
          <p:cNvSpPr/>
          <p:nvPr/>
        </p:nvSpPr>
        <p:spPr>
          <a:xfrm>
            <a:off x="1864982" y="712393"/>
            <a:ext cx="12546674" cy="1274453"/>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cố</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gắng</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mới</a:t>
            </a:r>
            <a:endPar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13">
            <a:extLst>
              <a:ext uri="{FF2B5EF4-FFF2-40B4-BE49-F238E27FC236}">
                <a16:creationId xmlns:a16="http://schemas.microsoft.com/office/drawing/2014/main" id="{67A7ABE7-2EEE-945A-7234-CBE0B9A539EA}"/>
              </a:ext>
            </a:extLst>
          </p:cNvPr>
          <p:cNvSpPr/>
          <p:nvPr/>
        </p:nvSpPr>
        <p:spPr>
          <a:xfrm>
            <a:off x="8072859" y="2506134"/>
            <a:ext cx="7551902" cy="154495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4267"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14">
            <a:extLst>
              <a:ext uri="{FF2B5EF4-FFF2-40B4-BE49-F238E27FC236}">
                <a16:creationId xmlns:a16="http://schemas.microsoft.com/office/drawing/2014/main" id="{4B0C50F6-9F2E-9EF4-550A-230FEDD05716}"/>
              </a:ext>
            </a:extLst>
          </p:cNvPr>
          <p:cNvSpPr/>
          <p:nvPr/>
        </p:nvSpPr>
        <p:spPr>
          <a:xfrm>
            <a:off x="8072860" y="4220755"/>
            <a:ext cx="7551900" cy="1919607"/>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tuyên</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dương</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chung</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4000"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4000"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Rounded Corners 15">
            <a:extLst>
              <a:ext uri="{FF2B5EF4-FFF2-40B4-BE49-F238E27FC236}">
                <a16:creationId xmlns:a16="http://schemas.microsoft.com/office/drawing/2014/main" id="{DA916F6C-3F4B-CCC7-EA37-2B45A571F37C}"/>
              </a:ext>
            </a:extLst>
          </p:cNvPr>
          <p:cNvSpPr/>
          <p:nvPr/>
        </p:nvSpPr>
        <p:spPr>
          <a:xfrm>
            <a:off x="8072860" y="6310028"/>
            <a:ext cx="7551900" cy="1919607"/>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tuyên</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dương</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chung</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4267" b="1" i="1" dirty="0" err="1">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4267" b="1" i="1" dirty="0">
                <a:solidFill>
                  <a:srgbClr val="3DA124"/>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descr="Text&#10;&#10;Description automatically generated">
            <a:extLst>
              <a:ext uri="{FF2B5EF4-FFF2-40B4-BE49-F238E27FC236}">
                <a16:creationId xmlns:a16="http://schemas.microsoft.com/office/drawing/2014/main" id="{5EF19F8D-A029-92B4-4DBB-70165061F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89" t="18922" r="13481" b="19718"/>
          <a:stretch/>
        </p:blipFill>
        <p:spPr>
          <a:xfrm>
            <a:off x="1371791" y="3497683"/>
            <a:ext cx="5750048" cy="2931556"/>
          </a:xfrm>
          <a:prstGeom prst="rect">
            <a:avLst/>
          </a:prstGeom>
        </p:spPr>
      </p:pic>
    </p:spTree>
    <p:extLst>
      <p:ext uri="{BB962C8B-B14F-4D97-AF65-F5344CB8AC3E}">
        <p14:creationId xmlns:p14="http://schemas.microsoft.com/office/powerpoint/2010/main" val="15239526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5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65000">
                                          <p:cBhvr additive="base">
                                            <p:cTn id="13"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5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65000">
                                          <p:cBhvr additive="base">
                                            <p:cTn id="19"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5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65000">
                                          <p:cBhvr additive="base">
                                            <p:cTn id="25"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hiết bị điện tử, màn hình&#10;&#10;Mô tả được tạo tự động">
            <a:extLst>
              <a:ext uri="{FF2B5EF4-FFF2-40B4-BE49-F238E27FC236}">
                <a16:creationId xmlns:a16="http://schemas.microsoft.com/office/drawing/2014/main" id="{A8F453FD-7AA4-E69B-AD48-1BC2150E27A1}"/>
              </a:ext>
            </a:extLst>
          </p:cNvPr>
          <p:cNvPicPr>
            <a:picLocks noChangeAspect="1"/>
          </p:cNvPicPr>
          <p:nvPr/>
        </p:nvPicPr>
        <p:blipFill>
          <a:blip r:embed="rId3"/>
          <a:stretch>
            <a:fillRect/>
          </a:stretch>
        </p:blipFill>
        <p:spPr>
          <a:xfrm>
            <a:off x="417698" y="422755"/>
            <a:ext cx="9052709" cy="8298491"/>
          </a:xfrm>
          <a:prstGeom prst="rect">
            <a:avLst/>
          </a:prstGeom>
        </p:spPr>
      </p:pic>
      <p:sp>
        <p:nvSpPr>
          <p:cNvPr id="2" name="TextBox 1">
            <a:extLst>
              <a:ext uri="{FF2B5EF4-FFF2-40B4-BE49-F238E27FC236}">
                <a16:creationId xmlns:a16="http://schemas.microsoft.com/office/drawing/2014/main" id="{0BC08DE4-54E1-A189-745D-BB1A3BFA65FD}"/>
              </a:ext>
            </a:extLst>
          </p:cNvPr>
          <p:cNvSpPr txBox="1"/>
          <p:nvPr/>
        </p:nvSpPr>
        <p:spPr>
          <a:xfrm>
            <a:off x="3078407" y="2076221"/>
            <a:ext cx="4269691" cy="3703514"/>
          </a:xfrm>
          <a:prstGeom prst="rect">
            <a:avLst/>
          </a:prstGeom>
          <a:noFill/>
        </p:spPr>
        <p:txBody>
          <a:bodyPr wrap="square" rtlCol="0">
            <a:spAutoFit/>
          </a:bodyPr>
          <a:lstStyle/>
          <a:p>
            <a:pPr algn="ctr"/>
            <a:r>
              <a:rPr lang="en-US" sz="7822">
                <a:ln>
                  <a:solidFill>
                    <a:srgbClr val="0070C0"/>
                  </a:solidFill>
                </a:ln>
                <a:solidFill>
                  <a:srgbClr val="66FFFF"/>
                </a:solidFill>
                <a:latin typeface="Times New Roman" panose="02020603050405020304" pitchFamily="18" charset="0"/>
                <a:cs typeface="Times New Roman" panose="02020603050405020304" pitchFamily="18" charset="0"/>
              </a:rPr>
              <a:t>G</a:t>
            </a:r>
            <a:r>
              <a:rPr lang="en-US" sz="7822">
                <a:ln>
                  <a:solidFill>
                    <a:srgbClr val="0070C0"/>
                  </a:solidFill>
                </a:ln>
                <a:solidFill>
                  <a:srgbClr val="FFFF66"/>
                </a:solidFill>
                <a:latin typeface="Times New Roman" panose="02020603050405020304" pitchFamily="18" charset="0"/>
                <a:cs typeface="Times New Roman" panose="02020603050405020304" pitchFamily="18" charset="0"/>
              </a:rPr>
              <a:t>Ó</a:t>
            </a:r>
            <a:r>
              <a:rPr lang="en-US" sz="7822">
                <a:ln>
                  <a:solidFill>
                    <a:srgbClr val="0070C0"/>
                  </a:solidFill>
                </a:ln>
                <a:solidFill>
                  <a:srgbClr val="CCFF33"/>
                </a:solidFill>
                <a:latin typeface="Times New Roman" panose="02020603050405020304" pitchFamily="18" charset="0"/>
                <a:cs typeface="Times New Roman" panose="02020603050405020304" pitchFamily="18" charset="0"/>
              </a:rPr>
              <a:t>C</a:t>
            </a:r>
            <a:r>
              <a:rPr lang="en-US" sz="7822">
                <a:ln>
                  <a:solidFill>
                    <a:srgbClr val="0070C0"/>
                  </a:solidFill>
                </a:ln>
                <a:solidFill>
                  <a:srgbClr val="00B050"/>
                </a:solidFill>
                <a:latin typeface="Times New Roman" panose="02020603050405020304" pitchFamily="18" charset="0"/>
                <a:cs typeface="Times New Roman" panose="02020603050405020304" pitchFamily="18" charset="0"/>
              </a:rPr>
              <a:t> </a:t>
            </a:r>
            <a:endParaRPr lang="en-US" sz="7822" dirty="0">
              <a:ln>
                <a:solidFill>
                  <a:srgbClr val="0070C0"/>
                </a:solidFill>
              </a:ln>
              <a:solidFill>
                <a:srgbClr val="00B050"/>
              </a:solidFill>
              <a:latin typeface="Times New Roman" panose="02020603050405020304" pitchFamily="18" charset="0"/>
              <a:cs typeface="Times New Roman" panose="02020603050405020304" pitchFamily="18" charset="0"/>
            </a:endParaRPr>
          </a:p>
          <a:p>
            <a:pPr algn="ctr"/>
            <a:r>
              <a:rPr lang="en-US" sz="7822">
                <a:ln>
                  <a:solidFill>
                    <a:srgbClr val="0070C0"/>
                  </a:solidFill>
                </a:ln>
                <a:solidFill>
                  <a:srgbClr val="FF99FF"/>
                </a:solidFill>
                <a:latin typeface="Times New Roman" panose="02020603050405020304" pitchFamily="18" charset="0"/>
                <a:cs typeface="Times New Roman" panose="02020603050405020304" pitchFamily="18" charset="0"/>
              </a:rPr>
              <a:t>T</a:t>
            </a:r>
            <a:r>
              <a:rPr lang="en-US" sz="7822">
                <a:ln>
                  <a:solidFill>
                    <a:srgbClr val="0070C0"/>
                  </a:solidFill>
                </a:ln>
                <a:solidFill>
                  <a:srgbClr val="FFFF66"/>
                </a:solidFill>
                <a:latin typeface="Times New Roman" panose="02020603050405020304" pitchFamily="18" charset="0"/>
                <a:cs typeface="Times New Roman" panose="02020603050405020304" pitchFamily="18" charset="0"/>
              </a:rPr>
              <a:t>U</a:t>
            </a:r>
            <a:r>
              <a:rPr lang="en-US" sz="7822">
                <a:ln>
                  <a:solidFill>
                    <a:srgbClr val="0070C0"/>
                  </a:solidFill>
                </a:ln>
                <a:solidFill>
                  <a:srgbClr val="66FFFF"/>
                </a:solidFill>
                <a:latin typeface="Times New Roman" panose="02020603050405020304" pitchFamily="18" charset="0"/>
                <a:cs typeface="Times New Roman" panose="02020603050405020304" pitchFamily="18" charset="0"/>
              </a:rPr>
              <a:t>Y</a:t>
            </a:r>
            <a:r>
              <a:rPr lang="en-US" sz="7822">
                <a:ln>
                  <a:solidFill>
                    <a:srgbClr val="0070C0"/>
                  </a:solidFill>
                </a:ln>
                <a:solidFill>
                  <a:srgbClr val="FF99FF"/>
                </a:solidFill>
                <a:latin typeface="Times New Roman" panose="02020603050405020304" pitchFamily="18" charset="0"/>
                <a:cs typeface="Times New Roman" panose="02020603050405020304" pitchFamily="18" charset="0"/>
              </a:rPr>
              <a:t>Ê</a:t>
            </a:r>
            <a:r>
              <a:rPr lang="en-US" sz="7822">
                <a:ln>
                  <a:solidFill>
                    <a:srgbClr val="0070C0"/>
                  </a:solidFill>
                </a:ln>
                <a:solidFill>
                  <a:srgbClr val="CCFF33"/>
                </a:solidFill>
                <a:latin typeface="Times New Roman" panose="02020603050405020304" pitchFamily="18" charset="0"/>
                <a:cs typeface="Times New Roman" panose="02020603050405020304" pitchFamily="18" charset="0"/>
              </a:rPr>
              <a:t>N</a:t>
            </a:r>
            <a:r>
              <a:rPr lang="en-US" sz="7822">
                <a:ln>
                  <a:solidFill>
                    <a:srgbClr val="0070C0"/>
                  </a:solidFill>
                </a:ln>
                <a:solidFill>
                  <a:srgbClr val="00B050"/>
                </a:solidFill>
                <a:latin typeface="Times New Roman" panose="02020603050405020304" pitchFamily="18" charset="0"/>
                <a:cs typeface="Times New Roman" panose="02020603050405020304" pitchFamily="18" charset="0"/>
              </a:rPr>
              <a:t> </a:t>
            </a:r>
            <a:endParaRPr lang="en-US" sz="7822" dirty="0">
              <a:ln>
                <a:solidFill>
                  <a:srgbClr val="0070C0"/>
                </a:solidFill>
              </a:ln>
              <a:solidFill>
                <a:srgbClr val="00B050"/>
              </a:solidFill>
              <a:latin typeface="Times New Roman" panose="02020603050405020304" pitchFamily="18" charset="0"/>
              <a:cs typeface="Times New Roman" panose="02020603050405020304" pitchFamily="18" charset="0"/>
            </a:endParaRPr>
          </a:p>
          <a:p>
            <a:pPr algn="ctr"/>
            <a:r>
              <a:rPr lang="en-US" sz="7822">
                <a:ln>
                  <a:solidFill>
                    <a:srgbClr val="0070C0"/>
                  </a:solidFill>
                </a:ln>
                <a:solidFill>
                  <a:srgbClr val="CCFF33"/>
                </a:solidFill>
                <a:latin typeface="Times New Roman" panose="02020603050405020304" pitchFamily="18" charset="0"/>
                <a:cs typeface="Times New Roman" panose="02020603050405020304" pitchFamily="18" charset="0"/>
              </a:rPr>
              <a:t>D</a:t>
            </a:r>
            <a:r>
              <a:rPr lang="en-US" sz="7822">
                <a:ln>
                  <a:solidFill>
                    <a:srgbClr val="0070C0"/>
                  </a:solidFill>
                </a:ln>
                <a:solidFill>
                  <a:srgbClr val="66FFFF"/>
                </a:solidFill>
                <a:latin typeface="Times New Roman" panose="02020603050405020304" pitchFamily="18" charset="0"/>
                <a:cs typeface="Times New Roman" panose="02020603050405020304" pitchFamily="18" charset="0"/>
              </a:rPr>
              <a:t>Ư</a:t>
            </a:r>
            <a:r>
              <a:rPr lang="en-US" sz="7822">
                <a:ln>
                  <a:solidFill>
                    <a:srgbClr val="0070C0"/>
                  </a:solidFill>
                </a:ln>
                <a:solidFill>
                  <a:srgbClr val="FFFF66"/>
                </a:solidFill>
                <a:latin typeface="Times New Roman" panose="02020603050405020304" pitchFamily="18" charset="0"/>
                <a:cs typeface="Times New Roman" panose="02020603050405020304" pitchFamily="18" charset="0"/>
              </a:rPr>
              <a:t>Ơ</a:t>
            </a:r>
            <a:r>
              <a:rPr lang="en-US" sz="7822">
                <a:ln>
                  <a:solidFill>
                    <a:srgbClr val="0070C0"/>
                  </a:solidFill>
                </a:ln>
                <a:solidFill>
                  <a:srgbClr val="FF99FF"/>
                </a:solidFill>
                <a:latin typeface="Times New Roman" panose="02020603050405020304" pitchFamily="18" charset="0"/>
                <a:cs typeface="Times New Roman" panose="02020603050405020304" pitchFamily="18" charset="0"/>
              </a:rPr>
              <a:t>N</a:t>
            </a:r>
            <a:r>
              <a:rPr lang="en-US" sz="7822">
                <a:ln>
                  <a:solidFill>
                    <a:srgbClr val="0070C0"/>
                  </a:solidFill>
                </a:ln>
                <a:solidFill>
                  <a:srgbClr val="CCFF33"/>
                </a:solidFill>
                <a:latin typeface="Times New Roman" panose="02020603050405020304" pitchFamily="18" charset="0"/>
                <a:cs typeface="Times New Roman" panose="02020603050405020304" pitchFamily="18" charset="0"/>
              </a:rPr>
              <a:t>G</a:t>
            </a:r>
            <a:endParaRPr lang="en-US" sz="7822" dirty="0">
              <a:ln>
                <a:solidFill>
                  <a:srgbClr val="0070C0"/>
                </a:solidFill>
              </a:ln>
              <a:solidFill>
                <a:srgbClr val="CCFF33"/>
              </a:solidFill>
              <a:latin typeface="Times New Roman" panose="02020603050405020304" pitchFamily="18" charset="0"/>
              <a:cs typeface="Times New Roman" panose="02020603050405020304" pitchFamily="18" charset="0"/>
            </a:endParaRPr>
          </a:p>
        </p:txBody>
      </p:sp>
      <p:pic>
        <p:nvPicPr>
          <p:cNvPr id="6" name="Hình ảnh 5" descr="Ảnh có chứa đồ họa véc-tơ, sáng&#10;&#10;Mô tả được tạo tự động">
            <a:extLst>
              <a:ext uri="{FF2B5EF4-FFF2-40B4-BE49-F238E27FC236}">
                <a16:creationId xmlns:a16="http://schemas.microsoft.com/office/drawing/2014/main" id="{CBBACC9A-BFC0-5FD3-8D9C-013F7AE24752}"/>
              </a:ext>
            </a:extLst>
          </p:cNvPr>
          <p:cNvPicPr>
            <a:picLocks noChangeAspect="1"/>
          </p:cNvPicPr>
          <p:nvPr/>
        </p:nvPicPr>
        <p:blipFill>
          <a:blip r:embed="rId4"/>
          <a:stretch>
            <a:fillRect/>
          </a:stretch>
        </p:blipFill>
        <p:spPr>
          <a:xfrm flipH="1">
            <a:off x="9307918" y="3074546"/>
            <a:ext cx="7780628" cy="5554133"/>
          </a:xfrm>
          <a:prstGeom prst="rect">
            <a:avLst/>
          </a:prstGeom>
        </p:spPr>
      </p:pic>
    </p:spTree>
    <p:extLst>
      <p:ext uri="{BB962C8B-B14F-4D97-AF65-F5344CB8AC3E}">
        <p14:creationId xmlns:p14="http://schemas.microsoft.com/office/powerpoint/2010/main" val="33127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A1011A1C-2F69-2D45-1D41-9840BF050825}"/>
              </a:ext>
            </a:extLst>
          </p:cNvPr>
          <p:cNvPicPr>
            <a:picLocks noChangeAspect="1"/>
          </p:cNvPicPr>
          <p:nvPr/>
        </p:nvPicPr>
        <p:blipFill>
          <a:blip r:embed="rId2"/>
          <a:stretch>
            <a:fillRect/>
          </a:stretch>
        </p:blipFill>
        <p:spPr>
          <a:xfrm>
            <a:off x="4152416" y="-63001"/>
            <a:ext cx="6808126" cy="2550780"/>
          </a:xfrm>
          <a:prstGeom prst="rect">
            <a:avLst/>
          </a:prstGeom>
        </p:spPr>
      </p:pic>
      <p:grpSp>
        <p:nvGrpSpPr>
          <p:cNvPr id="2" name="Group 12">
            <a:extLst>
              <a:ext uri="{FF2B5EF4-FFF2-40B4-BE49-F238E27FC236}">
                <a16:creationId xmlns:a16="http://schemas.microsoft.com/office/drawing/2014/main" id="{82DCF06A-98DD-BEF7-81EA-15CA7D9FA064}"/>
              </a:ext>
            </a:extLst>
          </p:cNvPr>
          <p:cNvGrpSpPr/>
          <p:nvPr/>
        </p:nvGrpSpPr>
        <p:grpSpPr>
          <a:xfrm>
            <a:off x="6050638" y="2227015"/>
            <a:ext cx="4289022" cy="5693631"/>
            <a:chOff x="3605892" y="409575"/>
            <a:chExt cx="4692090" cy="6038850"/>
          </a:xfrm>
        </p:grpSpPr>
        <p:pic>
          <p:nvPicPr>
            <p:cNvPr id="3" name="Picture 3" descr="A picture containing icon&#10;&#10;Description automatically generated">
              <a:extLst>
                <a:ext uri="{FF2B5EF4-FFF2-40B4-BE49-F238E27FC236}">
                  <a16:creationId xmlns:a16="http://schemas.microsoft.com/office/drawing/2014/main" id="{FE45183A-57D6-A052-20FE-CFB71AE38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5892" y="409575"/>
              <a:ext cx="4692090" cy="6038850"/>
            </a:xfrm>
            <a:prstGeom prst="rect">
              <a:avLst/>
            </a:prstGeom>
          </p:spPr>
        </p:pic>
        <p:sp>
          <p:nvSpPr>
            <p:cNvPr id="4" name="TextBox 6">
              <a:extLst>
                <a:ext uri="{FF2B5EF4-FFF2-40B4-BE49-F238E27FC236}">
                  <a16:creationId xmlns:a16="http://schemas.microsoft.com/office/drawing/2014/main" id="{FD8712AC-EEB5-87D0-38A1-59790FE256A8}"/>
                </a:ext>
              </a:extLst>
            </p:cNvPr>
            <p:cNvSpPr txBox="1"/>
            <p:nvPr/>
          </p:nvSpPr>
          <p:spPr>
            <a:xfrm>
              <a:off x="4020465" y="758730"/>
              <a:ext cx="4277517" cy="678311"/>
            </a:xfrm>
            <a:prstGeom prst="rect">
              <a:avLst/>
            </a:prstGeom>
            <a:noFill/>
          </p:spPr>
          <p:txBody>
            <a:bodyPr wrap="square" rtlCol="0">
              <a:spAutoFit/>
            </a:bodyPr>
            <a:lstStyle/>
            <a:p>
              <a:r>
                <a:rPr lang="en-US" sz="3556"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3556"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556"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556"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56"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tháng</a:t>
              </a:r>
              <a:endParaRPr lang="en-US" sz="3556"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7">
              <a:extLst>
                <a:ext uri="{FF2B5EF4-FFF2-40B4-BE49-F238E27FC236}">
                  <a16:creationId xmlns:a16="http://schemas.microsoft.com/office/drawing/2014/main" id="{B34E1A97-C05C-AB7D-DF27-82C1EEB4A85C}"/>
                </a:ext>
              </a:extLst>
            </p:cNvPr>
            <p:cNvSpPr txBox="1"/>
            <p:nvPr/>
          </p:nvSpPr>
          <p:spPr>
            <a:xfrm>
              <a:off x="3826960" y="4968781"/>
              <a:ext cx="4249958" cy="678311"/>
            </a:xfrm>
            <a:prstGeom prst="rect">
              <a:avLst/>
            </a:prstGeom>
            <a:noFill/>
          </p:spPr>
          <p:txBody>
            <a:bodyPr wrap="square" rtlCol="0">
              <a:spAutoFit/>
            </a:bodyPr>
            <a:lstStyle/>
            <a:p>
              <a:pPr algn="ctr"/>
              <a:r>
                <a:rPr lang="en-US" sz="3556" b="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Nguyễn Văn A</a:t>
              </a:r>
              <a:endParaRPr lang="en-US" sz="3556" b="1"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 name="Picture 11" descr="A picture containing text, honeycomb, outdoor object, vector graphics&#10;&#10;Description automatically generated">
            <a:extLst>
              <a:ext uri="{FF2B5EF4-FFF2-40B4-BE49-F238E27FC236}">
                <a16:creationId xmlns:a16="http://schemas.microsoft.com/office/drawing/2014/main" id="{C1F342C8-EC83-FC9E-5D4E-A6DD9537F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836" y="3613602"/>
            <a:ext cx="4888082" cy="3258724"/>
          </a:xfrm>
          <a:prstGeom prst="rect">
            <a:avLst/>
          </a:prstGeom>
        </p:spPr>
      </p:pic>
      <p:sp>
        <p:nvSpPr>
          <p:cNvPr id="7" name="TextBox 13">
            <a:extLst>
              <a:ext uri="{FF2B5EF4-FFF2-40B4-BE49-F238E27FC236}">
                <a16:creationId xmlns:a16="http://schemas.microsoft.com/office/drawing/2014/main" id="{D04C2226-1BF3-EFCF-3D2B-ADC6D7E75507}"/>
              </a:ext>
            </a:extLst>
          </p:cNvPr>
          <p:cNvSpPr txBox="1"/>
          <p:nvPr/>
        </p:nvSpPr>
        <p:spPr>
          <a:xfrm>
            <a:off x="928837" y="2618414"/>
            <a:ext cx="5409492" cy="748988"/>
          </a:xfrm>
          <a:prstGeom prst="rect">
            <a:avLst/>
          </a:prstGeom>
          <a:noFill/>
        </p:spPr>
        <p:txBody>
          <a:bodyPr wrap="square" rtlCol="0">
            <a:spAutoFit/>
          </a:bodyPr>
          <a:lstStyle/>
          <a:p>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chỉ</a:t>
            </a:r>
            <a:endPar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14">
            <a:extLst>
              <a:ext uri="{FF2B5EF4-FFF2-40B4-BE49-F238E27FC236}">
                <a16:creationId xmlns:a16="http://schemas.microsoft.com/office/drawing/2014/main" id="{83A6DA4E-B389-994B-60E4-1B856FE3D0FD}"/>
              </a:ext>
            </a:extLst>
          </p:cNvPr>
          <p:cNvSpPr txBox="1"/>
          <p:nvPr/>
        </p:nvSpPr>
        <p:spPr>
          <a:xfrm>
            <a:off x="559137" y="7046778"/>
            <a:ext cx="5374642" cy="858377"/>
          </a:xfrm>
          <a:prstGeom prst="rect">
            <a:avLst/>
          </a:prstGeom>
          <a:noFill/>
        </p:spPr>
        <p:txBody>
          <a:bodyPr wrap="square" rtlCol="0">
            <a:spAutoFit/>
          </a:bodyPr>
          <a:lstStyle/>
          <a:p>
            <a:pPr algn="ctr"/>
            <a:r>
              <a:rPr lang="en-US" sz="4978">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Nguyễn Văn B</a:t>
            </a:r>
            <a:endParaRPr lang="en-US" sz="4978"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16" descr="Shape&#10;&#10;Description automatically generated with low confidence">
            <a:extLst>
              <a:ext uri="{FF2B5EF4-FFF2-40B4-BE49-F238E27FC236}">
                <a16:creationId xmlns:a16="http://schemas.microsoft.com/office/drawing/2014/main" id="{5601AB6F-F520-3E24-8711-373133F84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3378" y="3632044"/>
            <a:ext cx="4860420" cy="3240281"/>
          </a:xfrm>
          <a:prstGeom prst="rect">
            <a:avLst/>
          </a:prstGeom>
        </p:spPr>
      </p:pic>
      <p:sp>
        <p:nvSpPr>
          <p:cNvPr id="10" name="TextBox 17">
            <a:extLst>
              <a:ext uri="{FF2B5EF4-FFF2-40B4-BE49-F238E27FC236}">
                <a16:creationId xmlns:a16="http://schemas.microsoft.com/office/drawing/2014/main" id="{A7BC861E-32C8-A8F9-3497-F11E269F91EC}"/>
              </a:ext>
            </a:extLst>
          </p:cNvPr>
          <p:cNvSpPr txBox="1"/>
          <p:nvPr/>
        </p:nvSpPr>
        <p:spPr>
          <a:xfrm>
            <a:off x="10718620" y="2550040"/>
            <a:ext cx="5409492" cy="748988"/>
          </a:xfrm>
          <a:prstGeom prst="rect">
            <a:avLst/>
          </a:prstGeom>
          <a:noFill/>
        </p:spPr>
        <p:txBody>
          <a:bodyPr wrap="square" rtlCol="0">
            <a:spAutoFit/>
          </a:bodyPr>
          <a:lstStyle/>
          <a:p>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chỉ</a:t>
            </a:r>
            <a:endParaRPr lang="en-US" sz="4267"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8">
            <a:extLst>
              <a:ext uri="{FF2B5EF4-FFF2-40B4-BE49-F238E27FC236}">
                <a16:creationId xmlns:a16="http://schemas.microsoft.com/office/drawing/2014/main" id="{1E0C35DD-1ACE-F4D5-302F-B75DBD05F625}"/>
              </a:ext>
            </a:extLst>
          </p:cNvPr>
          <p:cNvSpPr txBox="1"/>
          <p:nvPr/>
        </p:nvSpPr>
        <p:spPr>
          <a:xfrm>
            <a:off x="10456518" y="7046778"/>
            <a:ext cx="5374642" cy="858377"/>
          </a:xfrm>
          <a:prstGeom prst="rect">
            <a:avLst/>
          </a:prstGeom>
          <a:noFill/>
        </p:spPr>
        <p:txBody>
          <a:bodyPr wrap="square" rtlCol="0">
            <a:spAutoFit/>
          </a:bodyPr>
          <a:lstStyle/>
          <a:p>
            <a:pPr algn="ctr"/>
            <a:r>
              <a:rPr lang="en-US" sz="4978">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Phạm Văn C</a:t>
            </a:r>
            <a:endParaRPr lang="en-US" sz="4978"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9">
            <a:extLst>
              <a:ext uri="{FF2B5EF4-FFF2-40B4-BE49-F238E27FC236}">
                <a16:creationId xmlns:a16="http://schemas.microsoft.com/office/drawing/2014/main" id="{EA3CBD5E-F1DE-D5C4-5F28-4FD3FE567D2A}"/>
              </a:ext>
            </a:extLst>
          </p:cNvPr>
          <p:cNvSpPr txBox="1"/>
          <p:nvPr/>
        </p:nvSpPr>
        <p:spPr>
          <a:xfrm>
            <a:off x="5956496" y="800572"/>
            <a:ext cx="5409492" cy="858377"/>
          </a:xfrm>
          <a:prstGeom prst="rect">
            <a:avLst/>
          </a:prstGeom>
          <a:noFill/>
        </p:spPr>
        <p:txBody>
          <a:bodyPr wrap="square" rtlCol="0">
            <a:spAutoFit/>
          </a:bodyPr>
          <a:lstStyle/>
          <a:p>
            <a:pPr algn="ctr"/>
            <a:r>
              <a:rPr lang="en-US" sz="4978" dirty="0" err="1">
                <a:solidFill>
                  <a:schemeClr val="bg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4978" dirty="0">
                <a:solidFill>
                  <a:schemeClr val="bg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978" err="1">
                <a:solidFill>
                  <a:schemeClr val="bg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978">
                <a:solidFill>
                  <a:schemeClr val="bg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tháng</a:t>
            </a:r>
            <a:endParaRPr lang="en-US" sz="4978" dirty="0">
              <a:solidFill>
                <a:schemeClr val="bg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Hình ảnh 13" descr="Ảnh có chứa diều thể thao, phụ kiện&#10;&#10;Mô tả được tạo tự động">
            <a:extLst>
              <a:ext uri="{FF2B5EF4-FFF2-40B4-BE49-F238E27FC236}">
                <a16:creationId xmlns:a16="http://schemas.microsoft.com/office/drawing/2014/main" id="{13F0A492-F696-8661-4391-213E62699A87}"/>
              </a:ext>
            </a:extLst>
          </p:cNvPr>
          <p:cNvPicPr>
            <a:picLocks noChangeAspect="1"/>
          </p:cNvPicPr>
          <p:nvPr/>
        </p:nvPicPr>
        <p:blipFill>
          <a:blip r:embed="rId6"/>
          <a:stretch>
            <a:fillRect/>
          </a:stretch>
        </p:blipFill>
        <p:spPr>
          <a:xfrm>
            <a:off x="1248283" y="919633"/>
            <a:ext cx="2625033" cy="1473406"/>
          </a:xfrm>
          <a:prstGeom prst="rect">
            <a:avLst/>
          </a:prstGeom>
        </p:spPr>
      </p:pic>
      <p:pic>
        <p:nvPicPr>
          <p:cNvPr id="16" name="Hình ảnh 15">
            <a:extLst>
              <a:ext uri="{FF2B5EF4-FFF2-40B4-BE49-F238E27FC236}">
                <a16:creationId xmlns:a16="http://schemas.microsoft.com/office/drawing/2014/main" id="{70DB5DE4-616F-52DB-FF9D-D4F302DF2522}"/>
              </a:ext>
            </a:extLst>
          </p:cNvPr>
          <p:cNvPicPr>
            <a:picLocks noChangeAspect="1"/>
          </p:cNvPicPr>
          <p:nvPr/>
        </p:nvPicPr>
        <p:blipFill>
          <a:blip r:embed="rId7"/>
          <a:stretch>
            <a:fillRect/>
          </a:stretch>
        </p:blipFill>
        <p:spPr>
          <a:xfrm>
            <a:off x="13423365" y="1129798"/>
            <a:ext cx="1507276" cy="1388727"/>
          </a:xfrm>
          <a:prstGeom prst="rect">
            <a:avLst/>
          </a:prstGeom>
        </p:spPr>
      </p:pic>
      <p:sp>
        <p:nvSpPr>
          <p:cNvPr id="19" name="TextBox 19">
            <a:extLst>
              <a:ext uri="{FF2B5EF4-FFF2-40B4-BE49-F238E27FC236}">
                <a16:creationId xmlns:a16="http://schemas.microsoft.com/office/drawing/2014/main" id="{83B7CCE2-5253-A3B6-0810-310AD5977EC0}"/>
              </a:ext>
            </a:extLst>
          </p:cNvPr>
          <p:cNvSpPr txBox="1"/>
          <p:nvPr/>
        </p:nvSpPr>
        <p:spPr>
          <a:xfrm>
            <a:off x="2728828" y="320543"/>
            <a:ext cx="5409492" cy="1733873"/>
          </a:xfrm>
          <a:prstGeom prst="rect">
            <a:avLst/>
          </a:prstGeom>
          <a:noFill/>
        </p:spPr>
        <p:txBody>
          <a:bodyPr wrap="square" rtlCol="0">
            <a:spAutoFit/>
          </a:bodyPr>
          <a:lstStyle/>
          <a:p>
            <a:pPr algn="ctr"/>
            <a:r>
              <a:rPr lang="en-US" sz="10667" b="1">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9</a:t>
            </a:r>
            <a:endParaRPr lang="en-US" sz="10667"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3076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10979</TotalTime>
  <Words>465</Words>
  <Application>Microsoft Office PowerPoint</Application>
  <PresentationFormat>Custom</PresentationFormat>
  <Paragraphs>55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HP-087</vt:lpstr>
      <vt:lpstr>Times New Roman</vt:lpstr>
      <vt:lpstr>UTM Cookies</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Hà Nguyễn Thị Thu</cp:lastModifiedBy>
  <cp:revision>1188</cp:revision>
  <dcterms:created xsi:type="dcterms:W3CDTF">2008-09-09T22:52:10Z</dcterms:created>
  <dcterms:modified xsi:type="dcterms:W3CDTF">2022-09-17T03:14:08Z</dcterms:modified>
</cp:coreProperties>
</file>