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1" r:id="rId4"/>
  </p:sldMasterIdLst>
  <p:notesMasterIdLst>
    <p:notesMasterId r:id="rId29"/>
  </p:notesMasterIdLst>
  <p:sldIdLst>
    <p:sldId id="294" r:id="rId5"/>
    <p:sldId id="875" r:id="rId6"/>
    <p:sldId id="874" r:id="rId7"/>
    <p:sldId id="872" r:id="rId8"/>
    <p:sldId id="293" r:id="rId9"/>
    <p:sldId id="868" r:id="rId10"/>
    <p:sldId id="257" r:id="rId11"/>
    <p:sldId id="836" r:id="rId12"/>
    <p:sldId id="881" r:id="rId13"/>
    <p:sldId id="882" r:id="rId14"/>
    <p:sldId id="837" r:id="rId15"/>
    <p:sldId id="879" r:id="rId16"/>
    <p:sldId id="880" r:id="rId17"/>
    <p:sldId id="845" r:id="rId18"/>
    <p:sldId id="865" r:id="rId19"/>
    <p:sldId id="849" r:id="rId20"/>
    <p:sldId id="854" r:id="rId21"/>
    <p:sldId id="851" r:id="rId22"/>
    <p:sldId id="850" r:id="rId23"/>
    <p:sldId id="878" r:id="rId24"/>
    <p:sldId id="857" r:id="rId25"/>
    <p:sldId id="877" r:id="rId26"/>
    <p:sldId id="867" r:id="rId27"/>
    <p:sldId id="8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40" autoAdjust="0"/>
  </p:normalViewPr>
  <p:slideViewPr>
    <p:cSldViewPr snapToGrid="0">
      <p:cViewPr varScale="1">
        <p:scale>
          <a:sx n="55" d="100"/>
          <a:sy n="55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9B5EF-1A75-4DBA-A7EA-813C5893B79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44687-A1B6-4B0C-98F3-EDFF38DC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7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1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8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97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53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921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41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8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2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2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7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1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88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88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37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88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6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15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6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44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64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2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09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1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5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1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1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80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2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7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369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0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4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15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15.gif"/><Relationship Id="rId9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8.wav"/><Relationship Id="rId12" Type="http://schemas.openxmlformats.org/officeDocument/2006/relationships/image" Target="../media/image51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杨任东竹石体-Medium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0" name="Bong bóng Ý nghĩ: Hình đám mây 1">
            <a:extLst>
              <a:ext uri="{FF2B5EF4-FFF2-40B4-BE49-F238E27FC236}">
                <a16:creationId xmlns:a16="http://schemas.microsoft.com/office/drawing/2014/main" id="{C2E042BF-7488-4326-9072-51BF06E2D533}"/>
              </a:ext>
            </a:extLst>
          </p:cNvPr>
          <p:cNvSpPr/>
          <p:nvPr/>
        </p:nvSpPr>
        <p:spPr>
          <a:xfrm>
            <a:off x="613871" y="649995"/>
            <a:ext cx="9556215" cy="131100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Nếu thêm 1 tầng có 3 chậu hoa nữa thì ta có phép nhân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4">
                <a:extLst>
                  <a:ext uri="{FF2B5EF4-FFF2-40B4-BE49-F238E27FC236}">
                    <a16:creationId xmlns:a16="http://schemas.microsoft.com/office/drawing/2014/main" id="{7BA28DB2-9E90-4431-9DEC-3ED07628A37A}"/>
                  </a:ext>
                </a:extLst>
              </p:cNvPr>
              <p:cNvSpPr txBox="1"/>
              <p:nvPr/>
            </p:nvSpPr>
            <p:spPr>
              <a:xfrm>
                <a:off x="1381126" y="2500314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4">
                <a:extLst>
                  <a:ext uri="{FF2B5EF4-FFF2-40B4-BE49-F238E27FC236}">
                    <a16:creationId xmlns:a16="http://schemas.microsoft.com/office/drawing/2014/main" id="{7BA28DB2-9E90-4431-9DEC-3ED07628A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6" y="2500314"/>
                <a:ext cx="1267655" cy="574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868D4171-8446-4398-B626-6F13BAA0B054}"/>
                  </a:ext>
                </a:extLst>
              </p:cNvPr>
              <p:cNvSpPr txBox="1"/>
              <p:nvPr/>
            </p:nvSpPr>
            <p:spPr>
              <a:xfrm>
                <a:off x="2574873" y="2500314"/>
                <a:ext cx="4686219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868D4171-8446-4398-B626-6F13BAA0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873" y="2500314"/>
                <a:ext cx="4686219" cy="5744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Bong bóng Ý nghĩ: Hình đám mây 6">
            <a:extLst>
              <a:ext uri="{FF2B5EF4-FFF2-40B4-BE49-F238E27FC236}">
                <a16:creationId xmlns:a16="http://schemas.microsoft.com/office/drawing/2014/main" id="{48480AC7-20C6-4E7B-A69F-A6E3823D1274}"/>
              </a:ext>
            </a:extLst>
          </p:cNvPr>
          <p:cNvSpPr/>
          <p:nvPr/>
        </p:nvSpPr>
        <p:spPr>
          <a:xfrm>
            <a:off x="1080753" y="3373870"/>
            <a:ext cx="8603074" cy="14294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Nếu tiếp tục thêm 1 tầng có 3 chậu hoa nữa thì sao?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8">
                <a:extLst>
                  <a:ext uri="{FF2B5EF4-FFF2-40B4-BE49-F238E27FC236}">
                    <a16:creationId xmlns:a16="http://schemas.microsoft.com/office/drawing/2014/main" id="{4504DA0A-9C74-4CBC-B051-734C8AFB8FEC}"/>
                  </a:ext>
                </a:extLst>
              </p:cNvPr>
              <p:cNvSpPr txBox="1"/>
              <p:nvPr/>
            </p:nvSpPr>
            <p:spPr>
              <a:xfrm>
                <a:off x="2131293" y="5374455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8">
                <a:extLst>
                  <a:ext uri="{FF2B5EF4-FFF2-40B4-BE49-F238E27FC236}">
                    <a16:creationId xmlns:a16="http://schemas.microsoft.com/office/drawing/2014/main" id="{4504DA0A-9C74-4CBC-B051-734C8AFB8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93" y="5374455"/>
                <a:ext cx="126765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7E06BBBA-D4EF-4823-9367-9F7B16C2CB29}"/>
                  </a:ext>
                </a:extLst>
              </p:cNvPr>
              <p:cNvSpPr txBox="1"/>
              <p:nvPr/>
            </p:nvSpPr>
            <p:spPr>
              <a:xfrm>
                <a:off x="3370258" y="5374455"/>
                <a:ext cx="554350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7E06BBBA-D4EF-4823-9367-9F7B16C2C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8" y="5374455"/>
                <a:ext cx="554350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DB07A43F-3F8D-4BBB-9EC6-1097E2228A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31096" y="1945913"/>
            <a:ext cx="1682196" cy="17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0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FD021-E4C7-4287-93CF-E3FF295A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595312"/>
            <a:ext cx="9991725" cy="8667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70621B-02BB-43DF-BF4D-4D54E9782114}"/>
              </a:ext>
            </a:extLst>
          </p:cNvPr>
          <p:cNvSpPr/>
          <p:nvPr/>
        </p:nvSpPr>
        <p:spPr>
          <a:xfrm>
            <a:off x="695324" y="1876425"/>
            <a:ext cx="6353175" cy="13906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D587A4-2DC2-4571-A304-2CA79870C380}"/>
              </a:ext>
            </a:extLst>
          </p:cNvPr>
          <p:cNvGrpSpPr/>
          <p:nvPr/>
        </p:nvGrpSpPr>
        <p:grpSpPr>
          <a:xfrm>
            <a:off x="904875" y="2028825"/>
            <a:ext cx="1571625" cy="542925"/>
            <a:chOff x="971550" y="1647825"/>
            <a:chExt cx="1571625" cy="5429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FB3E07-DF84-41F0-A83E-876084E3415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11D86C3-00DC-4EFF-8A4D-3A7094251C4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A594962-4147-4D74-B888-816F1E4AC6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C6BFC6-5548-4241-9958-2153DA3A8A2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6D4006-66E2-49DC-A1B6-4509AD8C3B6F}"/>
              </a:ext>
            </a:extLst>
          </p:cNvPr>
          <p:cNvSpPr txBox="1"/>
          <p:nvPr/>
        </p:nvSpPr>
        <p:spPr>
          <a:xfrm>
            <a:off x="847725" y="26574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B317-F860-4264-9F1B-FE7AB616A83E}"/>
              </a:ext>
            </a:extLst>
          </p:cNvPr>
          <p:cNvSpPr txBox="1"/>
          <p:nvPr/>
        </p:nvSpPr>
        <p:spPr>
          <a:xfrm>
            <a:off x="4581525" y="196215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1 = 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E21184-57A4-4195-97AA-C488F9FFC02F}"/>
              </a:ext>
            </a:extLst>
          </p:cNvPr>
          <p:cNvSpPr/>
          <p:nvPr/>
        </p:nvSpPr>
        <p:spPr>
          <a:xfrm>
            <a:off x="638174" y="3562349"/>
            <a:ext cx="6353175" cy="26860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201B8B-AD24-4DD5-B159-8E2D8FBFE7A1}"/>
              </a:ext>
            </a:extLst>
          </p:cNvPr>
          <p:cNvGrpSpPr/>
          <p:nvPr/>
        </p:nvGrpSpPr>
        <p:grpSpPr>
          <a:xfrm>
            <a:off x="904875" y="3771900"/>
            <a:ext cx="1571625" cy="542925"/>
            <a:chOff x="971550" y="1647825"/>
            <a:chExt cx="1571625" cy="5429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061285-6218-4AF6-A2CD-5E34F1E410B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5B1F4A-4E80-4679-91B8-CAD68C1E23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92E275-9BC5-44B1-8389-606DDA685A2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E876AE-5EA4-40D9-9695-828FA80037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3EC0D6-A01E-4134-A7FF-09488B368168}"/>
              </a:ext>
            </a:extLst>
          </p:cNvPr>
          <p:cNvGrpSpPr/>
          <p:nvPr/>
        </p:nvGrpSpPr>
        <p:grpSpPr>
          <a:xfrm>
            <a:off x="885825" y="4457700"/>
            <a:ext cx="1571625" cy="542925"/>
            <a:chOff x="971550" y="1647825"/>
            <a:chExt cx="1571625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D3F543-16D4-43B5-9477-9C904FDF7BE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AC5E68-BD13-44D3-AD50-ED26349394A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603C87-30CC-43EE-A375-F0B4FADFE75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F1E27D-6243-4C07-93BE-B23261A3AE2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64FD09B-3FF1-41FC-ABC4-E73A2E5ED2D5}"/>
              </a:ext>
            </a:extLst>
          </p:cNvPr>
          <p:cNvSpPr txBox="1"/>
          <p:nvPr/>
        </p:nvSpPr>
        <p:spPr>
          <a:xfrm>
            <a:off x="781050" y="5124450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ED0938-D750-4A9C-8211-BA40F1DA13B4}"/>
              </a:ext>
            </a:extLst>
          </p:cNvPr>
          <p:cNvSpPr txBox="1"/>
          <p:nvPr/>
        </p:nvSpPr>
        <p:spPr>
          <a:xfrm>
            <a:off x="828675" y="5724525"/>
            <a:ext cx="507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3 x 2 = 3 + 3 =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E2E593-1062-4B37-9D66-662857CD38E9}"/>
              </a:ext>
            </a:extLst>
          </p:cNvPr>
          <p:cNvSpPr txBox="1"/>
          <p:nvPr/>
        </p:nvSpPr>
        <p:spPr>
          <a:xfrm>
            <a:off x="4267200" y="36957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 = 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466F56-BD29-453B-B0A3-F5D80805E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012" y="3924300"/>
            <a:ext cx="4595601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8" grpId="0"/>
      <p:bldP spid="29" grpId="0" animBg="1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E21184-57A4-4195-97AA-C488F9FFC02F}"/>
              </a:ext>
            </a:extLst>
          </p:cNvPr>
          <p:cNvSpPr/>
          <p:nvPr/>
        </p:nvSpPr>
        <p:spPr>
          <a:xfrm>
            <a:off x="676274" y="542924"/>
            <a:ext cx="6353175" cy="3600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201B8B-AD24-4DD5-B159-8E2D8FBFE7A1}"/>
              </a:ext>
            </a:extLst>
          </p:cNvPr>
          <p:cNvGrpSpPr/>
          <p:nvPr/>
        </p:nvGrpSpPr>
        <p:grpSpPr>
          <a:xfrm>
            <a:off x="942975" y="752475"/>
            <a:ext cx="1571625" cy="542925"/>
            <a:chOff x="971550" y="1647825"/>
            <a:chExt cx="1571625" cy="5429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061285-6218-4AF6-A2CD-5E34F1E410B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5B1F4A-4E80-4679-91B8-CAD68C1E23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92E275-9BC5-44B1-8389-606DDA685A2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E876AE-5EA4-40D9-9695-828FA80037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3EC0D6-A01E-4134-A7FF-09488B368168}"/>
              </a:ext>
            </a:extLst>
          </p:cNvPr>
          <p:cNvGrpSpPr/>
          <p:nvPr/>
        </p:nvGrpSpPr>
        <p:grpSpPr>
          <a:xfrm>
            <a:off x="923925" y="1438275"/>
            <a:ext cx="1571625" cy="542925"/>
            <a:chOff x="971550" y="1647825"/>
            <a:chExt cx="1571625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D3F543-16D4-43B5-9477-9C904FDF7BE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AC5E68-BD13-44D3-AD50-ED26349394A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603C87-30CC-43EE-A375-F0B4FADFE75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F1E27D-6243-4C07-93BE-B23261A3AE2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64FD09B-3FF1-41FC-ABC4-E73A2E5ED2D5}"/>
              </a:ext>
            </a:extLst>
          </p:cNvPr>
          <p:cNvSpPr txBox="1"/>
          <p:nvPr/>
        </p:nvSpPr>
        <p:spPr>
          <a:xfrm>
            <a:off x="790575" y="28479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ED0938-D750-4A9C-8211-BA40F1DA13B4}"/>
              </a:ext>
            </a:extLst>
          </p:cNvPr>
          <p:cNvSpPr txBox="1"/>
          <p:nvPr/>
        </p:nvSpPr>
        <p:spPr>
          <a:xfrm>
            <a:off x="838200" y="3448050"/>
            <a:ext cx="507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 x 3 = 3 + 3 + 3 = 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E2E593-1062-4B37-9D66-662857CD38E9}"/>
              </a:ext>
            </a:extLst>
          </p:cNvPr>
          <p:cNvSpPr txBox="1"/>
          <p:nvPr/>
        </p:nvSpPr>
        <p:spPr>
          <a:xfrm>
            <a:off x="4305300" y="676275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x 3 = 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466F56-BD29-453B-B0A3-F5D80805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12" y="3924300"/>
            <a:ext cx="4595601" cy="23907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121436F-8239-42C4-8C59-3761C62707F1}"/>
              </a:ext>
            </a:extLst>
          </p:cNvPr>
          <p:cNvGrpSpPr/>
          <p:nvPr/>
        </p:nvGrpSpPr>
        <p:grpSpPr>
          <a:xfrm>
            <a:off x="962025" y="2190750"/>
            <a:ext cx="1571625" cy="542925"/>
            <a:chOff x="971550" y="1647825"/>
            <a:chExt cx="1571625" cy="54292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0308FB-6270-4AB8-8599-0FEC407CBA9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BA2D8E3-ECAD-4E3F-AF08-61FA4EA4C20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13192DD-6B70-4F49-9F6D-B34B71406AF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75510F9-0A41-4F82-9869-008DC8E0195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910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47841C-418D-469E-AA6E-C8E377E60781}"/>
              </a:ext>
            </a:extLst>
          </p:cNvPr>
          <p:cNvGrpSpPr/>
          <p:nvPr/>
        </p:nvGrpSpPr>
        <p:grpSpPr>
          <a:xfrm>
            <a:off x="533400" y="547687"/>
            <a:ext cx="11029950" cy="995363"/>
            <a:chOff x="533400" y="547687"/>
            <a:chExt cx="11029950" cy="9953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84552E-1DB6-49AD-8BE9-C19E9D0C6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547687"/>
              <a:ext cx="11029950" cy="9239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9250E4-B843-424A-A2D4-DE88C36F8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7275" y="1066800"/>
              <a:ext cx="2057400" cy="47625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920763E-4DC3-4287-BBA5-FD3837B84970}"/>
              </a:ext>
            </a:extLst>
          </p:cNvPr>
          <p:cNvGrpSpPr/>
          <p:nvPr/>
        </p:nvGrpSpPr>
        <p:grpSpPr>
          <a:xfrm rot="5400000">
            <a:off x="4905375" y="2133600"/>
            <a:ext cx="1571625" cy="542925"/>
            <a:chOff x="971550" y="1647825"/>
            <a:chExt cx="1571625" cy="54292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154DB1-D571-4675-8DAE-DEBBB3F1AC5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E8630E-F08A-461C-A4BE-C565512ACA4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9B3DCC5-0135-448B-A89F-2801DCFFBA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F217083-CF49-45DF-A17C-08DB51F0459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B4E9110-FA0B-4629-91F4-7988C51165F3}"/>
              </a:ext>
            </a:extLst>
          </p:cNvPr>
          <p:cNvGrpSpPr/>
          <p:nvPr/>
        </p:nvGrpSpPr>
        <p:grpSpPr>
          <a:xfrm rot="5400000">
            <a:off x="4257675" y="2133600"/>
            <a:ext cx="1571625" cy="542925"/>
            <a:chOff x="971550" y="1647825"/>
            <a:chExt cx="1571625" cy="54292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7AE5980-A92F-4CC3-8F68-D220420D8C48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3F27976-5909-45FA-BC8C-7B542C7258D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AC24058-644C-4148-99A2-8CA035AB7C0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6F02FD7-3F83-437E-A011-B464338C578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A7EEB9F-81C2-4F1D-9B4D-06F934BFD042}"/>
              </a:ext>
            </a:extLst>
          </p:cNvPr>
          <p:cNvGrpSpPr/>
          <p:nvPr/>
        </p:nvGrpSpPr>
        <p:grpSpPr>
          <a:xfrm rot="5400000">
            <a:off x="3648075" y="2133600"/>
            <a:ext cx="1571625" cy="542925"/>
            <a:chOff x="971550" y="1647825"/>
            <a:chExt cx="1571625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42949DF-B174-44F8-A5A3-F04DC84031F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2F7A9A7-022D-4A31-A76B-8A2657CF4CCB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A15A3EF-ECBB-4630-8F15-EF9995196AE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BA8D604-59BA-43BF-BAF7-F360B7EE70D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85543E4-1984-4E0E-8E6B-A0027117F747}"/>
              </a:ext>
            </a:extLst>
          </p:cNvPr>
          <p:cNvGrpSpPr/>
          <p:nvPr/>
        </p:nvGrpSpPr>
        <p:grpSpPr>
          <a:xfrm rot="5400000">
            <a:off x="3000375" y="2133600"/>
            <a:ext cx="1571625" cy="542925"/>
            <a:chOff x="971550" y="1647825"/>
            <a:chExt cx="1571625" cy="54292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B93F7DA-A3CB-4C22-8AE0-794B648A500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AED148-5705-4D91-B30E-FBE8E663BEC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4DCA726-231C-482C-B921-55F260238E9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F583CD1-402D-49EB-912B-7525B79AF2B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69FF6D0-8343-4844-92E7-7AAB0A50CB0E}"/>
              </a:ext>
            </a:extLst>
          </p:cNvPr>
          <p:cNvGrpSpPr/>
          <p:nvPr/>
        </p:nvGrpSpPr>
        <p:grpSpPr>
          <a:xfrm rot="5400000">
            <a:off x="2390775" y="2143125"/>
            <a:ext cx="1571625" cy="542925"/>
            <a:chOff x="971550" y="1647825"/>
            <a:chExt cx="1571625" cy="54292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0F31494-17E0-4382-B0D0-96CB3AE1098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EE7B0BF-94F7-49BC-824E-14768690EC5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BEF43E9-1977-4060-B7C6-465350E3E6B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F294A58-B05E-4345-991C-7E0EBF0DF90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8D80CE-A12B-4984-8B64-7A63C8F2D7EC}"/>
              </a:ext>
            </a:extLst>
          </p:cNvPr>
          <p:cNvGrpSpPr/>
          <p:nvPr/>
        </p:nvGrpSpPr>
        <p:grpSpPr>
          <a:xfrm rot="5400000">
            <a:off x="1771650" y="2133600"/>
            <a:ext cx="1571625" cy="542925"/>
            <a:chOff x="971550" y="1647825"/>
            <a:chExt cx="1571625" cy="54292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9625B86-DF40-43A8-A81C-A42653D82644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ECF6C8B-0062-4175-B900-018931AC71A9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FC7B627-42F3-402E-9602-9EAAB247E70E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0987D15-9A95-4C9A-AFDC-9AAA4B1CB98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FE4FB49-F194-4159-B279-71C343F95A31}"/>
              </a:ext>
            </a:extLst>
          </p:cNvPr>
          <p:cNvGrpSpPr/>
          <p:nvPr/>
        </p:nvGrpSpPr>
        <p:grpSpPr>
          <a:xfrm rot="5400000">
            <a:off x="1133475" y="2124075"/>
            <a:ext cx="1571625" cy="542925"/>
            <a:chOff x="971550" y="1647825"/>
            <a:chExt cx="1571625" cy="542925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D3B20DA-20BC-43F6-9B85-A37B3E07A9A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CB60666-6311-4C90-BFCB-9EE13E1D0E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FD5FE5B-67A7-42C0-901F-FC2BB20B0EE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707B0A6-2B69-4606-8F2F-27CC1518FB46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57F6223-B505-40D2-BBC7-74761C031AD0}"/>
              </a:ext>
            </a:extLst>
          </p:cNvPr>
          <p:cNvGrpSpPr/>
          <p:nvPr/>
        </p:nvGrpSpPr>
        <p:grpSpPr>
          <a:xfrm rot="5400000">
            <a:off x="523875" y="2143125"/>
            <a:ext cx="1571625" cy="542925"/>
            <a:chOff x="971550" y="1647825"/>
            <a:chExt cx="1571625" cy="54292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327F26E-6EFF-43CE-9D7B-B19D13320BC3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DBAF1C7-B3E8-4452-BE70-0A322ADC7CB6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91D8BAC-B5F1-4122-9510-8A5A93EE39A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8B6A845-2B88-4F10-B55E-6EC34C952E7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735CEB0-1396-48EE-93F5-11252F216765}"/>
              </a:ext>
            </a:extLst>
          </p:cNvPr>
          <p:cNvGrpSpPr/>
          <p:nvPr/>
        </p:nvGrpSpPr>
        <p:grpSpPr>
          <a:xfrm rot="5400000">
            <a:off x="-95250" y="2152650"/>
            <a:ext cx="1571625" cy="542925"/>
            <a:chOff x="971550" y="1647825"/>
            <a:chExt cx="157162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187D1-3519-4253-896B-269A751D372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100A12E-57E1-4869-9633-046198655A8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6EE80A2-2A2A-47A4-A908-791E002C000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2D9F05E-BA5F-4D4B-89B9-3000D1221B3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80A72D9-E3C8-4B43-B771-A14ECEB363C2}"/>
              </a:ext>
            </a:extLst>
          </p:cNvPr>
          <p:cNvSpPr/>
          <p:nvPr/>
        </p:nvSpPr>
        <p:spPr>
          <a:xfrm>
            <a:off x="295275" y="1581150"/>
            <a:ext cx="384810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E67F0-AE25-44BC-9411-127AD059172B}"/>
              </a:ext>
            </a:extLst>
          </p:cNvPr>
          <p:cNvSpPr txBox="1"/>
          <p:nvPr/>
        </p:nvSpPr>
        <p:spPr>
          <a:xfrm>
            <a:off x="6905625" y="151447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A1C7EDD-AC57-4E08-BCD6-93B5412DEBB1}"/>
              </a:ext>
            </a:extLst>
          </p:cNvPr>
          <p:cNvSpPr/>
          <p:nvPr/>
        </p:nvSpPr>
        <p:spPr>
          <a:xfrm>
            <a:off x="333374" y="1552575"/>
            <a:ext cx="3152775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FB0CF28-415C-457F-8EE0-5E8915162F6A}"/>
              </a:ext>
            </a:extLst>
          </p:cNvPr>
          <p:cNvSpPr txBox="1"/>
          <p:nvPr/>
        </p:nvSpPr>
        <p:spPr>
          <a:xfrm>
            <a:off x="6924675" y="2209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8469060-449C-4B3B-BA44-4D51B8B841FF}"/>
              </a:ext>
            </a:extLst>
          </p:cNvPr>
          <p:cNvSpPr/>
          <p:nvPr/>
        </p:nvSpPr>
        <p:spPr>
          <a:xfrm>
            <a:off x="333375" y="1562100"/>
            <a:ext cx="251460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9671126-B5EE-4D58-8F2E-E8B3DBF97A3F}"/>
              </a:ext>
            </a:extLst>
          </p:cNvPr>
          <p:cNvSpPr txBox="1"/>
          <p:nvPr/>
        </p:nvSpPr>
        <p:spPr>
          <a:xfrm>
            <a:off x="6946446" y="286294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6 = 18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3E1BCF3-6B8E-47D6-BE92-EA049C651D14}"/>
              </a:ext>
            </a:extLst>
          </p:cNvPr>
          <p:cNvGrpSpPr/>
          <p:nvPr/>
        </p:nvGrpSpPr>
        <p:grpSpPr>
          <a:xfrm rot="5400000">
            <a:off x="5534025" y="2143125"/>
            <a:ext cx="1571625" cy="542925"/>
            <a:chOff x="971550" y="1647825"/>
            <a:chExt cx="1571625" cy="542925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FAE9671-79A3-4F9A-A828-2DAF999C31B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29DDDC9-4C23-4B70-B25F-3FB447DA30E6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FBCB3F7-9199-405B-BCD0-8961FC48E87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F353BC2-D3F2-4A7E-AF7C-C5BF67F68346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5FA6337-B330-4DAA-87AC-3A55CDFE9CF1}"/>
              </a:ext>
            </a:extLst>
          </p:cNvPr>
          <p:cNvSpPr/>
          <p:nvPr/>
        </p:nvSpPr>
        <p:spPr>
          <a:xfrm>
            <a:off x="342900" y="1571625"/>
            <a:ext cx="1914525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0C5D551-D0FD-4BFB-B292-0D0BD91FD22F}"/>
              </a:ext>
            </a:extLst>
          </p:cNvPr>
          <p:cNvSpPr txBox="1"/>
          <p:nvPr/>
        </p:nvSpPr>
        <p:spPr>
          <a:xfrm>
            <a:off x="6984546" y="36535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7 = 21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4965955-D5E2-4066-B069-0A65BE212FBC}"/>
              </a:ext>
            </a:extLst>
          </p:cNvPr>
          <p:cNvSpPr/>
          <p:nvPr/>
        </p:nvSpPr>
        <p:spPr>
          <a:xfrm>
            <a:off x="295276" y="1581150"/>
            <a:ext cx="135255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909F86E-DA8A-41B4-96DA-B7708DCDC31E}"/>
              </a:ext>
            </a:extLst>
          </p:cNvPr>
          <p:cNvSpPr txBox="1"/>
          <p:nvPr/>
        </p:nvSpPr>
        <p:spPr>
          <a:xfrm>
            <a:off x="7051221" y="443456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8 = 24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D7BC15A-68A1-45AF-9F81-1B66D59F2BAB}"/>
              </a:ext>
            </a:extLst>
          </p:cNvPr>
          <p:cNvSpPr/>
          <p:nvPr/>
        </p:nvSpPr>
        <p:spPr>
          <a:xfrm>
            <a:off x="276226" y="1543050"/>
            <a:ext cx="781049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6607163-F5A0-4FC6-AC49-D36038E22ADC}"/>
              </a:ext>
            </a:extLst>
          </p:cNvPr>
          <p:cNvSpPr txBox="1"/>
          <p:nvPr/>
        </p:nvSpPr>
        <p:spPr>
          <a:xfrm>
            <a:off x="7079796" y="52156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9 = 27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E33C3F9-1491-4CC2-ACF2-D3280A213409}"/>
              </a:ext>
            </a:extLst>
          </p:cNvPr>
          <p:cNvSpPr txBox="1"/>
          <p:nvPr/>
        </p:nvSpPr>
        <p:spPr>
          <a:xfrm>
            <a:off x="7098846" y="59395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10 = 30</a:t>
            </a:r>
          </a:p>
        </p:txBody>
      </p:sp>
    </p:spTree>
    <p:extLst>
      <p:ext uri="{BB962C8B-B14F-4D97-AF65-F5344CB8AC3E}">
        <p14:creationId xmlns:p14="http://schemas.microsoft.com/office/powerpoint/2010/main" val="40950023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3" grpId="0" animBg="1"/>
      <p:bldP spid="93" grpId="1" animBg="1"/>
      <p:bldP spid="95" grpId="0" animBg="1"/>
      <p:bldP spid="95" grpId="1" animBg="1"/>
      <p:bldP spid="102" grpId="0" animBg="1"/>
      <p:bldP spid="102" grpId="1" animBg="1"/>
      <p:bldP spid="104" grpId="0" animBg="1"/>
      <p:bldP spid="104" grpId="1" animBg="1"/>
      <p:bldP spid="106" grpId="0" animBg="1"/>
      <p:bldP spid="10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22F2969-DFC5-4A54-A0C2-3847BAA86855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31" name="Picture 3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330DEEE-BD15-4F79-A2F8-1093D540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559B4DA-3B63-48AE-95AB-B0281E15ABF2}"/>
                </a:ext>
              </a:extLst>
            </p:cNvPr>
            <p:cNvSpPr txBox="1"/>
            <p:nvPr/>
          </p:nvSpPr>
          <p:spPr>
            <a:xfrm>
              <a:off x="9025828" y="957272"/>
              <a:ext cx="26903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Đây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là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bảng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nhân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1B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88F6223-C548-4482-A0CB-72F2F7AF1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062" y="3357563"/>
            <a:ext cx="2719388" cy="27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9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12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15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 18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 21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 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 27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54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7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8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CA7AC-CAAB-408A-9CE0-0C2FC8E692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618" y="2319045"/>
            <a:ext cx="709026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quả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dâu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tây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471796" y="1866644"/>
              <a:ext cx="5206635" cy="1126848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5116E-6733-41AE-90FC-4115C149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7" y="490537"/>
            <a:ext cx="3618267" cy="1042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13979-FB14-4679-87A1-BAEE6A26D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9" y="1885949"/>
            <a:ext cx="11184601" cy="1247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E00957-6C05-499A-A2AE-BB416C61FC1F}"/>
              </a:ext>
            </a:extLst>
          </p:cNvPr>
          <p:cNvSpPr txBox="1"/>
          <p:nvPr/>
        </p:nvSpPr>
        <p:spPr>
          <a:xfrm>
            <a:off x="1400174" y="18859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C5BBCC-F92F-4F0F-B8B9-4302473199A9}"/>
              </a:ext>
            </a:extLst>
          </p:cNvPr>
          <p:cNvSpPr txBox="1"/>
          <p:nvPr/>
        </p:nvSpPr>
        <p:spPr>
          <a:xfrm>
            <a:off x="1409699" y="25241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6DC6F-33FD-4209-8FDE-301DD120CF1C}"/>
              </a:ext>
            </a:extLst>
          </p:cNvPr>
          <p:cNvSpPr txBox="1"/>
          <p:nvPr/>
        </p:nvSpPr>
        <p:spPr>
          <a:xfrm>
            <a:off x="3333749" y="18859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8DE40D-6C9C-4E23-9A6A-A0A4691E9C24}"/>
              </a:ext>
            </a:extLst>
          </p:cNvPr>
          <p:cNvSpPr txBox="1"/>
          <p:nvPr/>
        </p:nvSpPr>
        <p:spPr>
          <a:xfrm>
            <a:off x="3333749" y="25336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6DBA0C-735E-414D-BC6E-5AD4FE49FECA}"/>
              </a:ext>
            </a:extLst>
          </p:cNvPr>
          <p:cNvSpPr txBox="1"/>
          <p:nvPr/>
        </p:nvSpPr>
        <p:spPr>
          <a:xfrm>
            <a:off x="5314949" y="18764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DBEA82-47FC-4F3D-940A-58F0F4497FAC}"/>
              </a:ext>
            </a:extLst>
          </p:cNvPr>
          <p:cNvSpPr txBox="1"/>
          <p:nvPr/>
        </p:nvSpPr>
        <p:spPr>
          <a:xfrm>
            <a:off x="5391149" y="250507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EC175E-B661-44A7-BFE8-39798CD6D7F0}"/>
              </a:ext>
            </a:extLst>
          </p:cNvPr>
          <p:cNvSpPr txBox="1"/>
          <p:nvPr/>
        </p:nvSpPr>
        <p:spPr>
          <a:xfrm>
            <a:off x="7429499" y="189547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609E49-8F79-4AEB-97A7-561A5B636654}"/>
              </a:ext>
            </a:extLst>
          </p:cNvPr>
          <p:cNvSpPr txBox="1"/>
          <p:nvPr/>
        </p:nvSpPr>
        <p:spPr>
          <a:xfrm>
            <a:off x="7353299" y="25241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2180D3-619E-4AD1-81C0-744E10054EDB}"/>
              </a:ext>
            </a:extLst>
          </p:cNvPr>
          <p:cNvSpPr txBox="1"/>
          <p:nvPr/>
        </p:nvSpPr>
        <p:spPr>
          <a:xfrm>
            <a:off x="9286874" y="18859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946D45-1626-41BB-A575-34DA464846C5}"/>
              </a:ext>
            </a:extLst>
          </p:cNvPr>
          <p:cNvSpPr txBox="1"/>
          <p:nvPr/>
        </p:nvSpPr>
        <p:spPr>
          <a:xfrm>
            <a:off x="9363074" y="251460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149EEB-3F5B-4299-8E40-88DA7A415386}"/>
              </a:ext>
            </a:extLst>
          </p:cNvPr>
          <p:cNvSpPr txBox="1"/>
          <p:nvPr/>
        </p:nvSpPr>
        <p:spPr>
          <a:xfrm>
            <a:off x="11191874" y="19145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D46248-D026-49F7-BC97-69A5424684EF}"/>
              </a:ext>
            </a:extLst>
          </p:cNvPr>
          <p:cNvSpPr txBox="1"/>
          <p:nvPr/>
        </p:nvSpPr>
        <p:spPr>
          <a:xfrm>
            <a:off x="11239499" y="25336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B8A90-2E49-4D1F-8666-FE6E7E5D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576262"/>
            <a:ext cx="1828480" cy="957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0E3138-8213-41E7-B07A-34F0AF9D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1933574"/>
            <a:ext cx="1048896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65F80-DC14-4616-AEF0-AF8D466F1F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485" y="1481651"/>
            <a:ext cx="793768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kg x 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237855" cy="2194560"/>
            <a:chOff x="829481" y="2606040"/>
            <a:chExt cx="2237855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235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020300" y="721599"/>
            <a:ext cx="2273605" cy="2194560"/>
            <a:chOff x="671799" y="2606040"/>
            <a:chExt cx="2273605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671799" y="3584653"/>
              <a:ext cx="2273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mm x 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dm x 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029325" y="877363"/>
            <a:ext cx="2094180" cy="2194560"/>
            <a:chOff x="746981" y="2606040"/>
            <a:chExt cx="20941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746981" y="3584653"/>
              <a:ext cx="20821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kmx9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75232" y="537110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 x 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69828" y="0"/>
            <a:ext cx="2283654" cy="2194560"/>
            <a:chOff x="2029631" y="2595701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79616" y="2595701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2029631" y="35804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2032361" y="3546553"/>
              <a:ext cx="2280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kg x 2 = 6 kg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1809750" y="740454"/>
            <a:ext cx="2828925" cy="2194560"/>
            <a:chOff x="604593" y="2606040"/>
            <a:chExt cx="2828925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604593" y="3727528"/>
              <a:ext cx="28289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dm x 4 = 12 dm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3952875" y="506570"/>
            <a:ext cx="2436261" cy="2194560"/>
            <a:chOff x="681950" y="2606040"/>
            <a:chExt cx="2436261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681950" y="3584653"/>
              <a:ext cx="2436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 x 8 = 24 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5876925" y="869192"/>
            <a:ext cx="2552700" cy="2194560"/>
            <a:chOff x="604048" y="2606040"/>
            <a:chExt cx="2552700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604048" y="3708478"/>
              <a:ext cx="25527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 x 9 = 27 km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9658350" y="721794"/>
            <a:ext cx="2669429" cy="2194560"/>
            <a:chOff x="295026" y="2606040"/>
            <a:chExt cx="2669429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295026" y="3698953"/>
              <a:ext cx="2669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mm x 10 = 30 mm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56307" y="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66"/>
                  </a:solidFill>
                  <a:latin typeface="Calibri" panose="020F0502020204030204"/>
                </a:rPr>
                <a:t>3 </a:t>
              </a:r>
              <a:r>
                <a:rPr lang="en-US" sz="2800" b="1" i="1" dirty="0">
                  <a:solidFill>
                    <a:srgbClr val="FF0066"/>
                  </a:solidFill>
                  <a:latin typeface="Calibri" panose="020F0502020204030204"/>
                </a:rPr>
                <a:t>l</a:t>
              </a:r>
              <a:r>
                <a:rPr lang="en-US" sz="2800" b="1" dirty="0">
                  <a:solidFill>
                    <a:srgbClr val="FF0066"/>
                  </a:solidFill>
                  <a:latin typeface="Calibri" panose="020F0502020204030204"/>
                </a:rPr>
                <a:t> x 7 = 21 </a:t>
              </a:r>
              <a:r>
                <a:rPr lang="en-US" sz="2800" b="1" i="1" dirty="0">
                  <a:solidFill>
                    <a:srgbClr val="FF0066"/>
                  </a:solidFill>
                  <a:latin typeface="Calibri" panose="020F0502020204030204"/>
                </a:rPr>
                <a:t>l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00912" y="689984"/>
              <a:ext cx="329882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x 9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18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47806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00910" y="689984"/>
              <a:ext cx="329882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12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47806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00911" y="689984"/>
              <a:ext cx="329882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1E6282-DA83-478A-B160-85F6CC7DE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80" y="2304564"/>
            <a:ext cx="11345639" cy="242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0E6B71-9A09-42BA-87B4-5FA229CDC8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0812" y="3987880"/>
            <a:ext cx="24142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5" name="Hình ảnh 1">
            <a:extLst>
              <a:ext uri="{FF2B5EF4-FFF2-40B4-BE49-F238E27FC236}">
                <a16:creationId xmlns:a16="http://schemas.microsoft.com/office/drawing/2014/main" id="{F3E99972-3357-4A86-B640-DDE3C27F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312" y="1978026"/>
            <a:ext cx="6667688" cy="487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Bong bóng Ý nghĩ: Hình đám mây 2">
            <a:extLst>
              <a:ext uri="{FF2B5EF4-FFF2-40B4-BE49-F238E27FC236}">
                <a16:creationId xmlns:a16="http://schemas.microsoft.com/office/drawing/2014/main" id="{04B68F08-7E43-4947-851F-A9C11551DEFA}"/>
              </a:ext>
            </a:extLst>
          </p:cNvPr>
          <p:cNvSpPr/>
          <p:nvPr/>
        </p:nvSpPr>
        <p:spPr>
          <a:xfrm>
            <a:off x="104775" y="-2"/>
            <a:ext cx="8753381" cy="3171756"/>
          </a:xfrm>
          <a:prstGeom prst="cloudCallout">
            <a:avLst>
              <a:gd name="adj1" fmla="val 15540"/>
              <a:gd name="adj2" fmla="val 5173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b="1" i="1" kern="0" dirty="0">
                <a:solidFill>
                  <a:srgbClr val="002D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 tầng của kệ bày hoa có 3 chậu hoa, 3 tầng có tất cả bao nhiêu chậu hoa?</a:t>
            </a:r>
            <a:endParaRPr lang="en-US" sz="3200" b="1" kern="0" dirty="0">
              <a:solidFill>
                <a:srgbClr val="002D3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Mũi tên: Phải 4">
            <a:extLst>
              <a:ext uri="{FF2B5EF4-FFF2-40B4-BE49-F238E27FC236}">
                <a16:creationId xmlns:a16="http://schemas.microsoft.com/office/drawing/2014/main" id="{556EFA53-3D96-4433-8F10-F7D80FE674C7}"/>
              </a:ext>
            </a:extLst>
          </p:cNvPr>
          <p:cNvSpPr/>
          <p:nvPr/>
        </p:nvSpPr>
        <p:spPr>
          <a:xfrm>
            <a:off x="104775" y="4600575"/>
            <a:ext cx="1562100" cy="6858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Hộp Văn bản 5">
            <a:extLst>
              <a:ext uri="{FF2B5EF4-FFF2-40B4-BE49-F238E27FC236}">
                <a16:creationId xmlns:a16="http://schemas.microsoft.com/office/drawing/2014/main" id="{D61FA55B-BA8C-4E64-AB73-28A1B6680F27}"/>
              </a:ext>
            </a:extLst>
          </p:cNvPr>
          <p:cNvSpPr txBox="1"/>
          <p:nvPr/>
        </p:nvSpPr>
        <p:spPr>
          <a:xfrm>
            <a:off x="1805667" y="4666063"/>
            <a:ext cx="329769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 </a:t>
            </a: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chậu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hoa</a:t>
            </a:r>
            <a:endParaRPr lang="en-US" sz="373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228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724</Words>
  <Application>Microsoft Office PowerPoint</Application>
  <PresentationFormat>Widescreen</PresentationFormat>
  <Paragraphs>172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iCiel Cadena</vt:lpstr>
      <vt:lpstr>SVN-Cookies</vt:lpstr>
      <vt:lpstr>Tahoma</vt:lpstr>
      <vt:lpstr>Times New Roman</vt:lpstr>
      <vt:lpstr>杨任东竹石体-Medium</vt:lpstr>
      <vt:lpstr>Office 主题​​</vt:lpstr>
      <vt:lpstr>9_Office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36</cp:revision>
  <dcterms:created xsi:type="dcterms:W3CDTF">2022-08-31T11:03:11Z</dcterms:created>
  <dcterms:modified xsi:type="dcterms:W3CDTF">2022-09-10T15:51:08Z</dcterms:modified>
</cp:coreProperties>
</file>