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294" r:id="rId2"/>
    <p:sldId id="327" r:id="rId3"/>
    <p:sldId id="457" r:id="rId4"/>
    <p:sldId id="407" r:id="rId5"/>
    <p:sldId id="460" r:id="rId6"/>
    <p:sldId id="427" r:id="rId7"/>
    <p:sldId id="454" r:id="rId8"/>
    <p:sldId id="455" r:id="rId9"/>
    <p:sldId id="456" r:id="rId10"/>
    <p:sldId id="459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FF"/>
    <a:srgbClr val="6600CC"/>
    <a:srgbClr val="FF0066"/>
    <a:srgbClr val="0000CC"/>
    <a:srgbClr val="C5F3F3"/>
    <a:srgbClr val="FF7C80"/>
    <a:srgbClr val="FF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888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4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2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642BF0-8F6C-5DDE-8BBC-B6589882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6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74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93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0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" y="5798"/>
            <a:ext cx="16235389" cy="91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24" y="972593"/>
            <a:ext cx="10958888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1956" y="1860467"/>
            <a:ext cx="5175031" cy="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923" y="4800312"/>
            <a:ext cx="1014712" cy="379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8038" y="6716990"/>
            <a:ext cx="1014712" cy="28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48" y="4774945"/>
            <a:ext cx="5986800" cy="16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12494" y="4321989"/>
            <a:ext cx="10273957" cy="38939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20" y="704821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226402" y="6600720"/>
            <a:ext cx="9823850" cy="1475313"/>
          </a:xfrm>
          <a:prstGeom prst="rect">
            <a:avLst/>
          </a:prstGeom>
          <a:noFill/>
        </p:spPr>
        <p:txBody>
          <a:bodyPr wrap="none" lIns="121765" tIns="60883" rIns="121765" bIns="60883">
            <a:spAutoFit/>
          </a:bodyPr>
          <a:lstStyle/>
          <a:p>
            <a:pPr algn="ctr">
              <a:defRPr/>
            </a:pPr>
            <a:r>
              <a:rPr lang="en-US" sz="8788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8788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6C66331-06FE-5225-1FFC-D8F927C6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A105A72-E302-3DC9-FB58-1E7C536F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4572000"/>
            <a:ext cx="3287368" cy="420131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BC9FF8D-F321-42C6-1D17-C067A7A11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D465FD3-4F99-DDD5-F366-8EB3A657B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3148922"/>
            <a:ext cx="8077200" cy="5995078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525A3AE3-BA71-539E-8570-60705A434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60" y="1548722"/>
            <a:ext cx="9752517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0BDECF7-A1F7-CC9B-16AF-6FB75AD67323}"/>
              </a:ext>
            </a:extLst>
          </p:cNvPr>
          <p:cNvSpPr txBox="1"/>
          <p:nvPr/>
        </p:nvSpPr>
        <p:spPr>
          <a:xfrm>
            <a:off x="4404519" y="4068482"/>
            <a:ext cx="1135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#9Slide04 SFU Belle" panose="00000400000000000000" pitchFamily="2" charset="0"/>
              </a:rPr>
              <a:t>Góc sáng tạo: Em là học sinh lớp 3</a:t>
            </a:r>
            <a:endParaRPr lang="en-US" sz="5400" b="1" dirty="0">
              <a:latin typeface="#9Slide04 SFU Belle" panose="00000400000000000000" pitchFamily="2" charset="0"/>
            </a:endParaRPr>
          </a:p>
        </p:txBody>
      </p:sp>
      <p:pic>
        <p:nvPicPr>
          <p:cNvPr id="6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8B4E7D0-BE52-8018-7662-0739E38A4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18" y="5309084"/>
            <a:ext cx="3424199" cy="3820325"/>
          </a:xfrm>
          <a:prstGeom prst="rect">
            <a:avLst/>
          </a:prstGeom>
        </p:spPr>
      </p:pic>
      <p:pic>
        <p:nvPicPr>
          <p:cNvPr id="7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1FA3BD8-AEE6-E90A-AFC3-3F0358942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5309084"/>
            <a:ext cx="3709867" cy="3386110"/>
          </a:xfrm>
          <a:prstGeom prst="rect">
            <a:avLst/>
          </a:prstGeom>
        </p:spPr>
      </p:pic>
      <p:pic>
        <p:nvPicPr>
          <p:cNvPr id="8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95C970-1492-1C60-F5DA-210F82049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14" y="5943628"/>
            <a:ext cx="3127105" cy="294808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6BDAD06-4D08-D5DE-C1BC-F253B352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5"/>
            <a:ext cx="1940428" cy="469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6251712-0041-19DE-3440-A06A13E9A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6372436D-B950-DD7A-BBD4-76B0F81F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19" y="4191000"/>
            <a:ext cx="4429672" cy="41135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95217A4-2126-6F03-8FA3-68286118C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719" y="1676400"/>
            <a:ext cx="6782071" cy="47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712">
            <a:off x="9081683" y="1122039"/>
            <a:ext cx="4917082" cy="6353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43" y="1206770"/>
            <a:ext cx="5062429" cy="618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11" y="1026752"/>
            <a:ext cx="4167016" cy="6207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232">
            <a:off x="2308244" y="1198629"/>
            <a:ext cx="4654132" cy="620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66" y="932426"/>
            <a:ext cx="4881707" cy="639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44" y="1346044"/>
            <a:ext cx="4116626" cy="6183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0C120E9-D25C-DF45-013C-471D1F5E0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07" y="0"/>
            <a:ext cx="16464745" cy="823237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3A8D13D-74CD-8B0D-7260-9D418765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81" y="5181600"/>
            <a:ext cx="4465720" cy="4624805"/>
          </a:xfrm>
          <a:prstGeom prst="rect">
            <a:avLst/>
          </a:prstGeom>
        </p:spPr>
      </p:pic>
      <p:pic>
        <p:nvPicPr>
          <p:cNvPr id="5" name="Hình ảnh 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610C91E-CCC8-7850-79DA-FE2E6EC77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9" y="4572000"/>
            <a:ext cx="3886200" cy="336349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8320C1D-390D-D640-D46F-674E9F6E5074}"/>
              </a:ext>
            </a:extLst>
          </p:cNvPr>
          <p:cNvSpPr txBox="1"/>
          <p:nvPr/>
        </p:nvSpPr>
        <p:spPr>
          <a:xfrm>
            <a:off x="5596417" y="1752600"/>
            <a:ext cx="6248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0066"/>
                </a:solidFill>
                <a:latin typeface="SVN-Poky's" panose="020B0606040200020203" pitchFamily="34" charset="0"/>
              </a:rPr>
              <a:t>L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u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y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ệ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6600CC"/>
                </a:solidFill>
                <a:latin typeface="SVN-Poky's" panose="020B0606040200020203" pitchFamily="34" charset="0"/>
              </a:rPr>
              <a:t>n 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VN-Poky's" panose="020B0606040200020203" pitchFamily="34" charset="0"/>
              </a:rPr>
              <a:t>t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ậ</a:t>
            </a:r>
            <a:r>
              <a:rPr lang="en-US" sz="13800">
                <a:ln w="38100">
                  <a:solidFill>
                    <a:schemeClr val="tx1"/>
                  </a:solidFill>
                </a:ln>
                <a:solidFill>
                  <a:srgbClr val="FF66FF"/>
                </a:solidFill>
                <a:latin typeface="SVN-Poky's" panose="020B0606040200020203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9528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14119" y="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hiểu cách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7569" b="14222"/>
          <a:stretch/>
        </p:blipFill>
        <p:spPr bwMode="auto">
          <a:xfrm>
            <a:off x="899318" y="677108"/>
            <a:ext cx="14782801" cy="853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8E1FEC4B-581F-94C2-2CB3-2D0C02E807E4}"/>
              </a:ext>
            </a:extLst>
          </p:cNvPr>
          <p:cNvCxnSpPr/>
          <p:nvPr/>
        </p:nvCxnSpPr>
        <p:spPr>
          <a:xfrm>
            <a:off x="2575719" y="2743200"/>
            <a:ext cx="77724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9EAC4F53-6100-85D3-D425-B4E16C4040C8}"/>
              </a:ext>
            </a:extLst>
          </p:cNvPr>
          <p:cNvCxnSpPr>
            <a:cxnSpLocks/>
          </p:cNvCxnSpPr>
          <p:nvPr/>
        </p:nvCxnSpPr>
        <p:spPr>
          <a:xfrm>
            <a:off x="3794919" y="3581400"/>
            <a:ext cx="71628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4A8D3F6C-74CB-C47C-5D1A-BB7266FCACBA}"/>
              </a:ext>
            </a:extLst>
          </p:cNvPr>
          <p:cNvCxnSpPr>
            <a:cxnSpLocks/>
          </p:cNvCxnSpPr>
          <p:nvPr/>
        </p:nvCxnSpPr>
        <p:spPr>
          <a:xfrm>
            <a:off x="5014119" y="4343400"/>
            <a:ext cx="38100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499F83B-7AEB-C021-31BB-F319ADD6A1A5}"/>
              </a:ext>
            </a:extLst>
          </p:cNvPr>
          <p:cNvCxnSpPr>
            <a:cxnSpLocks/>
          </p:cNvCxnSpPr>
          <p:nvPr/>
        </p:nvCxnSpPr>
        <p:spPr>
          <a:xfrm>
            <a:off x="4556919" y="5760204"/>
            <a:ext cx="640080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04719" y="18081"/>
            <a:ext cx="10668001" cy="707886"/>
            <a:chOff x="1508918" y="1888664"/>
            <a:chExt cx="9504219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Tự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3692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343504" y="876456"/>
            <a:ext cx="1158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tự giới thiệu về mình trước lớp theo mẫu.</a:t>
            </a:r>
          </a:p>
        </p:txBody>
      </p:sp>
      <p:pic>
        <p:nvPicPr>
          <p:cNvPr id="3" name="Hình ảnh 2" descr="Ảnh có chứa người máy&#10;&#10;Mô tả được tạo tự động">
            <a:extLst>
              <a:ext uri="{FF2B5EF4-FFF2-40B4-BE49-F238E27FC236}">
                <a16:creationId xmlns:a16="http://schemas.microsoft.com/office/drawing/2014/main" id="{B4736EC1-6E62-74FC-CDCD-02C5F4F7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81" y="3429000"/>
            <a:ext cx="4910672" cy="534697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8970520-5E7C-8C97-347D-1120D4FA650F}"/>
              </a:ext>
            </a:extLst>
          </p:cNvPr>
          <p:cNvSpPr/>
          <p:nvPr/>
        </p:nvSpPr>
        <p:spPr>
          <a:xfrm>
            <a:off x="5776119" y="2029838"/>
            <a:ext cx="10287000" cy="5971162"/>
          </a:xfrm>
          <a:custGeom>
            <a:avLst/>
            <a:gdLst>
              <a:gd name="connsiteX0" fmla="*/ 0 w 10287000"/>
              <a:gd name="connsiteY0" fmla="*/ 995214 h 5971162"/>
              <a:gd name="connsiteX1" fmla="*/ 995214 w 10287000"/>
              <a:gd name="connsiteY1" fmla="*/ 0 h 5971162"/>
              <a:gd name="connsiteX2" fmla="*/ 9291786 w 10287000"/>
              <a:gd name="connsiteY2" fmla="*/ 0 h 5971162"/>
              <a:gd name="connsiteX3" fmla="*/ 10287000 w 10287000"/>
              <a:gd name="connsiteY3" fmla="*/ 995214 h 5971162"/>
              <a:gd name="connsiteX4" fmla="*/ 10287000 w 10287000"/>
              <a:gd name="connsiteY4" fmla="*/ 4975948 h 5971162"/>
              <a:gd name="connsiteX5" fmla="*/ 9291786 w 10287000"/>
              <a:gd name="connsiteY5" fmla="*/ 5971162 h 5971162"/>
              <a:gd name="connsiteX6" fmla="*/ 995214 w 10287000"/>
              <a:gd name="connsiteY6" fmla="*/ 5971162 h 5971162"/>
              <a:gd name="connsiteX7" fmla="*/ 0 w 10287000"/>
              <a:gd name="connsiteY7" fmla="*/ 4975948 h 5971162"/>
              <a:gd name="connsiteX8" fmla="*/ 0 w 10287000"/>
              <a:gd name="connsiteY8" fmla="*/ 995214 h 597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7000" h="5971162" fill="none" extrusionOk="0">
                <a:moveTo>
                  <a:pt x="0" y="995214"/>
                </a:moveTo>
                <a:cubicBezTo>
                  <a:pt x="1384" y="483025"/>
                  <a:pt x="494082" y="81415"/>
                  <a:pt x="995214" y="0"/>
                </a:cubicBezTo>
                <a:cubicBezTo>
                  <a:pt x="3331433" y="72427"/>
                  <a:pt x="6794143" y="61419"/>
                  <a:pt x="9291786" y="0"/>
                </a:cubicBezTo>
                <a:cubicBezTo>
                  <a:pt x="9830052" y="-78311"/>
                  <a:pt x="10205195" y="420828"/>
                  <a:pt x="10287000" y="995214"/>
                </a:cubicBezTo>
                <a:cubicBezTo>
                  <a:pt x="10387876" y="2681917"/>
                  <a:pt x="10179687" y="3343882"/>
                  <a:pt x="10287000" y="4975948"/>
                </a:cubicBezTo>
                <a:cubicBezTo>
                  <a:pt x="10296968" y="5474999"/>
                  <a:pt x="9826043" y="5953915"/>
                  <a:pt x="9291786" y="5971162"/>
                </a:cubicBezTo>
                <a:cubicBezTo>
                  <a:pt x="7380061" y="6000989"/>
                  <a:pt x="1920108" y="5891856"/>
                  <a:pt x="995214" y="5971162"/>
                </a:cubicBezTo>
                <a:cubicBezTo>
                  <a:pt x="464058" y="5969072"/>
                  <a:pt x="-38543" y="5533212"/>
                  <a:pt x="0" y="4975948"/>
                </a:cubicBezTo>
                <a:cubicBezTo>
                  <a:pt x="50037" y="4563708"/>
                  <a:pt x="770" y="1563670"/>
                  <a:pt x="0" y="995214"/>
                </a:cubicBezTo>
                <a:close/>
              </a:path>
              <a:path w="10287000" h="5971162" stroke="0" extrusionOk="0">
                <a:moveTo>
                  <a:pt x="0" y="995214"/>
                </a:moveTo>
                <a:cubicBezTo>
                  <a:pt x="36913" y="455634"/>
                  <a:pt x="458780" y="27519"/>
                  <a:pt x="995214" y="0"/>
                </a:cubicBezTo>
                <a:cubicBezTo>
                  <a:pt x="4370288" y="123000"/>
                  <a:pt x="6007089" y="-96860"/>
                  <a:pt x="9291786" y="0"/>
                </a:cubicBezTo>
                <a:cubicBezTo>
                  <a:pt x="9756960" y="-64377"/>
                  <a:pt x="10292841" y="433797"/>
                  <a:pt x="10287000" y="995214"/>
                </a:cubicBezTo>
                <a:cubicBezTo>
                  <a:pt x="10290173" y="2220715"/>
                  <a:pt x="10381267" y="3390927"/>
                  <a:pt x="10287000" y="4975948"/>
                </a:cubicBezTo>
                <a:cubicBezTo>
                  <a:pt x="10271709" y="5531130"/>
                  <a:pt x="9800879" y="5964526"/>
                  <a:pt x="9291786" y="5971162"/>
                </a:cubicBezTo>
                <a:cubicBezTo>
                  <a:pt x="6752664" y="5810455"/>
                  <a:pt x="2199577" y="6010829"/>
                  <a:pt x="995214" y="5971162"/>
                </a:cubicBezTo>
                <a:cubicBezTo>
                  <a:pt x="425308" y="5967069"/>
                  <a:pt x="-86032" y="5486615"/>
                  <a:pt x="0" y="4975948"/>
                </a:cubicBezTo>
                <a:cubicBezTo>
                  <a:pt x="32216" y="4357472"/>
                  <a:pt x="57206" y="1843410"/>
                  <a:pt x="0" y="99521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6600CC"/>
                </a:solidFill>
                <a:latin typeface="SVN-Anastasia" panose="020B0606040200020203" pitchFamily="34" charset="0"/>
              </a:rPr>
              <a:t>Giới thiệu bản thân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chemeClr val="tx1"/>
                </a:solidFill>
                <a:latin typeface="SVN-Anastasia" panose="020B0606040200020203" pitchFamily="34" charset="0"/>
              </a:rPr>
              <a:t>Tên, tuổi, lớp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00B050"/>
                </a:solidFill>
                <a:latin typeface="SVN-Anastasia" panose="020B0606040200020203" pitchFamily="34" charset="0"/>
              </a:rPr>
              <a:t>Những điều thích và không thích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FF66FF"/>
                </a:solidFill>
                <a:latin typeface="SVN-Anastasia" panose="020B0606040200020203" pitchFamily="34" charset="0"/>
              </a:rPr>
              <a:t>Khả năng của em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4800" b="1">
                <a:solidFill>
                  <a:srgbClr val="3333FF"/>
                </a:solidFill>
                <a:latin typeface="SVN-Anastasia" panose="020B0606040200020203" pitchFamily="34" charset="0"/>
              </a:rPr>
              <a:t>Tình cảm của em đối với các bạn</a:t>
            </a: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27919" y="457200"/>
            <a:ext cx="8001000" cy="677108"/>
            <a:chOff x="1508918" y="1888664"/>
            <a:chExt cx="712816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1281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127919" y="1258669"/>
            <a:ext cx="1421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viết một đoạn văn tự giới thiệu về mình.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918" y="2140805"/>
            <a:ext cx="13701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ctr"/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làm</a:t>
            </a:r>
          </a:p>
          <a:p>
            <a:pPr indent="854075" algn="just"/>
            <a:r>
              <a:rPr lang="vi-VN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các bạn! Mình tên là Mai Thu Trang, năm nay mình bảy tuổi. </a:t>
            </a: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đang học lớp 3A trường Tiểu học Đô Thị Việt Hưng. </a:t>
            </a:r>
            <a:r>
              <a:rPr lang="vi-VN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mình ở </a:t>
            </a: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khối </a:t>
            </a:r>
            <a:r>
              <a:rPr lang="vi-VN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2, cách trường không xa lắm. Mình thích học tất cả các môn. Ngoài giờ học mình còn thường chơi nhảy dây, cầu lông. Mình rất vinh dự khi được </a:t>
            </a:r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tại lớp 3A vì ở đây mình có nhiều bạn bè. Mình rất yêu quý các bạn trong lớp.</a:t>
            </a:r>
            <a:r>
              <a:rPr lang="vi-VN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Rất mong các bạn giúp đỡ mình trong năm học này.</a:t>
            </a:r>
            <a:endParaRPr lang="en-US" sz="4000" b="1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395118" y="0"/>
            <a:ext cx="10881519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Cách trang trí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225647" y="1524000"/>
            <a:ext cx="9825343" cy="6760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10020</TotalTime>
  <Words>236</Words>
  <Application>Microsoft Office PowerPoint</Application>
  <PresentationFormat>Custom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#9Slide04 SFU Belle</vt:lpstr>
      <vt:lpstr>Arial</vt:lpstr>
      <vt:lpstr>Arial-Rounded</vt:lpstr>
      <vt:lpstr>Calibri</vt:lpstr>
      <vt:lpstr>Calibri Light</vt:lpstr>
      <vt:lpstr>HP-087</vt:lpstr>
      <vt:lpstr>SVN-Anastasia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1150</cp:revision>
  <dcterms:created xsi:type="dcterms:W3CDTF">2008-09-09T22:52:10Z</dcterms:created>
  <dcterms:modified xsi:type="dcterms:W3CDTF">2022-09-10T15:17:05Z</dcterms:modified>
</cp:coreProperties>
</file>