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94" r:id="rId3"/>
    <p:sldId id="521" r:id="rId4"/>
    <p:sldId id="495" r:id="rId5"/>
    <p:sldId id="522" r:id="rId6"/>
    <p:sldId id="257" r:id="rId7"/>
    <p:sldId id="269" r:id="rId8"/>
    <p:sldId id="272" r:id="rId9"/>
    <p:sldId id="271" r:id="rId10"/>
    <p:sldId id="277" r:id="rId11"/>
    <p:sldId id="523" r:id="rId12"/>
    <p:sldId id="7656" r:id="rId13"/>
    <p:sldId id="7665" r:id="rId14"/>
    <p:sldId id="7666" r:id="rId15"/>
    <p:sldId id="7662" r:id="rId16"/>
    <p:sldId id="7663" r:id="rId17"/>
    <p:sldId id="7664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98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2B7-468C-4BD0-9531-91F0CA518B6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2B6-FDB9-4555-A99E-6C63AC31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02B6-FDB9-4555-A99E-6C63AC317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98"/>
      </p:ext>
    </p:extLst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3A927-44E2-4807-98F9-39B831C1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BAB89-9DBE-486C-8653-1BA5BD1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137"/>
            <a:ext cx="3744273" cy="324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CC0F-BEC1-4718-B24D-0E3BD7C8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36" y="1228764"/>
            <a:ext cx="4057725" cy="362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AFE98-5963-4364-B167-9D63B93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24" y="1228764"/>
            <a:ext cx="3537887" cy="36277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C55A0-3E90-4C06-B652-6E4CB581EEB7}"/>
              </a:ext>
            </a:extLst>
          </p:cNvPr>
          <p:cNvSpPr/>
          <p:nvPr/>
        </p:nvSpPr>
        <p:spPr>
          <a:xfrm>
            <a:off x="1872136" y="4114800"/>
            <a:ext cx="738984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2A1003-AF2E-4BE4-9B83-059009AC60D5}"/>
              </a:ext>
            </a:extLst>
          </p:cNvPr>
          <p:cNvSpPr/>
          <p:nvPr/>
        </p:nvSpPr>
        <p:spPr>
          <a:xfrm>
            <a:off x="5616409" y="4114800"/>
            <a:ext cx="926631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3193EB-74DC-4FF9-978A-CFA14E00F08B}"/>
              </a:ext>
            </a:extLst>
          </p:cNvPr>
          <p:cNvSpPr/>
          <p:nvPr/>
        </p:nvSpPr>
        <p:spPr>
          <a:xfrm>
            <a:off x="9631680" y="4206240"/>
            <a:ext cx="969085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F34FD-5A38-4A31-9879-30595A0366A3}"/>
              </a:ext>
            </a:extLst>
          </p:cNvPr>
          <p:cNvSpPr txBox="1"/>
          <p:nvPr/>
        </p:nvSpPr>
        <p:spPr>
          <a:xfrm>
            <a:off x="321388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unito Black" pitchFamily="2" charset="0"/>
              </a:rPr>
              <a:t>1 + 1 + 1 + 1 + 1 + 1=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D261B-8F25-49F2-825C-6CD089BA712F}"/>
              </a:ext>
            </a:extLst>
          </p:cNvPr>
          <p:cNvSpPr txBox="1"/>
          <p:nvPr/>
        </p:nvSpPr>
        <p:spPr>
          <a:xfrm>
            <a:off x="4145281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2 x 8 =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8C6D38-98C4-42BE-A9C7-0AFFD450BBF0}"/>
              </a:ext>
            </a:extLst>
          </p:cNvPr>
          <p:cNvSpPr txBox="1"/>
          <p:nvPr/>
        </p:nvSpPr>
        <p:spPr>
          <a:xfrm>
            <a:off x="8169524" y="511171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5 + 5 + 5 + 5 + 5 = 25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0" grpId="0" animBg="1"/>
      <p:bldP spid="13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Quan sát sơ đồ</a:t>
            </a:r>
            <a:r>
              <a:rPr lang="en-US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sz="3599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295515" cy="52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122936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a) Quãng đường từ nhà Nguyên đến nhà khuê dài hơn quãng đường từ nhà Nguyên đến thư viện bao nhiêu mét?</a:t>
            </a:r>
            <a:endParaRPr lang="en-US" sz="2200" dirty="0">
              <a:latin typeface="Nunito Black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752080" y="396240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b) Theo em, Nếu đi từ nhà Ngân đến khu vui chơi thì đi đường nào ngắn hơn?</a:t>
            </a:r>
            <a:endParaRPr lang="en-US" sz="2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081521" cy="524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985520"/>
            <a:ext cx="4267200" cy="13309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a) Quãng đường từ nhà Nguyên đến nhà 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K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huê dài hơn quãng đường từ nhà Nguyên đến thư viện bao nhiêu mét?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851F0-88E5-4BF8-BD1E-88A78016DD69}"/>
              </a:ext>
            </a:extLst>
          </p:cNvPr>
          <p:cNvSpPr txBox="1"/>
          <p:nvPr/>
        </p:nvSpPr>
        <p:spPr>
          <a:xfrm>
            <a:off x="7376160" y="2738891"/>
            <a:ext cx="44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Quãng đường từ nhà Nguyên đến nhà khuê dài hơn quãng đường từ nhà Nguyên đến thư viện số mét là: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760EC-7338-405B-A413-E7DEEB3F4A95}"/>
              </a:ext>
            </a:extLst>
          </p:cNvPr>
          <p:cNvSpPr txBox="1"/>
          <p:nvPr/>
        </p:nvSpPr>
        <p:spPr>
          <a:xfrm>
            <a:off x="7527926" y="4384811"/>
            <a:ext cx="4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968 – 697 = 271 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701268" y="7012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16628" y="7012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01327"/>
            <a:ext cx="7003275" cy="50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325318" y="402326"/>
            <a:ext cx="4572001" cy="12082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b) Theo em, Nếu đi từ nhà Ngân đến khu vui chơi thì đi đường nào ngắn hơn?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EBC54-B399-43A6-A60B-EC2CFD4C6130}"/>
              </a:ext>
            </a:extLst>
          </p:cNvPr>
          <p:cNvSpPr txBox="1"/>
          <p:nvPr/>
        </p:nvSpPr>
        <p:spPr>
          <a:xfrm>
            <a:off x="7487286" y="1695477"/>
            <a:ext cx="449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Nếu đi từ nhà Ngân đến khu vui chơi sẽ có 2 đường đi: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0A76C-FB38-45ED-9244-1BFC388A5B38}"/>
              </a:ext>
            </a:extLst>
          </p:cNvPr>
          <p:cNvSpPr txBox="1"/>
          <p:nvPr/>
        </p:nvSpPr>
        <p:spPr>
          <a:xfrm>
            <a:off x="7334885" y="2523666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nhất: đi qua trường học (396 + 283 = 679m)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A613-0C4E-47AD-955F-9C45BB6605E3}"/>
              </a:ext>
            </a:extLst>
          </p:cNvPr>
          <p:cNvSpPr txBox="1"/>
          <p:nvPr/>
        </p:nvSpPr>
        <p:spPr>
          <a:xfrm>
            <a:off x="7359969" y="3718378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hai : đi qua rạp chiếu phim (386 + 382 = 768m)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E7246-9693-44CE-B7A4-759216BAAA0B}"/>
              </a:ext>
            </a:extLst>
          </p:cNvPr>
          <p:cNvSpPr txBox="1"/>
          <p:nvPr/>
        </p:nvSpPr>
        <p:spPr>
          <a:xfrm>
            <a:off x="7334885" y="4910282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=&gt;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Vậy đi từ nhà Ngân đến khu vui chơi thì đi qua trường học sẽ ngắn hơn.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A396C3-DB94-45FA-AD2E-9DB80294316A}"/>
              </a:ext>
            </a:extLst>
          </p:cNvPr>
          <p:cNvSpPr/>
          <p:nvPr/>
        </p:nvSpPr>
        <p:spPr>
          <a:xfrm>
            <a:off x="3179442" y="2733040"/>
            <a:ext cx="2256158" cy="1209040"/>
          </a:xfrm>
          <a:custGeom>
            <a:avLst/>
            <a:gdLst>
              <a:gd name="connsiteX0" fmla="*/ 2256158 w 2256158"/>
              <a:gd name="connsiteY0" fmla="*/ 71120 h 1209040"/>
              <a:gd name="connsiteX1" fmla="*/ 2205358 w 2256158"/>
              <a:gd name="connsiteY1" fmla="*/ 101600 h 1209040"/>
              <a:gd name="connsiteX2" fmla="*/ 366398 w 2256158"/>
              <a:gd name="connsiteY2" fmla="*/ 81280 h 1209040"/>
              <a:gd name="connsiteX3" fmla="*/ 305438 w 2256158"/>
              <a:gd name="connsiteY3" fmla="*/ 50800 h 1209040"/>
              <a:gd name="connsiteX4" fmla="*/ 142878 w 2256158"/>
              <a:gd name="connsiteY4" fmla="*/ 0 h 1209040"/>
              <a:gd name="connsiteX5" fmla="*/ 638 w 2256158"/>
              <a:gd name="connsiteY5" fmla="*/ 71120 h 1209040"/>
              <a:gd name="connsiteX6" fmla="*/ 41278 w 2256158"/>
              <a:gd name="connsiteY6" fmla="*/ 162560 h 1209040"/>
              <a:gd name="connsiteX7" fmla="*/ 81918 w 2256158"/>
              <a:gd name="connsiteY7" fmla="*/ 243840 h 1209040"/>
              <a:gd name="connsiteX8" fmla="*/ 92078 w 2256158"/>
              <a:gd name="connsiteY8" fmla="*/ 294640 h 1209040"/>
              <a:gd name="connsiteX9" fmla="*/ 173358 w 2256158"/>
              <a:gd name="connsiteY9" fmla="*/ 386080 h 1209040"/>
              <a:gd name="connsiteX10" fmla="*/ 213998 w 2256158"/>
              <a:gd name="connsiteY10" fmla="*/ 436880 h 1209040"/>
              <a:gd name="connsiteX11" fmla="*/ 244478 w 2256158"/>
              <a:gd name="connsiteY11" fmla="*/ 447040 h 1209040"/>
              <a:gd name="connsiteX12" fmla="*/ 315598 w 2256158"/>
              <a:gd name="connsiteY12" fmla="*/ 477520 h 1209040"/>
              <a:gd name="connsiteX13" fmla="*/ 356238 w 2256158"/>
              <a:gd name="connsiteY13" fmla="*/ 487680 h 1209040"/>
              <a:gd name="connsiteX14" fmla="*/ 386718 w 2256158"/>
              <a:gd name="connsiteY14" fmla="*/ 497840 h 1209040"/>
              <a:gd name="connsiteX15" fmla="*/ 407038 w 2256158"/>
              <a:gd name="connsiteY15" fmla="*/ 528320 h 1209040"/>
              <a:gd name="connsiteX16" fmla="*/ 417198 w 2256158"/>
              <a:gd name="connsiteY16" fmla="*/ 558800 h 1209040"/>
              <a:gd name="connsiteX17" fmla="*/ 437518 w 2256158"/>
              <a:gd name="connsiteY17" fmla="*/ 650240 h 1209040"/>
              <a:gd name="connsiteX18" fmla="*/ 478158 w 2256158"/>
              <a:gd name="connsiteY18" fmla="*/ 894080 h 1209040"/>
              <a:gd name="connsiteX19" fmla="*/ 498478 w 2256158"/>
              <a:gd name="connsiteY19" fmla="*/ 924560 h 1209040"/>
              <a:gd name="connsiteX20" fmla="*/ 518798 w 2256158"/>
              <a:gd name="connsiteY20" fmla="*/ 120904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6158" h="1209040">
                <a:moveTo>
                  <a:pt x="2256158" y="71120"/>
                </a:moveTo>
                <a:cubicBezTo>
                  <a:pt x="2239225" y="81280"/>
                  <a:pt x="2225104" y="101377"/>
                  <a:pt x="2205358" y="101600"/>
                </a:cubicBezTo>
                <a:cubicBezTo>
                  <a:pt x="675767" y="118884"/>
                  <a:pt x="1023704" y="154314"/>
                  <a:pt x="366398" y="81280"/>
                </a:cubicBezTo>
                <a:cubicBezTo>
                  <a:pt x="346078" y="71120"/>
                  <a:pt x="326789" y="58564"/>
                  <a:pt x="305438" y="50800"/>
                </a:cubicBezTo>
                <a:cubicBezTo>
                  <a:pt x="252085" y="31399"/>
                  <a:pt x="142878" y="0"/>
                  <a:pt x="142878" y="0"/>
                </a:cubicBezTo>
                <a:cubicBezTo>
                  <a:pt x="45958" y="8077"/>
                  <a:pt x="9513" y="-26500"/>
                  <a:pt x="638" y="71120"/>
                </a:cubicBezTo>
                <a:cubicBezTo>
                  <a:pt x="-4094" y="123169"/>
                  <a:pt x="18296" y="123162"/>
                  <a:pt x="41278" y="162560"/>
                </a:cubicBezTo>
                <a:cubicBezTo>
                  <a:pt x="56541" y="188725"/>
                  <a:pt x="81918" y="243840"/>
                  <a:pt x="81918" y="243840"/>
                </a:cubicBezTo>
                <a:cubicBezTo>
                  <a:pt x="85305" y="260773"/>
                  <a:pt x="83809" y="279480"/>
                  <a:pt x="92078" y="294640"/>
                </a:cubicBezTo>
                <a:cubicBezTo>
                  <a:pt x="115776" y="338087"/>
                  <a:pt x="143893" y="352406"/>
                  <a:pt x="173358" y="386080"/>
                </a:cubicBezTo>
                <a:cubicBezTo>
                  <a:pt x="187638" y="402400"/>
                  <a:pt x="197533" y="422767"/>
                  <a:pt x="213998" y="436880"/>
                </a:cubicBezTo>
                <a:cubicBezTo>
                  <a:pt x="222129" y="443850"/>
                  <a:pt x="234534" y="443063"/>
                  <a:pt x="244478" y="447040"/>
                </a:cubicBezTo>
                <a:cubicBezTo>
                  <a:pt x="268425" y="456619"/>
                  <a:pt x="291359" y="468706"/>
                  <a:pt x="315598" y="477520"/>
                </a:cubicBezTo>
                <a:cubicBezTo>
                  <a:pt x="328721" y="482292"/>
                  <a:pt x="342812" y="483844"/>
                  <a:pt x="356238" y="487680"/>
                </a:cubicBezTo>
                <a:cubicBezTo>
                  <a:pt x="366536" y="490622"/>
                  <a:pt x="376558" y="494453"/>
                  <a:pt x="386718" y="497840"/>
                </a:cubicBezTo>
                <a:cubicBezTo>
                  <a:pt x="393491" y="508000"/>
                  <a:pt x="401577" y="517398"/>
                  <a:pt x="407038" y="528320"/>
                </a:cubicBezTo>
                <a:cubicBezTo>
                  <a:pt x="411827" y="537899"/>
                  <a:pt x="414256" y="548502"/>
                  <a:pt x="417198" y="558800"/>
                </a:cubicBezTo>
                <a:cubicBezTo>
                  <a:pt x="426764" y="592279"/>
                  <a:pt x="430534" y="615322"/>
                  <a:pt x="437518" y="650240"/>
                </a:cubicBezTo>
                <a:cubicBezTo>
                  <a:pt x="447920" y="847885"/>
                  <a:pt x="414770" y="792659"/>
                  <a:pt x="478158" y="894080"/>
                </a:cubicBezTo>
                <a:cubicBezTo>
                  <a:pt x="484630" y="904435"/>
                  <a:pt x="491705" y="914400"/>
                  <a:pt x="498478" y="924560"/>
                </a:cubicBezTo>
                <a:cubicBezTo>
                  <a:pt x="519608" y="1188688"/>
                  <a:pt x="518798" y="1093623"/>
                  <a:pt x="518798" y="12090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68EC5D-1474-4288-949F-B4168A29DECC}"/>
              </a:ext>
            </a:extLst>
          </p:cNvPr>
          <p:cNvSpPr/>
          <p:nvPr/>
        </p:nvSpPr>
        <p:spPr>
          <a:xfrm>
            <a:off x="3688080" y="2753360"/>
            <a:ext cx="2316565" cy="1444766"/>
          </a:xfrm>
          <a:custGeom>
            <a:avLst/>
            <a:gdLst>
              <a:gd name="connsiteX0" fmla="*/ 1838960 w 2316565"/>
              <a:gd name="connsiteY0" fmla="*/ 0 h 1444766"/>
              <a:gd name="connsiteX1" fmla="*/ 1849120 w 2316565"/>
              <a:gd name="connsiteY1" fmla="*/ 50800 h 1444766"/>
              <a:gd name="connsiteX2" fmla="*/ 1879600 w 2316565"/>
              <a:gd name="connsiteY2" fmla="*/ 71120 h 1444766"/>
              <a:gd name="connsiteX3" fmla="*/ 1930400 w 2316565"/>
              <a:gd name="connsiteY3" fmla="*/ 132080 h 1444766"/>
              <a:gd name="connsiteX4" fmla="*/ 1971040 w 2316565"/>
              <a:gd name="connsiteY4" fmla="*/ 152400 h 1444766"/>
              <a:gd name="connsiteX5" fmla="*/ 2021840 w 2316565"/>
              <a:gd name="connsiteY5" fmla="*/ 182880 h 1444766"/>
              <a:gd name="connsiteX6" fmla="*/ 2052320 w 2316565"/>
              <a:gd name="connsiteY6" fmla="*/ 254000 h 1444766"/>
              <a:gd name="connsiteX7" fmla="*/ 2143760 w 2316565"/>
              <a:gd name="connsiteY7" fmla="*/ 284480 h 1444766"/>
              <a:gd name="connsiteX8" fmla="*/ 2214880 w 2316565"/>
              <a:gd name="connsiteY8" fmla="*/ 335280 h 1444766"/>
              <a:gd name="connsiteX9" fmla="*/ 2255520 w 2316565"/>
              <a:gd name="connsiteY9" fmla="*/ 365760 h 1444766"/>
              <a:gd name="connsiteX10" fmla="*/ 2296160 w 2316565"/>
              <a:gd name="connsiteY10" fmla="*/ 386080 h 1444766"/>
              <a:gd name="connsiteX11" fmla="*/ 2316480 w 2316565"/>
              <a:gd name="connsiteY11" fmla="*/ 436880 h 1444766"/>
              <a:gd name="connsiteX12" fmla="*/ 2286000 w 2316565"/>
              <a:gd name="connsiteY12" fmla="*/ 497840 h 1444766"/>
              <a:gd name="connsiteX13" fmla="*/ 2143760 w 2316565"/>
              <a:gd name="connsiteY13" fmla="*/ 568960 h 1444766"/>
              <a:gd name="connsiteX14" fmla="*/ 2103120 w 2316565"/>
              <a:gd name="connsiteY14" fmla="*/ 782320 h 1444766"/>
              <a:gd name="connsiteX15" fmla="*/ 2042160 w 2316565"/>
              <a:gd name="connsiteY15" fmla="*/ 843280 h 1444766"/>
              <a:gd name="connsiteX16" fmla="*/ 2021840 w 2316565"/>
              <a:gd name="connsiteY16" fmla="*/ 904240 h 1444766"/>
              <a:gd name="connsiteX17" fmla="*/ 2001520 w 2316565"/>
              <a:gd name="connsiteY17" fmla="*/ 934720 h 1444766"/>
              <a:gd name="connsiteX18" fmla="*/ 1981200 w 2316565"/>
              <a:gd name="connsiteY18" fmla="*/ 1026160 h 1444766"/>
              <a:gd name="connsiteX19" fmla="*/ 1960880 w 2316565"/>
              <a:gd name="connsiteY19" fmla="*/ 1056640 h 1444766"/>
              <a:gd name="connsiteX20" fmla="*/ 1940560 w 2316565"/>
              <a:gd name="connsiteY20" fmla="*/ 1127760 h 1444766"/>
              <a:gd name="connsiteX21" fmla="*/ 1960880 w 2316565"/>
              <a:gd name="connsiteY21" fmla="*/ 1219200 h 1444766"/>
              <a:gd name="connsiteX22" fmla="*/ 1991360 w 2316565"/>
              <a:gd name="connsiteY22" fmla="*/ 1270000 h 1444766"/>
              <a:gd name="connsiteX23" fmla="*/ 2011680 w 2316565"/>
              <a:gd name="connsiteY23" fmla="*/ 1310640 h 1444766"/>
              <a:gd name="connsiteX24" fmla="*/ 1981200 w 2316565"/>
              <a:gd name="connsiteY24" fmla="*/ 1432560 h 1444766"/>
              <a:gd name="connsiteX25" fmla="*/ 1910080 w 2316565"/>
              <a:gd name="connsiteY25" fmla="*/ 1442720 h 1444766"/>
              <a:gd name="connsiteX26" fmla="*/ 1757680 w 2316565"/>
              <a:gd name="connsiteY26" fmla="*/ 1432560 h 1444766"/>
              <a:gd name="connsiteX27" fmla="*/ 1717040 w 2316565"/>
              <a:gd name="connsiteY27" fmla="*/ 1422400 h 1444766"/>
              <a:gd name="connsiteX28" fmla="*/ 1686560 w 2316565"/>
              <a:gd name="connsiteY28" fmla="*/ 1412240 h 1444766"/>
              <a:gd name="connsiteX29" fmla="*/ 1432560 w 2316565"/>
              <a:gd name="connsiteY29" fmla="*/ 1402080 h 1444766"/>
              <a:gd name="connsiteX30" fmla="*/ 975360 w 2316565"/>
              <a:gd name="connsiteY30" fmla="*/ 1381760 h 1444766"/>
              <a:gd name="connsiteX31" fmla="*/ 924560 w 2316565"/>
              <a:gd name="connsiteY31" fmla="*/ 1371600 h 1444766"/>
              <a:gd name="connsiteX32" fmla="*/ 812800 w 2316565"/>
              <a:gd name="connsiteY32" fmla="*/ 1341120 h 1444766"/>
              <a:gd name="connsiteX33" fmla="*/ 660400 w 2316565"/>
              <a:gd name="connsiteY33" fmla="*/ 1320800 h 1444766"/>
              <a:gd name="connsiteX34" fmla="*/ 396240 w 2316565"/>
              <a:gd name="connsiteY34" fmla="*/ 1290320 h 1444766"/>
              <a:gd name="connsiteX35" fmla="*/ 0 w 2316565"/>
              <a:gd name="connsiteY35" fmla="*/ 1270000 h 1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6565" h="1444766">
                <a:moveTo>
                  <a:pt x="1838960" y="0"/>
                </a:moveTo>
                <a:cubicBezTo>
                  <a:pt x="1842347" y="16933"/>
                  <a:pt x="1840552" y="35807"/>
                  <a:pt x="1849120" y="50800"/>
                </a:cubicBezTo>
                <a:cubicBezTo>
                  <a:pt x="1855178" y="61402"/>
                  <a:pt x="1870966" y="62486"/>
                  <a:pt x="1879600" y="71120"/>
                </a:cubicBezTo>
                <a:cubicBezTo>
                  <a:pt x="1924157" y="115677"/>
                  <a:pt x="1872144" y="90469"/>
                  <a:pt x="1930400" y="132080"/>
                </a:cubicBezTo>
                <a:cubicBezTo>
                  <a:pt x="1942725" y="140883"/>
                  <a:pt x="1957800" y="145045"/>
                  <a:pt x="1971040" y="152400"/>
                </a:cubicBezTo>
                <a:cubicBezTo>
                  <a:pt x="1988302" y="161990"/>
                  <a:pt x="2004907" y="172720"/>
                  <a:pt x="2021840" y="182880"/>
                </a:cubicBezTo>
                <a:cubicBezTo>
                  <a:pt x="2032000" y="206587"/>
                  <a:pt x="2038013" y="232540"/>
                  <a:pt x="2052320" y="254000"/>
                </a:cubicBezTo>
                <a:cubicBezTo>
                  <a:pt x="2070178" y="280787"/>
                  <a:pt x="2120967" y="280681"/>
                  <a:pt x="2143760" y="284480"/>
                </a:cubicBezTo>
                <a:cubicBezTo>
                  <a:pt x="2276577" y="384093"/>
                  <a:pt x="2110885" y="260998"/>
                  <a:pt x="2214880" y="335280"/>
                </a:cubicBezTo>
                <a:cubicBezTo>
                  <a:pt x="2228659" y="345122"/>
                  <a:pt x="2241161" y="356785"/>
                  <a:pt x="2255520" y="365760"/>
                </a:cubicBezTo>
                <a:cubicBezTo>
                  <a:pt x="2268363" y="373787"/>
                  <a:pt x="2282613" y="379307"/>
                  <a:pt x="2296160" y="386080"/>
                </a:cubicBezTo>
                <a:cubicBezTo>
                  <a:pt x="2302933" y="403013"/>
                  <a:pt x="2314218" y="418783"/>
                  <a:pt x="2316480" y="436880"/>
                </a:cubicBezTo>
                <a:cubicBezTo>
                  <a:pt x="2318168" y="450387"/>
                  <a:pt x="2294349" y="491009"/>
                  <a:pt x="2286000" y="497840"/>
                </a:cubicBezTo>
                <a:cubicBezTo>
                  <a:pt x="2206125" y="563192"/>
                  <a:pt x="2218256" y="554061"/>
                  <a:pt x="2143760" y="568960"/>
                </a:cubicBezTo>
                <a:cubicBezTo>
                  <a:pt x="2072162" y="676357"/>
                  <a:pt x="2211462" y="457293"/>
                  <a:pt x="2103120" y="782320"/>
                </a:cubicBezTo>
                <a:cubicBezTo>
                  <a:pt x="2094033" y="809582"/>
                  <a:pt x="2042160" y="843280"/>
                  <a:pt x="2042160" y="843280"/>
                </a:cubicBezTo>
                <a:cubicBezTo>
                  <a:pt x="2035387" y="863600"/>
                  <a:pt x="2030539" y="884667"/>
                  <a:pt x="2021840" y="904240"/>
                </a:cubicBezTo>
                <a:cubicBezTo>
                  <a:pt x="2016881" y="915398"/>
                  <a:pt x="2005807" y="923287"/>
                  <a:pt x="2001520" y="934720"/>
                </a:cubicBezTo>
                <a:cubicBezTo>
                  <a:pt x="1987054" y="973295"/>
                  <a:pt x="1996816" y="989724"/>
                  <a:pt x="1981200" y="1026160"/>
                </a:cubicBezTo>
                <a:cubicBezTo>
                  <a:pt x="1976390" y="1037383"/>
                  <a:pt x="1966341" y="1045718"/>
                  <a:pt x="1960880" y="1056640"/>
                </a:cubicBezTo>
                <a:cubicBezTo>
                  <a:pt x="1953592" y="1071216"/>
                  <a:pt x="1943815" y="1114739"/>
                  <a:pt x="1940560" y="1127760"/>
                </a:cubicBezTo>
                <a:cubicBezTo>
                  <a:pt x="1947333" y="1158240"/>
                  <a:pt x="1950378" y="1189795"/>
                  <a:pt x="1960880" y="1219200"/>
                </a:cubicBezTo>
                <a:cubicBezTo>
                  <a:pt x="1967522" y="1237797"/>
                  <a:pt x="1981770" y="1252738"/>
                  <a:pt x="1991360" y="1270000"/>
                </a:cubicBezTo>
                <a:cubicBezTo>
                  <a:pt x="1998715" y="1283240"/>
                  <a:pt x="2004907" y="1297093"/>
                  <a:pt x="2011680" y="1310640"/>
                </a:cubicBezTo>
                <a:cubicBezTo>
                  <a:pt x="2001520" y="1351280"/>
                  <a:pt x="2006741" y="1399356"/>
                  <a:pt x="1981200" y="1432560"/>
                </a:cubicBezTo>
                <a:cubicBezTo>
                  <a:pt x="1966599" y="1451541"/>
                  <a:pt x="1934027" y="1442720"/>
                  <a:pt x="1910080" y="1442720"/>
                </a:cubicBezTo>
                <a:cubicBezTo>
                  <a:pt x="1859167" y="1442720"/>
                  <a:pt x="1808480" y="1435947"/>
                  <a:pt x="1757680" y="1432560"/>
                </a:cubicBezTo>
                <a:cubicBezTo>
                  <a:pt x="1744133" y="1429173"/>
                  <a:pt x="1730466" y="1426236"/>
                  <a:pt x="1717040" y="1422400"/>
                </a:cubicBezTo>
                <a:cubicBezTo>
                  <a:pt x="1706742" y="1419458"/>
                  <a:pt x="1697242" y="1413003"/>
                  <a:pt x="1686560" y="1412240"/>
                </a:cubicBezTo>
                <a:cubicBezTo>
                  <a:pt x="1602041" y="1406203"/>
                  <a:pt x="1517227" y="1405467"/>
                  <a:pt x="1432560" y="1402080"/>
                </a:cubicBezTo>
                <a:cubicBezTo>
                  <a:pt x="1230651" y="1368428"/>
                  <a:pt x="1460330" y="1403804"/>
                  <a:pt x="975360" y="1381760"/>
                </a:cubicBezTo>
                <a:cubicBezTo>
                  <a:pt x="958109" y="1380976"/>
                  <a:pt x="941313" y="1375788"/>
                  <a:pt x="924560" y="1371600"/>
                </a:cubicBezTo>
                <a:cubicBezTo>
                  <a:pt x="887099" y="1362235"/>
                  <a:pt x="850586" y="1349075"/>
                  <a:pt x="812800" y="1341120"/>
                </a:cubicBezTo>
                <a:cubicBezTo>
                  <a:pt x="444293" y="1263540"/>
                  <a:pt x="989623" y="1391348"/>
                  <a:pt x="660400" y="1320800"/>
                </a:cubicBezTo>
                <a:cubicBezTo>
                  <a:pt x="468522" y="1279683"/>
                  <a:pt x="767576" y="1309864"/>
                  <a:pt x="396240" y="1290320"/>
                </a:cubicBezTo>
                <a:cubicBezTo>
                  <a:pt x="238529" y="1227236"/>
                  <a:pt x="363678" y="1270000"/>
                  <a:pt x="0" y="127000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B46DDDE8-F9DF-45F7-8AE2-D984974192BA}"/>
              </a:ext>
            </a:extLst>
          </p:cNvPr>
          <p:cNvSpPr txBox="1"/>
          <p:nvPr/>
        </p:nvSpPr>
        <p:spPr>
          <a:xfrm>
            <a:off x="2539859" y="2007412"/>
            <a:ext cx="4946884" cy="1107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CC0099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CỦNG CỐ</a:t>
            </a:r>
            <a:endParaRPr lang="zh-CN" altLang="en-US" sz="6599" b="1" dirty="0">
              <a:solidFill>
                <a:srgbClr val="CC0099"/>
              </a:solidFill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F7A45-8CA4-4C2B-B9D1-D03349328E7D}"/>
              </a:ext>
            </a:extLst>
          </p:cNvPr>
          <p:cNvSpPr txBox="1"/>
          <p:nvPr/>
        </p:nvSpPr>
        <p:spPr>
          <a:xfrm>
            <a:off x="2934819" y="301037"/>
            <a:ext cx="708235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NHẤT</a:t>
            </a:r>
            <a:endParaRPr lang="en-US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ơng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ứng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ACD9B-1656-4C6C-B8FB-D23BEC6C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20" y="3651419"/>
            <a:ext cx="3184047" cy="2324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A2E94B-9252-4EE7-B192-4E90DFC9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6" y="2080383"/>
            <a:ext cx="3194442" cy="11853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FF2B64-2055-4979-BF72-54169702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6" y="2034443"/>
            <a:ext cx="3239877" cy="11853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BF28FA-9ACA-4348-BC00-FB110D7E7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71" y="3595383"/>
            <a:ext cx="1130021" cy="2118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40AFC8-79BC-4720-99E6-3BD04E442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0" y="3908359"/>
            <a:ext cx="1582930" cy="1609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87DAFF-AC79-44C2-9273-AD89174EA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0" y="3595383"/>
            <a:ext cx="1702868" cy="2235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6C840-A69B-492A-9B08-16AD36194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9" y="355532"/>
            <a:ext cx="549714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088E-7 3.36728E-6 L -0.26214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4" y="-19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9E-6 -8.51655E-7 L -0.59826 0.05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2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238E-6 5.34598E-7 L 0.4272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22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806E-6 -8.93312E-7 L 0.1448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86500C-C589-4C1E-8CAC-00C7177F22A0}"/>
              </a:ext>
            </a:extLst>
          </p:cNvPr>
          <p:cNvSpPr txBox="1"/>
          <p:nvPr/>
        </p:nvSpPr>
        <p:spPr>
          <a:xfrm>
            <a:off x="9591495" y="3126633"/>
            <a:ext cx="49713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AA8D-2C44-422B-8727-7D06AB237C5A}"/>
              </a:ext>
            </a:extLst>
          </p:cNvPr>
          <p:cNvSpPr txBox="1"/>
          <p:nvPr/>
        </p:nvSpPr>
        <p:spPr>
          <a:xfrm>
            <a:off x="1680461" y="301037"/>
            <a:ext cx="9591087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HAI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quy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luật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26C2-4326-446E-A0F7-40EF192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373555"/>
            <a:ext cx="549779" cy="589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CAA93-7649-49BC-9DCE-F59B500580E0}"/>
              </a:ext>
            </a:extLst>
          </p:cNvPr>
          <p:cNvSpPr/>
          <p:nvPr/>
        </p:nvSpPr>
        <p:spPr>
          <a:xfrm>
            <a:off x="1468715" y="3027281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809C-F5D4-4A22-B593-85E5018BBB98}"/>
              </a:ext>
            </a:extLst>
          </p:cNvPr>
          <p:cNvSpPr/>
          <p:nvPr/>
        </p:nvSpPr>
        <p:spPr>
          <a:xfrm>
            <a:off x="4113193" y="3187407"/>
            <a:ext cx="1694814" cy="7653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C893D74-B202-4AB8-81B7-AFEC3E351273}"/>
              </a:ext>
            </a:extLst>
          </p:cNvPr>
          <p:cNvSpPr/>
          <p:nvPr/>
        </p:nvSpPr>
        <p:spPr>
          <a:xfrm>
            <a:off x="3028841" y="2751656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D2AED7F-E6FE-4F4C-A1BF-663CA23D409C}"/>
              </a:ext>
            </a:extLst>
          </p:cNvPr>
          <p:cNvSpPr/>
          <p:nvPr/>
        </p:nvSpPr>
        <p:spPr>
          <a:xfrm>
            <a:off x="6085563" y="3027282"/>
            <a:ext cx="1009416" cy="90642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8B5C66-B3B0-47EB-8F28-BFBF7200DC85}"/>
              </a:ext>
            </a:extLst>
          </p:cNvPr>
          <p:cNvSpPr/>
          <p:nvPr/>
        </p:nvSpPr>
        <p:spPr>
          <a:xfrm>
            <a:off x="7631289" y="2905246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A86C126A-E3D9-4FFF-B223-FEDABEC3D362}"/>
              </a:ext>
            </a:extLst>
          </p:cNvPr>
          <p:cNvSpPr/>
          <p:nvPr/>
        </p:nvSpPr>
        <p:spPr>
          <a:xfrm>
            <a:off x="9332740" y="2655460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C51E19-2682-4365-84C6-DB08638D041C}"/>
              </a:ext>
            </a:extLst>
          </p:cNvPr>
          <p:cNvSpPr txBox="1"/>
          <p:nvPr/>
        </p:nvSpPr>
        <p:spPr>
          <a:xfrm>
            <a:off x="3926676" y="4373563"/>
            <a:ext cx="1718419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4799" dirty="0" err="1">
                <a:solidFill>
                  <a:srgbClr val="7030A0"/>
                </a:solidFill>
                <a:latin typeface="Nunito Black" pitchFamily="2" charset="0"/>
              </a:rPr>
              <a:t>Tiết</a:t>
            </a:r>
            <a:r>
              <a:rPr lang="en-US" sz="4799" dirty="0">
                <a:solidFill>
                  <a:srgbClr val="7030A0"/>
                </a:solidFill>
                <a:latin typeface="Nunito Black" pitchFamily="2" charset="0"/>
              </a:rPr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03B7C-D093-4648-BCDA-8A2B344A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554" y="2699556"/>
            <a:ext cx="673666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2" y="2050153"/>
            <a:ext cx="6009860" cy="1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7" y="573678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199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50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id="{565E9A04-536D-4C0D-80AE-2F8D9FDBE5E3}"/>
              </a:ext>
            </a:extLst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0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5" grpId="0" animBg="1"/>
      <p:bldP spid="44" grpId="0" animBg="1"/>
      <p:bldP spid="165" grpId="0" animBg="1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99772" y="3437196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Lon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sữa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C0BCF44-F9DA-4C9B-8A10-FD013E0F65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4" y="1634801"/>
            <a:ext cx="1943902" cy="2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887865" y="3314119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Quả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bóng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F713185-8FB2-4F12-BD38-22A37ACBA7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2106856"/>
            <a:ext cx="1861776" cy="1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01878" y="2979289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ECB0165-9811-43AC-8FFA-E3309EDEA4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" y="2076086"/>
            <a:ext cx="1460668" cy="1532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6555F2-891C-4BA5-83FD-F34105A3A1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66" y="2177085"/>
            <a:ext cx="2207668" cy="1351633"/>
          </a:xfrm>
          <a:prstGeom prst="rect">
            <a:avLst/>
          </a:prstGeom>
        </p:spPr>
      </p:pic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22229BDF-5CD8-47BE-ABCF-02652A36A600}"/>
              </a:ext>
            </a:extLst>
          </p:cNvPr>
          <p:cNvSpPr txBox="1">
            <a:spLocks/>
          </p:cNvSpPr>
          <p:nvPr/>
        </p:nvSpPr>
        <p:spPr>
          <a:xfrm>
            <a:off x="4340870" y="2803306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4" name="Google Shape;3917;p34">
            <a:extLst>
              <a:ext uri="{FF2B5EF4-FFF2-40B4-BE49-F238E27FC236}">
                <a16:creationId xmlns:a16="http://schemas.microsoft.com/office/drawing/2014/main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987759" y="404271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cầu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105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1572310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9" y="3568972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sp>
        <p:nvSpPr>
          <p:cNvPr id="31" name="Google Shape;3917;p34">
            <a:extLst>
              <a:ext uri="{FF2B5EF4-FFF2-40B4-BE49-F238E27FC236}">
                <a16:creationId xmlns:a16="http://schemas.microsoft.com/office/drawing/2014/main" id="{D1FF379D-3EEE-4FA1-9EC0-CF04B0FBB699}"/>
              </a:ext>
            </a:extLst>
          </p:cNvPr>
          <p:cNvSpPr txBox="1">
            <a:spLocks/>
          </p:cNvSpPr>
          <p:nvPr/>
        </p:nvSpPr>
        <p:spPr>
          <a:xfrm>
            <a:off x="1115528" y="2964840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sp>
        <p:nvSpPr>
          <p:cNvPr id="32" name="Google Shape;3917;p34">
            <a:extLst>
              <a:ext uri="{FF2B5EF4-FFF2-40B4-BE49-F238E27FC236}">
                <a16:creationId xmlns:a16="http://schemas.microsoft.com/office/drawing/2014/main" id="{C335E44B-03FD-4AB8-856D-797BF42A0AE4}"/>
              </a:ext>
            </a:extLst>
          </p:cNvPr>
          <p:cNvSpPr txBox="1">
            <a:spLocks/>
          </p:cNvSpPr>
          <p:nvPr/>
        </p:nvSpPr>
        <p:spPr>
          <a:xfrm>
            <a:off x="4254520" y="2788857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AE99948A-1365-4CA9-9672-76512299BB28}"/>
              </a:ext>
            </a:extLst>
          </p:cNvPr>
          <p:cNvSpPr txBox="1">
            <a:spLocks/>
          </p:cNvSpPr>
          <p:nvPr/>
        </p:nvSpPr>
        <p:spPr>
          <a:xfrm>
            <a:off x="901409" y="4028266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0AB322-4C8C-44DC-85E1-84773CD9B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" y="1829508"/>
            <a:ext cx="1508678" cy="1667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A2A1F-5726-4ADA-9318-E62C15A28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0" y="1988001"/>
            <a:ext cx="1169128" cy="1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416</Words>
  <Application>Microsoft Office PowerPoint</Application>
  <PresentationFormat>Widescreen</PresentationFormat>
  <Paragraphs>79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Arial</vt:lpstr>
      <vt:lpstr>Arial Black</vt:lpstr>
      <vt:lpstr>Calibri</vt:lpstr>
      <vt:lpstr>Calibri Light</vt:lpstr>
      <vt:lpstr>iCiel Cadena</vt:lpstr>
      <vt:lpstr>ITC Avant Garde Std Bk</vt:lpstr>
      <vt:lpstr>Nunito Black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12</cp:revision>
  <dcterms:created xsi:type="dcterms:W3CDTF">2022-08-25T03:50:43Z</dcterms:created>
  <dcterms:modified xsi:type="dcterms:W3CDTF">2022-09-01T03:20:19Z</dcterms:modified>
</cp:coreProperties>
</file>