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687" r:id="rId4"/>
    <p:sldMasterId id="2147483699" r:id="rId5"/>
  </p:sldMasterIdLst>
  <p:notesMasterIdLst>
    <p:notesMasterId r:id="rId27"/>
  </p:notesMasterIdLst>
  <p:sldIdLst>
    <p:sldId id="294" r:id="rId6"/>
    <p:sldId id="266" r:id="rId7"/>
    <p:sldId id="258" r:id="rId8"/>
    <p:sldId id="288" r:id="rId9"/>
    <p:sldId id="289" r:id="rId10"/>
    <p:sldId id="290" r:id="rId11"/>
    <p:sldId id="291" r:id="rId12"/>
    <p:sldId id="292" r:id="rId13"/>
    <p:sldId id="286" r:id="rId14"/>
    <p:sldId id="354" r:id="rId15"/>
    <p:sldId id="269" r:id="rId16"/>
    <p:sldId id="355" r:id="rId17"/>
    <p:sldId id="356" r:id="rId18"/>
    <p:sldId id="357" r:id="rId19"/>
    <p:sldId id="319" r:id="rId20"/>
    <p:sldId id="320" r:id="rId21"/>
    <p:sldId id="322" r:id="rId22"/>
    <p:sldId id="323" r:id="rId23"/>
    <p:sldId id="324" r:id="rId24"/>
    <p:sldId id="32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5EA30-FE59-4BBB-8970-C5339ADC00A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F4B2D-6C92-4F1E-BB02-0A58C56BA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58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2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84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93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6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85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49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76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6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hoàn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thầy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nhấp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chuột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phím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-&gt;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chuyển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sang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hỏi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tiếp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theo.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D012D-C5F0-4DE9-8B1D-263A5CC1F5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308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6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260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ngờ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0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3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54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trái lần 1 hiện câu hỏi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 chuột trái lần 1 hiện đáp án và mở quà đ</a:t>
            </a:r>
            <a:r>
              <a:rPr lang="vi-VN"/>
              <a:t>ư</a:t>
            </a:r>
            <a:r>
              <a:rPr lang="en-US"/>
              <a:t>ợc trái cây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69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chuột vào loa để nghe nhạc</a:t>
            </a:r>
          </a:p>
          <a:p>
            <a:r>
              <a:rPr lang="en-US"/>
              <a:t>Bấm mũi tên hồng quay về chọn hộp quà khác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B38F8-62EC-4DA9-8BB1-392B078CBF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775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64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929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4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1AB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6">
            <a:extLst>
              <a:ext uri="{FF2B5EF4-FFF2-40B4-BE49-F238E27FC236}">
                <a16:creationId xmlns:a16="http://schemas.microsoft.com/office/drawing/2014/main" id="{0557A94E-E073-4346-A1E3-8AA1443D3454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7" name="Google Shape;7152;p41">
              <a:extLst>
                <a:ext uri="{FF2B5EF4-FFF2-40B4-BE49-F238E27FC236}">
                  <a16:creationId xmlns:a16="http://schemas.microsoft.com/office/drawing/2014/main" id="{A006F3B8-14A3-48BC-9553-409E0E0479D6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248;p43">
              <a:extLst>
                <a:ext uri="{FF2B5EF4-FFF2-40B4-BE49-F238E27FC236}">
                  <a16:creationId xmlns:a16="http://schemas.microsoft.com/office/drawing/2014/main" id="{995FF73D-377D-4D10-B280-252A06F61242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152;p41">
              <a:extLst>
                <a:ext uri="{FF2B5EF4-FFF2-40B4-BE49-F238E27FC236}">
                  <a16:creationId xmlns:a16="http://schemas.microsoft.com/office/drawing/2014/main" id="{132E6358-EFD0-484C-BFE0-21DE1720C61E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712;p77">
              <a:extLst>
                <a:ext uri="{FF2B5EF4-FFF2-40B4-BE49-F238E27FC236}">
                  <a16:creationId xmlns:a16="http://schemas.microsoft.com/office/drawing/2014/main" id="{32C2422E-09FD-454E-BC61-4072E0C21C2D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785E826-EB17-4571-963F-3D11717BB2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27" y="-38139"/>
            <a:ext cx="12329054" cy="69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981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BE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F0389-0CD0-4412-A37D-E56B11FEA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6C10EC-98B1-4016-BDF5-26CB528E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74114E-652C-41D3-9C78-8CEE8DABA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F2EEAD-6C4F-4A9F-82B2-A58D95D32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7770BCA4-A10F-45F6-850D-5224396112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78183" y="-114401"/>
            <a:ext cx="4896000" cy="6428801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E6C904BD-9FB3-4635-9DC8-5F553DCD8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99506" y="226800"/>
            <a:ext cx="3071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1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>
            <a:extLst>
              <a:ext uri="{FF2B5EF4-FFF2-40B4-BE49-F238E27FC236}">
                <a16:creationId xmlns:a16="http://schemas.microsoft.com/office/drawing/2014/main" id="{03B18199-BB59-4530-B229-83B27D1EC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464177">
            <a:off x="163658" y="-328483"/>
            <a:ext cx="11858684" cy="751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508A1-5F93-4F57-A665-4CB2F227F7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83" y="5116324"/>
            <a:ext cx="3096676" cy="1741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77C88D-E8A0-460B-81CC-82CCC4B61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04" y="0"/>
            <a:ext cx="3486279" cy="19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92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4571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34570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46539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292240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89687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371818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868009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5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242302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249150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293494"/>
      </p:ext>
    </p:extLst>
  </p:cSld>
  <p:clrMapOvr>
    <a:masterClrMapping/>
  </p:clrMapOvr>
  <p:transition spd="slow" advClick="0" advTm="1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450222"/>
      </p:ext>
    </p:extLst>
  </p:cSld>
  <p:clrMapOvr>
    <a:masterClrMapping/>
  </p:clrMapOvr>
  <p:transition spd="slow" advClick="0" advTm="1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35503"/>
      </p:ext>
    </p:extLst>
  </p:cSld>
  <p:clrMapOvr>
    <a:masterClrMapping/>
  </p:clrMapOvr>
  <p:transition spd="slow" advClick="0" advTm="1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3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1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9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13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9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93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694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6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35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8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55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126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14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6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188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3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60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5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4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78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05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4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3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61" descr="图片2">
            <a:extLst>
              <a:ext uri="{FF2B5EF4-FFF2-40B4-BE49-F238E27FC236}">
                <a16:creationId xmlns:a16="http://schemas.microsoft.com/office/drawing/2014/main" id="{2687FAE3-FEFD-4C18-A0AF-03FA2C96D5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5206" y="0"/>
            <a:ext cx="12762413" cy="71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2950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CEB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3A00AC-D94B-45E3-8B1A-352B16A3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D3DEB-C5A3-480C-B8D5-105E7F37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6EE7-0644-43CE-B3EE-B8C78342F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grpSp>
        <p:nvGrpSpPr>
          <p:cNvPr id="5" name="组合 16">
            <a:extLst>
              <a:ext uri="{FF2B5EF4-FFF2-40B4-BE49-F238E27FC236}">
                <a16:creationId xmlns:a16="http://schemas.microsoft.com/office/drawing/2014/main" id="{2B893813-A329-4079-ACF7-C7BD9C9B6AC9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6" name="Google Shape;7152;p41">
              <a:extLst>
                <a:ext uri="{FF2B5EF4-FFF2-40B4-BE49-F238E27FC236}">
                  <a16:creationId xmlns:a16="http://schemas.microsoft.com/office/drawing/2014/main" id="{843AE9B3-2CF9-44A3-8FFB-88316286C44D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7248;p43">
              <a:extLst>
                <a:ext uri="{FF2B5EF4-FFF2-40B4-BE49-F238E27FC236}">
                  <a16:creationId xmlns:a16="http://schemas.microsoft.com/office/drawing/2014/main" id="{2607974B-341E-441F-8990-F6F84E8A7D6A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7152;p41">
              <a:extLst>
                <a:ext uri="{FF2B5EF4-FFF2-40B4-BE49-F238E27FC236}">
                  <a16:creationId xmlns:a16="http://schemas.microsoft.com/office/drawing/2014/main" id="{E081633D-D42F-43EB-A94C-A505B01E9D04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9712;p77">
              <a:extLst>
                <a:ext uri="{FF2B5EF4-FFF2-40B4-BE49-F238E27FC236}">
                  <a16:creationId xmlns:a16="http://schemas.microsoft.com/office/drawing/2014/main" id="{D1B728CC-5EBB-4D59-B0A3-BCA2EA8BC4FB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云形 28">
            <a:extLst>
              <a:ext uri="{FF2B5EF4-FFF2-40B4-BE49-F238E27FC236}">
                <a16:creationId xmlns:a16="http://schemas.microsoft.com/office/drawing/2014/main" id="{DE26B7E3-7B7B-45FF-8C32-4707A98687A1}"/>
              </a:ext>
            </a:extLst>
          </p:cNvPr>
          <p:cNvSpPr/>
          <p:nvPr userDrawn="1"/>
        </p:nvSpPr>
        <p:spPr>
          <a:xfrm rot="234299">
            <a:off x="-20637" y="323850"/>
            <a:ext cx="12233275" cy="62103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41509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189D0DDC-5D1B-4A38-BAA0-2BBC5D650576}"/>
              </a:ext>
            </a:extLst>
          </p:cNvPr>
          <p:cNvGrpSpPr/>
          <p:nvPr userDrawn="1"/>
        </p:nvGrpSpPr>
        <p:grpSpPr>
          <a:xfrm>
            <a:off x="-1872958" y="-2335474"/>
            <a:ext cx="15937916" cy="11528947"/>
            <a:chOff x="-2833" y="-2244"/>
            <a:chExt cx="24857" cy="16375"/>
          </a:xfrm>
        </p:grpSpPr>
        <p:pic>
          <p:nvPicPr>
            <p:cNvPr id="12" name="Google Shape;7152;p41">
              <a:extLst>
                <a:ext uri="{FF2B5EF4-FFF2-40B4-BE49-F238E27FC236}">
                  <a16:creationId xmlns:a16="http://schemas.microsoft.com/office/drawing/2014/main" id="{77500DF3-FE2D-4541-B808-9B8610D66C4A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7248;p43">
              <a:extLst>
                <a:ext uri="{FF2B5EF4-FFF2-40B4-BE49-F238E27FC236}">
                  <a16:creationId xmlns:a16="http://schemas.microsoft.com/office/drawing/2014/main" id="{57545497-ABC4-4288-9B27-902AFDE1E52D}"/>
                </a:ext>
              </a:extLst>
            </p:cNvPr>
            <p:cNvPicPr preferRelativeResize="0"/>
            <p:nvPr/>
          </p:nvPicPr>
          <p:blipFill>
            <a:blip r:embed="rId3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152;p41">
              <a:extLst>
                <a:ext uri="{FF2B5EF4-FFF2-40B4-BE49-F238E27FC236}">
                  <a16:creationId xmlns:a16="http://schemas.microsoft.com/office/drawing/2014/main" id="{F20DA732-B011-44C9-BDC1-DA2BE5111D02}"/>
                </a:ext>
              </a:extLst>
            </p:cNvPr>
            <p:cNvPicPr preferRelativeResize="0"/>
            <p:nvPr/>
          </p:nvPicPr>
          <p:blipFill>
            <a:blip r:embed="rId2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9712;p77">
              <a:extLst>
                <a:ext uri="{FF2B5EF4-FFF2-40B4-BE49-F238E27FC236}">
                  <a16:creationId xmlns:a16="http://schemas.microsoft.com/office/drawing/2014/main" id="{75F25FA8-81D4-4E9C-808C-F9119EDFFC3E}"/>
                </a:ext>
              </a:extLst>
            </p:cNvPr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2FBA0-07A4-4211-BF73-26FE35C50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058" y="-814295"/>
            <a:ext cx="13216115" cy="899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0814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4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5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0.xml"/><Relationship Id="rId9" Type="http://schemas.openxmlformats.org/officeDocument/2006/relationships/tags" Target="../tags/tag1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8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11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D9A1A0-230F-4976-A12A-105A835A82EF}"/>
              </a:ext>
            </a:extLst>
          </p:cNvPr>
          <p:cNvSpPr/>
          <p:nvPr userDrawn="1"/>
        </p:nvSpPr>
        <p:spPr>
          <a:xfrm rot="16200000">
            <a:off x="-321081" y="319384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3D614-C905-465F-84D9-43DEF4FC85D9}"/>
              </a:ext>
            </a:extLst>
          </p:cNvPr>
          <p:cNvSpPr/>
          <p:nvPr userDrawn="1"/>
        </p:nvSpPr>
        <p:spPr>
          <a:xfrm rot="5400000" flipH="1">
            <a:off x="11418563" y="6049545"/>
            <a:ext cx="104227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C42501-CA48-4E45-A73B-A3FC930448B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D2783AD-50EF-48B4-862F-DAAE6CDF53C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D26C19-18A2-4CAF-B8FB-FE2D51F96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DF4F25-EAAC-47F8-8C48-E1BD1F6FE3F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F33F2C-D698-46A7-9AA1-F6162A1480AC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8128C7-8BCE-4377-B7BC-6D738FF696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7D1A1D-9867-4648-BFD5-98195D1FCB3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274983"/>
            <a:ext cx="1251204" cy="1251204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13591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CB57AEB-2E20-43F2-9145-498062B0BB7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" y="350520"/>
            <a:ext cx="1276052" cy="12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442C1-72EE-4233-8253-C4363E24E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B00DE-693B-4287-BAEB-0F05FF6E7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audio" Target="../media/media2.mp3"/><Relationship Id="rId16" Type="http://schemas.openxmlformats.org/officeDocument/2006/relationships/image" Target="../media/image77.emf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microsoft.com/office/2007/relationships/hdphoto" Target="../media/hdphoto1.wdp"/><Relationship Id="rId10" Type="http://schemas.openxmlformats.org/officeDocument/2006/relationships/image" Target="../media/image7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6.png"/><Relationship Id="rId12" Type="http://schemas.openxmlformats.org/officeDocument/2006/relationships/image" Target="../media/image72.png"/><Relationship Id="rId17" Type="http://schemas.openxmlformats.org/officeDocument/2006/relationships/image" Target="../media/image47.png"/><Relationship Id="rId2" Type="http://schemas.openxmlformats.org/officeDocument/2006/relationships/audio" Target="../media/media2.mp3"/><Relationship Id="rId16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image" Target="../media/image69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77.emf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8.png"/><Relationship Id="rId1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audio" Target="../media/media2.mp3"/><Relationship Id="rId16" Type="http://schemas.openxmlformats.org/officeDocument/2006/relationships/image" Target="../media/image47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5" Type="http://schemas.openxmlformats.org/officeDocument/2006/relationships/image" Target="../media/image78.png"/><Relationship Id="rId10" Type="http://schemas.microsoft.com/office/2007/relationships/hdphoto" Target="../media/hdphoto1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6.png"/><Relationship Id="rId14" Type="http://schemas.openxmlformats.org/officeDocument/2006/relationships/image" Target="../media/image7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7.emf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47.png"/><Relationship Id="rId10" Type="http://schemas.microsoft.com/office/2007/relationships/hdphoto" Target="../media/hdphoto1.wdp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6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.xml"/><Relationship Id="rId7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7.png"/><Relationship Id="rId4" Type="http://schemas.openxmlformats.org/officeDocument/2006/relationships/tags" Target="../tags/tag10.xml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38.xml"/><Relationship Id="rId4" Type="http://schemas.microsoft.com/office/2007/relationships/media" Target="../media/media3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slide" Target="slide2.xml"/><Relationship Id="rId3" Type="http://schemas.openxmlformats.org/officeDocument/2006/relationships/image" Target="../media/image31.png"/><Relationship Id="rId7" Type="http://schemas.openxmlformats.org/officeDocument/2006/relationships/slide" Target="slide8.xm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slide" Target="slide7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5.xml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223520" y="102870"/>
            <a:ext cx="11801565" cy="6663690"/>
          </a:xfrm>
          <a:prstGeom prst="roundRect">
            <a:avLst/>
          </a:prstGeom>
          <a:solidFill>
            <a:srgbClr val="F8FCFD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Ngày thứ hai: nhiều hơn 125 m 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Xem thêm tại: https://loigiaihay.com/toan-lop-3-trang-8-on-tap-ve-phep-cong-phep-tru-trong-pham-vi-1-000-sgk-canh-dieu-a106922.html#ixzz7cw9wRDDL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5F441-E3B7-4E7C-89D2-B4B7537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210381"/>
            <a:ext cx="11243310" cy="15217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8D3608-BD90-4352-B106-2EC27D243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77" y="4648917"/>
            <a:ext cx="5775960" cy="23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BFB8E2-F123-4BED-95D7-0FE1E15F63F9}"/>
              </a:ext>
            </a:extLst>
          </p:cNvPr>
          <p:cNvSpPr txBox="1"/>
          <p:nvPr/>
        </p:nvSpPr>
        <p:spPr>
          <a:xfrm>
            <a:off x="800690" y="1895872"/>
            <a:ext cx="265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tắt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FCF173-6972-457A-B949-9D94139D39E8}"/>
              </a:ext>
            </a:extLst>
          </p:cNvPr>
          <p:cNvSpPr txBox="1"/>
          <p:nvPr/>
        </p:nvSpPr>
        <p:spPr>
          <a:xfrm>
            <a:off x="320040" y="2627536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nhất: 457 m 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3C1F74-258B-486B-A1AF-A7F1A45748A8}"/>
              </a:ext>
            </a:extLst>
          </p:cNvPr>
          <p:cNvSpPr txBox="1"/>
          <p:nvPr/>
        </p:nvSpPr>
        <p:spPr>
          <a:xfrm>
            <a:off x="320040" y="3243691"/>
            <a:ext cx="5544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hai: nhiều hơn 125 m 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51E20-FCF4-4818-918E-50767C9543D7}"/>
              </a:ext>
            </a:extLst>
          </p:cNvPr>
          <p:cNvSpPr txBox="1"/>
          <p:nvPr/>
        </p:nvSpPr>
        <p:spPr>
          <a:xfrm>
            <a:off x="320040" y="4290733"/>
            <a:ext cx="5775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hai: ... 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35442-00A0-434A-93B2-8EF488263807}"/>
              </a:ext>
            </a:extLst>
          </p:cNvPr>
          <p:cNvSpPr txBox="1"/>
          <p:nvPr/>
        </p:nvSpPr>
        <p:spPr>
          <a:xfrm>
            <a:off x="7523207" y="1848500"/>
            <a:ext cx="265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Bài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giải</a:t>
            </a:r>
            <a:endParaRPr kumimoji="0" lang="en-US" sz="3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C7B73-F71C-4AB9-A043-5DE1C31C13A0}"/>
              </a:ext>
            </a:extLst>
          </p:cNvPr>
          <p:cNvSpPr txBox="1"/>
          <p:nvPr/>
        </p:nvSpPr>
        <p:spPr>
          <a:xfrm>
            <a:off x="5864148" y="2474893"/>
            <a:ext cx="6293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Ngày thứ hai đội công nhân đó làm được số mét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đường là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F1797A-9310-4D21-8675-392326344798}"/>
              </a:ext>
            </a:extLst>
          </p:cNvPr>
          <p:cNvSpPr txBox="1"/>
          <p:nvPr/>
        </p:nvSpPr>
        <p:spPr>
          <a:xfrm>
            <a:off x="6650355" y="3551467"/>
            <a:ext cx="508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457 + 125 = 582 (m)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BB07CD-B809-40EE-90FC-0E788B6CBBF0}"/>
              </a:ext>
            </a:extLst>
          </p:cNvPr>
          <p:cNvSpPr txBox="1"/>
          <p:nvPr/>
        </p:nvSpPr>
        <p:spPr>
          <a:xfrm>
            <a:off x="7557469" y="4281434"/>
            <a:ext cx="5084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Đáp số: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582 m</a:t>
            </a:r>
            <a:r>
              <a:rPr lang="en-US" sz="2800">
                <a:solidFill>
                  <a:srgbClr val="FF0000"/>
                </a:solidFill>
                <a:latin typeface="Nunito black" pitchFamily="2" charset="0"/>
              </a:rPr>
              <a:t> đường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08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84E1-19D8-48D7-A899-DB43CCED8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354" y="289420"/>
            <a:ext cx="7667625" cy="981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72147-2FAF-40A9-9FE2-C98987CF3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46" y="1217884"/>
            <a:ext cx="10554586" cy="1700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3ED27-9349-47CD-8DA6-2B5737DD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8020" y="2918733"/>
            <a:ext cx="8449340" cy="14718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1EA663-A76C-4AC3-B29D-1A6283B64793}"/>
              </a:ext>
            </a:extLst>
          </p:cNvPr>
          <p:cNvSpPr txBox="1"/>
          <p:nvPr/>
        </p:nvSpPr>
        <p:spPr>
          <a:xfrm>
            <a:off x="5273749" y="4495097"/>
            <a:ext cx="7155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latin typeface=" nunito black"/>
              </a:rPr>
              <a:t>Bài</a:t>
            </a:r>
            <a:r>
              <a:rPr lang="en-US" sz="3600" b="1" i="1" dirty="0">
                <a:latin typeface=" nunito black"/>
              </a:rPr>
              <a:t> </a:t>
            </a:r>
            <a:r>
              <a:rPr lang="en-US" sz="3600" b="1" i="1" dirty="0" err="1">
                <a:latin typeface=" nunito black"/>
              </a:rPr>
              <a:t>giải</a:t>
            </a:r>
            <a:r>
              <a:rPr lang="en-US" sz="3600" b="1" i="1" dirty="0">
                <a:latin typeface=" nunito black"/>
              </a:rPr>
              <a:t>: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9B71210-1172-42BC-B0FF-6FFCD07E72F2}"/>
              </a:ext>
            </a:extLst>
          </p:cNvPr>
          <p:cNvSpPr txBox="1"/>
          <p:nvPr/>
        </p:nvSpPr>
        <p:spPr>
          <a:xfrm>
            <a:off x="1721936" y="5107810"/>
            <a:ext cx="1020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cặp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tóc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gắn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nơ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BF6FEF1-BED5-4559-9424-C4F7A30FB69F}"/>
              </a:ext>
            </a:extLst>
          </p:cNvPr>
          <p:cNvSpPr txBox="1"/>
          <p:nvPr/>
        </p:nvSpPr>
        <p:spPr>
          <a:xfrm>
            <a:off x="909721" y="5679439"/>
            <a:ext cx="10202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12 – 8 = 4 (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1084D99-ED7F-4760-8631-05BAE7B79C7C}"/>
              </a:ext>
            </a:extLst>
          </p:cNvPr>
          <p:cNvSpPr txBox="1"/>
          <p:nvPr/>
        </p:nvSpPr>
        <p:spPr>
          <a:xfrm>
            <a:off x="4533014" y="6132761"/>
            <a:ext cx="6253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: 4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kẹp</a:t>
            </a:r>
            <a:r>
              <a:rPr lang="en-US" sz="2800" b="1" dirty="0">
                <a:solidFill>
                  <a:srgbClr val="FF0000"/>
                </a:solidFill>
                <a:latin typeface=" nunito black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 nunito black"/>
              </a:rPr>
              <a:t>tóc</a:t>
            </a:r>
            <a:endParaRPr lang="en-US" sz="2800" b="1" dirty="0">
              <a:solidFill>
                <a:srgbClr val="FF0000"/>
              </a:solidFill>
              <a:latin typeface=" nuni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7108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7" grpId="0"/>
      <p:bldP spid="88" grpId="0"/>
      <p:bldP spid="8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F89F5-5727-4EBD-B44A-CBBF971EF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06" y="557766"/>
            <a:ext cx="7477125" cy="1638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DC152-C811-436B-B4F6-E41BE071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810" y="1525378"/>
            <a:ext cx="4595750" cy="3263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DB47B1-17CA-4AA3-A9BC-F39C63B93001}"/>
              </a:ext>
            </a:extLst>
          </p:cNvPr>
          <p:cNvSpPr txBox="1"/>
          <p:nvPr/>
        </p:nvSpPr>
        <p:spPr>
          <a:xfrm>
            <a:off x="2371060" y="2307265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>
                <a:latin typeface="nunito black" pitchFamily="2" charset="0"/>
              </a:rPr>
              <a:t>Tóm</a:t>
            </a:r>
            <a:r>
              <a:rPr lang="en-US" sz="2800">
                <a:latin typeface="nunito black" pitchFamily="2" charset="0"/>
              </a:rPr>
              <a:t> tắt: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D994E-D2F3-4F13-8656-C41CBA15DA7E}"/>
              </a:ext>
            </a:extLst>
          </p:cNvPr>
          <p:cNvSpPr txBox="1"/>
          <p:nvPr/>
        </p:nvSpPr>
        <p:spPr>
          <a:xfrm>
            <a:off x="0" y="2844225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nunito black" pitchFamily="2" charset="0"/>
              </a:rPr>
              <a:t>Duy: 9 ngôi sao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23105A-FFD3-48A1-928E-B6A1FA6FCC60}"/>
              </a:ext>
            </a:extLst>
          </p:cNvPr>
          <p:cNvSpPr txBox="1"/>
          <p:nvPr/>
        </p:nvSpPr>
        <p:spPr>
          <a:xfrm>
            <a:off x="195207" y="3381185"/>
            <a:ext cx="5032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nunito black" pitchFamily="2" charset="0"/>
              </a:rPr>
              <a:t>Hiền</a:t>
            </a:r>
            <a:r>
              <a:rPr lang="en-US" sz="2800" dirty="0">
                <a:latin typeface="nunito black" pitchFamily="2" charset="0"/>
              </a:rPr>
              <a:t>: 11 </a:t>
            </a:r>
            <a:r>
              <a:rPr lang="en-US" sz="2800" dirty="0" err="1">
                <a:latin typeface="nunito black" pitchFamily="2" charset="0"/>
              </a:rPr>
              <a:t>ngôi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sao</a:t>
            </a:r>
            <a:endParaRPr lang="en-US" sz="2800" dirty="0">
              <a:latin typeface="nunito blac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12AA3D-446A-4B45-A0B3-1560AAF9850E}"/>
              </a:ext>
            </a:extLst>
          </p:cNvPr>
          <p:cNvSpPr txBox="1"/>
          <p:nvPr/>
        </p:nvSpPr>
        <p:spPr>
          <a:xfrm>
            <a:off x="195207" y="3927753"/>
            <a:ext cx="7364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nunito black" pitchFamily="2" charset="0"/>
              </a:rPr>
              <a:t>Hiền cắt nhiều hơn Duy: ... ngôi sao?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86B03-49B8-4D74-A3C2-9C211C8F687E}"/>
              </a:ext>
            </a:extLst>
          </p:cNvPr>
          <p:cNvSpPr txBox="1"/>
          <p:nvPr/>
        </p:nvSpPr>
        <p:spPr>
          <a:xfrm>
            <a:off x="2516096" y="4514357"/>
            <a:ext cx="3051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2800" u="sng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2800" u="sng" dirty="0">
                <a:solidFill>
                  <a:srgbClr val="FF000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D03F6F-8F12-4483-8E8D-DEC9C0857D6B}"/>
              </a:ext>
            </a:extLst>
          </p:cNvPr>
          <p:cNvSpPr txBox="1"/>
          <p:nvPr/>
        </p:nvSpPr>
        <p:spPr>
          <a:xfrm>
            <a:off x="368320" y="5112872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Hiền cắt được nhiều hơn Duy số ngôi sao là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05BF3E-C2C6-4E20-8D54-4CD8374CEAB7}"/>
              </a:ext>
            </a:extLst>
          </p:cNvPr>
          <p:cNvSpPr txBox="1"/>
          <p:nvPr/>
        </p:nvSpPr>
        <p:spPr>
          <a:xfrm>
            <a:off x="440741" y="5610948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11 – 9 = 2 (ngôi sao)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995B2-318F-41E6-9BA6-CCA3C7AE74AC}"/>
              </a:ext>
            </a:extLst>
          </p:cNvPr>
          <p:cNvSpPr txBox="1"/>
          <p:nvPr/>
        </p:nvSpPr>
        <p:spPr>
          <a:xfrm>
            <a:off x="1408304" y="6101664"/>
            <a:ext cx="8935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nunito black" pitchFamily="2" charset="0"/>
              </a:rPr>
              <a:t>Đáp số: 2 ngôi sao</a:t>
            </a:r>
          </a:p>
        </p:txBody>
      </p:sp>
    </p:spTree>
    <p:extLst>
      <p:ext uri="{BB962C8B-B14F-4D97-AF65-F5344CB8AC3E}">
        <p14:creationId xmlns:p14="http://schemas.microsoft.com/office/powerpoint/2010/main" val="2573837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02019"/>
            <a:ext cx="11778067" cy="651577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AFCFE-2945-4503-8947-88721D5D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8" y="666508"/>
            <a:ext cx="10896058" cy="832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C095FA-19DB-4B10-809E-F54DBC0A1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98" y="1663219"/>
            <a:ext cx="5086985" cy="23027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5642D4-1417-4F25-A808-02FD4A7D1854}"/>
              </a:ext>
            </a:extLst>
          </p:cNvPr>
          <p:cNvSpPr txBox="1"/>
          <p:nvPr/>
        </p:nvSpPr>
        <p:spPr>
          <a:xfrm>
            <a:off x="2638688" y="2276807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nunito black" pitchFamily="2" charset="0"/>
              </a:rPr>
              <a:t>Tóm</a:t>
            </a:r>
            <a:r>
              <a:rPr lang="en-US" sz="3200" dirty="0">
                <a:latin typeface="nunito black" pitchFamily="2" charset="0"/>
              </a:rPr>
              <a:t> </a:t>
            </a:r>
            <a:r>
              <a:rPr lang="en-US" sz="3200" dirty="0" err="1">
                <a:latin typeface="nunito black" pitchFamily="2" charset="0"/>
              </a:rPr>
              <a:t>tắt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308265-A365-4F13-903E-1485B57BDDB9}"/>
              </a:ext>
            </a:extLst>
          </p:cNvPr>
          <p:cNvSpPr txBox="1"/>
          <p:nvPr/>
        </p:nvSpPr>
        <p:spPr>
          <a:xfrm>
            <a:off x="267628" y="2813767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nunito black" pitchFamily="2" charset="0"/>
              </a:rPr>
              <a:t>Cá chép: 241 con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120878-FA22-483F-B184-E5C3C28378B1}"/>
              </a:ext>
            </a:extLst>
          </p:cNvPr>
          <p:cNvSpPr txBox="1"/>
          <p:nvPr/>
        </p:nvSpPr>
        <p:spPr>
          <a:xfrm>
            <a:off x="267628" y="3359550"/>
            <a:ext cx="503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>
                <a:latin typeface="nunito black" pitchFamily="2" charset="0"/>
              </a:rPr>
              <a:t>Cá rô phi: 38 con</a:t>
            </a:r>
            <a:endParaRPr lang="en-US" sz="3200" dirty="0">
              <a:latin typeface="nunito blac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8ADD6E-A47A-4D57-A47B-E7014B6143B0}"/>
              </a:ext>
            </a:extLst>
          </p:cNvPr>
          <p:cNvSpPr txBox="1"/>
          <p:nvPr/>
        </p:nvSpPr>
        <p:spPr>
          <a:xfrm>
            <a:off x="531628" y="3886854"/>
            <a:ext cx="7364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nunito black" pitchFamily="2" charset="0"/>
              </a:rPr>
              <a:t>Cá rô phi ít hơn cá chép: ... con?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1B3ED8-5352-4706-9DD4-9012CA60F8BF}"/>
              </a:ext>
            </a:extLst>
          </p:cNvPr>
          <p:cNvSpPr txBox="1"/>
          <p:nvPr/>
        </p:nvSpPr>
        <p:spPr>
          <a:xfrm>
            <a:off x="2783724" y="4399235"/>
            <a:ext cx="3051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Bài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nunito black" pitchFamily="2" charset="0"/>
              </a:rPr>
              <a:t>giải</a:t>
            </a:r>
            <a:r>
              <a:rPr lang="en-US" sz="3200" u="sng" dirty="0">
                <a:solidFill>
                  <a:srgbClr val="FF000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EE1A6B-9565-41D2-9FF4-80BC87957910}"/>
              </a:ext>
            </a:extLst>
          </p:cNvPr>
          <p:cNvSpPr txBox="1"/>
          <p:nvPr/>
        </p:nvSpPr>
        <p:spPr>
          <a:xfrm>
            <a:off x="635947" y="5082414"/>
            <a:ext cx="10847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Chú Tư đã thả số cá rô phi ít hơn số cá chép số con là</a:t>
            </a:r>
            <a:r>
              <a:rPr lang="en-US" sz="3200" dirty="0">
                <a:solidFill>
                  <a:srgbClr val="FF0000"/>
                </a:solidFill>
                <a:latin typeface="nunito black" pitchFamily="2" charset="0"/>
              </a:rPr>
              <a:t>:</a:t>
            </a:r>
            <a:endParaRPr lang="vi-VN" sz="32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082445-BE97-452D-9280-9A75E9512F37}"/>
              </a:ext>
            </a:extLst>
          </p:cNvPr>
          <p:cNvSpPr txBox="1"/>
          <p:nvPr/>
        </p:nvSpPr>
        <p:spPr>
          <a:xfrm>
            <a:off x="708369" y="5580490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241 – 38 = 203 (con)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EB5F62-EB77-4C8E-9A7B-9F97DC110F4E}"/>
              </a:ext>
            </a:extLst>
          </p:cNvPr>
          <p:cNvSpPr txBox="1"/>
          <p:nvPr/>
        </p:nvSpPr>
        <p:spPr>
          <a:xfrm>
            <a:off x="1675932" y="6071206"/>
            <a:ext cx="893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nunito black" pitchFamily="2" charset="0"/>
              </a:rPr>
              <a:t>Đáp số: 203 con</a:t>
            </a:r>
          </a:p>
        </p:txBody>
      </p:sp>
    </p:spTree>
    <p:extLst>
      <p:ext uri="{BB962C8B-B14F-4D97-AF65-F5344CB8AC3E}">
        <p14:creationId xmlns:p14="http://schemas.microsoft.com/office/powerpoint/2010/main" val="41880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8A36A-97B3-44BA-BB91-B1D906C38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413" y="2898470"/>
            <a:ext cx="6828112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865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1" y="900751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3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54" y="4637203"/>
            <a:ext cx="1306543" cy="80501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27" y="5442214"/>
            <a:ext cx="1281741" cy="8115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1748851" y="4330955"/>
            <a:ext cx="2303701" cy="253148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1"/>
            <a:ext cx="9103811" cy="2519440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974455" y="2066588"/>
              <a:ext cx="43566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Đáp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án</a:t>
              </a:r>
              <a:r>
                <a:rPr lang="en-US" sz="4800" b="1" dirty="0">
                  <a:solidFill>
                    <a:srgbClr val="ED7D31">
                      <a:lumMod val="50000"/>
                    </a:srgbClr>
                  </a:solidFill>
                  <a:latin typeface="Calibri" panose="020F0502020204030204"/>
                  <a:ea typeface="字魂27号-布丁体" panose="00000500000000000000" pitchFamily="2" charset="-122"/>
                  <a:cs typeface="Calibri" panose="020F0502020204030204" pitchFamily="34" charset="0"/>
                </a:rPr>
                <a:t> : 214</a:t>
              </a:r>
              <a:endParaRPr lang="en-US" sz="4800" b="1" dirty="0">
                <a:solidFill>
                  <a:srgbClr val="ED7D31">
                    <a:lumMod val="50000"/>
                  </a:srgbClr>
                </a:solidFill>
                <a:latin typeface="思源黑体 CN Norm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958286"/>
            <a:chOff x="1580457" y="293638"/>
            <a:chExt cx="9003322" cy="958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8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336 – 122 = </a:t>
              </a:r>
              <a:endParaRPr lang="zh-CN" altLang="en-US" sz="48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4202527" y="3733819"/>
            <a:ext cx="2303701" cy="253148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75" y="5410743"/>
            <a:ext cx="1306543" cy="805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829" y="4637203"/>
            <a:ext cx="1239385" cy="7735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16808" y="1527340"/>
            <a:ext cx="9103811" cy="2519441"/>
            <a:chOff x="-2205188" y="1423111"/>
            <a:chExt cx="9103810" cy="25194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B4C7E7A-5F81-463B-9FDA-5F8A47FCDC1D}"/>
                </a:ext>
              </a:extLst>
            </p:cNvPr>
            <p:cNvGrpSpPr/>
            <p:nvPr/>
          </p:nvGrpSpPr>
          <p:grpSpPr>
            <a:xfrm>
              <a:off x="-2205188" y="1423111"/>
              <a:ext cx="9103810" cy="2519440"/>
              <a:chOff x="7363195" y="1809989"/>
              <a:chExt cx="9103810" cy="2519440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2A6F710-A8CF-4338-BF74-99DD36D700F5}"/>
                  </a:ext>
                </a:extLst>
              </p:cNvPr>
              <p:cNvSpPr/>
              <p:nvPr/>
            </p:nvSpPr>
            <p:spPr>
              <a:xfrm>
                <a:off x="9490920" y="1809989"/>
                <a:ext cx="6976085" cy="2251299"/>
              </a:xfrm>
              <a:custGeom>
                <a:avLst/>
                <a:gdLst>
                  <a:gd name="connsiteX0" fmla="*/ 708935 w 4772605"/>
                  <a:gd name="connsiteY0" fmla="*/ 0 h 1863939"/>
                  <a:gd name="connsiteX1" fmla="*/ 4461942 w 4772605"/>
                  <a:gd name="connsiteY1" fmla="*/ 0 h 1863939"/>
                  <a:gd name="connsiteX2" fmla="*/ 4772605 w 4772605"/>
                  <a:gd name="connsiteY2" fmla="*/ 310663 h 1863939"/>
                  <a:gd name="connsiteX3" fmla="*/ 4772605 w 4772605"/>
                  <a:gd name="connsiteY3" fmla="*/ 1553276 h 1863939"/>
                  <a:gd name="connsiteX4" fmla="*/ 4461942 w 4772605"/>
                  <a:gd name="connsiteY4" fmla="*/ 1863939 h 1863939"/>
                  <a:gd name="connsiteX5" fmla="*/ 708935 w 4772605"/>
                  <a:gd name="connsiteY5" fmla="*/ 1863939 h 1863939"/>
                  <a:gd name="connsiteX6" fmla="*/ 398272 w 4772605"/>
                  <a:gd name="connsiteY6" fmla="*/ 1553276 h 1863939"/>
                  <a:gd name="connsiteX7" fmla="*/ 398272 w 4772605"/>
                  <a:gd name="connsiteY7" fmla="*/ 622317 h 1863939"/>
                  <a:gd name="connsiteX8" fmla="*/ 0 w 4772605"/>
                  <a:gd name="connsiteY8" fmla="*/ 622317 h 1863939"/>
                  <a:gd name="connsiteX9" fmla="*/ 398272 w 4772605"/>
                  <a:gd name="connsiteY9" fmla="*/ 446165 h 1863939"/>
                  <a:gd name="connsiteX10" fmla="*/ 398272 w 4772605"/>
                  <a:gd name="connsiteY10" fmla="*/ 310663 h 1863939"/>
                  <a:gd name="connsiteX11" fmla="*/ 708935 w 4772605"/>
                  <a:gd name="connsiteY11" fmla="*/ 0 h 1863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772605" h="1863939">
                    <a:moveTo>
                      <a:pt x="708935" y="0"/>
                    </a:moveTo>
                    <a:lnTo>
                      <a:pt x="4461942" y="0"/>
                    </a:lnTo>
                    <a:cubicBezTo>
                      <a:pt x="4633516" y="0"/>
                      <a:pt x="4772605" y="139089"/>
                      <a:pt x="4772605" y="310663"/>
                    </a:cubicBezTo>
                    <a:lnTo>
                      <a:pt x="4772605" y="1553276"/>
                    </a:lnTo>
                    <a:cubicBezTo>
                      <a:pt x="4772605" y="1724850"/>
                      <a:pt x="4633516" y="1863939"/>
                      <a:pt x="4461942" y="1863939"/>
                    </a:cubicBezTo>
                    <a:lnTo>
                      <a:pt x="708935" y="1863939"/>
                    </a:lnTo>
                    <a:cubicBezTo>
                      <a:pt x="537361" y="1863939"/>
                      <a:pt x="398272" y="1724850"/>
                      <a:pt x="398272" y="1553276"/>
                    </a:cubicBezTo>
                    <a:lnTo>
                      <a:pt x="398272" y="622317"/>
                    </a:lnTo>
                    <a:lnTo>
                      <a:pt x="0" y="622317"/>
                    </a:lnTo>
                    <a:lnTo>
                      <a:pt x="398272" y="446165"/>
                    </a:lnTo>
                    <a:lnTo>
                      <a:pt x="398272" y="310663"/>
                    </a:lnTo>
                    <a:cubicBezTo>
                      <a:pt x="398272" y="139089"/>
                      <a:pt x="537361" y="0"/>
                      <a:pt x="708935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28575" cap="flat" cmpd="sng" algn="ctr">
                <a:solidFill>
                  <a:srgbClr val="9C5043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defTabSz="914377">
                  <a:defRPr/>
                </a:pPr>
                <a:endParaRPr lang="en-US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Rectangle: Rounded Corners 37">
                <a:extLst>
                  <a:ext uri="{FF2B5EF4-FFF2-40B4-BE49-F238E27FC236}">
                    <a16:creationId xmlns:a16="http://schemas.microsoft.com/office/drawing/2014/main" id="{556501E9-9FDB-43AC-A584-2F09815162C2}"/>
                  </a:ext>
                </a:extLst>
              </p:cNvPr>
              <p:cNvSpPr/>
              <p:nvPr/>
            </p:nvSpPr>
            <p:spPr>
              <a:xfrm>
                <a:off x="7363195" y="2485320"/>
                <a:ext cx="4035311" cy="1844109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kern="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1165686" y="1817536"/>
              <a:ext cx="522513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6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975</a:t>
              </a:r>
              <a:endParaRPr lang="en-US" sz="6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80457" y="293639"/>
            <a:ext cx="9003323" cy="872180"/>
            <a:chOff x="1580457" y="293638"/>
            <a:chExt cx="9003322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1748850" y="420927"/>
              <a:ext cx="8834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872 + 103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34" y="4573417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5511504" y="3351887"/>
            <a:ext cx="2303701" cy="25314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44" y="5596699"/>
            <a:ext cx="1165675" cy="7694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40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654 – 341 = </a:t>
              </a:r>
              <a:endParaRPr lang="zh-CN" altLang="en-US" sz="40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313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1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4"/>
          <a:stretch/>
        </p:blipFill>
        <p:spPr>
          <a:xfrm>
            <a:off x="1" y="2"/>
            <a:ext cx="12202003" cy="69277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05" y="5545253"/>
            <a:ext cx="1306543" cy="8050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713" y="5231995"/>
            <a:ext cx="1741967" cy="4751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682" y="5256192"/>
            <a:ext cx="1836359" cy="4945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120" b="94962" l="7500" r="50700">
                        <a14:backgroundMark x1="46550" y1="33800" x2="49450" y2="38209"/>
                        <a14:backgroundMark x1="25150" y1="34990" x2="28350" y2="31980"/>
                      </a14:backgroundRemoval>
                    </a14:imgEffect>
                  </a14:imgLayer>
                </a14:imgProps>
              </a:ext>
            </a:extLst>
          </a:blip>
          <a:srcRect l="6614" t="32166" r="49280"/>
          <a:stretch/>
        </p:blipFill>
        <p:spPr>
          <a:xfrm>
            <a:off x="6616080" y="4129517"/>
            <a:ext cx="2303701" cy="25314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14" y="6188339"/>
            <a:ext cx="1638365" cy="4726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70" y="6016044"/>
            <a:ext cx="1801497" cy="49852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580457" y="293639"/>
            <a:ext cx="8654707" cy="872180"/>
            <a:chOff x="1580457" y="293638"/>
            <a:chExt cx="8654706" cy="87218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E0546E-6488-491E-8AA1-277B5CEB2FD6}"/>
                </a:ext>
              </a:extLst>
            </p:cNvPr>
            <p:cNvGrpSpPr/>
            <p:nvPr/>
          </p:nvGrpSpPr>
          <p:grpSpPr>
            <a:xfrm>
              <a:off x="1580457" y="293638"/>
              <a:ext cx="8654706" cy="872180"/>
              <a:chOff x="150128" y="102542"/>
              <a:chExt cx="15600341" cy="200940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F8E54022-CBBB-4124-B256-472085A25CC7}"/>
                  </a:ext>
                </a:extLst>
              </p:cNvPr>
              <p:cNvGrpSpPr/>
              <p:nvPr/>
            </p:nvGrpSpPr>
            <p:grpSpPr>
              <a:xfrm>
                <a:off x="1107065" y="248000"/>
                <a:ext cx="14643404" cy="1863939"/>
                <a:chOff x="1107064" y="247999"/>
                <a:chExt cx="14980401" cy="186393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CBD9B5C9-CA06-4115-934D-476E7C9299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07064" y="247999"/>
                  <a:ext cx="14980401" cy="1863939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8CCCB1E-5D6D-4B1D-94ED-906BCD4A2D0C}"/>
                    </a:ext>
                  </a:extLst>
                </p:cNvPr>
                <p:cNvSpPr/>
                <p:nvPr/>
              </p:nvSpPr>
              <p:spPr>
                <a:xfrm>
                  <a:off x="1527388" y="359923"/>
                  <a:ext cx="9698331" cy="16205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77"/>
                  <a:endPara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BA90CF18-B31B-4FFE-AF8E-D970FEA13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165942" y="418612"/>
                <a:ext cx="2009400" cy="1377259"/>
              </a:xfrm>
              <a:prstGeom prst="rect">
                <a:avLst/>
              </a:prstGeom>
            </p:spPr>
          </p:pic>
        </p:grpSp>
        <p:sp>
          <p:nvSpPr>
            <p:cNvPr id="17" name="文本框 7">
              <a:extLst>
                <a:ext uri="{FF2B5EF4-FFF2-40B4-BE49-F238E27FC236}">
                  <a16:creationId xmlns:a16="http://schemas.microsoft.com/office/drawing/2014/main" id="{B07D3780-2260-46BC-B3C6-30A20377408B}"/>
                </a:ext>
              </a:extLst>
            </p:cNvPr>
            <p:cNvSpPr txBox="1"/>
            <p:nvPr/>
          </p:nvSpPr>
          <p:spPr>
            <a:xfrm>
              <a:off x="2671124" y="420927"/>
              <a:ext cx="68539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nl-NL" sz="3600" dirty="0">
                  <a:solidFill>
                    <a:schemeClr val="bg1"/>
                  </a:solidFill>
                  <a:effectLst/>
                  <a:latin typeface="Nunito black" pitchFamily="2" charset="0"/>
                  <a:ea typeface="Times New Roman" panose="02020603050405020304" pitchFamily="18" charset="0"/>
                </a:rPr>
                <a:t>Tính nhanh: 359 + 317 = </a:t>
              </a:r>
              <a:endParaRPr lang="zh-CN" altLang="en-US" sz="3600" b="1" dirty="0">
                <a:solidFill>
                  <a:schemeClr val="bg1"/>
                </a:solidFill>
                <a:latin typeface="Nunito black" pitchFamily="2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0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943215" y="1742077"/>
            <a:ext cx="4309813" cy="10927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867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5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676</a:t>
            </a:r>
            <a:endParaRPr lang="en-US" sz="5867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8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4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8404" y="626317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F44D68-361C-43C7-B359-1133A4234E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6560" y="1978123"/>
            <a:ext cx="971177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5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3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8" y="3835196"/>
            <a:ext cx="649817" cy="649817"/>
          </a:xfrm>
          <a:prstGeom prst="rect">
            <a:avLst/>
          </a:prstGeom>
        </p:spPr>
      </p:pic>
      <p:pic>
        <p:nvPicPr>
          <p:cNvPr id="2" name="Tieng-yeah-tre-con-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81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2479" y="20973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7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ADC745-6B85-47D9-A6A6-94524471D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368" y="2641686"/>
            <a:ext cx="3005588" cy="2572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98582-E88A-4B6B-960C-807743D56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1508" y="2799599"/>
            <a:ext cx="51698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82B39E-BF95-4842-BEE8-7570969D4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2663"/>
            <a:ext cx="12187615" cy="1218761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E6D82690-1FC5-43DE-A467-A9240EDD0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55" y="1156624"/>
            <a:ext cx="3017520" cy="301752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97F3140-1EE7-44BF-9FFB-74AA220F79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79" y="1123382"/>
            <a:ext cx="3017520" cy="3017520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2BEA7D2-1A57-4427-A93C-39D3DAC568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5" y="972598"/>
            <a:ext cx="3017520" cy="3017520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id="{014631E5-D7FE-4F1B-922E-E295D6233D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85" y="1156624"/>
            <a:ext cx="3017520" cy="301752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  <a:extLst>
              <a:ext uri="{FF2B5EF4-FFF2-40B4-BE49-F238E27FC236}">
                <a16:creationId xmlns:a16="http://schemas.microsoft.com/office/drawing/2014/main" id="{3490CC93-6FBA-47DC-864E-471BF2708B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3544" y="1444124"/>
            <a:ext cx="2804403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7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4" y="1036462"/>
            <a:ext cx="4785076" cy="4785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32 + 8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662" y="1008144"/>
                <a:ext cx="6800193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6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𝟒𝟎</m:t>
                      </m:r>
                    </m:oMath>
                  </m:oMathPara>
                </a14:m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187" y="3429000"/>
                <a:ext cx="2036135" cy="1569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F2ECC4E4-6958-4FC9-89EC-5B059ED60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454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9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61 + 9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29" y="1107390"/>
                <a:ext cx="522983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8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𝟕𝟎</m:t>
                      </m:r>
                    </m:oMath>
                  </m:oMathPara>
                </a14:m>
                <a:endParaRPr kumimoji="0" lang="en-US" sz="88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130" y="3429000"/>
                <a:ext cx="1882247" cy="14465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66AE06B0-060D-4736-B751-D29133194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84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318020-415A-4C86-AFF7-57AB73C3C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461" y="1362667"/>
            <a:ext cx="4487189" cy="44871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4" y="738534"/>
            <a:ext cx="6119466" cy="61194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/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í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𝑛h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ẩ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7200" i="1" smtClean="0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sz="7200" i="1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i="1">
                          <a:ln w="0"/>
                          <a:solidFill>
                            <a:srgbClr val="EC1C24"/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58 − 6 = ?</m:t>
                      </m:r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 w="0"/>
                  <a:solidFill>
                    <a:srgbClr val="EC1C24"/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B0ED310-11B3-43A8-8A31-66D225A90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174" y="1107390"/>
                <a:ext cx="4981940" cy="2308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/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2000" b="1" i="1" u="none" strike="noStrike" kern="1200" cap="none" spc="0" normalizeH="0" baseline="0" noProof="0" smtClean="0">
                          <a:ln w="0"/>
                          <a:solidFill>
                            <a:srgbClr val="6096E6">
                              <a:lumMod val="50000"/>
                            </a:srgbClr>
                          </a:solidFill>
                          <a:effectLst>
                            <a:outerShdw blurRad="38100" dist="19050" dir="27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微软雅黑"/>
                          <a:cs typeface="+mn-cs"/>
                        </a:rPr>
                        <m:t>𝟓𝟐</m:t>
                      </m:r>
                    </m:oMath>
                  </m:oMathPara>
                </a14:m>
                <a:endParaRPr kumimoji="0" lang="en-US" sz="12000" b="1" i="0" u="none" strike="noStrike" kern="1200" cap="none" spc="0" normalizeH="0" baseline="0" noProof="0" dirty="0">
                  <a:ln w="0"/>
                  <a:solidFill>
                    <a:srgbClr val="6096E6">
                      <a:lumMod val="50000"/>
                    </a:srgbClr>
                  </a:solidFill>
                  <a:effectLst>
                    <a:outerShdw blurRad="38100" dist="19050" dir="27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19C1AD1-1B69-4186-98AC-96BEEF412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679" y="3294701"/>
                <a:ext cx="2499402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042ECE57-AA03-4C59-9531-F23BC1D12C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528" y="3927626"/>
            <a:ext cx="2658201" cy="265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88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FC616B-CEB5-4001-8DAD-8172B47681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14" y="880757"/>
            <a:ext cx="5096486" cy="5096486"/>
          </a:xfrm>
          <a:prstGeom prst="rect">
            <a:avLst/>
          </a:prstGeom>
        </p:spPr>
      </p:pic>
      <p:pic>
        <p:nvPicPr>
          <p:cNvPr id="4" name="KhanQuangThapSangBinhMinh-V.A-3116259">
            <a:hlinkClick r:id="" action="ppaction://media"/>
            <a:extLst>
              <a:ext uri="{FF2B5EF4-FFF2-40B4-BE49-F238E27FC236}">
                <a16:creationId xmlns:a16="http://schemas.microsoft.com/office/drawing/2014/main" id="{EB759575-C35E-48BB-9B3B-0C0E839EDB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10" end="94421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7080" y="2436456"/>
            <a:ext cx="3124200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E90535-ACAB-42D1-9327-D55514D88ED2}"/>
              </a:ext>
            </a:extLst>
          </p:cNvPr>
          <p:cNvSpPr/>
          <p:nvPr/>
        </p:nvSpPr>
        <p:spPr>
          <a:xfrm>
            <a:off x="4802595" y="1049694"/>
            <a:ext cx="6389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Cùng nghe nhạc!</a:t>
            </a: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F200024A-89FF-4543-9F71-E0FCA84A51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488" y="4372240"/>
            <a:ext cx="2376832" cy="23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1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3DA519-DC3B-4DF2-8020-2FAC34108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595" y="3246922"/>
            <a:ext cx="637696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3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631</Words>
  <Application>Microsoft Office PowerPoint</Application>
  <PresentationFormat>Widescreen</PresentationFormat>
  <Paragraphs>93</Paragraphs>
  <Slides>21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等线 Light</vt:lpstr>
      <vt:lpstr> nunito black</vt:lpstr>
      <vt:lpstr>Arial</vt:lpstr>
      <vt:lpstr>Calibri</vt:lpstr>
      <vt:lpstr>Calibri Light</vt:lpstr>
      <vt:lpstr>Cambria Math</vt:lpstr>
      <vt:lpstr>iCiel Cadena</vt:lpstr>
      <vt:lpstr>Nunito black</vt:lpstr>
      <vt:lpstr>Nunito black</vt:lpstr>
      <vt:lpstr>Times New Roman</vt:lpstr>
      <vt:lpstr>UTM Avo</vt:lpstr>
      <vt:lpstr>Wingdings</vt:lpstr>
      <vt:lpstr>字魂59号-创粗黑</vt:lpstr>
      <vt:lpstr>思源黑体 CN Normal</vt:lpstr>
      <vt:lpstr>1_Office 主题​​</vt:lpstr>
      <vt:lpstr>3_Office 主题​​</vt:lpstr>
      <vt:lpstr>千图网拥有20W+精美PPT模板 更多PPT模板下载至：www.58pic.com/office/ppt​​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14</cp:revision>
  <dcterms:created xsi:type="dcterms:W3CDTF">2022-08-25T02:09:46Z</dcterms:created>
  <dcterms:modified xsi:type="dcterms:W3CDTF">2022-09-01T02:54:48Z</dcterms:modified>
</cp:coreProperties>
</file>