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2.wav" ContentType="audio/x-wav"/>
  <Override PartName="/ppt/media/audio3.wav" ContentType="audio/x-wav"/>
  <Override PartName="/ppt/media/audio4.wav" ContentType="audio/x-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700" r:id="rId3"/>
    <p:sldMasterId id="2147483713" r:id="rId4"/>
    <p:sldMasterId id="2147483720" r:id="rId5"/>
  </p:sldMasterIdLst>
  <p:notesMasterIdLst>
    <p:notesMasterId r:id="rId39"/>
  </p:notesMasterIdLst>
  <p:sldIdLst>
    <p:sldId id="535" r:id="rId6"/>
    <p:sldId id="383" r:id="rId7"/>
    <p:sldId id="352" r:id="rId8"/>
    <p:sldId id="318" r:id="rId9"/>
    <p:sldId id="344" r:id="rId10"/>
    <p:sldId id="349" r:id="rId11"/>
    <p:sldId id="350" r:id="rId12"/>
    <p:sldId id="351" r:id="rId13"/>
    <p:sldId id="505" r:id="rId14"/>
    <p:sldId id="518" r:id="rId15"/>
    <p:sldId id="508" r:id="rId16"/>
    <p:sldId id="499" r:id="rId17"/>
    <p:sldId id="294" r:id="rId18"/>
    <p:sldId id="501" r:id="rId19"/>
    <p:sldId id="532" r:id="rId20"/>
    <p:sldId id="530" r:id="rId21"/>
    <p:sldId id="531" r:id="rId22"/>
    <p:sldId id="516" r:id="rId23"/>
    <p:sldId id="407" r:id="rId24"/>
    <p:sldId id="533" r:id="rId25"/>
    <p:sldId id="511" r:id="rId26"/>
    <p:sldId id="500" r:id="rId27"/>
    <p:sldId id="534" r:id="rId28"/>
    <p:sldId id="514" r:id="rId29"/>
    <p:sldId id="515" r:id="rId30"/>
    <p:sldId id="517" r:id="rId31"/>
    <p:sldId id="525" r:id="rId32"/>
    <p:sldId id="526" r:id="rId33"/>
    <p:sldId id="292" r:id="rId34"/>
    <p:sldId id="293" r:id="rId35"/>
    <p:sldId id="527" r:id="rId36"/>
    <p:sldId id="296" r:id="rId37"/>
    <p:sldId id="528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8124" autoAdjust="0"/>
  </p:normalViewPr>
  <p:slideViewPr>
    <p:cSldViewPr snapToGrid="0">
      <p:cViewPr varScale="1">
        <p:scale>
          <a:sx n="56" d="100"/>
          <a:sy n="56" d="100"/>
        </p:scale>
        <p:origin x="1068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0CEA39-6F7C-470D-A76B-8EB312BCD7E0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1528CD-D054-4F78-A1E6-25C4EB3F6D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907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8DB5AD-FCF2-4B78-93EB-08ABEC8D5F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91121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50328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2311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72935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786906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74407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47626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041249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03092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86196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EA4BA-9C9D-4763-B8F6-1C760A4D74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03000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hộp</a:t>
            </a:r>
            <a:r>
              <a:rPr lang="en-US" baseline="0" dirty="0"/>
              <a:t> </a:t>
            </a:r>
            <a:r>
              <a:rPr lang="en-US" baseline="0" dirty="0" err="1"/>
              <a:t>quà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tới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hết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xanh</a:t>
            </a:r>
            <a:r>
              <a:rPr lang="en-US" baseline="0" dirty="0"/>
              <a:t> </a:t>
            </a:r>
            <a:r>
              <a:rPr lang="en-US" baseline="0" dirty="0" err="1"/>
              <a:t>dể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E602FCF-448E-419E-82E4-12DAE3C8EF89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43053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EA4BA-9C9D-4763-B8F6-1C760A4D74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29317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EA4BA-9C9D-4763-B8F6-1C760A4D74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31659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EA4BA-9C9D-4763-B8F6-1C760A4D74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93783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274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3179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03618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47870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61231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246799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86840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3.png"/><Relationship Id="rId7" Type="http://schemas.openxmlformats.org/officeDocument/2006/relationships/image" Target="../media/image7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931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592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5977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486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26599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1885838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612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601" y="3778834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1453565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1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1924902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0138289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4855198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799327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971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1" y="740801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1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0470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9679225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8" y="600201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0223945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1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4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2568972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1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22853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126" lvl="1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7094631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1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1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0822134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3207754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7234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0"/>
            <a:ext cx="11849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5901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0"/>
            <a:ext cx="9311640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47826" y="3554510"/>
            <a:ext cx="4830926" cy="372258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650556" y="2463800"/>
            <a:ext cx="2541444" cy="49911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9731" y="317500"/>
            <a:ext cx="2193386" cy="231427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650556" y="737588"/>
            <a:ext cx="1938538" cy="1474096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>
            <a:off x="4834243" y="-222248"/>
            <a:ext cx="3202003" cy="1622424"/>
            <a:chOff x="4834243" y="-222248"/>
            <a:chExt cx="3202003" cy="1622424"/>
          </a:xfrm>
        </p:grpSpPr>
        <p:pic>
          <p:nvPicPr>
            <p:cNvPr id="14" name="图片 13"/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4834243" y="-222248"/>
              <a:ext cx="3202003" cy="1622424"/>
            </a:xfrm>
            <a:prstGeom prst="rect">
              <a:avLst/>
            </a:prstGeom>
          </p:spPr>
        </p:pic>
        <p:sp>
          <p:nvSpPr>
            <p:cNvPr id="2" name="矩形 1"/>
            <p:cNvSpPr/>
            <p:nvPr userDrawn="1"/>
          </p:nvSpPr>
          <p:spPr>
            <a:xfrm>
              <a:off x="5265693" y="405756"/>
              <a:ext cx="211307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400" b="1" dirty="0">
                  <a:solidFill>
                    <a:prstClr val="white"/>
                  </a:solidFill>
                </a:rPr>
                <a:t>Add your title</a:t>
              </a:r>
              <a:endParaRPr lang="zh-CN" altLang="en-US" sz="2400" b="1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09594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0177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954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8012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8938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267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4072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8491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3167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2629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8188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63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50967" y="2908717"/>
            <a:ext cx="10290000" cy="2153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8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509800" y="5138284"/>
            <a:ext cx="7172400" cy="393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5400000">
            <a:off x="9707691" y="1210851"/>
            <a:ext cx="3695160" cy="1273457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" name="Google Shape;12;p2"/>
          <p:cNvSpPr/>
          <p:nvPr/>
        </p:nvSpPr>
        <p:spPr>
          <a:xfrm rot="5400000">
            <a:off x="9813644" y="4617259"/>
            <a:ext cx="1314843" cy="3166597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" name="Google Shape;13;p2"/>
          <p:cNvSpPr/>
          <p:nvPr/>
        </p:nvSpPr>
        <p:spPr>
          <a:xfrm rot="5400000">
            <a:off x="9894642" y="6219989"/>
            <a:ext cx="251541" cy="223214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" name="Google Shape;14;p2"/>
          <p:cNvSpPr/>
          <p:nvPr/>
        </p:nvSpPr>
        <p:spPr>
          <a:xfrm flipH="1">
            <a:off x="11928962" y="5647701"/>
            <a:ext cx="172520" cy="147795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" name="Google Shape;15;p2"/>
          <p:cNvSpPr/>
          <p:nvPr/>
        </p:nvSpPr>
        <p:spPr>
          <a:xfrm rot="5400000">
            <a:off x="1434185" y="6098689"/>
            <a:ext cx="136855" cy="117240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8" y="0"/>
                </a:moveTo>
                <a:cubicBezTo>
                  <a:pt x="346" y="0"/>
                  <a:pt x="0" y="842"/>
                  <a:pt x="496" y="1338"/>
                </a:cubicBezTo>
                <a:cubicBezTo>
                  <a:pt x="657" y="1499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6"/>
                </a:cubicBezTo>
                <a:cubicBezTo>
                  <a:pt x="1834" y="356"/>
                  <a:pt x="1479" y="0"/>
                  <a:pt x="1048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" name="Google Shape;16;p2"/>
          <p:cNvSpPr/>
          <p:nvPr/>
        </p:nvSpPr>
        <p:spPr>
          <a:xfrm rot="5400000">
            <a:off x="1036381" y="6305871"/>
            <a:ext cx="235971" cy="215015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" name="Google Shape;17;p2"/>
          <p:cNvSpPr/>
          <p:nvPr/>
        </p:nvSpPr>
        <p:spPr>
          <a:xfrm rot="5400000">
            <a:off x="2917215" y="6601834"/>
            <a:ext cx="136855" cy="117314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" name="Google Shape;18;p2"/>
          <p:cNvSpPr/>
          <p:nvPr/>
        </p:nvSpPr>
        <p:spPr>
          <a:xfrm flipH="1">
            <a:off x="11499591" y="4906009"/>
            <a:ext cx="172520" cy="147700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2"/>
          <p:cNvSpPr/>
          <p:nvPr/>
        </p:nvSpPr>
        <p:spPr>
          <a:xfrm rot="5400000">
            <a:off x="9583409" y="6284211"/>
            <a:ext cx="126580" cy="127308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" name="Google Shape;20;p2"/>
          <p:cNvSpPr/>
          <p:nvPr/>
        </p:nvSpPr>
        <p:spPr>
          <a:xfrm rot="5400000">
            <a:off x="1679076" y="5636590"/>
            <a:ext cx="644968" cy="1797900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" name="Google Shape;21;p2"/>
          <p:cNvSpPr/>
          <p:nvPr/>
        </p:nvSpPr>
        <p:spPr>
          <a:xfrm flipH="1">
            <a:off x="11973808" y="5182322"/>
            <a:ext cx="221786" cy="295588"/>
          </a:xfrm>
          <a:custGeom>
            <a:avLst/>
            <a:gdLst/>
            <a:ahLst/>
            <a:cxnLst/>
            <a:rect l="l" t="t" r="r" b="b"/>
            <a:pathLst>
              <a:path w="2359" h="3144" extrusionOk="0">
                <a:moveTo>
                  <a:pt x="781" y="1"/>
                </a:moveTo>
                <a:cubicBezTo>
                  <a:pt x="519" y="1"/>
                  <a:pt x="252" y="68"/>
                  <a:pt x="0" y="215"/>
                </a:cubicBezTo>
                <a:lnTo>
                  <a:pt x="0" y="2929"/>
                </a:lnTo>
                <a:cubicBezTo>
                  <a:pt x="252" y="3076"/>
                  <a:pt x="519" y="3144"/>
                  <a:pt x="781" y="3144"/>
                </a:cubicBezTo>
                <a:cubicBezTo>
                  <a:pt x="1597" y="3144"/>
                  <a:pt x="2351" y="2487"/>
                  <a:pt x="2358" y="1572"/>
                </a:cubicBezTo>
                <a:cubicBezTo>
                  <a:pt x="2351" y="658"/>
                  <a:pt x="1597" y="1"/>
                  <a:pt x="781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" name="Google Shape;22;p2"/>
          <p:cNvSpPr/>
          <p:nvPr/>
        </p:nvSpPr>
        <p:spPr>
          <a:xfrm rot="5400000">
            <a:off x="-994544" y="4569590"/>
            <a:ext cx="3283012" cy="1293963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" name="Google Shape;23;p2"/>
          <p:cNvSpPr/>
          <p:nvPr/>
        </p:nvSpPr>
        <p:spPr>
          <a:xfrm rot="5400000">
            <a:off x="-228894" y="4318992"/>
            <a:ext cx="1150173" cy="692401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4" name="Google Shape;24;p2"/>
          <p:cNvSpPr/>
          <p:nvPr/>
        </p:nvSpPr>
        <p:spPr>
          <a:xfrm rot="5400000">
            <a:off x="10460423" y="-639109"/>
            <a:ext cx="721039" cy="1999257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" name="Google Shape;25;p2"/>
          <p:cNvSpPr/>
          <p:nvPr/>
        </p:nvSpPr>
        <p:spPr>
          <a:xfrm rot="5400000">
            <a:off x="1202467" y="-1202558"/>
            <a:ext cx="1653827" cy="4058941"/>
          </a:xfrm>
          <a:custGeom>
            <a:avLst/>
            <a:gdLst/>
            <a:ahLst/>
            <a:cxnLst/>
            <a:rect l="l" t="t" r="r" b="b"/>
            <a:pathLst>
              <a:path w="19343" h="47473" extrusionOk="0">
                <a:moveTo>
                  <a:pt x="0" y="0"/>
                </a:moveTo>
                <a:lnTo>
                  <a:pt x="0" y="47473"/>
                </a:lnTo>
                <a:lnTo>
                  <a:pt x="19343" y="47473"/>
                </a:lnTo>
                <a:cubicBezTo>
                  <a:pt x="18997" y="46172"/>
                  <a:pt x="18239" y="45039"/>
                  <a:pt x="17041" y="44356"/>
                </a:cubicBezTo>
                <a:cubicBezTo>
                  <a:pt x="14552" y="42971"/>
                  <a:pt x="11089" y="43823"/>
                  <a:pt x="8965" y="41942"/>
                </a:cubicBezTo>
                <a:cubicBezTo>
                  <a:pt x="8619" y="41633"/>
                  <a:pt x="8329" y="41268"/>
                  <a:pt x="8113" y="40866"/>
                </a:cubicBezTo>
                <a:cubicBezTo>
                  <a:pt x="7870" y="40426"/>
                  <a:pt x="7692" y="39939"/>
                  <a:pt x="7599" y="39444"/>
                </a:cubicBezTo>
                <a:cubicBezTo>
                  <a:pt x="7533" y="39181"/>
                  <a:pt x="7496" y="38910"/>
                  <a:pt x="7477" y="38639"/>
                </a:cubicBezTo>
                <a:cubicBezTo>
                  <a:pt x="7412" y="37572"/>
                  <a:pt x="7533" y="36496"/>
                  <a:pt x="7851" y="35476"/>
                </a:cubicBezTo>
                <a:cubicBezTo>
                  <a:pt x="8506" y="33267"/>
                  <a:pt x="9714" y="31209"/>
                  <a:pt x="10069" y="28925"/>
                </a:cubicBezTo>
                <a:cubicBezTo>
                  <a:pt x="11220" y="21448"/>
                  <a:pt x="3238" y="15768"/>
                  <a:pt x="1357" y="8432"/>
                </a:cubicBezTo>
                <a:cubicBezTo>
                  <a:pt x="711" y="5886"/>
                  <a:pt x="833" y="3191"/>
                  <a:pt x="187" y="646"/>
                </a:cubicBezTo>
                <a:cubicBezTo>
                  <a:pt x="131" y="431"/>
                  <a:pt x="66" y="215"/>
                  <a:pt x="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2"/>
          <p:cNvSpPr/>
          <p:nvPr/>
        </p:nvSpPr>
        <p:spPr>
          <a:xfrm rot="5400000">
            <a:off x="11807738" y="468109"/>
            <a:ext cx="59112" cy="59051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2"/>
          <p:cNvSpPr/>
          <p:nvPr/>
        </p:nvSpPr>
        <p:spPr>
          <a:xfrm rot="5400000">
            <a:off x="10924283" y="6161879"/>
            <a:ext cx="77372" cy="7737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2"/>
          <p:cNvSpPr/>
          <p:nvPr/>
        </p:nvSpPr>
        <p:spPr>
          <a:xfrm rot="5400000">
            <a:off x="11363594" y="6620128"/>
            <a:ext cx="77291" cy="77290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2"/>
          <p:cNvSpPr/>
          <p:nvPr/>
        </p:nvSpPr>
        <p:spPr>
          <a:xfrm rot="5400000">
            <a:off x="1503351" y="606397"/>
            <a:ext cx="81652" cy="81737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2"/>
          <p:cNvSpPr/>
          <p:nvPr/>
        </p:nvSpPr>
        <p:spPr>
          <a:xfrm rot="5400000">
            <a:off x="260848" y="412015"/>
            <a:ext cx="81652" cy="81652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8" y="0"/>
                </a:moveTo>
                <a:cubicBezTo>
                  <a:pt x="216" y="0"/>
                  <a:pt x="0" y="216"/>
                  <a:pt x="0" y="478"/>
                </a:cubicBezTo>
                <a:cubicBezTo>
                  <a:pt x="0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2"/>
          <p:cNvSpPr/>
          <p:nvPr/>
        </p:nvSpPr>
        <p:spPr>
          <a:xfrm rot="5400000">
            <a:off x="383239" y="136757"/>
            <a:ext cx="81652" cy="81737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2"/>
          <p:cNvSpPr/>
          <p:nvPr/>
        </p:nvSpPr>
        <p:spPr>
          <a:xfrm rot="5400000">
            <a:off x="676840" y="582457"/>
            <a:ext cx="81737" cy="81652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9" y="955"/>
                  <a:pt x="955" y="740"/>
                  <a:pt x="955" y="478"/>
                </a:cubicBezTo>
                <a:cubicBezTo>
                  <a:pt x="955" y="216"/>
                  <a:pt x="749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2"/>
          <p:cNvSpPr/>
          <p:nvPr/>
        </p:nvSpPr>
        <p:spPr>
          <a:xfrm rot="5400000">
            <a:off x="298693" y="6689016"/>
            <a:ext cx="71299" cy="7129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2"/>
          <p:cNvSpPr/>
          <p:nvPr/>
        </p:nvSpPr>
        <p:spPr>
          <a:xfrm rot="5400000">
            <a:off x="2330284" y="6643748"/>
            <a:ext cx="83828" cy="71149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2"/>
          <p:cNvSpPr/>
          <p:nvPr/>
        </p:nvSpPr>
        <p:spPr>
          <a:xfrm rot="5400000">
            <a:off x="434760" y="4356015"/>
            <a:ext cx="71299" cy="7122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2"/>
          <p:cNvSpPr/>
          <p:nvPr/>
        </p:nvSpPr>
        <p:spPr>
          <a:xfrm rot="5400000">
            <a:off x="11985138" y="560365"/>
            <a:ext cx="133127" cy="132571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2"/>
          <p:cNvSpPr/>
          <p:nvPr/>
        </p:nvSpPr>
        <p:spPr>
          <a:xfrm rot="5400000">
            <a:off x="10680431" y="6300519"/>
            <a:ext cx="174249" cy="17424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2"/>
          <p:cNvSpPr/>
          <p:nvPr/>
        </p:nvSpPr>
        <p:spPr>
          <a:xfrm rot="5400000">
            <a:off x="26181" y="4745725"/>
            <a:ext cx="159900" cy="160645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2"/>
          <p:cNvSpPr/>
          <p:nvPr/>
        </p:nvSpPr>
        <p:spPr>
          <a:xfrm rot="5400000">
            <a:off x="1788956" y="268807"/>
            <a:ext cx="184081" cy="184081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2"/>
          <p:cNvSpPr/>
          <p:nvPr/>
        </p:nvSpPr>
        <p:spPr>
          <a:xfrm rot="5400000">
            <a:off x="-28261" y="6293004"/>
            <a:ext cx="159900" cy="103368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2"/>
          <p:cNvSpPr/>
          <p:nvPr/>
        </p:nvSpPr>
        <p:spPr>
          <a:xfrm rot="5400000">
            <a:off x="10633745" y="128429"/>
            <a:ext cx="132571" cy="132571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4406484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69697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7"/>
          <p:cNvSpPr txBox="1">
            <a:spLocks noGrp="1"/>
          </p:cNvSpPr>
          <p:nvPr>
            <p:ph type="subTitle" idx="1"/>
          </p:nvPr>
        </p:nvSpPr>
        <p:spPr>
          <a:xfrm>
            <a:off x="950967" y="2290933"/>
            <a:ext cx="3444400" cy="336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>
              <a:spcBef>
                <a:spcPts val="2130"/>
              </a:spcBef>
              <a:spcAft>
                <a:spcPts val="213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125" name="Google Shape;125;p7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4508400" cy="817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7"/>
          <p:cNvSpPr/>
          <p:nvPr/>
        </p:nvSpPr>
        <p:spPr>
          <a:xfrm rot="10800000">
            <a:off x="6922456" y="5656804"/>
            <a:ext cx="5269544" cy="1201181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7" name="Google Shape;127;p7"/>
          <p:cNvSpPr/>
          <p:nvPr/>
        </p:nvSpPr>
        <p:spPr>
          <a:xfrm flipH="1">
            <a:off x="10990934" y="2290935"/>
            <a:ext cx="1201066" cy="4567089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8" name="Google Shape;128;p7"/>
          <p:cNvSpPr/>
          <p:nvPr/>
        </p:nvSpPr>
        <p:spPr>
          <a:xfrm flipH="1">
            <a:off x="11472614" y="3994783"/>
            <a:ext cx="92435" cy="92745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9" name="Google Shape;129;p7"/>
          <p:cNvSpPr/>
          <p:nvPr/>
        </p:nvSpPr>
        <p:spPr>
          <a:xfrm flipH="1">
            <a:off x="10682849" y="5782695"/>
            <a:ext cx="92435" cy="92648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8" y="0"/>
                </a:moveTo>
                <a:cubicBezTo>
                  <a:pt x="216" y="0"/>
                  <a:pt x="0" y="216"/>
                  <a:pt x="0" y="478"/>
                </a:cubicBezTo>
                <a:cubicBezTo>
                  <a:pt x="0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0"/>
                  <a:pt x="4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0" name="Google Shape;130;p7"/>
          <p:cNvSpPr/>
          <p:nvPr/>
        </p:nvSpPr>
        <p:spPr>
          <a:xfrm flipH="1">
            <a:off x="10994446" y="5534815"/>
            <a:ext cx="201028" cy="201716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1" name="Google Shape;131;p7"/>
          <p:cNvSpPr/>
          <p:nvPr/>
        </p:nvSpPr>
        <p:spPr>
          <a:xfrm flipH="1">
            <a:off x="10489853" y="5310636"/>
            <a:ext cx="92531" cy="92648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9" y="955"/>
                  <a:pt x="955" y="740"/>
                  <a:pt x="955" y="478"/>
                </a:cubicBezTo>
                <a:cubicBezTo>
                  <a:pt x="955" y="216"/>
                  <a:pt x="749" y="0"/>
                  <a:pt x="4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2" name="Google Shape;132;p7"/>
          <p:cNvSpPr/>
          <p:nvPr/>
        </p:nvSpPr>
        <p:spPr>
          <a:xfrm flipH="1">
            <a:off x="11738879" y="3554544"/>
            <a:ext cx="208390" cy="20886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3" name="Google Shape;133;p7"/>
          <p:cNvSpPr/>
          <p:nvPr/>
        </p:nvSpPr>
        <p:spPr>
          <a:xfrm flipH="1">
            <a:off x="9743486" y="6347204"/>
            <a:ext cx="208390" cy="20886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8406473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1"/>
          <p:cNvSpPr/>
          <p:nvPr/>
        </p:nvSpPr>
        <p:spPr>
          <a:xfrm rot="5400000" flipH="1">
            <a:off x="4859429" y="4408597"/>
            <a:ext cx="547133" cy="4318009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7" name="Google Shape;187;p11"/>
          <p:cNvSpPr/>
          <p:nvPr/>
        </p:nvSpPr>
        <p:spPr>
          <a:xfrm rot="-5400000">
            <a:off x="2204828" y="4501516"/>
            <a:ext cx="575724" cy="4137244"/>
          </a:xfrm>
          <a:custGeom>
            <a:avLst/>
            <a:gdLst/>
            <a:ahLst/>
            <a:cxnLst/>
            <a:rect l="l" t="t" r="r" b="b"/>
            <a:pathLst>
              <a:path w="28767" h="86765" extrusionOk="0">
                <a:moveTo>
                  <a:pt x="2350" y="0"/>
                </a:moveTo>
                <a:cubicBezTo>
                  <a:pt x="1552" y="0"/>
                  <a:pt x="766" y="27"/>
                  <a:pt x="0" y="80"/>
                </a:cubicBezTo>
                <a:lnTo>
                  <a:pt x="0" y="86765"/>
                </a:lnTo>
                <a:lnTo>
                  <a:pt x="3668" y="86688"/>
                </a:lnTo>
                <a:cubicBezTo>
                  <a:pt x="5070" y="86611"/>
                  <a:pt x="6452" y="86400"/>
                  <a:pt x="7797" y="86074"/>
                </a:cubicBezTo>
                <a:cubicBezTo>
                  <a:pt x="15075" y="84307"/>
                  <a:pt x="21546" y="79199"/>
                  <a:pt x="24849" y="72439"/>
                </a:cubicBezTo>
                <a:cubicBezTo>
                  <a:pt x="28767" y="64431"/>
                  <a:pt x="27480" y="54003"/>
                  <a:pt x="21278" y="47589"/>
                </a:cubicBezTo>
                <a:cubicBezTo>
                  <a:pt x="18685" y="44920"/>
                  <a:pt x="15420" y="43000"/>
                  <a:pt x="12866" y="40311"/>
                </a:cubicBezTo>
                <a:cubicBezTo>
                  <a:pt x="10331" y="37623"/>
                  <a:pt x="8526" y="33686"/>
                  <a:pt x="9851" y="30210"/>
                </a:cubicBezTo>
                <a:cubicBezTo>
                  <a:pt x="11388" y="26197"/>
                  <a:pt x="16227" y="24660"/>
                  <a:pt x="19031" y="21396"/>
                </a:cubicBezTo>
                <a:cubicBezTo>
                  <a:pt x="23198" y="16556"/>
                  <a:pt x="21719" y="8472"/>
                  <a:pt x="16938" y="4208"/>
                </a:cubicBezTo>
                <a:cubicBezTo>
                  <a:pt x="13545" y="1217"/>
                  <a:pt x="7696" y="0"/>
                  <a:pt x="23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8" name="Google Shape;188;p11"/>
          <p:cNvSpPr/>
          <p:nvPr/>
        </p:nvSpPr>
        <p:spPr>
          <a:xfrm>
            <a:off x="6771933" y="6448033"/>
            <a:ext cx="4758829" cy="409972"/>
          </a:xfrm>
          <a:custGeom>
            <a:avLst/>
            <a:gdLst/>
            <a:ahLst/>
            <a:cxnLst/>
            <a:rect l="l" t="t" r="r" b="b"/>
            <a:pathLst>
              <a:path w="75509" h="23084" extrusionOk="0">
                <a:moveTo>
                  <a:pt x="63433" y="1"/>
                </a:moveTo>
                <a:cubicBezTo>
                  <a:pt x="58309" y="1"/>
                  <a:pt x="52476" y="4766"/>
                  <a:pt x="47663" y="6549"/>
                </a:cubicBezTo>
                <a:cubicBezTo>
                  <a:pt x="44986" y="7539"/>
                  <a:pt x="42167" y="7896"/>
                  <a:pt x="39312" y="7896"/>
                </a:cubicBezTo>
                <a:cubicBezTo>
                  <a:pt x="36515" y="7896"/>
                  <a:pt x="33683" y="7553"/>
                  <a:pt x="30918" y="7125"/>
                </a:cubicBezTo>
                <a:cubicBezTo>
                  <a:pt x="27086" y="6530"/>
                  <a:pt x="23159" y="5783"/>
                  <a:pt x="19296" y="5783"/>
                </a:cubicBezTo>
                <a:cubicBezTo>
                  <a:pt x="17176" y="5783"/>
                  <a:pt x="15075" y="6008"/>
                  <a:pt x="13020" y="6607"/>
                </a:cubicBezTo>
                <a:cubicBezTo>
                  <a:pt x="5857" y="8681"/>
                  <a:pt x="365" y="15613"/>
                  <a:pt x="0" y="23083"/>
                </a:cubicBezTo>
                <a:lnTo>
                  <a:pt x="75508" y="23083"/>
                </a:lnTo>
                <a:cubicBezTo>
                  <a:pt x="75508" y="15229"/>
                  <a:pt x="73722" y="9449"/>
                  <a:pt x="69939" y="3861"/>
                </a:cubicBezTo>
                <a:cubicBezTo>
                  <a:pt x="68039" y="1029"/>
                  <a:pt x="65812" y="1"/>
                  <a:pt x="63433" y="1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9" name="Google Shape;189;p11"/>
          <p:cNvSpPr/>
          <p:nvPr/>
        </p:nvSpPr>
        <p:spPr>
          <a:xfrm rot="10800000" flipH="1">
            <a:off x="8159101" y="5850481"/>
            <a:ext cx="4032873" cy="1007525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0" name="Google Shape;190;p11"/>
          <p:cNvSpPr/>
          <p:nvPr/>
        </p:nvSpPr>
        <p:spPr>
          <a:xfrm rot="-5400000" flipH="1">
            <a:off x="802791" y="5055242"/>
            <a:ext cx="999979" cy="2605547"/>
          </a:xfrm>
          <a:custGeom>
            <a:avLst/>
            <a:gdLst/>
            <a:ahLst/>
            <a:cxnLst/>
            <a:rect l="l" t="t" r="r" b="b"/>
            <a:pathLst>
              <a:path w="42480" h="74218" extrusionOk="0">
                <a:moveTo>
                  <a:pt x="1" y="0"/>
                </a:moveTo>
                <a:cubicBezTo>
                  <a:pt x="1" y="442"/>
                  <a:pt x="20" y="883"/>
                  <a:pt x="58" y="1325"/>
                </a:cubicBezTo>
                <a:cubicBezTo>
                  <a:pt x="1307" y="13193"/>
                  <a:pt x="7951" y="16227"/>
                  <a:pt x="14941" y="17648"/>
                </a:cubicBezTo>
                <a:cubicBezTo>
                  <a:pt x="18206" y="18301"/>
                  <a:pt x="21528" y="18608"/>
                  <a:pt x="24428" y="19280"/>
                </a:cubicBezTo>
                <a:cubicBezTo>
                  <a:pt x="30362" y="20682"/>
                  <a:pt x="34510" y="23659"/>
                  <a:pt x="32608" y="34355"/>
                </a:cubicBezTo>
                <a:cubicBezTo>
                  <a:pt x="31034" y="43266"/>
                  <a:pt x="23890" y="51043"/>
                  <a:pt x="24524" y="60050"/>
                </a:cubicBezTo>
                <a:cubicBezTo>
                  <a:pt x="24524" y="60127"/>
                  <a:pt x="24543" y="60184"/>
                  <a:pt x="24543" y="60261"/>
                </a:cubicBezTo>
                <a:cubicBezTo>
                  <a:pt x="24754" y="63026"/>
                  <a:pt x="26022" y="65600"/>
                  <a:pt x="27904" y="67789"/>
                </a:cubicBezTo>
                <a:cubicBezTo>
                  <a:pt x="29651" y="69767"/>
                  <a:pt x="31783" y="71380"/>
                  <a:pt x="34183" y="72494"/>
                </a:cubicBezTo>
                <a:cubicBezTo>
                  <a:pt x="36520" y="73595"/>
                  <a:pt x="39052" y="74217"/>
                  <a:pt x="41501" y="74217"/>
                </a:cubicBezTo>
                <a:cubicBezTo>
                  <a:pt x="41828" y="74217"/>
                  <a:pt x="42155" y="74206"/>
                  <a:pt x="42479" y="74184"/>
                </a:cubicBezTo>
                <a:lnTo>
                  <a:pt x="42479" y="0"/>
                </a:lnTo>
                <a:close/>
              </a:path>
            </a:pathLst>
          </a:custGeom>
          <a:solidFill>
            <a:srgbClr val="00A0A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1" name="Google Shape;191;p11"/>
          <p:cNvSpPr txBox="1">
            <a:spLocks noGrp="1"/>
          </p:cNvSpPr>
          <p:nvPr>
            <p:ph type="title" hasCustomPrompt="1"/>
          </p:nvPr>
        </p:nvSpPr>
        <p:spPr>
          <a:xfrm>
            <a:off x="1907402" y="2865933"/>
            <a:ext cx="8377199" cy="1120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92" name="Google Shape;192;p11"/>
          <p:cNvSpPr txBox="1">
            <a:spLocks noGrp="1"/>
          </p:cNvSpPr>
          <p:nvPr>
            <p:ph type="subTitle" idx="1"/>
          </p:nvPr>
        </p:nvSpPr>
        <p:spPr>
          <a:xfrm>
            <a:off x="2468600" y="4118533"/>
            <a:ext cx="7254800" cy="41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193" name="Google Shape;193;p11"/>
          <p:cNvSpPr/>
          <p:nvPr/>
        </p:nvSpPr>
        <p:spPr>
          <a:xfrm rot="-6674206">
            <a:off x="1443733" y="-823314"/>
            <a:ext cx="510603" cy="2378820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4" name="Google Shape;194;p11"/>
          <p:cNvSpPr/>
          <p:nvPr/>
        </p:nvSpPr>
        <p:spPr>
          <a:xfrm rot="5400000" flipH="1">
            <a:off x="6137842" y="-2882542"/>
            <a:ext cx="598819" cy="6363907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5" name="Google Shape;195;p11"/>
          <p:cNvSpPr/>
          <p:nvPr/>
        </p:nvSpPr>
        <p:spPr>
          <a:xfrm rot="-5400000" flipH="1">
            <a:off x="7409388" y="-1865378"/>
            <a:ext cx="533072" cy="4263834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6" name="Google Shape;196;p11"/>
          <p:cNvSpPr/>
          <p:nvPr/>
        </p:nvSpPr>
        <p:spPr>
          <a:xfrm rot="5400000">
            <a:off x="10021078" y="-1389678"/>
            <a:ext cx="781176" cy="3560538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7" name="Google Shape;197;p11"/>
          <p:cNvSpPr/>
          <p:nvPr/>
        </p:nvSpPr>
        <p:spPr>
          <a:xfrm rot="-5400000">
            <a:off x="4166846" y="-1415797"/>
            <a:ext cx="774121" cy="3605721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8" name="Google Shape;198;p11"/>
          <p:cNvSpPr/>
          <p:nvPr/>
        </p:nvSpPr>
        <p:spPr>
          <a:xfrm rot="5400000" flipH="1">
            <a:off x="6984729" y="470219"/>
            <a:ext cx="280517" cy="2541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9" name="Google Shape;199;p11"/>
          <p:cNvSpPr/>
          <p:nvPr/>
        </p:nvSpPr>
        <p:spPr>
          <a:xfrm rot="5400000" flipH="1">
            <a:off x="6628884" y="506682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0" name="Google Shape;200;p11"/>
          <p:cNvSpPr/>
          <p:nvPr/>
        </p:nvSpPr>
        <p:spPr>
          <a:xfrm rot="10800000">
            <a:off x="33" y="3"/>
            <a:ext cx="4524208" cy="774160"/>
          </a:xfrm>
          <a:custGeom>
            <a:avLst/>
            <a:gdLst/>
            <a:ahLst/>
            <a:cxnLst/>
            <a:rect l="l" t="t" r="r" b="b"/>
            <a:pathLst>
              <a:path w="64158" h="20794" extrusionOk="0">
                <a:moveTo>
                  <a:pt x="61644" y="0"/>
                </a:moveTo>
                <a:cubicBezTo>
                  <a:pt x="59194" y="0"/>
                  <a:pt x="56738" y="1084"/>
                  <a:pt x="55165" y="2976"/>
                </a:cubicBezTo>
                <a:cubicBezTo>
                  <a:pt x="53958" y="4417"/>
                  <a:pt x="53275" y="6223"/>
                  <a:pt x="52292" y="7833"/>
                </a:cubicBezTo>
                <a:cubicBezTo>
                  <a:pt x="51300" y="9433"/>
                  <a:pt x="49812" y="10930"/>
                  <a:pt x="47941" y="11099"/>
                </a:cubicBezTo>
                <a:cubicBezTo>
                  <a:pt x="47820" y="11109"/>
                  <a:pt x="47699" y="11114"/>
                  <a:pt x="47578" y="11114"/>
                </a:cubicBezTo>
                <a:cubicBezTo>
                  <a:pt x="46403" y="11114"/>
                  <a:pt x="45246" y="10660"/>
                  <a:pt x="44067" y="10584"/>
                </a:cubicBezTo>
                <a:cubicBezTo>
                  <a:pt x="43948" y="10577"/>
                  <a:pt x="43831" y="10573"/>
                  <a:pt x="43714" y="10573"/>
                </a:cubicBezTo>
                <a:cubicBezTo>
                  <a:pt x="40364" y="10573"/>
                  <a:pt x="37578" y="13469"/>
                  <a:pt x="34241" y="14075"/>
                </a:cubicBezTo>
                <a:cubicBezTo>
                  <a:pt x="33776" y="14157"/>
                  <a:pt x="33314" y="14195"/>
                  <a:pt x="32855" y="14195"/>
                </a:cubicBezTo>
                <a:cubicBezTo>
                  <a:pt x="29479" y="14195"/>
                  <a:pt x="26245" y="12164"/>
                  <a:pt x="22909" y="11192"/>
                </a:cubicBezTo>
                <a:cubicBezTo>
                  <a:pt x="21302" y="10719"/>
                  <a:pt x="19640" y="10498"/>
                  <a:pt x="17971" y="10498"/>
                </a:cubicBezTo>
                <a:cubicBezTo>
                  <a:pt x="14730" y="10498"/>
                  <a:pt x="11463" y="11331"/>
                  <a:pt x="8535" y="12764"/>
                </a:cubicBezTo>
                <a:cubicBezTo>
                  <a:pt x="4773" y="14608"/>
                  <a:pt x="964" y="17799"/>
                  <a:pt x="1" y="20794"/>
                </a:cubicBezTo>
                <a:lnTo>
                  <a:pt x="64158" y="20794"/>
                </a:lnTo>
                <a:lnTo>
                  <a:pt x="64158" y="403"/>
                </a:lnTo>
                <a:cubicBezTo>
                  <a:pt x="64027" y="356"/>
                  <a:pt x="63886" y="319"/>
                  <a:pt x="63755" y="281"/>
                </a:cubicBezTo>
                <a:cubicBezTo>
                  <a:pt x="63067" y="92"/>
                  <a:pt x="62355" y="0"/>
                  <a:pt x="616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1" name="Google Shape;201;p11"/>
          <p:cNvSpPr/>
          <p:nvPr/>
        </p:nvSpPr>
        <p:spPr>
          <a:xfrm rot="5400000" flipH="1">
            <a:off x="4525147" y="48079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2" name="Google Shape;202;p11"/>
          <p:cNvSpPr/>
          <p:nvPr/>
        </p:nvSpPr>
        <p:spPr>
          <a:xfrm rot="5400000" flipH="1">
            <a:off x="4423354" y="366832"/>
            <a:ext cx="51716" cy="52806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3" name="Google Shape;203;p11"/>
          <p:cNvSpPr/>
          <p:nvPr/>
        </p:nvSpPr>
        <p:spPr>
          <a:xfrm rot="5400000" flipH="1">
            <a:off x="9809887" y="133229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4" name="Google Shape;204;p11"/>
          <p:cNvSpPr/>
          <p:nvPr/>
        </p:nvSpPr>
        <p:spPr>
          <a:xfrm rot="-5400000">
            <a:off x="11059066" y="806612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5" name="Google Shape;205;p11"/>
          <p:cNvSpPr/>
          <p:nvPr/>
        </p:nvSpPr>
        <p:spPr>
          <a:xfrm rot="-5400000">
            <a:off x="11227556" y="542829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6" name="Google Shape;206;p11"/>
          <p:cNvSpPr/>
          <p:nvPr/>
        </p:nvSpPr>
        <p:spPr>
          <a:xfrm rot="7199165" flipH="1">
            <a:off x="2138973" y="679355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7" name="Google Shape;207;p11"/>
          <p:cNvSpPr/>
          <p:nvPr/>
        </p:nvSpPr>
        <p:spPr>
          <a:xfrm rot="7199142" flipH="1">
            <a:off x="2839557" y="507460"/>
            <a:ext cx="68956" cy="70406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8" name="Google Shape;208;p11"/>
          <p:cNvSpPr/>
          <p:nvPr/>
        </p:nvSpPr>
        <p:spPr>
          <a:xfrm rot="5400000" flipH="1">
            <a:off x="4005847" y="471045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9" name="Google Shape;209;p11"/>
          <p:cNvSpPr/>
          <p:nvPr/>
        </p:nvSpPr>
        <p:spPr>
          <a:xfrm rot="5400000" flipH="1">
            <a:off x="389296" y="331991"/>
            <a:ext cx="86195" cy="88010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0" name="Google Shape;210;p11"/>
          <p:cNvSpPr/>
          <p:nvPr/>
        </p:nvSpPr>
        <p:spPr>
          <a:xfrm rot="5400000" flipH="1">
            <a:off x="12052214" y="535095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1" name="Google Shape;211;p11"/>
          <p:cNvSpPr/>
          <p:nvPr/>
        </p:nvSpPr>
        <p:spPr>
          <a:xfrm rot="5400000" flipH="1">
            <a:off x="9532014" y="227912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2" name="Google Shape;212;p11"/>
          <p:cNvSpPr/>
          <p:nvPr/>
        </p:nvSpPr>
        <p:spPr>
          <a:xfrm rot="5400000" flipH="1">
            <a:off x="1595817" y="824115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3" name="Google Shape;213;p11"/>
          <p:cNvSpPr/>
          <p:nvPr/>
        </p:nvSpPr>
        <p:spPr>
          <a:xfrm rot="7199165" flipH="1">
            <a:off x="7853773" y="6352655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4" name="Google Shape;214;p11"/>
          <p:cNvSpPr/>
          <p:nvPr/>
        </p:nvSpPr>
        <p:spPr>
          <a:xfrm rot="7199165" flipH="1">
            <a:off x="8542422" y="6160092"/>
            <a:ext cx="86196" cy="88010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5" name="Google Shape;215;p11"/>
          <p:cNvSpPr/>
          <p:nvPr/>
        </p:nvSpPr>
        <p:spPr>
          <a:xfrm rot="5400000" flipH="1">
            <a:off x="9746806" y="6170502"/>
            <a:ext cx="60400" cy="6167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6" name="Google Shape;216;p11"/>
          <p:cNvSpPr/>
          <p:nvPr/>
        </p:nvSpPr>
        <p:spPr>
          <a:xfrm rot="-5400000">
            <a:off x="3976707" y="6558245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7" name="Google Shape;217;p11"/>
          <p:cNvSpPr/>
          <p:nvPr/>
        </p:nvSpPr>
        <p:spPr>
          <a:xfrm rot="5400000" flipH="1">
            <a:off x="4801364" y="6550512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8" name="Google Shape;218;p11"/>
          <p:cNvSpPr/>
          <p:nvPr/>
        </p:nvSpPr>
        <p:spPr>
          <a:xfrm rot="7199165" flipH="1">
            <a:off x="2418373" y="6325605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9" name="Google Shape;219;p11"/>
          <p:cNvSpPr/>
          <p:nvPr/>
        </p:nvSpPr>
        <p:spPr>
          <a:xfrm rot="5400000" flipH="1">
            <a:off x="668696" y="5978242"/>
            <a:ext cx="86195" cy="88010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0" name="Google Shape;220;p11"/>
          <p:cNvSpPr/>
          <p:nvPr/>
        </p:nvSpPr>
        <p:spPr>
          <a:xfrm rot="-5400000">
            <a:off x="426107" y="5516845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1" name="Google Shape;221;p11"/>
          <p:cNvSpPr/>
          <p:nvPr/>
        </p:nvSpPr>
        <p:spPr>
          <a:xfrm rot="-5400000">
            <a:off x="10008323" y="6229495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2" name="Google Shape;222;p11"/>
          <p:cNvSpPr/>
          <p:nvPr/>
        </p:nvSpPr>
        <p:spPr>
          <a:xfrm rot="5400000" flipH="1">
            <a:off x="12069651" y="6327615"/>
            <a:ext cx="69029" cy="7048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3" name="Google Shape;223;p11"/>
          <p:cNvSpPr/>
          <p:nvPr/>
        </p:nvSpPr>
        <p:spPr>
          <a:xfrm rot="5400000" flipH="1">
            <a:off x="11620414" y="6608961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4" name="Google Shape;224;p11"/>
          <p:cNvSpPr/>
          <p:nvPr/>
        </p:nvSpPr>
        <p:spPr>
          <a:xfrm rot="5400000" flipH="1">
            <a:off x="2054654" y="6695632"/>
            <a:ext cx="51716" cy="52806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5" name="Google Shape;225;p11"/>
          <p:cNvSpPr/>
          <p:nvPr/>
        </p:nvSpPr>
        <p:spPr>
          <a:xfrm rot="5400000" flipH="1">
            <a:off x="3845354" y="6455566"/>
            <a:ext cx="51716" cy="52806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1116042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98365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5">
  <p:cSld name="Title and three columns 5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24"/>
          <p:cNvSpPr/>
          <p:nvPr/>
        </p:nvSpPr>
        <p:spPr>
          <a:xfrm rot="10800000" flipH="1">
            <a:off x="40" y="5679043"/>
            <a:ext cx="4011196" cy="1178945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5" name="Google Shape;415;p24"/>
          <p:cNvSpPr txBox="1">
            <a:spLocks noGrp="1"/>
          </p:cNvSpPr>
          <p:nvPr>
            <p:ph type="title"/>
          </p:nvPr>
        </p:nvSpPr>
        <p:spPr>
          <a:xfrm flipH="1">
            <a:off x="7920234" y="1328400"/>
            <a:ext cx="3320800" cy="882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24"/>
          <p:cNvSpPr txBox="1">
            <a:spLocks noGrp="1"/>
          </p:cNvSpPr>
          <p:nvPr>
            <p:ph type="subTitle" idx="1"/>
          </p:nvPr>
        </p:nvSpPr>
        <p:spPr>
          <a:xfrm flipH="1">
            <a:off x="7920212" y="2211233"/>
            <a:ext cx="3320800" cy="131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17" name="Google Shape;417;p24"/>
          <p:cNvSpPr txBox="1">
            <a:spLocks noGrp="1"/>
          </p:cNvSpPr>
          <p:nvPr>
            <p:ph type="subTitle" idx="2"/>
          </p:nvPr>
        </p:nvSpPr>
        <p:spPr>
          <a:xfrm flipH="1">
            <a:off x="950967" y="3213817"/>
            <a:ext cx="3320800" cy="131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18" name="Google Shape;418;p24"/>
          <p:cNvSpPr txBox="1">
            <a:spLocks noGrp="1"/>
          </p:cNvSpPr>
          <p:nvPr>
            <p:ph type="subTitle" idx="3"/>
          </p:nvPr>
        </p:nvSpPr>
        <p:spPr>
          <a:xfrm flipH="1">
            <a:off x="950967" y="2330984"/>
            <a:ext cx="3320800" cy="882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0"/>
              </a:spcBef>
              <a:spcAft>
                <a:spcPts val="213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19" name="Google Shape;419;p24"/>
          <p:cNvSpPr txBox="1">
            <a:spLocks noGrp="1"/>
          </p:cNvSpPr>
          <p:nvPr>
            <p:ph type="subTitle" idx="4"/>
          </p:nvPr>
        </p:nvSpPr>
        <p:spPr>
          <a:xfrm flipH="1">
            <a:off x="7920201" y="4484533"/>
            <a:ext cx="3320800" cy="131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20" name="Google Shape;420;p24"/>
          <p:cNvSpPr txBox="1">
            <a:spLocks noGrp="1"/>
          </p:cNvSpPr>
          <p:nvPr>
            <p:ph type="subTitle" idx="5"/>
          </p:nvPr>
        </p:nvSpPr>
        <p:spPr>
          <a:xfrm flipH="1">
            <a:off x="7920201" y="3601700"/>
            <a:ext cx="3320800" cy="882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0"/>
              </a:spcBef>
              <a:spcAft>
                <a:spcPts val="213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21" name="Google Shape;421;p24"/>
          <p:cNvSpPr/>
          <p:nvPr/>
        </p:nvSpPr>
        <p:spPr>
          <a:xfrm rot="5400000" flipH="1">
            <a:off x="1909322" y="-1787613"/>
            <a:ext cx="770395" cy="4345639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2" name="Google Shape;422;p24"/>
          <p:cNvSpPr/>
          <p:nvPr/>
        </p:nvSpPr>
        <p:spPr>
          <a:xfrm flipH="1">
            <a:off x="44" y="-9244"/>
            <a:ext cx="744474" cy="3558103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3" name="Google Shape;423;p24"/>
          <p:cNvSpPr/>
          <p:nvPr/>
        </p:nvSpPr>
        <p:spPr>
          <a:xfrm rot="10800000">
            <a:off x="1349105" y="419298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4" name="Google Shape;424;p24"/>
          <p:cNvSpPr/>
          <p:nvPr/>
        </p:nvSpPr>
        <p:spPr>
          <a:xfrm rot="10800000">
            <a:off x="782259" y="9"/>
            <a:ext cx="191180" cy="123589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5" name="Google Shape;425;p24"/>
          <p:cNvSpPr/>
          <p:nvPr/>
        </p:nvSpPr>
        <p:spPr>
          <a:xfrm rot="10800000">
            <a:off x="4188040" y="6527455"/>
            <a:ext cx="145232" cy="14523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6" name="Google Shape;426;p24"/>
          <p:cNvSpPr/>
          <p:nvPr/>
        </p:nvSpPr>
        <p:spPr>
          <a:xfrm rot="5400000" flipH="1">
            <a:off x="337645" y="5188038"/>
            <a:ext cx="147399" cy="14739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7" name="Google Shape;427;p24"/>
          <p:cNvSpPr/>
          <p:nvPr/>
        </p:nvSpPr>
        <p:spPr>
          <a:xfrm rot="5400000">
            <a:off x="-769257" y="3221712"/>
            <a:ext cx="2174605" cy="636047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8" name="Google Shape;428;p24"/>
          <p:cNvSpPr/>
          <p:nvPr/>
        </p:nvSpPr>
        <p:spPr>
          <a:xfrm rot="5400000">
            <a:off x="337596" y="3548900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9" name="Google Shape;429;p24"/>
          <p:cNvSpPr/>
          <p:nvPr/>
        </p:nvSpPr>
        <p:spPr>
          <a:xfrm rot="5400000">
            <a:off x="107989" y="3111891"/>
            <a:ext cx="155583" cy="156316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0" name="Google Shape;430;p24"/>
          <p:cNvSpPr/>
          <p:nvPr/>
        </p:nvSpPr>
        <p:spPr>
          <a:xfrm>
            <a:off x="-671594" y="-775256"/>
            <a:ext cx="13384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1" name="Google Shape;431;p24"/>
          <p:cNvSpPr/>
          <p:nvPr/>
        </p:nvSpPr>
        <p:spPr>
          <a:xfrm rot="5400000">
            <a:off x="-1059114" y="4428841"/>
            <a:ext cx="3488292" cy="1370072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2" name="Google Shape;432;p24"/>
          <p:cNvSpPr/>
          <p:nvPr/>
        </p:nvSpPr>
        <p:spPr>
          <a:xfrm rot="5400000" flipH="1">
            <a:off x="121712" y="5609702"/>
            <a:ext cx="128168" cy="12816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3" name="Google Shape;433;p24"/>
          <p:cNvSpPr/>
          <p:nvPr/>
        </p:nvSpPr>
        <p:spPr>
          <a:xfrm rot="10800000">
            <a:off x="185356" y="953764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4" name="Google Shape;434;p24"/>
          <p:cNvSpPr/>
          <p:nvPr/>
        </p:nvSpPr>
        <p:spPr>
          <a:xfrm rot="5400000">
            <a:off x="2648997" y="427267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9622386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99966A6A-5068-46EF-827D-CC5B5F6D8E70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9733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99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063" indent="0" algn="ctr">
              <a:buNone/>
              <a:defRPr sz="2000"/>
            </a:lvl2pPr>
            <a:lvl3pPr marL="914126" indent="0" algn="ctr">
              <a:buNone/>
              <a:defRPr sz="1800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126">
                <a:defRPr/>
              </a:pPr>
              <a:t>2022/9/1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126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491835"/>
      </p:ext>
    </p:extLst>
  </p:cSld>
  <p:clrMapOvr>
    <a:masterClrMapping/>
  </p:clrMapOvr>
  <p:transition spd="med" advTm="4000">
    <p:pull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126">
                <a:defRPr/>
              </a:pPr>
              <a:t>2022/9/1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126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74439"/>
      </p:ext>
    </p:extLst>
  </p:cSld>
  <p:clrMapOvr>
    <a:masterClrMapping/>
  </p:clrMapOvr>
  <p:transition spd="med" advTm="4000">
    <p:pull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99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126">
                <a:defRPr/>
              </a:pPr>
              <a:t>2022/9/1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126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151855"/>
      </p:ext>
    </p:extLst>
  </p:cSld>
  <p:clrMapOvr>
    <a:masterClrMapping/>
  </p:clrMapOvr>
  <p:transition spd="med" advTm="4000">
    <p:pull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126">
                <a:defRPr/>
              </a:pPr>
              <a:t>2022/9/1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126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994178"/>
      </p:ext>
    </p:extLst>
  </p:cSld>
  <p:clrMapOvr>
    <a:masterClrMapping/>
  </p:clrMapOvr>
  <p:transition spd="med" advTm="4000">
    <p:pull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126">
                <a:defRPr/>
              </a:pPr>
              <a:t>2022/9/1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126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746704"/>
      </p:ext>
    </p:extLst>
  </p:cSld>
  <p:clrMapOvr>
    <a:masterClrMapping/>
  </p:clrMapOvr>
  <p:transition spd="med" advTm="4000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05848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126">
                <a:defRPr/>
              </a:pPr>
              <a:t>2022/9/1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126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361644"/>
      </p:ext>
    </p:extLst>
  </p:cSld>
  <p:clrMapOvr>
    <a:masterClrMapping/>
  </p:clrMapOvr>
  <p:transition spd="med" advTm="4000">
    <p:pull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126">
                <a:defRPr/>
              </a:pPr>
              <a:t>2022/9/1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126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597516"/>
      </p:ext>
    </p:extLst>
  </p:cSld>
  <p:clrMapOvr>
    <a:masterClrMapping/>
  </p:clrMapOvr>
  <p:transition spd="med" advTm="4000">
    <p:pull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126">
                <a:defRPr/>
              </a:pPr>
              <a:t>2022/9/1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126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91736"/>
      </p:ext>
    </p:extLst>
  </p:cSld>
  <p:clrMapOvr>
    <a:masterClrMapping/>
  </p:clrMapOvr>
  <p:transition spd="med" advTm="4000">
    <p:pull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400"/>
            </a:lvl3pPr>
            <a:lvl4pPr marL="1371189" indent="0">
              <a:buNone/>
              <a:defRPr sz="2000"/>
            </a:lvl4pPr>
            <a:lvl5pPr marL="1828251" indent="0">
              <a:buNone/>
              <a:defRPr sz="2000"/>
            </a:lvl5pPr>
            <a:lvl6pPr marL="2285314" indent="0">
              <a:buNone/>
              <a:defRPr sz="2000"/>
            </a:lvl6pPr>
            <a:lvl7pPr marL="2742377" indent="0">
              <a:buNone/>
              <a:defRPr sz="2000"/>
            </a:lvl7pPr>
            <a:lvl8pPr marL="3199440" indent="0">
              <a:buNone/>
              <a:defRPr sz="2000"/>
            </a:lvl8pPr>
            <a:lvl9pPr marL="3656503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126">
                <a:defRPr/>
              </a:pPr>
              <a:t>2022/9/1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126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018086"/>
      </p:ext>
    </p:extLst>
  </p:cSld>
  <p:clrMapOvr>
    <a:masterClrMapping/>
  </p:clrMapOvr>
  <p:transition spd="med" advTm="4000">
    <p:pull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126">
                <a:defRPr/>
              </a:pPr>
              <a:t>2022/9/1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126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65127"/>
      </p:ext>
    </p:extLst>
  </p:cSld>
  <p:clrMapOvr>
    <a:masterClrMapping/>
  </p:clrMapOvr>
  <p:transition spd="med" advTm="4000">
    <p:pull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126">
                <a:defRPr/>
              </a:pPr>
              <a:t>2022/9/1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126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972351"/>
      </p:ext>
    </p:extLst>
  </p:cSld>
  <p:clrMapOvr>
    <a:masterClrMapping/>
  </p:clrMapOvr>
  <p:transition spd="med" advTm="4000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349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6784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99487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6895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816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00037445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586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32" r:id="rId13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elius Unicase"/>
              <a:buNone/>
              <a:defRPr sz="3000" b="1">
                <a:solidFill>
                  <a:schemeClr val="dk1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6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013944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018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 spd="med" advTm="4000">
    <p:pull/>
  </p:transition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39.jpe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52.png"/><Relationship Id="rId4" Type="http://schemas.openxmlformats.org/officeDocument/2006/relationships/image" Target="../media/image40.png"/><Relationship Id="rId9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jpg"/><Relationship Id="rId1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8.xml"/><Relationship Id="rId4" Type="http://schemas.microsoft.com/office/2007/relationships/hdphoto" Target="../media/hdphoto10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15.png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6.emf"/><Relationship Id="rId5" Type="http://schemas.openxmlformats.org/officeDocument/2006/relationships/image" Target="../media/image4.emf"/><Relationship Id="rId10" Type="http://schemas.openxmlformats.org/officeDocument/2006/relationships/image" Target="../media/image19.png"/><Relationship Id="rId4" Type="http://schemas.microsoft.com/office/2007/relationships/hdphoto" Target="../media/hdphoto1.wdp"/><Relationship Id="rId9" Type="http://schemas.openxmlformats.org/officeDocument/2006/relationships/image" Target="../media/image18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4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39.jpe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75.png"/><Relationship Id="rId4" Type="http://schemas.openxmlformats.org/officeDocument/2006/relationships/image" Target="../media/image40.png"/><Relationship Id="rId9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jpg"/><Relationship Id="rId1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8.xml"/><Relationship Id="rId4" Type="http://schemas.microsoft.com/office/2007/relationships/hdphoto" Target="../media/hdphoto10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slideLayout" Target="../slideLayouts/slideLayout46.xml"/><Relationship Id="rId7" Type="http://schemas.microsoft.com/office/2007/relationships/hdphoto" Target="../media/hdphoto10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73.png"/><Relationship Id="rId5" Type="http://schemas.openxmlformats.org/officeDocument/2006/relationships/image" Target="../media/image84.jpeg"/><Relationship Id="rId4" Type="http://schemas.openxmlformats.org/officeDocument/2006/relationships/notesSlide" Target="../notesSlides/notesSlide1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openxmlformats.org/officeDocument/2006/relationships/slide" Target="slide4.xml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42.xml"/><Relationship Id="rId6" Type="http://schemas.microsoft.com/office/2007/relationships/hdphoto" Target="../media/hdphoto2.wdp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microsoft.com/office/2007/relationships/hdphoto" Target="../media/hdphoto3.wdp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slideLayout" Target="../slideLayouts/slideLayout46.xml"/><Relationship Id="rId7" Type="http://schemas.microsoft.com/office/2007/relationships/hdphoto" Target="../media/hdphoto10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73.png"/><Relationship Id="rId5" Type="http://schemas.openxmlformats.org/officeDocument/2006/relationships/image" Target="../media/image84.jpeg"/><Relationship Id="rId4" Type="http://schemas.openxmlformats.org/officeDocument/2006/relationships/notesSlide" Target="../notesSlides/notesSlide20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slideLayout" Target="../slideLayouts/slideLayout46.xml"/><Relationship Id="rId7" Type="http://schemas.microsoft.com/office/2007/relationships/hdphoto" Target="../media/hdphoto10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73.png"/><Relationship Id="rId5" Type="http://schemas.openxmlformats.org/officeDocument/2006/relationships/image" Target="../media/image84.jpeg"/><Relationship Id="rId4" Type="http://schemas.openxmlformats.org/officeDocument/2006/relationships/notesSlide" Target="../notesSlides/notesSlide2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slideLayout" Target="../slideLayouts/slideLayout46.xml"/><Relationship Id="rId7" Type="http://schemas.microsoft.com/office/2007/relationships/hdphoto" Target="../media/hdphoto10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73.png"/><Relationship Id="rId5" Type="http://schemas.openxmlformats.org/officeDocument/2006/relationships/image" Target="../media/image84.jpeg"/><Relationship Id="rId4" Type="http://schemas.openxmlformats.org/officeDocument/2006/relationships/notesSlide" Target="../notesSlides/notesSlide22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28.png"/><Relationship Id="rId18" Type="http://schemas.openxmlformats.org/officeDocument/2006/relationships/image" Target="../media/image30.png"/><Relationship Id="rId26" Type="http://schemas.openxmlformats.org/officeDocument/2006/relationships/image" Target="../media/image34.png"/><Relationship Id="rId3" Type="http://schemas.openxmlformats.org/officeDocument/2006/relationships/slideLayout" Target="../slideLayouts/slideLayout42.xml"/><Relationship Id="rId21" Type="http://schemas.openxmlformats.org/officeDocument/2006/relationships/image" Target="../media/image32.png"/><Relationship Id="rId7" Type="http://schemas.openxmlformats.org/officeDocument/2006/relationships/image" Target="../media/image25.png"/><Relationship Id="rId12" Type="http://schemas.openxmlformats.org/officeDocument/2006/relationships/slide" Target="slide5.xml"/><Relationship Id="rId17" Type="http://schemas.microsoft.com/office/2007/relationships/hdphoto" Target="../media/hdphoto4.wdp"/><Relationship Id="rId25" Type="http://schemas.openxmlformats.org/officeDocument/2006/relationships/slide" Target="slide9.xml"/><Relationship Id="rId2" Type="http://schemas.openxmlformats.org/officeDocument/2006/relationships/audio" Target="../media/media1.mp3"/><Relationship Id="rId16" Type="http://schemas.openxmlformats.org/officeDocument/2006/relationships/image" Target="../media/image29.png"/><Relationship Id="rId20" Type="http://schemas.microsoft.com/office/2007/relationships/hdphoto" Target="../media/hdphoto5.wdp"/><Relationship Id="rId1" Type="http://schemas.microsoft.com/office/2007/relationships/media" Target="../media/media1.mp3"/><Relationship Id="rId6" Type="http://schemas.openxmlformats.org/officeDocument/2006/relationships/slide" Target="slide8.xml"/><Relationship Id="rId11" Type="http://schemas.openxmlformats.org/officeDocument/2006/relationships/image" Target="../media/image27.png"/><Relationship Id="rId24" Type="http://schemas.microsoft.com/office/2007/relationships/hdphoto" Target="../media/hdphoto7.wdp"/><Relationship Id="rId5" Type="http://schemas.openxmlformats.org/officeDocument/2006/relationships/audio" Target="../media/audio1.wav"/><Relationship Id="rId15" Type="http://schemas.openxmlformats.org/officeDocument/2006/relationships/image" Target="../media/image22.png"/><Relationship Id="rId23" Type="http://schemas.openxmlformats.org/officeDocument/2006/relationships/image" Target="../media/image33.png"/><Relationship Id="rId10" Type="http://schemas.openxmlformats.org/officeDocument/2006/relationships/slide" Target="slide6.xml"/><Relationship Id="rId19" Type="http://schemas.openxmlformats.org/officeDocument/2006/relationships/image" Target="../media/image3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6.png"/><Relationship Id="rId14" Type="http://schemas.openxmlformats.org/officeDocument/2006/relationships/image" Target="../media/image21.png"/><Relationship Id="rId22" Type="http://schemas.microsoft.com/office/2007/relationships/hdphoto" Target="../media/hdphoto6.wdp"/><Relationship Id="rId27" Type="http://schemas.microsoft.com/office/2007/relationships/hdphoto" Target="../media/hdphoto8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2.wav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5.png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3.wav"/><Relationship Id="rId7" Type="http://schemas.openxmlformats.org/officeDocument/2006/relationships/slide" Target="slide4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audio" Target="../media/audio4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3.wav"/><Relationship Id="rId7" Type="http://schemas.openxmlformats.org/officeDocument/2006/relationships/slide" Target="slide4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audio" Target="../media/audio4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3.wav"/><Relationship Id="rId7" Type="http://schemas.openxmlformats.org/officeDocument/2006/relationships/slide" Target="slide4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audio" Target="../media/audio4.wav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48.png"/><Relationship Id="rId3" Type="http://schemas.openxmlformats.org/officeDocument/2006/relationships/image" Target="../media/image39.jpeg"/><Relationship Id="rId7" Type="http://schemas.openxmlformats.org/officeDocument/2006/relationships/image" Target="../media/image43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2.png"/><Relationship Id="rId11" Type="http://schemas.openxmlformats.org/officeDocument/2006/relationships/image" Target="../media/image46.png"/><Relationship Id="rId5" Type="http://schemas.openxmlformats.org/officeDocument/2006/relationships/image" Target="../media/image41.png"/><Relationship Id="rId10" Type="http://schemas.openxmlformats.org/officeDocument/2006/relationships/image" Target="../media/image45.gif"/><Relationship Id="rId4" Type="http://schemas.openxmlformats.org/officeDocument/2006/relationships/image" Target="../media/image40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722A899E-F732-49C7-974E-288A7F9C4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142ADDD6-ACD4-4895-A9F3-9D106EDB5F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B8">
            <a:extLst>
              <a:ext uri="{FF2B5EF4-FFF2-40B4-BE49-F238E27FC236}">
                <a16:creationId xmlns:a16="http://schemas.microsoft.com/office/drawing/2014/main" id="{1A83E212-C043-4658-A29C-A64BC7074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Rectangle 6">
            <a:extLst>
              <a:ext uri="{FF2B5EF4-FFF2-40B4-BE49-F238E27FC236}">
                <a16:creationId xmlns:a16="http://schemas.microsoft.com/office/drawing/2014/main" id="{0846D8D6-ED81-4F56-8DAC-2E8FC85A3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8367" y="726017"/>
            <a:ext cx="8229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pic>
        <p:nvPicPr>
          <p:cNvPr id="4102" name="Picture 7" descr="BAR_EL~1">
            <a:extLst>
              <a:ext uri="{FF2B5EF4-FFF2-40B4-BE49-F238E27FC236}">
                <a16:creationId xmlns:a16="http://schemas.microsoft.com/office/drawing/2014/main" id="{143C850F-424F-4A0B-8457-74F3BD432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011084" y="1392767"/>
            <a:ext cx="3886200" cy="57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4" descr="1018265obiutmb6vk">
            <a:extLst>
              <a:ext uri="{FF2B5EF4-FFF2-40B4-BE49-F238E27FC236}">
                <a16:creationId xmlns:a16="http://schemas.microsoft.com/office/drawing/2014/main" id="{6A4267AB-C1E8-44F5-A40D-7F516E851D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33400" y="3600451"/>
            <a:ext cx="762000" cy="2851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5" descr="1018265obiutmb6vk">
            <a:extLst>
              <a:ext uri="{FF2B5EF4-FFF2-40B4-BE49-F238E27FC236}">
                <a16:creationId xmlns:a16="http://schemas.microsoft.com/office/drawing/2014/main" id="{E1AE52F6-FF60-424D-8C71-BA2B6E88D44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77433" y="5039784"/>
            <a:ext cx="762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6" descr="Bauernbar">
            <a:extLst>
              <a:ext uri="{FF2B5EF4-FFF2-40B4-BE49-F238E27FC236}">
                <a16:creationId xmlns:a16="http://schemas.microsoft.com/office/drawing/2014/main" id="{05E9EBFE-5FE0-4BBC-AB00-23A7277B7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784" y="3581400"/>
            <a:ext cx="4495800" cy="1236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D477B5F-D95F-4CBA-8D96-181E3CDCC1A3}"/>
              </a:ext>
            </a:extLst>
          </p:cNvPr>
          <p:cNvSpPr/>
          <p:nvPr/>
        </p:nvSpPr>
        <p:spPr>
          <a:xfrm>
            <a:off x="2096559" y="3241253"/>
            <a:ext cx="7715251" cy="2924175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4107" name="Hình ảnh 3">
            <a:extLst>
              <a:ext uri="{FF2B5EF4-FFF2-40B4-BE49-F238E27FC236}">
                <a16:creationId xmlns:a16="http://schemas.microsoft.com/office/drawing/2014/main" id="{3953716A-5B81-49EF-A8B8-5DCE40B01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184" y="524934"/>
            <a:ext cx="1310216" cy="1344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72EC1933-48CA-4E8F-85C1-E9F521588E2F}"/>
              </a:ext>
            </a:extLst>
          </p:cNvPr>
          <p:cNvSpPr/>
          <p:nvPr/>
        </p:nvSpPr>
        <p:spPr>
          <a:xfrm>
            <a:off x="3300205" y="4952471"/>
            <a:ext cx="559159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6600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TN&amp;XH</a:t>
            </a:r>
            <a:endParaRPr lang="vi-VN" sz="6600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 advTm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7F69398-6D97-40C3-9309-88FFBF63EF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8E1D5BB-BDA7-404C-95F9-71207E82A4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9512" y="1386308"/>
            <a:ext cx="8392977" cy="3084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484453" y="4344969"/>
            <a:ext cx="12858776" cy="2475888"/>
            <a:chOff x="-5582402" y="2316732"/>
            <a:chExt cx="21054282" cy="4026152"/>
          </a:xfrm>
        </p:grpSpPr>
        <p:pic>
          <p:nvPicPr>
            <p:cNvPr id="10" name="Picture 6" descr="Hình ảnh Dây Thừng Dây Bện Dây Phim Hoạt Hình Một, Dây Thừng, Quanh Co, Dây  Phim Hoạt Hình miễn phí tải tập tin PNG PSDComment và Vector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111" b="44120"/>
            <a:stretch/>
          </p:blipFill>
          <p:spPr bwMode="auto">
            <a:xfrm rot="20769797">
              <a:off x="-5582402" y="2708994"/>
              <a:ext cx="21054282" cy="1197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Group 10"/>
            <p:cNvGrpSpPr/>
            <p:nvPr/>
          </p:nvGrpSpPr>
          <p:grpSpPr>
            <a:xfrm>
              <a:off x="6059749" y="3428746"/>
              <a:ext cx="3095941" cy="2203939"/>
              <a:chOff x="479597" y="3212123"/>
              <a:chExt cx="4012442" cy="2684585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479597" y="3212123"/>
                <a:ext cx="401244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69991D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217">
                  <a:defRPr/>
                </a:pPr>
                <a:endParaRPr lang="en-US" kern="0">
                  <a:solidFill>
                    <a:prstClr val="white"/>
                  </a:solidFill>
                  <a:latin typeface="等线"/>
                </a:endParaRP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0763" y="3370961"/>
                <a:ext cx="3670110" cy="2066723"/>
              </a:xfrm>
              <a:prstGeom prst="rect">
                <a:avLst/>
              </a:prstGeom>
              <a:ln>
                <a:solidFill>
                  <a:srgbClr val="69991D"/>
                </a:solidFill>
              </a:ln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393123" y="3382684"/>
                <a:ext cx="2112077" cy="2112077"/>
              </a:xfrm>
              <a:prstGeom prst="rect">
                <a:avLst/>
              </a:prstGeom>
            </p:spPr>
          </p:pic>
        </p:grpSp>
        <p:grpSp>
          <p:nvGrpSpPr>
            <p:cNvPr id="16" name="Group 15"/>
            <p:cNvGrpSpPr/>
            <p:nvPr/>
          </p:nvGrpSpPr>
          <p:grpSpPr>
            <a:xfrm rot="21203244">
              <a:off x="3032539" y="4009992"/>
              <a:ext cx="2602523" cy="2332892"/>
              <a:chOff x="0" y="0"/>
              <a:chExt cx="2942492" cy="2684585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0" y="0"/>
                <a:ext cx="294249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217">
                  <a:defRPr/>
                </a:pPr>
                <a:endParaRPr lang="en-US" kern="0">
                  <a:solidFill>
                    <a:prstClr val="white"/>
                  </a:solidFill>
                  <a:latin typeface="等线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62900" y="164415"/>
                <a:ext cx="2622093" cy="2168477"/>
              </a:xfrm>
              <a:prstGeom prst="rect">
                <a:avLst/>
              </a:prstGeom>
              <a:solidFill>
                <a:srgbClr val="E88087">
                  <a:lumMod val="40000"/>
                  <a:lumOff val="60000"/>
                </a:srgbClr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217">
                  <a:defRPr/>
                </a:pPr>
                <a:endParaRPr lang="en-US" kern="0">
                  <a:solidFill>
                    <a:prstClr val="white"/>
                  </a:solidFill>
                  <a:latin typeface="等线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</a:blip>
              <a:srcRect l="22831" r="25718" b="12576"/>
              <a:stretch/>
            </p:blipFill>
            <p:spPr>
              <a:xfrm>
                <a:off x="894879" y="320107"/>
                <a:ext cx="1158133" cy="2012785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4056953" y="3623039"/>
              <a:ext cx="160346" cy="576631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>
              <a:off x="7499262" y="3035497"/>
              <a:ext cx="160346" cy="576631"/>
            </a:xfrm>
            <a:prstGeom prst="rect">
              <a:avLst/>
            </a:prstGeom>
          </p:spPr>
        </p:pic>
        <p:grpSp>
          <p:nvGrpSpPr>
            <p:cNvPr id="22" name="Group 21"/>
            <p:cNvGrpSpPr/>
            <p:nvPr/>
          </p:nvGrpSpPr>
          <p:grpSpPr>
            <a:xfrm>
              <a:off x="9511147" y="2737313"/>
              <a:ext cx="2273971" cy="2261182"/>
              <a:chOff x="9511147" y="2737313"/>
              <a:chExt cx="2273971" cy="2261182"/>
            </a:xfrm>
          </p:grpSpPr>
          <p:sp>
            <p:nvSpPr>
              <p:cNvPr id="23" name="Rectangle 22"/>
              <p:cNvSpPr/>
              <p:nvPr/>
            </p:nvSpPr>
            <p:spPr>
              <a:xfrm rot="329524">
                <a:off x="9511147" y="2737313"/>
                <a:ext cx="2273971" cy="2261182"/>
              </a:xfrm>
              <a:prstGeom prst="rect">
                <a:avLst/>
              </a:prstGeom>
              <a:solidFill>
                <a:srgbClr val="ABE9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217">
                  <a:defRPr/>
                </a:pPr>
                <a:endParaRPr lang="en-US" kern="0">
                  <a:solidFill>
                    <a:prstClr val="white"/>
                  </a:solidFill>
                  <a:latin typeface="等线"/>
                </a:endParaRPr>
              </a:p>
            </p:txBody>
          </p:sp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7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1875" b="67813" l="26250" r="37188"/>
                        </a14:imgEffect>
                      </a14:imgLayer>
                    </a14:imgProps>
                  </a:ext>
                </a:extLst>
              </a:blip>
              <a:srcRect l="26923" t="32129" r="63077" b="31910"/>
              <a:stretch/>
            </p:blipFill>
            <p:spPr>
              <a:xfrm rot="329524">
                <a:off x="10566577" y="2965437"/>
                <a:ext cx="160346" cy="576631"/>
              </a:xfrm>
              <a:prstGeom prst="rect">
                <a:avLst/>
              </a:prstGeom>
            </p:spPr>
          </p:pic>
          <p:sp>
            <p:nvSpPr>
              <p:cNvPr id="25" name="Rectangle 24"/>
              <p:cNvSpPr/>
              <p:nvPr/>
            </p:nvSpPr>
            <p:spPr>
              <a:xfrm rot="329524">
                <a:off x="9676404" y="2904275"/>
                <a:ext cx="1941413" cy="1674224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217">
                  <a:defRPr/>
                </a:pPr>
                <a:endParaRPr lang="en-US" kern="0">
                  <a:solidFill>
                    <a:prstClr val="white"/>
                  </a:solidFill>
                  <a:latin typeface="等线"/>
                </a:endParaRPr>
              </a:p>
            </p:txBody>
          </p:sp>
          <p:pic>
            <p:nvPicPr>
              <p:cNvPr id="26" name="Picture 8" descr="Clip Art Family Love Clipart - Happy Family Png Animation , Free  Transparent Clipart - ClipartKey"/>
              <p:cNvPicPr>
                <a:picLocks noChangeAspect="1" noChangeArrowheads="1"/>
              </p:cNvPicPr>
              <p:nvPr/>
            </p:nvPicPr>
            <p:blipFill>
              <a:blip r:embed="rId9" cstate="print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29524">
                <a:off x="9787700" y="2904274"/>
                <a:ext cx="1731259" cy="16927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10486403" y="2316732"/>
              <a:ext cx="160346" cy="576631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52BDB2F-1AE2-4495-9E6E-BC610EA3743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70005" y="1968792"/>
            <a:ext cx="9851990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11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2205" y="959644"/>
            <a:ext cx="12187592" cy="45708"/>
          </a:xfrm>
          <a:prstGeom prst="rect">
            <a:avLst/>
          </a:prstGeom>
          <a:solidFill>
            <a:srgbClr val="B45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grpSp>
        <p:nvGrpSpPr>
          <p:cNvPr id="13" name="Google Shape;1023;p13">
            <a:extLst>
              <a:ext uri="{FF2B5EF4-FFF2-40B4-BE49-F238E27FC236}">
                <a16:creationId xmlns:a16="http://schemas.microsoft.com/office/drawing/2014/main" id="{1C8C35C4-308A-493E-B8F8-B84FC6280C2A}"/>
              </a:ext>
            </a:extLst>
          </p:cNvPr>
          <p:cNvGrpSpPr/>
          <p:nvPr/>
        </p:nvGrpSpPr>
        <p:grpSpPr>
          <a:xfrm>
            <a:off x="229782" y="2164833"/>
            <a:ext cx="4483586" cy="2528334"/>
            <a:chOff x="5876916" y="975793"/>
            <a:chExt cx="4684259" cy="2641495"/>
          </a:xfrm>
        </p:grpSpPr>
        <p:grpSp>
          <p:nvGrpSpPr>
            <p:cNvPr id="14" name="Google Shape;1024;p13">
              <a:extLst>
                <a:ext uri="{FF2B5EF4-FFF2-40B4-BE49-F238E27FC236}">
                  <a16:creationId xmlns:a16="http://schemas.microsoft.com/office/drawing/2014/main" id="{30943ECB-E151-4291-8BBA-CD55DADCDB99}"/>
                </a:ext>
              </a:extLst>
            </p:cNvPr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16" name="Google Shape;1025;p13" descr="2">
                <a:extLst>
                  <a:ext uri="{FF2B5EF4-FFF2-40B4-BE49-F238E27FC236}">
                    <a16:creationId xmlns:a16="http://schemas.microsoft.com/office/drawing/2014/main" id="{EA41862C-D01E-4EAF-B9AF-F16C9A18DA37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" name="Google Shape;1026;p13" descr="1">
                <a:extLst>
                  <a:ext uri="{FF2B5EF4-FFF2-40B4-BE49-F238E27FC236}">
                    <a16:creationId xmlns:a16="http://schemas.microsoft.com/office/drawing/2014/main" id="{8ACF960D-78AE-499D-8463-1395E7CDE539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" name="Google Shape;1027;p13" descr="3">
                <a:extLst>
                  <a:ext uri="{FF2B5EF4-FFF2-40B4-BE49-F238E27FC236}">
                    <a16:creationId xmlns:a16="http://schemas.microsoft.com/office/drawing/2014/main" id="{0828AAA9-38CC-4586-BBC9-FC4A490EC635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5" name="Google Shape;1028;p13">
              <a:extLst>
                <a:ext uri="{FF2B5EF4-FFF2-40B4-BE49-F238E27FC236}">
                  <a16:creationId xmlns:a16="http://schemas.microsoft.com/office/drawing/2014/main" id="{71051C91-7973-4AB0-86D1-3965DB85085A}"/>
                </a:ext>
              </a:extLst>
            </p:cNvPr>
            <p:cNvSpPr/>
            <p:nvPr/>
          </p:nvSpPr>
          <p:spPr>
            <a:xfrm>
              <a:off x="6714251" y="2510908"/>
              <a:ext cx="3495263" cy="110638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04" tIns="45689" rIns="91404" bIns="45689" anchor="ctr" anchorCtr="0">
              <a:noAutofit/>
            </a:bodyPr>
            <a:lstStyle/>
            <a:p>
              <a:pPr algn="ctr" defTabSz="914217"/>
              <a:r>
                <a:rPr lang="en-US" sz="3199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Thảo</a:t>
              </a:r>
              <a:r>
                <a:rPr lang="en-US" sz="3199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199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luận</a:t>
              </a:r>
              <a:endParaRPr lang="en-US" sz="3199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algn="ctr" defTabSz="914217"/>
              <a:r>
                <a:rPr lang="en-US" sz="3199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nhóm</a:t>
              </a:r>
              <a:r>
                <a:rPr lang="en-US" sz="3199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4</a:t>
              </a:r>
              <a:endParaRPr dirty="0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643FAA0D-1BC8-4A10-B354-022959526B6B}"/>
              </a:ext>
            </a:extLst>
          </p:cNvPr>
          <p:cNvSpPr txBox="1"/>
          <p:nvPr/>
        </p:nvSpPr>
        <p:spPr>
          <a:xfrm>
            <a:off x="1341119" y="5793"/>
            <a:ext cx="9834881" cy="953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217"/>
            <a:r>
              <a:rPr lang="en-US" sz="2799" b="1" dirty="0" err="1">
                <a:solidFill>
                  <a:srgbClr val="000000"/>
                </a:solidFill>
              </a:rPr>
              <a:t>Hãy</a:t>
            </a:r>
            <a:r>
              <a:rPr lang="en-US" sz="2799" b="1" dirty="0">
                <a:solidFill>
                  <a:srgbClr val="000000"/>
                </a:solidFill>
              </a:rPr>
              <a:t> </a:t>
            </a:r>
            <a:r>
              <a:rPr lang="en-US" sz="2799" b="1" dirty="0" err="1">
                <a:solidFill>
                  <a:srgbClr val="000000"/>
                </a:solidFill>
              </a:rPr>
              <a:t>nói</a:t>
            </a:r>
            <a:r>
              <a:rPr lang="en-US" sz="2799" b="1" dirty="0">
                <a:solidFill>
                  <a:srgbClr val="000000"/>
                </a:solidFill>
              </a:rPr>
              <a:t> </a:t>
            </a:r>
            <a:r>
              <a:rPr lang="en-US" sz="2799" b="1" dirty="0" err="1">
                <a:solidFill>
                  <a:srgbClr val="000000"/>
                </a:solidFill>
              </a:rPr>
              <a:t>về</a:t>
            </a:r>
            <a:r>
              <a:rPr lang="en-US" sz="2799" b="1" dirty="0">
                <a:solidFill>
                  <a:srgbClr val="000000"/>
                </a:solidFill>
              </a:rPr>
              <a:t> </a:t>
            </a:r>
            <a:r>
              <a:rPr lang="en-US" sz="2799" b="1" dirty="0" err="1">
                <a:solidFill>
                  <a:srgbClr val="000000"/>
                </a:solidFill>
              </a:rPr>
              <a:t>những</a:t>
            </a:r>
            <a:r>
              <a:rPr lang="en-US" sz="2799" b="1" dirty="0">
                <a:solidFill>
                  <a:srgbClr val="000000"/>
                </a:solidFill>
              </a:rPr>
              <a:t> </a:t>
            </a:r>
            <a:r>
              <a:rPr lang="en-US" sz="2799" b="1" dirty="0" err="1">
                <a:solidFill>
                  <a:srgbClr val="000000"/>
                </a:solidFill>
              </a:rPr>
              <a:t>việc</a:t>
            </a:r>
            <a:r>
              <a:rPr lang="en-US" sz="2799" b="1" dirty="0">
                <a:solidFill>
                  <a:srgbClr val="000000"/>
                </a:solidFill>
              </a:rPr>
              <a:t> </a:t>
            </a:r>
            <a:r>
              <a:rPr lang="en-US" sz="2799" b="1" dirty="0" err="1">
                <a:solidFill>
                  <a:srgbClr val="000000"/>
                </a:solidFill>
              </a:rPr>
              <a:t>làm</a:t>
            </a:r>
            <a:r>
              <a:rPr lang="en-US" sz="2799" b="1" dirty="0">
                <a:solidFill>
                  <a:srgbClr val="000000"/>
                </a:solidFill>
              </a:rPr>
              <a:t> </a:t>
            </a:r>
            <a:r>
              <a:rPr lang="en-US" sz="2799" b="1" dirty="0" err="1">
                <a:solidFill>
                  <a:srgbClr val="000000"/>
                </a:solidFill>
              </a:rPr>
              <a:t>thể</a:t>
            </a:r>
            <a:r>
              <a:rPr lang="en-US" sz="2799" b="1" dirty="0">
                <a:solidFill>
                  <a:srgbClr val="000000"/>
                </a:solidFill>
              </a:rPr>
              <a:t> </a:t>
            </a:r>
            <a:r>
              <a:rPr lang="en-US" sz="2799" b="1" dirty="0" err="1">
                <a:solidFill>
                  <a:srgbClr val="000000"/>
                </a:solidFill>
              </a:rPr>
              <a:t>hiện</a:t>
            </a:r>
            <a:r>
              <a:rPr lang="en-US" sz="2799" b="1" dirty="0">
                <a:solidFill>
                  <a:srgbClr val="000000"/>
                </a:solidFill>
              </a:rPr>
              <a:t> </a:t>
            </a:r>
            <a:r>
              <a:rPr lang="en-US" sz="2799" b="1" dirty="0" err="1">
                <a:solidFill>
                  <a:srgbClr val="000000"/>
                </a:solidFill>
              </a:rPr>
              <a:t>tình</a:t>
            </a:r>
            <a:r>
              <a:rPr lang="en-US" sz="2799" b="1" dirty="0">
                <a:solidFill>
                  <a:srgbClr val="000000"/>
                </a:solidFill>
              </a:rPr>
              <a:t> </a:t>
            </a:r>
            <a:r>
              <a:rPr lang="en-US" sz="2799" b="1" dirty="0" err="1">
                <a:solidFill>
                  <a:srgbClr val="000000"/>
                </a:solidFill>
              </a:rPr>
              <a:t>cảm</a:t>
            </a:r>
            <a:r>
              <a:rPr lang="en-US" sz="2799" b="1" dirty="0">
                <a:solidFill>
                  <a:srgbClr val="000000"/>
                </a:solidFill>
              </a:rPr>
              <a:t>, </a:t>
            </a:r>
            <a:r>
              <a:rPr lang="en-US" sz="2799" b="1" dirty="0" err="1">
                <a:solidFill>
                  <a:srgbClr val="000000"/>
                </a:solidFill>
              </a:rPr>
              <a:t>sự</a:t>
            </a:r>
            <a:r>
              <a:rPr lang="en-US" sz="2799" b="1" dirty="0">
                <a:solidFill>
                  <a:srgbClr val="000000"/>
                </a:solidFill>
              </a:rPr>
              <a:t> </a:t>
            </a:r>
            <a:r>
              <a:rPr lang="en-US" sz="2799" b="1" dirty="0" err="1">
                <a:solidFill>
                  <a:srgbClr val="000000"/>
                </a:solidFill>
              </a:rPr>
              <a:t>gắn</a:t>
            </a:r>
            <a:r>
              <a:rPr lang="en-US" sz="2799" b="1" dirty="0">
                <a:solidFill>
                  <a:srgbClr val="000000"/>
                </a:solidFill>
              </a:rPr>
              <a:t> </a:t>
            </a:r>
            <a:r>
              <a:rPr lang="en-US" sz="2799" b="1" dirty="0" err="1">
                <a:solidFill>
                  <a:srgbClr val="000000"/>
                </a:solidFill>
              </a:rPr>
              <a:t>bó</a:t>
            </a:r>
            <a:r>
              <a:rPr lang="en-US" sz="2799" b="1" dirty="0">
                <a:solidFill>
                  <a:srgbClr val="000000"/>
                </a:solidFill>
              </a:rPr>
              <a:t> </a:t>
            </a:r>
            <a:r>
              <a:rPr lang="en-US" sz="2799" b="1" dirty="0" err="1">
                <a:solidFill>
                  <a:srgbClr val="000000"/>
                </a:solidFill>
              </a:rPr>
              <a:t>của</a:t>
            </a:r>
            <a:r>
              <a:rPr lang="en-US" sz="2799" b="1" dirty="0">
                <a:solidFill>
                  <a:srgbClr val="000000"/>
                </a:solidFill>
              </a:rPr>
              <a:t> </a:t>
            </a:r>
            <a:r>
              <a:rPr lang="en-US" sz="2799" b="1" dirty="0" err="1">
                <a:solidFill>
                  <a:srgbClr val="000000"/>
                </a:solidFill>
              </a:rPr>
              <a:t>bạn</a:t>
            </a:r>
            <a:r>
              <a:rPr lang="en-US" sz="2799" b="1" dirty="0">
                <a:solidFill>
                  <a:srgbClr val="000000"/>
                </a:solidFill>
              </a:rPr>
              <a:t> </a:t>
            </a:r>
            <a:r>
              <a:rPr lang="en-US" sz="2799" b="1" dirty="0" err="1">
                <a:solidFill>
                  <a:srgbClr val="000000"/>
                </a:solidFill>
              </a:rPr>
              <a:t>Hà</a:t>
            </a:r>
            <a:r>
              <a:rPr lang="en-US" sz="2799" b="1" dirty="0">
                <a:solidFill>
                  <a:srgbClr val="000000"/>
                </a:solidFill>
              </a:rPr>
              <a:t> </a:t>
            </a:r>
            <a:r>
              <a:rPr lang="en-US" sz="2799" b="1" dirty="0" err="1">
                <a:solidFill>
                  <a:srgbClr val="000000"/>
                </a:solidFill>
              </a:rPr>
              <a:t>và</a:t>
            </a:r>
            <a:r>
              <a:rPr lang="en-US" sz="2799" b="1" dirty="0">
                <a:solidFill>
                  <a:srgbClr val="000000"/>
                </a:solidFill>
              </a:rPr>
              <a:t> </a:t>
            </a:r>
            <a:r>
              <a:rPr lang="en-US" sz="2799" b="1" dirty="0" err="1">
                <a:solidFill>
                  <a:srgbClr val="000000"/>
                </a:solidFill>
              </a:rPr>
              <a:t>bạn</a:t>
            </a:r>
            <a:r>
              <a:rPr lang="en-US" sz="2799" b="1" dirty="0">
                <a:solidFill>
                  <a:srgbClr val="000000"/>
                </a:solidFill>
              </a:rPr>
              <a:t> An </a:t>
            </a:r>
            <a:r>
              <a:rPr lang="en-US" sz="2799" b="1" dirty="0" err="1">
                <a:solidFill>
                  <a:srgbClr val="000000"/>
                </a:solidFill>
              </a:rPr>
              <a:t>với</a:t>
            </a:r>
            <a:r>
              <a:rPr lang="en-US" sz="2799" b="1" dirty="0">
                <a:solidFill>
                  <a:srgbClr val="000000"/>
                </a:solidFill>
              </a:rPr>
              <a:t> </a:t>
            </a:r>
            <a:r>
              <a:rPr lang="en-US" sz="2799" b="1" dirty="0" err="1">
                <a:solidFill>
                  <a:srgbClr val="000000"/>
                </a:solidFill>
              </a:rPr>
              <a:t>họ</a:t>
            </a:r>
            <a:r>
              <a:rPr lang="en-US" sz="2799" b="1" dirty="0">
                <a:solidFill>
                  <a:srgbClr val="000000"/>
                </a:solidFill>
              </a:rPr>
              <a:t> </a:t>
            </a:r>
            <a:r>
              <a:rPr lang="en-US" sz="2799" b="1" dirty="0" err="1">
                <a:solidFill>
                  <a:srgbClr val="000000"/>
                </a:solidFill>
              </a:rPr>
              <a:t>hàng</a:t>
            </a:r>
            <a:r>
              <a:rPr lang="en-US" sz="2799" b="1" dirty="0">
                <a:solidFill>
                  <a:srgbClr val="000000"/>
                </a:solidFill>
              </a:rPr>
              <a:t> </a:t>
            </a:r>
            <a:r>
              <a:rPr lang="en-US" sz="2799" b="1" dirty="0" err="1">
                <a:solidFill>
                  <a:srgbClr val="000000"/>
                </a:solidFill>
              </a:rPr>
              <a:t>nội</a:t>
            </a:r>
            <a:r>
              <a:rPr lang="en-US" sz="2799" b="1" dirty="0">
                <a:solidFill>
                  <a:srgbClr val="000000"/>
                </a:solidFill>
              </a:rPr>
              <a:t>, </a:t>
            </a:r>
            <a:r>
              <a:rPr lang="en-US" sz="2799" b="1" dirty="0" err="1">
                <a:solidFill>
                  <a:srgbClr val="000000"/>
                </a:solidFill>
              </a:rPr>
              <a:t>ngoại</a:t>
            </a:r>
            <a:r>
              <a:rPr lang="en-US" sz="2799" b="1" dirty="0">
                <a:solidFill>
                  <a:srgbClr val="000000"/>
                </a:solidFill>
              </a:rPr>
              <a:t>.</a:t>
            </a:r>
            <a:endParaRPr lang="en-US" sz="2799" b="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3CB3C8-6891-4BA0-9CBE-DB92562DFD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7286" y="1546860"/>
            <a:ext cx="7591425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83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80" y="2642482"/>
            <a:ext cx="893944" cy="1191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5" y="-72023"/>
            <a:ext cx="12187592" cy="685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6" y="1055944"/>
            <a:ext cx="2116202" cy="231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87963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1756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309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28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4159" y="-98805"/>
            <a:ext cx="1333516" cy="133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2738" y="3705867"/>
            <a:ext cx="2329891" cy="2329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8624" y="1114984"/>
            <a:ext cx="6369404" cy="3789858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2565" y="1348689"/>
            <a:ext cx="5854016" cy="32352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t" anchorCtr="0">
            <a:noAutofit/>
          </a:bodyPr>
          <a:lstStyle/>
          <a:p>
            <a:pPr algn="ctr" defTabSz="914126">
              <a:buClr>
                <a:srgbClr val="000000"/>
              </a:buClr>
              <a:buSzPts val="4667"/>
              <a:defRPr/>
            </a:pPr>
            <a:endParaRPr sz="4666" b="1" kern="0">
              <a:solidFill>
                <a:srgbClr val="FFFF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82363" y="2754404"/>
            <a:ext cx="2224348" cy="2397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8209774" y="2763837"/>
            <a:ext cx="1325665" cy="29713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57665" y="3691449"/>
            <a:ext cx="1857601" cy="27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74870" y="2156291"/>
            <a:ext cx="6369404" cy="1449297"/>
          </a:xfrm>
          <a:prstGeom prst="rect">
            <a:avLst/>
          </a:prstGeom>
        </p:spPr>
      </p:pic>
      <p:pic>
        <p:nvPicPr>
          <p:cNvPr id="23" name="Picture 22" descr="Shape&#10;&#10;Description automatically generated with medium confidence">
            <a:extLst>
              <a:ext uri="{FF2B5EF4-FFF2-40B4-BE49-F238E27FC236}">
                <a16:creationId xmlns:a16="http://schemas.microsoft.com/office/drawing/2014/main" id="{6B4905FA-6E7C-484E-9DCB-CA077387B3F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852" y="-48413"/>
            <a:ext cx="1650945" cy="165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07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B291B1F0-F640-4B31-8C26-71FC3F86F66A}"/>
              </a:ext>
            </a:extLst>
          </p:cNvPr>
          <p:cNvGrpSpPr/>
          <p:nvPr/>
        </p:nvGrpSpPr>
        <p:grpSpPr>
          <a:xfrm rot="10800000">
            <a:off x="2560319" y="152973"/>
            <a:ext cx="7496986" cy="1825762"/>
            <a:chOff x="1557867" y="4109156"/>
            <a:chExt cx="3770489" cy="1527028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74590FAB-0BC8-4808-9A67-535F2BBA2946}"/>
                </a:ext>
              </a:extLst>
            </p:cNvPr>
            <p:cNvSpPr/>
            <p:nvPr/>
          </p:nvSpPr>
          <p:spPr>
            <a:xfrm>
              <a:off x="1557867" y="4109156"/>
              <a:ext cx="3770489" cy="1527028"/>
            </a:xfrm>
            <a:custGeom>
              <a:avLst/>
              <a:gdLst>
                <a:gd name="connsiteX0" fmla="*/ 0 w 3770489"/>
                <a:gd name="connsiteY0" fmla="*/ 254510 h 1527028"/>
                <a:gd name="connsiteX1" fmla="*/ 254510 w 3770489"/>
                <a:gd name="connsiteY1" fmla="*/ 0 h 1527028"/>
                <a:gd name="connsiteX2" fmla="*/ 628415 w 3770489"/>
                <a:gd name="connsiteY2" fmla="*/ 0 h 1527028"/>
                <a:gd name="connsiteX3" fmla="*/ 1621612 w 3770489"/>
                <a:gd name="connsiteY3" fmla="*/ -411290 h 1527028"/>
                <a:gd name="connsiteX4" fmla="*/ 1571037 w 3770489"/>
                <a:gd name="connsiteY4" fmla="*/ 0 h 1527028"/>
                <a:gd name="connsiteX5" fmla="*/ 3515979 w 3770489"/>
                <a:gd name="connsiteY5" fmla="*/ 0 h 1527028"/>
                <a:gd name="connsiteX6" fmla="*/ 3770489 w 3770489"/>
                <a:gd name="connsiteY6" fmla="*/ 254510 h 1527028"/>
                <a:gd name="connsiteX7" fmla="*/ 3770489 w 3770489"/>
                <a:gd name="connsiteY7" fmla="*/ 254505 h 1527028"/>
                <a:gd name="connsiteX8" fmla="*/ 3770489 w 3770489"/>
                <a:gd name="connsiteY8" fmla="*/ 254505 h 1527028"/>
                <a:gd name="connsiteX9" fmla="*/ 3770489 w 3770489"/>
                <a:gd name="connsiteY9" fmla="*/ 636262 h 1527028"/>
                <a:gd name="connsiteX10" fmla="*/ 3770489 w 3770489"/>
                <a:gd name="connsiteY10" fmla="*/ 1272518 h 1527028"/>
                <a:gd name="connsiteX11" fmla="*/ 3515979 w 3770489"/>
                <a:gd name="connsiteY11" fmla="*/ 1527028 h 1527028"/>
                <a:gd name="connsiteX12" fmla="*/ 1571037 w 3770489"/>
                <a:gd name="connsiteY12" fmla="*/ 1527028 h 1527028"/>
                <a:gd name="connsiteX13" fmla="*/ 628415 w 3770489"/>
                <a:gd name="connsiteY13" fmla="*/ 1527028 h 1527028"/>
                <a:gd name="connsiteX14" fmla="*/ 628415 w 3770489"/>
                <a:gd name="connsiteY14" fmla="*/ 1527028 h 1527028"/>
                <a:gd name="connsiteX15" fmla="*/ 254510 w 3770489"/>
                <a:gd name="connsiteY15" fmla="*/ 1527028 h 1527028"/>
                <a:gd name="connsiteX16" fmla="*/ 0 w 3770489"/>
                <a:gd name="connsiteY16" fmla="*/ 1272518 h 1527028"/>
                <a:gd name="connsiteX17" fmla="*/ 0 w 3770489"/>
                <a:gd name="connsiteY17" fmla="*/ 636262 h 1527028"/>
                <a:gd name="connsiteX18" fmla="*/ 0 w 3770489"/>
                <a:gd name="connsiteY18" fmla="*/ 254505 h 1527028"/>
                <a:gd name="connsiteX19" fmla="*/ 0 w 3770489"/>
                <a:gd name="connsiteY19" fmla="*/ 254505 h 1527028"/>
                <a:gd name="connsiteX20" fmla="*/ 0 w 3770489"/>
                <a:gd name="connsiteY20" fmla="*/ 254510 h 1527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770489" h="1527028" fill="none" extrusionOk="0">
                  <a:moveTo>
                    <a:pt x="0" y="254510"/>
                  </a:moveTo>
                  <a:cubicBezTo>
                    <a:pt x="8403" y="118496"/>
                    <a:pt x="111129" y="1134"/>
                    <a:pt x="254510" y="0"/>
                  </a:cubicBezTo>
                  <a:cubicBezTo>
                    <a:pt x="381849" y="-29542"/>
                    <a:pt x="451523" y="18957"/>
                    <a:pt x="628415" y="0"/>
                  </a:cubicBezTo>
                  <a:cubicBezTo>
                    <a:pt x="1049568" y="-270722"/>
                    <a:pt x="1228029" y="-331368"/>
                    <a:pt x="1621612" y="-411290"/>
                  </a:cubicBezTo>
                  <a:cubicBezTo>
                    <a:pt x="1578247" y="-292295"/>
                    <a:pt x="1557675" y="-144066"/>
                    <a:pt x="1571037" y="0"/>
                  </a:cubicBezTo>
                  <a:cubicBezTo>
                    <a:pt x="2075593" y="-95567"/>
                    <a:pt x="2787682" y="-3505"/>
                    <a:pt x="3515979" y="0"/>
                  </a:cubicBezTo>
                  <a:cubicBezTo>
                    <a:pt x="3683959" y="-3860"/>
                    <a:pt x="3777209" y="104979"/>
                    <a:pt x="3770489" y="254510"/>
                  </a:cubicBezTo>
                  <a:lnTo>
                    <a:pt x="3770489" y="254505"/>
                  </a:lnTo>
                  <a:lnTo>
                    <a:pt x="3770489" y="254505"/>
                  </a:lnTo>
                  <a:cubicBezTo>
                    <a:pt x="3783149" y="342879"/>
                    <a:pt x="3754441" y="529789"/>
                    <a:pt x="3770489" y="636262"/>
                  </a:cubicBezTo>
                  <a:cubicBezTo>
                    <a:pt x="3811626" y="821081"/>
                    <a:pt x="3716064" y="1025854"/>
                    <a:pt x="3770489" y="1272518"/>
                  </a:cubicBezTo>
                  <a:cubicBezTo>
                    <a:pt x="3769240" y="1418714"/>
                    <a:pt x="3663362" y="1543073"/>
                    <a:pt x="3515979" y="1527028"/>
                  </a:cubicBezTo>
                  <a:cubicBezTo>
                    <a:pt x="2745945" y="1576727"/>
                    <a:pt x="1915624" y="1502300"/>
                    <a:pt x="1571037" y="1527028"/>
                  </a:cubicBezTo>
                  <a:cubicBezTo>
                    <a:pt x="1462364" y="1456120"/>
                    <a:pt x="1031162" y="1529937"/>
                    <a:pt x="628415" y="1527028"/>
                  </a:cubicBezTo>
                  <a:lnTo>
                    <a:pt x="628415" y="1527028"/>
                  </a:lnTo>
                  <a:cubicBezTo>
                    <a:pt x="555813" y="1545126"/>
                    <a:pt x="436739" y="1536708"/>
                    <a:pt x="254510" y="1527028"/>
                  </a:cubicBezTo>
                  <a:cubicBezTo>
                    <a:pt x="112659" y="1545112"/>
                    <a:pt x="-8195" y="1421900"/>
                    <a:pt x="0" y="1272518"/>
                  </a:cubicBezTo>
                  <a:cubicBezTo>
                    <a:pt x="-47427" y="1173418"/>
                    <a:pt x="-51121" y="896706"/>
                    <a:pt x="0" y="636262"/>
                  </a:cubicBezTo>
                  <a:cubicBezTo>
                    <a:pt x="-32397" y="544547"/>
                    <a:pt x="-5176" y="361331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  <a:path w="3770489" h="1527028" stroke="0" extrusionOk="0">
                  <a:moveTo>
                    <a:pt x="0" y="254510"/>
                  </a:moveTo>
                  <a:cubicBezTo>
                    <a:pt x="-5595" y="123516"/>
                    <a:pt x="119594" y="-3819"/>
                    <a:pt x="254510" y="0"/>
                  </a:cubicBezTo>
                  <a:cubicBezTo>
                    <a:pt x="308640" y="3046"/>
                    <a:pt x="487412" y="27205"/>
                    <a:pt x="628415" y="0"/>
                  </a:cubicBezTo>
                  <a:cubicBezTo>
                    <a:pt x="762998" y="-21067"/>
                    <a:pt x="1134726" y="-247408"/>
                    <a:pt x="1621612" y="-411290"/>
                  </a:cubicBezTo>
                  <a:cubicBezTo>
                    <a:pt x="1576877" y="-342698"/>
                    <a:pt x="1620061" y="-147191"/>
                    <a:pt x="1571037" y="0"/>
                  </a:cubicBezTo>
                  <a:cubicBezTo>
                    <a:pt x="2432723" y="-37426"/>
                    <a:pt x="2792351" y="-143246"/>
                    <a:pt x="3515979" y="0"/>
                  </a:cubicBezTo>
                  <a:cubicBezTo>
                    <a:pt x="3657026" y="-16547"/>
                    <a:pt x="3768009" y="121355"/>
                    <a:pt x="3770489" y="254510"/>
                  </a:cubicBezTo>
                  <a:lnTo>
                    <a:pt x="3770489" y="254505"/>
                  </a:lnTo>
                  <a:lnTo>
                    <a:pt x="3770489" y="254505"/>
                  </a:lnTo>
                  <a:cubicBezTo>
                    <a:pt x="3769932" y="445048"/>
                    <a:pt x="3794839" y="532027"/>
                    <a:pt x="3770489" y="636262"/>
                  </a:cubicBezTo>
                  <a:cubicBezTo>
                    <a:pt x="3728858" y="723640"/>
                    <a:pt x="3754038" y="1178297"/>
                    <a:pt x="3770489" y="1272518"/>
                  </a:cubicBezTo>
                  <a:cubicBezTo>
                    <a:pt x="3771160" y="1407548"/>
                    <a:pt x="3664733" y="1526762"/>
                    <a:pt x="3515979" y="1527028"/>
                  </a:cubicBezTo>
                  <a:cubicBezTo>
                    <a:pt x="2970116" y="1357993"/>
                    <a:pt x="1933468" y="1580328"/>
                    <a:pt x="1571037" y="1527028"/>
                  </a:cubicBezTo>
                  <a:cubicBezTo>
                    <a:pt x="1256901" y="1591279"/>
                    <a:pt x="992883" y="1588325"/>
                    <a:pt x="628415" y="1527028"/>
                  </a:cubicBezTo>
                  <a:lnTo>
                    <a:pt x="628415" y="1527028"/>
                  </a:lnTo>
                  <a:cubicBezTo>
                    <a:pt x="512587" y="1543759"/>
                    <a:pt x="375581" y="1503465"/>
                    <a:pt x="254510" y="1527028"/>
                  </a:cubicBezTo>
                  <a:cubicBezTo>
                    <a:pt x="89650" y="1532432"/>
                    <a:pt x="18858" y="1398340"/>
                    <a:pt x="0" y="1272518"/>
                  </a:cubicBezTo>
                  <a:cubicBezTo>
                    <a:pt x="-5650" y="1060899"/>
                    <a:pt x="33667" y="811590"/>
                    <a:pt x="0" y="636262"/>
                  </a:cubicBezTo>
                  <a:cubicBezTo>
                    <a:pt x="10142" y="489734"/>
                    <a:pt x="-25314" y="353162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-6992"/>
                        <a:gd name="adj2" fmla="val -76934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id="{210DD1FA-C595-4B5F-B63E-1F34C3FFDFB9}"/>
                </a:ext>
              </a:extLst>
            </p:cNvPr>
            <p:cNvSpPr/>
            <p:nvPr/>
          </p:nvSpPr>
          <p:spPr>
            <a:xfrm>
              <a:off x="1745995" y="4347009"/>
              <a:ext cx="3417469" cy="1048437"/>
            </a:xfrm>
            <a:custGeom>
              <a:avLst/>
              <a:gdLst>
                <a:gd name="connsiteX0" fmla="*/ 0 w 3417469"/>
                <a:gd name="connsiteY0" fmla="*/ 174743 h 1048437"/>
                <a:gd name="connsiteX1" fmla="*/ 174743 w 3417469"/>
                <a:gd name="connsiteY1" fmla="*/ 0 h 1048437"/>
                <a:gd name="connsiteX2" fmla="*/ 569578 w 3417469"/>
                <a:gd name="connsiteY2" fmla="*/ 0 h 1048437"/>
                <a:gd name="connsiteX3" fmla="*/ 1131114 w 3417469"/>
                <a:gd name="connsiteY3" fmla="*/ -327542 h 1048437"/>
                <a:gd name="connsiteX4" fmla="*/ 1423945 w 3417469"/>
                <a:gd name="connsiteY4" fmla="*/ 0 h 1048437"/>
                <a:gd name="connsiteX5" fmla="*/ 3242726 w 3417469"/>
                <a:gd name="connsiteY5" fmla="*/ 0 h 1048437"/>
                <a:gd name="connsiteX6" fmla="*/ 3417469 w 3417469"/>
                <a:gd name="connsiteY6" fmla="*/ 174743 h 1048437"/>
                <a:gd name="connsiteX7" fmla="*/ 3417469 w 3417469"/>
                <a:gd name="connsiteY7" fmla="*/ 174740 h 1048437"/>
                <a:gd name="connsiteX8" fmla="*/ 3417469 w 3417469"/>
                <a:gd name="connsiteY8" fmla="*/ 174740 h 1048437"/>
                <a:gd name="connsiteX9" fmla="*/ 3417469 w 3417469"/>
                <a:gd name="connsiteY9" fmla="*/ 436849 h 1048437"/>
                <a:gd name="connsiteX10" fmla="*/ 3417469 w 3417469"/>
                <a:gd name="connsiteY10" fmla="*/ 873694 h 1048437"/>
                <a:gd name="connsiteX11" fmla="*/ 3242726 w 3417469"/>
                <a:gd name="connsiteY11" fmla="*/ 1048437 h 1048437"/>
                <a:gd name="connsiteX12" fmla="*/ 1423945 w 3417469"/>
                <a:gd name="connsiteY12" fmla="*/ 1048437 h 1048437"/>
                <a:gd name="connsiteX13" fmla="*/ 569578 w 3417469"/>
                <a:gd name="connsiteY13" fmla="*/ 1048437 h 1048437"/>
                <a:gd name="connsiteX14" fmla="*/ 569578 w 3417469"/>
                <a:gd name="connsiteY14" fmla="*/ 1048437 h 1048437"/>
                <a:gd name="connsiteX15" fmla="*/ 174743 w 3417469"/>
                <a:gd name="connsiteY15" fmla="*/ 1048437 h 1048437"/>
                <a:gd name="connsiteX16" fmla="*/ 0 w 3417469"/>
                <a:gd name="connsiteY16" fmla="*/ 873694 h 1048437"/>
                <a:gd name="connsiteX17" fmla="*/ 0 w 3417469"/>
                <a:gd name="connsiteY17" fmla="*/ 436849 h 1048437"/>
                <a:gd name="connsiteX18" fmla="*/ 0 w 3417469"/>
                <a:gd name="connsiteY18" fmla="*/ 174740 h 1048437"/>
                <a:gd name="connsiteX19" fmla="*/ 0 w 3417469"/>
                <a:gd name="connsiteY19" fmla="*/ 174740 h 1048437"/>
                <a:gd name="connsiteX20" fmla="*/ 0 w 3417469"/>
                <a:gd name="connsiteY20" fmla="*/ 174743 h 1048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417469" h="1048437" fill="none" extrusionOk="0">
                  <a:moveTo>
                    <a:pt x="0" y="174743"/>
                  </a:moveTo>
                  <a:cubicBezTo>
                    <a:pt x="9838" y="83560"/>
                    <a:pt x="62158" y="6465"/>
                    <a:pt x="174743" y="0"/>
                  </a:cubicBezTo>
                  <a:cubicBezTo>
                    <a:pt x="298531" y="28563"/>
                    <a:pt x="478854" y="27443"/>
                    <a:pt x="569578" y="0"/>
                  </a:cubicBezTo>
                  <a:cubicBezTo>
                    <a:pt x="640909" y="-13632"/>
                    <a:pt x="1017489" y="-209892"/>
                    <a:pt x="1131114" y="-327542"/>
                  </a:cubicBezTo>
                  <a:cubicBezTo>
                    <a:pt x="1238910" y="-215217"/>
                    <a:pt x="1370749" y="-54487"/>
                    <a:pt x="1423945" y="0"/>
                  </a:cubicBezTo>
                  <a:cubicBezTo>
                    <a:pt x="1618690" y="25800"/>
                    <a:pt x="2567284" y="-32236"/>
                    <a:pt x="3242726" y="0"/>
                  </a:cubicBezTo>
                  <a:cubicBezTo>
                    <a:pt x="3354323" y="-2124"/>
                    <a:pt x="3421007" y="73513"/>
                    <a:pt x="3417469" y="174743"/>
                  </a:cubicBezTo>
                  <a:lnTo>
                    <a:pt x="3417469" y="174740"/>
                  </a:lnTo>
                  <a:lnTo>
                    <a:pt x="3417469" y="174740"/>
                  </a:lnTo>
                  <a:cubicBezTo>
                    <a:pt x="3433171" y="251589"/>
                    <a:pt x="3416661" y="333856"/>
                    <a:pt x="3417469" y="436849"/>
                  </a:cubicBezTo>
                  <a:cubicBezTo>
                    <a:pt x="3413719" y="637383"/>
                    <a:pt x="3400799" y="662914"/>
                    <a:pt x="3417469" y="873694"/>
                  </a:cubicBezTo>
                  <a:cubicBezTo>
                    <a:pt x="3416087" y="976436"/>
                    <a:pt x="3346514" y="1065561"/>
                    <a:pt x="3242726" y="1048437"/>
                  </a:cubicBezTo>
                  <a:cubicBezTo>
                    <a:pt x="2838540" y="1147839"/>
                    <a:pt x="2300419" y="1172228"/>
                    <a:pt x="1423945" y="1048437"/>
                  </a:cubicBezTo>
                  <a:cubicBezTo>
                    <a:pt x="1226134" y="1008323"/>
                    <a:pt x="740920" y="991492"/>
                    <a:pt x="569578" y="1048437"/>
                  </a:cubicBezTo>
                  <a:lnTo>
                    <a:pt x="569578" y="1048437"/>
                  </a:lnTo>
                  <a:cubicBezTo>
                    <a:pt x="389981" y="1075619"/>
                    <a:pt x="301395" y="1067932"/>
                    <a:pt x="174743" y="1048437"/>
                  </a:cubicBezTo>
                  <a:cubicBezTo>
                    <a:pt x="77962" y="1052260"/>
                    <a:pt x="-893" y="971163"/>
                    <a:pt x="0" y="873694"/>
                  </a:cubicBezTo>
                  <a:cubicBezTo>
                    <a:pt x="-37818" y="767462"/>
                    <a:pt x="10136" y="645301"/>
                    <a:pt x="0" y="436849"/>
                  </a:cubicBezTo>
                  <a:cubicBezTo>
                    <a:pt x="20742" y="387389"/>
                    <a:pt x="6780" y="244291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  <a:path w="3417469" h="1048437" stroke="0" extrusionOk="0">
                  <a:moveTo>
                    <a:pt x="0" y="174743"/>
                  </a:moveTo>
                  <a:cubicBezTo>
                    <a:pt x="-1314" y="80482"/>
                    <a:pt x="80964" y="-1845"/>
                    <a:pt x="174743" y="0"/>
                  </a:cubicBezTo>
                  <a:cubicBezTo>
                    <a:pt x="241993" y="-13429"/>
                    <a:pt x="479184" y="-14249"/>
                    <a:pt x="569578" y="0"/>
                  </a:cubicBezTo>
                  <a:cubicBezTo>
                    <a:pt x="720569" y="-155093"/>
                    <a:pt x="849782" y="-228787"/>
                    <a:pt x="1131114" y="-327542"/>
                  </a:cubicBezTo>
                  <a:cubicBezTo>
                    <a:pt x="1247474" y="-188422"/>
                    <a:pt x="1347438" y="-116325"/>
                    <a:pt x="1423945" y="0"/>
                  </a:cubicBezTo>
                  <a:cubicBezTo>
                    <a:pt x="2194199" y="-93196"/>
                    <a:pt x="3049290" y="-28026"/>
                    <a:pt x="3242726" y="0"/>
                  </a:cubicBezTo>
                  <a:cubicBezTo>
                    <a:pt x="3339301" y="-2288"/>
                    <a:pt x="3415294" y="84729"/>
                    <a:pt x="3417469" y="174743"/>
                  </a:cubicBezTo>
                  <a:lnTo>
                    <a:pt x="3417469" y="174740"/>
                  </a:lnTo>
                  <a:lnTo>
                    <a:pt x="3417469" y="174740"/>
                  </a:lnTo>
                  <a:cubicBezTo>
                    <a:pt x="3399604" y="246126"/>
                    <a:pt x="3424078" y="324671"/>
                    <a:pt x="3417469" y="436849"/>
                  </a:cubicBezTo>
                  <a:cubicBezTo>
                    <a:pt x="3389485" y="481535"/>
                    <a:pt x="3395105" y="795007"/>
                    <a:pt x="3417469" y="873694"/>
                  </a:cubicBezTo>
                  <a:cubicBezTo>
                    <a:pt x="3419534" y="953174"/>
                    <a:pt x="3342230" y="1048340"/>
                    <a:pt x="3242726" y="1048437"/>
                  </a:cubicBezTo>
                  <a:cubicBezTo>
                    <a:pt x="2431474" y="1012756"/>
                    <a:pt x="2317180" y="897490"/>
                    <a:pt x="1423945" y="1048437"/>
                  </a:cubicBezTo>
                  <a:cubicBezTo>
                    <a:pt x="1031059" y="1053439"/>
                    <a:pt x="884135" y="1123447"/>
                    <a:pt x="569578" y="1048437"/>
                  </a:cubicBezTo>
                  <a:lnTo>
                    <a:pt x="569578" y="1048437"/>
                  </a:lnTo>
                  <a:cubicBezTo>
                    <a:pt x="469954" y="1014787"/>
                    <a:pt x="340757" y="1078519"/>
                    <a:pt x="174743" y="1048437"/>
                  </a:cubicBezTo>
                  <a:cubicBezTo>
                    <a:pt x="74264" y="1049320"/>
                    <a:pt x="12508" y="960425"/>
                    <a:pt x="0" y="873694"/>
                  </a:cubicBezTo>
                  <a:cubicBezTo>
                    <a:pt x="3073" y="693309"/>
                    <a:pt x="38028" y="593629"/>
                    <a:pt x="0" y="436849"/>
                  </a:cubicBezTo>
                  <a:cubicBezTo>
                    <a:pt x="15984" y="307902"/>
                    <a:pt x="-9998" y="303653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-16902"/>
                        <a:gd name="adj2" fmla="val -81241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</p:grpSp>
      <p:sp>
        <p:nvSpPr>
          <p:cNvPr id="18" name="文本框 18">
            <a:extLst>
              <a:ext uri="{FF2B5EF4-FFF2-40B4-BE49-F238E27FC236}">
                <a16:creationId xmlns:a16="http://schemas.microsoft.com/office/drawing/2014/main" id="{493DB526-E00C-4217-9912-43E9BB128E39}"/>
              </a:ext>
            </a:extLst>
          </p:cNvPr>
          <p:cNvSpPr txBox="1"/>
          <p:nvPr/>
        </p:nvSpPr>
        <p:spPr>
          <a:xfrm>
            <a:off x="3230880" y="342579"/>
            <a:ext cx="6072941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217"/>
            <a:r>
              <a:rPr lang="vi-VN" altLang="zh-CN" sz="4400" b="1" dirty="0">
                <a:solidFill>
                  <a:srgbClr val="0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Bạn Hà gọi điện hỏi thăm ông bà.</a:t>
            </a:r>
            <a:endParaRPr lang="zh-CN" altLang="en-US" sz="4400" dirty="0">
              <a:solidFill>
                <a:srgbClr val="000000"/>
              </a:solidFill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25805D-18F2-4CDB-89FE-39D3C6DC62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0122" y="2784655"/>
            <a:ext cx="5973233" cy="345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B291B1F0-F640-4B31-8C26-71FC3F86F66A}"/>
              </a:ext>
            </a:extLst>
          </p:cNvPr>
          <p:cNvGrpSpPr/>
          <p:nvPr/>
        </p:nvGrpSpPr>
        <p:grpSpPr>
          <a:xfrm rot="10800000">
            <a:off x="2560319" y="152973"/>
            <a:ext cx="7496986" cy="1825762"/>
            <a:chOff x="1557867" y="4109156"/>
            <a:chExt cx="3770489" cy="1527028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74590FAB-0BC8-4808-9A67-535F2BBA2946}"/>
                </a:ext>
              </a:extLst>
            </p:cNvPr>
            <p:cNvSpPr/>
            <p:nvPr/>
          </p:nvSpPr>
          <p:spPr>
            <a:xfrm>
              <a:off x="1557867" y="4109156"/>
              <a:ext cx="3770489" cy="1527028"/>
            </a:xfrm>
            <a:custGeom>
              <a:avLst/>
              <a:gdLst>
                <a:gd name="connsiteX0" fmla="*/ 0 w 3770489"/>
                <a:gd name="connsiteY0" fmla="*/ 254510 h 1527028"/>
                <a:gd name="connsiteX1" fmla="*/ 254510 w 3770489"/>
                <a:gd name="connsiteY1" fmla="*/ 0 h 1527028"/>
                <a:gd name="connsiteX2" fmla="*/ 628415 w 3770489"/>
                <a:gd name="connsiteY2" fmla="*/ 0 h 1527028"/>
                <a:gd name="connsiteX3" fmla="*/ 1621612 w 3770489"/>
                <a:gd name="connsiteY3" fmla="*/ -411290 h 1527028"/>
                <a:gd name="connsiteX4" fmla="*/ 1571037 w 3770489"/>
                <a:gd name="connsiteY4" fmla="*/ 0 h 1527028"/>
                <a:gd name="connsiteX5" fmla="*/ 3515979 w 3770489"/>
                <a:gd name="connsiteY5" fmla="*/ 0 h 1527028"/>
                <a:gd name="connsiteX6" fmla="*/ 3770489 w 3770489"/>
                <a:gd name="connsiteY6" fmla="*/ 254510 h 1527028"/>
                <a:gd name="connsiteX7" fmla="*/ 3770489 w 3770489"/>
                <a:gd name="connsiteY7" fmla="*/ 254505 h 1527028"/>
                <a:gd name="connsiteX8" fmla="*/ 3770489 w 3770489"/>
                <a:gd name="connsiteY8" fmla="*/ 254505 h 1527028"/>
                <a:gd name="connsiteX9" fmla="*/ 3770489 w 3770489"/>
                <a:gd name="connsiteY9" fmla="*/ 636262 h 1527028"/>
                <a:gd name="connsiteX10" fmla="*/ 3770489 w 3770489"/>
                <a:gd name="connsiteY10" fmla="*/ 1272518 h 1527028"/>
                <a:gd name="connsiteX11" fmla="*/ 3515979 w 3770489"/>
                <a:gd name="connsiteY11" fmla="*/ 1527028 h 1527028"/>
                <a:gd name="connsiteX12" fmla="*/ 1571037 w 3770489"/>
                <a:gd name="connsiteY12" fmla="*/ 1527028 h 1527028"/>
                <a:gd name="connsiteX13" fmla="*/ 628415 w 3770489"/>
                <a:gd name="connsiteY13" fmla="*/ 1527028 h 1527028"/>
                <a:gd name="connsiteX14" fmla="*/ 628415 w 3770489"/>
                <a:gd name="connsiteY14" fmla="*/ 1527028 h 1527028"/>
                <a:gd name="connsiteX15" fmla="*/ 254510 w 3770489"/>
                <a:gd name="connsiteY15" fmla="*/ 1527028 h 1527028"/>
                <a:gd name="connsiteX16" fmla="*/ 0 w 3770489"/>
                <a:gd name="connsiteY16" fmla="*/ 1272518 h 1527028"/>
                <a:gd name="connsiteX17" fmla="*/ 0 w 3770489"/>
                <a:gd name="connsiteY17" fmla="*/ 636262 h 1527028"/>
                <a:gd name="connsiteX18" fmla="*/ 0 w 3770489"/>
                <a:gd name="connsiteY18" fmla="*/ 254505 h 1527028"/>
                <a:gd name="connsiteX19" fmla="*/ 0 w 3770489"/>
                <a:gd name="connsiteY19" fmla="*/ 254505 h 1527028"/>
                <a:gd name="connsiteX20" fmla="*/ 0 w 3770489"/>
                <a:gd name="connsiteY20" fmla="*/ 254510 h 1527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770489" h="1527028" fill="none" extrusionOk="0">
                  <a:moveTo>
                    <a:pt x="0" y="254510"/>
                  </a:moveTo>
                  <a:cubicBezTo>
                    <a:pt x="8403" y="118496"/>
                    <a:pt x="111129" y="1134"/>
                    <a:pt x="254510" y="0"/>
                  </a:cubicBezTo>
                  <a:cubicBezTo>
                    <a:pt x="381849" y="-29542"/>
                    <a:pt x="451523" y="18957"/>
                    <a:pt x="628415" y="0"/>
                  </a:cubicBezTo>
                  <a:cubicBezTo>
                    <a:pt x="1049568" y="-270722"/>
                    <a:pt x="1228029" y="-331368"/>
                    <a:pt x="1621612" y="-411290"/>
                  </a:cubicBezTo>
                  <a:cubicBezTo>
                    <a:pt x="1578247" y="-292295"/>
                    <a:pt x="1557675" y="-144066"/>
                    <a:pt x="1571037" y="0"/>
                  </a:cubicBezTo>
                  <a:cubicBezTo>
                    <a:pt x="2075593" y="-95567"/>
                    <a:pt x="2787682" y="-3505"/>
                    <a:pt x="3515979" y="0"/>
                  </a:cubicBezTo>
                  <a:cubicBezTo>
                    <a:pt x="3683959" y="-3860"/>
                    <a:pt x="3777209" y="104979"/>
                    <a:pt x="3770489" y="254510"/>
                  </a:cubicBezTo>
                  <a:lnTo>
                    <a:pt x="3770489" y="254505"/>
                  </a:lnTo>
                  <a:lnTo>
                    <a:pt x="3770489" y="254505"/>
                  </a:lnTo>
                  <a:cubicBezTo>
                    <a:pt x="3783149" y="342879"/>
                    <a:pt x="3754441" y="529789"/>
                    <a:pt x="3770489" y="636262"/>
                  </a:cubicBezTo>
                  <a:cubicBezTo>
                    <a:pt x="3811626" y="821081"/>
                    <a:pt x="3716064" y="1025854"/>
                    <a:pt x="3770489" y="1272518"/>
                  </a:cubicBezTo>
                  <a:cubicBezTo>
                    <a:pt x="3769240" y="1418714"/>
                    <a:pt x="3663362" y="1543073"/>
                    <a:pt x="3515979" y="1527028"/>
                  </a:cubicBezTo>
                  <a:cubicBezTo>
                    <a:pt x="2745945" y="1576727"/>
                    <a:pt x="1915624" y="1502300"/>
                    <a:pt x="1571037" y="1527028"/>
                  </a:cubicBezTo>
                  <a:cubicBezTo>
                    <a:pt x="1462364" y="1456120"/>
                    <a:pt x="1031162" y="1529937"/>
                    <a:pt x="628415" y="1527028"/>
                  </a:cubicBezTo>
                  <a:lnTo>
                    <a:pt x="628415" y="1527028"/>
                  </a:lnTo>
                  <a:cubicBezTo>
                    <a:pt x="555813" y="1545126"/>
                    <a:pt x="436739" y="1536708"/>
                    <a:pt x="254510" y="1527028"/>
                  </a:cubicBezTo>
                  <a:cubicBezTo>
                    <a:pt x="112659" y="1545112"/>
                    <a:pt x="-8195" y="1421900"/>
                    <a:pt x="0" y="1272518"/>
                  </a:cubicBezTo>
                  <a:cubicBezTo>
                    <a:pt x="-47427" y="1173418"/>
                    <a:pt x="-51121" y="896706"/>
                    <a:pt x="0" y="636262"/>
                  </a:cubicBezTo>
                  <a:cubicBezTo>
                    <a:pt x="-32397" y="544547"/>
                    <a:pt x="-5176" y="361331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  <a:path w="3770489" h="1527028" stroke="0" extrusionOk="0">
                  <a:moveTo>
                    <a:pt x="0" y="254510"/>
                  </a:moveTo>
                  <a:cubicBezTo>
                    <a:pt x="-5595" y="123516"/>
                    <a:pt x="119594" y="-3819"/>
                    <a:pt x="254510" y="0"/>
                  </a:cubicBezTo>
                  <a:cubicBezTo>
                    <a:pt x="308640" y="3046"/>
                    <a:pt x="487412" y="27205"/>
                    <a:pt x="628415" y="0"/>
                  </a:cubicBezTo>
                  <a:cubicBezTo>
                    <a:pt x="762998" y="-21067"/>
                    <a:pt x="1134726" y="-247408"/>
                    <a:pt x="1621612" y="-411290"/>
                  </a:cubicBezTo>
                  <a:cubicBezTo>
                    <a:pt x="1576877" y="-342698"/>
                    <a:pt x="1620061" y="-147191"/>
                    <a:pt x="1571037" y="0"/>
                  </a:cubicBezTo>
                  <a:cubicBezTo>
                    <a:pt x="2432723" y="-37426"/>
                    <a:pt x="2792351" y="-143246"/>
                    <a:pt x="3515979" y="0"/>
                  </a:cubicBezTo>
                  <a:cubicBezTo>
                    <a:pt x="3657026" y="-16547"/>
                    <a:pt x="3768009" y="121355"/>
                    <a:pt x="3770489" y="254510"/>
                  </a:cubicBezTo>
                  <a:lnTo>
                    <a:pt x="3770489" y="254505"/>
                  </a:lnTo>
                  <a:lnTo>
                    <a:pt x="3770489" y="254505"/>
                  </a:lnTo>
                  <a:cubicBezTo>
                    <a:pt x="3769932" y="445048"/>
                    <a:pt x="3794839" y="532027"/>
                    <a:pt x="3770489" y="636262"/>
                  </a:cubicBezTo>
                  <a:cubicBezTo>
                    <a:pt x="3728858" y="723640"/>
                    <a:pt x="3754038" y="1178297"/>
                    <a:pt x="3770489" y="1272518"/>
                  </a:cubicBezTo>
                  <a:cubicBezTo>
                    <a:pt x="3771160" y="1407548"/>
                    <a:pt x="3664733" y="1526762"/>
                    <a:pt x="3515979" y="1527028"/>
                  </a:cubicBezTo>
                  <a:cubicBezTo>
                    <a:pt x="2970116" y="1357993"/>
                    <a:pt x="1933468" y="1580328"/>
                    <a:pt x="1571037" y="1527028"/>
                  </a:cubicBezTo>
                  <a:cubicBezTo>
                    <a:pt x="1256901" y="1591279"/>
                    <a:pt x="992883" y="1588325"/>
                    <a:pt x="628415" y="1527028"/>
                  </a:cubicBezTo>
                  <a:lnTo>
                    <a:pt x="628415" y="1527028"/>
                  </a:lnTo>
                  <a:cubicBezTo>
                    <a:pt x="512587" y="1543759"/>
                    <a:pt x="375581" y="1503465"/>
                    <a:pt x="254510" y="1527028"/>
                  </a:cubicBezTo>
                  <a:cubicBezTo>
                    <a:pt x="89650" y="1532432"/>
                    <a:pt x="18858" y="1398340"/>
                    <a:pt x="0" y="1272518"/>
                  </a:cubicBezTo>
                  <a:cubicBezTo>
                    <a:pt x="-5650" y="1060899"/>
                    <a:pt x="33667" y="811590"/>
                    <a:pt x="0" y="636262"/>
                  </a:cubicBezTo>
                  <a:cubicBezTo>
                    <a:pt x="10142" y="489734"/>
                    <a:pt x="-25314" y="353162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-6992"/>
                        <a:gd name="adj2" fmla="val -76934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id="{210DD1FA-C595-4B5F-B63E-1F34C3FFDFB9}"/>
                </a:ext>
              </a:extLst>
            </p:cNvPr>
            <p:cNvSpPr/>
            <p:nvPr/>
          </p:nvSpPr>
          <p:spPr>
            <a:xfrm>
              <a:off x="1745995" y="4347009"/>
              <a:ext cx="3417469" cy="1048437"/>
            </a:xfrm>
            <a:custGeom>
              <a:avLst/>
              <a:gdLst>
                <a:gd name="connsiteX0" fmla="*/ 0 w 3417469"/>
                <a:gd name="connsiteY0" fmla="*/ 174743 h 1048437"/>
                <a:gd name="connsiteX1" fmla="*/ 174743 w 3417469"/>
                <a:gd name="connsiteY1" fmla="*/ 0 h 1048437"/>
                <a:gd name="connsiteX2" fmla="*/ 569578 w 3417469"/>
                <a:gd name="connsiteY2" fmla="*/ 0 h 1048437"/>
                <a:gd name="connsiteX3" fmla="*/ 1131114 w 3417469"/>
                <a:gd name="connsiteY3" fmla="*/ -327542 h 1048437"/>
                <a:gd name="connsiteX4" fmla="*/ 1423945 w 3417469"/>
                <a:gd name="connsiteY4" fmla="*/ 0 h 1048437"/>
                <a:gd name="connsiteX5" fmla="*/ 3242726 w 3417469"/>
                <a:gd name="connsiteY5" fmla="*/ 0 h 1048437"/>
                <a:gd name="connsiteX6" fmla="*/ 3417469 w 3417469"/>
                <a:gd name="connsiteY6" fmla="*/ 174743 h 1048437"/>
                <a:gd name="connsiteX7" fmla="*/ 3417469 w 3417469"/>
                <a:gd name="connsiteY7" fmla="*/ 174740 h 1048437"/>
                <a:gd name="connsiteX8" fmla="*/ 3417469 w 3417469"/>
                <a:gd name="connsiteY8" fmla="*/ 174740 h 1048437"/>
                <a:gd name="connsiteX9" fmla="*/ 3417469 w 3417469"/>
                <a:gd name="connsiteY9" fmla="*/ 436849 h 1048437"/>
                <a:gd name="connsiteX10" fmla="*/ 3417469 w 3417469"/>
                <a:gd name="connsiteY10" fmla="*/ 873694 h 1048437"/>
                <a:gd name="connsiteX11" fmla="*/ 3242726 w 3417469"/>
                <a:gd name="connsiteY11" fmla="*/ 1048437 h 1048437"/>
                <a:gd name="connsiteX12" fmla="*/ 1423945 w 3417469"/>
                <a:gd name="connsiteY12" fmla="*/ 1048437 h 1048437"/>
                <a:gd name="connsiteX13" fmla="*/ 569578 w 3417469"/>
                <a:gd name="connsiteY13" fmla="*/ 1048437 h 1048437"/>
                <a:gd name="connsiteX14" fmla="*/ 569578 w 3417469"/>
                <a:gd name="connsiteY14" fmla="*/ 1048437 h 1048437"/>
                <a:gd name="connsiteX15" fmla="*/ 174743 w 3417469"/>
                <a:gd name="connsiteY15" fmla="*/ 1048437 h 1048437"/>
                <a:gd name="connsiteX16" fmla="*/ 0 w 3417469"/>
                <a:gd name="connsiteY16" fmla="*/ 873694 h 1048437"/>
                <a:gd name="connsiteX17" fmla="*/ 0 w 3417469"/>
                <a:gd name="connsiteY17" fmla="*/ 436849 h 1048437"/>
                <a:gd name="connsiteX18" fmla="*/ 0 w 3417469"/>
                <a:gd name="connsiteY18" fmla="*/ 174740 h 1048437"/>
                <a:gd name="connsiteX19" fmla="*/ 0 w 3417469"/>
                <a:gd name="connsiteY19" fmla="*/ 174740 h 1048437"/>
                <a:gd name="connsiteX20" fmla="*/ 0 w 3417469"/>
                <a:gd name="connsiteY20" fmla="*/ 174743 h 1048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417469" h="1048437" fill="none" extrusionOk="0">
                  <a:moveTo>
                    <a:pt x="0" y="174743"/>
                  </a:moveTo>
                  <a:cubicBezTo>
                    <a:pt x="9838" y="83560"/>
                    <a:pt x="62158" y="6465"/>
                    <a:pt x="174743" y="0"/>
                  </a:cubicBezTo>
                  <a:cubicBezTo>
                    <a:pt x="298531" y="28563"/>
                    <a:pt x="478854" y="27443"/>
                    <a:pt x="569578" y="0"/>
                  </a:cubicBezTo>
                  <a:cubicBezTo>
                    <a:pt x="640909" y="-13632"/>
                    <a:pt x="1017489" y="-209892"/>
                    <a:pt x="1131114" y="-327542"/>
                  </a:cubicBezTo>
                  <a:cubicBezTo>
                    <a:pt x="1238910" y="-215217"/>
                    <a:pt x="1370749" y="-54487"/>
                    <a:pt x="1423945" y="0"/>
                  </a:cubicBezTo>
                  <a:cubicBezTo>
                    <a:pt x="1618690" y="25800"/>
                    <a:pt x="2567284" y="-32236"/>
                    <a:pt x="3242726" y="0"/>
                  </a:cubicBezTo>
                  <a:cubicBezTo>
                    <a:pt x="3354323" y="-2124"/>
                    <a:pt x="3421007" y="73513"/>
                    <a:pt x="3417469" y="174743"/>
                  </a:cubicBezTo>
                  <a:lnTo>
                    <a:pt x="3417469" y="174740"/>
                  </a:lnTo>
                  <a:lnTo>
                    <a:pt x="3417469" y="174740"/>
                  </a:lnTo>
                  <a:cubicBezTo>
                    <a:pt x="3433171" y="251589"/>
                    <a:pt x="3416661" y="333856"/>
                    <a:pt x="3417469" y="436849"/>
                  </a:cubicBezTo>
                  <a:cubicBezTo>
                    <a:pt x="3413719" y="637383"/>
                    <a:pt x="3400799" y="662914"/>
                    <a:pt x="3417469" y="873694"/>
                  </a:cubicBezTo>
                  <a:cubicBezTo>
                    <a:pt x="3416087" y="976436"/>
                    <a:pt x="3346514" y="1065561"/>
                    <a:pt x="3242726" y="1048437"/>
                  </a:cubicBezTo>
                  <a:cubicBezTo>
                    <a:pt x="2838540" y="1147839"/>
                    <a:pt x="2300419" y="1172228"/>
                    <a:pt x="1423945" y="1048437"/>
                  </a:cubicBezTo>
                  <a:cubicBezTo>
                    <a:pt x="1226134" y="1008323"/>
                    <a:pt x="740920" y="991492"/>
                    <a:pt x="569578" y="1048437"/>
                  </a:cubicBezTo>
                  <a:lnTo>
                    <a:pt x="569578" y="1048437"/>
                  </a:lnTo>
                  <a:cubicBezTo>
                    <a:pt x="389981" y="1075619"/>
                    <a:pt x="301395" y="1067932"/>
                    <a:pt x="174743" y="1048437"/>
                  </a:cubicBezTo>
                  <a:cubicBezTo>
                    <a:pt x="77962" y="1052260"/>
                    <a:pt x="-893" y="971163"/>
                    <a:pt x="0" y="873694"/>
                  </a:cubicBezTo>
                  <a:cubicBezTo>
                    <a:pt x="-37818" y="767462"/>
                    <a:pt x="10136" y="645301"/>
                    <a:pt x="0" y="436849"/>
                  </a:cubicBezTo>
                  <a:cubicBezTo>
                    <a:pt x="20742" y="387389"/>
                    <a:pt x="6780" y="244291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  <a:path w="3417469" h="1048437" stroke="0" extrusionOk="0">
                  <a:moveTo>
                    <a:pt x="0" y="174743"/>
                  </a:moveTo>
                  <a:cubicBezTo>
                    <a:pt x="-1314" y="80482"/>
                    <a:pt x="80964" y="-1845"/>
                    <a:pt x="174743" y="0"/>
                  </a:cubicBezTo>
                  <a:cubicBezTo>
                    <a:pt x="241993" y="-13429"/>
                    <a:pt x="479184" y="-14249"/>
                    <a:pt x="569578" y="0"/>
                  </a:cubicBezTo>
                  <a:cubicBezTo>
                    <a:pt x="720569" y="-155093"/>
                    <a:pt x="849782" y="-228787"/>
                    <a:pt x="1131114" y="-327542"/>
                  </a:cubicBezTo>
                  <a:cubicBezTo>
                    <a:pt x="1247474" y="-188422"/>
                    <a:pt x="1347438" y="-116325"/>
                    <a:pt x="1423945" y="0"/>
                  </a:cubicBezTo>
                  <a:cubicBezTo>
                    <a:pt x="2194199" y="-93196"/>
                    <a:pt x="3049290" y="-28026"/>
                    <a:pt x="3242726" y="0"/>
                  </a:cubicBezTo>
                  <a:cubicBezTo>
                    <a:pt x="3339301" y="-2288"/>
                    <a:pt x="3415294" y="84729"/>
                    <a:pt x="3417469" y="174743"/>
                  </a:cubicBezTo>
                  <a:lnTo>
                    <a:pt x="3417469" y="174740"/>
                  </a:lnTo>
                  <a:lnTo>
                    <a:pt x="3417469" y="174740"/>
                  </a:lnTo>
                  <a:cubicBezTo>
                    <a:pt x="3399604" y="246126"/>
                    <a:pt x="3424078" y="324671"/>
                    <a:pt x="3417469" y="436849"/>
                  </a:cubicBezTo>
                  <a:cubicBezTo>
                    <a:pt x="3389485" y="481535"/>
                    <a:pt x="3395105" y="795007"/>
                    <a:pt x="3417469" y="873694"/>
                  </a:cubicBezTo>
                  <a:cubicBezTo>
                    <a:pt x="3419534" y="953174"/>
                    <a:pt x="3342230" y="1048340"/>
                    <a:pt x="3242726" y="1048437"/>
                  </a:cubicBezTo>
                  <a:cubicBezTo>
                    <a:pt x="2431474" y="1012756"/>
                    <a:pt x="2317180" y="897490"/>
                    <a:pt x="1423945" y="1048437"/>
                  </a:cubicBezTo>
                  <a:cubicBezTo>
                    <a:pt x="1031059" y="1053439"/>
                    <a:pt x="884135" y="1123447"/>
                    <a:pt x="569578" y="1048437"/>
                  </a:cubicBezTo>
                  <a:lnTo>
                    <a:pt x="569578" y="1048437"/>
                  </a:lnTo>
                  <a:cubicBezTo>
                    <a:pt x="469954" y="1014787"/>
                    <a:pt x="340757" y="1078519"/>
                    <a:pt x="174743" y="1048437"/>
                  </a:cubicBezTo>
                  <a:cubicBezTo>
                    <a:pt x="74264" y="1049320"/>
                    <a:pt x="12508" y="960425"/>
                    <a:pt x="0" y="873694"/>
                  </a:cubicBezTo>
                  <a:cubicBezTo>
                    <a:pt x="3073" y="693309"/>
                    <a:pt x="38028" y="593629"/>
                    <a:pt x="0" y="436849"/>
                  </a:cubicBezTo>
                  <a:cubicBezTo>
                    <a:pt x="15984" y="307902"/>
                    <a:pt x="-9998" y="303653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-16902"/>
                        <a:gd name="adj2" fmla="val -81241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文本框 18">
            <a:extLst>
              <a:ext uri="{FF2B5EF4-FFF2-40B4-BE49-F238E27FC236}">
                <a16:creationId xmlns:a16="http://schemas.microsoft.com/office/drawing/2014/main" id="{493DB526-E00C-4217-9912-43E9BB128E39}"/>
              </a:ext>
            </a:extLst>
          </p:cNvPr>
          <p:cNvSpPr txBox="1"/>
          <p:nvPr/>
        </p:nvSpPr>
        <p:spPr>
          <a:xfrm>
            <a:off x="3163337" y="789619"/>
            <a:ext cx="6072941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 defTabSz="914217"/>
            <a:r>
              <a:rPr lang="vi-VN" altLang="zh-CN" sz="4400" b="1" dirty="0">
                <a:solidFill>
                  <a:srgbClr val="0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Bạn An thăm dì bị ốm.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03A8C3-AAD7-462F-AE58-74686D164F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3762" y="2655252"/>
            <a:ext cx="5532092" cy="3542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03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B291B1F0-F640-4B31-8C26-71FC3F86F66A}"/>
              </a:ext>
            </a:extLst>
          </p:cNvPr>
          <p:cNvGrpSpPr/>
          <p:nvPr/>
        </p:nvGrpSpPr>
        <p:grpSpPr>
          <a:xfrm rot="10800000">
            <a:off x="2001519" y="152973"/>
            <a:ext cx="8453120" cy="1825762"/>
            <a:chOff x="1557867" y="4109156"/>
            <a:chExt cx="3770489" cy="1527028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74590FAB-0BC8-4808-9A67-535F2BBA2946}"/>
                </a:ext>
              </a:extLst>
            </p:cNvPr>
            <p:cNvSpPr/>
            <p:nvPr/>
          </p:nvSpPr>
          <p:spPr>
            <a:xfrm>
              <a:off x="1557867" y="4109156"/>
              <a:ext cx="3770489" cy="1527028"/>
            </a:xfrm>
            <a:custGeom>
              <a:avLst/>
              <a:gdLst>
                <a:gd name="connsiteX0" fmla="*/ 0 w 3770489"/>
                <a:gd name="connsiteY0" fmla="*/ 254510 h 1527028"/>
                <a:gd name="connsiteX1" fmla="*/ 254510 w 3770489"/>
                <a:gd name="connsiteY1" fmla="*/ 0 h 1527028"/>
                <a:gd name="connsiteX2" fmla="*/ 628415 w 3770489"/>
                <a:gd name="connsiteY2" fmla="*/ 0 h 1527028"/>
                <a:gd name="connsiteX3" fmla="*/ 1621612 w 3770489"/>
                <a:gd name="connsiteY3" fmla="*/ -411290 h 1527028"/>
                <a:gd name="connsiteX4" fmla="*/ 1571037 w 3770489"/>
                <a:gd name="connsiteY4" fmla="*/ 0 h 1527028"/>
                <a:gd name="connsiteX5" fmla="*/ 3515979 w 3770489"/>
                <a:gd name="connsiteY5" fmla="*/ 0 h 1527028"/>
                <a:gd name="connsiteX6" fmla="*/ 3770489 w 3770489"/>
                <a:gd name="connsiteY6" fmla="*/ 254510 h 1527028"/>
                <a:gd name="connsiteX7" fmla="*/ 3770489 w 3770489"/>
                <a:gd name="connsiteY7" fmla="*/ 254505 h 1527028"/>
                <a:gd name="connsiteX8" fmla="*/ 3770489 w 3770489"/>
                <a:gd name="connsiteY8" fmla="*/ 254505 h 1527028"/>
                <a:gd name="connsiteX9" fmla="*/ 3770489 w 3770489"/>
                <a:gd name="connsiteY9" fmla="*/ 636262 h 1527028"/>
                <a:gd name="connsiteX10" fmla="*/ 3770489 w 3770489"/>
                <a:gd name="connsiteY10" fmla="*/ 1272518 h 1527028"/>
                <a:gd name="connsiteX11" fmla="*/ 3515979 w 3770489"/>
                <a:gd name="connsiteY11" fmla="*/ 1527028 h 1527028"/>
                <a:gd name="connsiteX12" fmla="*/ 1571037 w 3770489"/>
                <a:gd name="connsiteY12" fmla="*/ 1527028 h 1527028"/>
                <a:gd name="connsiteX13" fmla="*/ 628415 w 3770489"/>
                <a:gd name="connsiteY13" fmla="*/ 1527028 h 1527028"/>
                <a:gd name="connsiteX14" fmla="*/ 628415 w 3770489"/>
                <a:gd name="connsiteY14" fmla="*/ 1527028 h 1527028"/>
                <a:gd name="connsiteX15" fmla="*/ 254510 w 3770489"/>
                <a:gd name="connsiteY15" fmla="*/ 1527028 h 1527028"/>
                <a:gd name="connsiteX16" fmla="*/ 0 w 3770489"/>
                <a:gd name="connsiteY16" fmla="*/ 1272518 h 1527028"/>
                <a:gd name="connsiteX17" fmla="*/ 0 w 3770489"/>
                <a:gd name="connsiteY17" fmla="*/ 636262 h 1527028"/>
                <a:gd name="connsiteX18" fmla="*/ 0 w 3770489"/>
                <a:gd name="connsiteY18" fmla="*/ 254505 h 1527028"/>
                <a:gd name="connsiteX19" fmla="*/ 0 w 3770489"/>
                <a:gd name="connsiteY19" fmla="*/ 254505 h 1527028"/>
                <a:gd name="connsiteX20" fmla="*/ 0 w 3770489"/>
                <a:gd name="connsiteY20" fmla="*/ 254510 h 1527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770489" h="1527028" fill="none" extrusionOk="0">
                  <a:moveTo>
                    <a:pt x="0" y="254510"/>
                  </a:moveTo>
                  <a:cubicBezTo>
                    <a:pt x="8403" y="118496"/>
                    <a:pt x="111129" y="1134"/>
                    <a:pt x="254510" y="0"/>
                  </a:cubicBezTo>
                  <a:cubicBezTo>
                    <a:pt x="381849" y="-29542"/>
                    <a:pt x="451523" y="18957"/>
                    <a:pt x="628415" y="0"/>
                  </a:cubicBezTo>
                  <a:cubicBezTo>
                    <a:pt x="1049568" y="-270722"/>
                    <a:pt x="1228029" y="-331368"/>
                    <a:pt x="1621612" y="-411290"/>
                  </a:cubicBezTo>
                  <a:cubicBezTo>
                    <a:pt x="1578247" y="-292295"/>
                    <a:pt x="1557675" y="-144066"/>
                    <a:pt x="1571037" y="0"/>
                  </a:cubicBezTo>
                  <a:cubicBezTo>
                    <a:pt x="2075593" y="-95567"/>
                    <a:pt x="2787682" y="-3505"/>
                    <a:pt x="3515979" y="0"/>
                  </a:cubicBezTo>
                  <a:cubicBezTo>
                    <a:pt x="3683959" y="-3860"/>
                    <a:pt x="3777209" y="104979"/>
                    <a:pt x="3770489" y="254510"/>
                  </a:cubicBezTo>
                  <a:lnTo>
                    <a:pt x="3770489" y="254505"/>
                  </a:lnTo>
                  <a:lnTo>
                    <a:pt x="3770489" y="254505"/>
                  </a:lnTo>
                  <a:cubicBezTo>
                    <a:pt x="3783149" y="342879"/>
                    <a:pt x="3754441" y="529789"/>
                    <a:pt x="3770489" y="636262"/>
                  </a:cubicBezTo>
                  <a:cubicBezTo>
                    <a:pt x="3811626" y="821081"/>
                    <a:pt x="3716064" y="1025854"/>
                    <a:pt x="3770489" y="1272518"/>
                  </a:cubicBezTo>
                  <a:cubicBezTo>
                    <a:pt x="3769240" y="1418714"/>
                    <a:pt x="3663362" y="1543073"/>
                    <a:pt x="3515979" y="1527028"/>
                  </a:cubicBezTo>
                  <a:cubicBezTo>
                    <a:pt x="2745945" y="1576727"/>
                    <a:pt x="1915624" y="1502300"/>
                    <a:pt x="1571037" y="1527028"/>
                  </a:cubicBezTo>
                  <a:cubicBezTo>
                    <a:pt x="1462364" y="1456120"/>
                    <a:pt x="1031162" y="1529937"/>
                    <a:pt x="628415" y="1527028"/>
                  </a:cubicBezTo>
                  <a:lnTo>
                    <a:pt x="628415" y="1527028"/>
                  </a:lnTo>
                  <a:cubicBezTo>
                    <a:pt x="555813" y="1545126"/>
                    <a:pt x="436739" y="1536708"/>
                    <a:pt x="254510" y="1527028"/>
                  </a:cubicBezTo>
                  <a:cubicBezTo>
                    <a:pt x="112659" y="1545112"/>
                    <a:pt x="-8195" y="1421900"/>
                    <a:pt x="0" y="1272518"/>
                  </a:cubicBezTo>
                  <a:cubicBezTo>
                    <a:pt x="-47427" y="1173418"/>
                    <a:pt x="-51121" y="896706"/>
                    <a:pt x="0" y="636262"/>
                  </a:cubicBezTo>
                  <a:cubicBezTo>
                    <a:pt x="-32397" y="544547"/>
                    <a:pt x="-5176" y="361331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  <a:path w="3770489" h="1527028" stroke="0" extrusionOk="0">
                  <a:moveTo>
                    <a:pt x="0" y="254510"/>
                  </a:moveTo>
                  <a:cubicBezTo>
                    <a:pt x="-5595" y="123516"/>
                    <a:pt x="119594" y="-3819"/>
                    <a:pt x="254510" y="0"/>
                  </a:cubicBezTo>
                  <a:cubicBezTo>
                    <a:pt x="308640" y="3046"/>
                    <a:pt x="487412" y="27205"/>
                    <a:pt x="628415" y="0"/>
                  </a:cubicBezTo>
                  <a:cubicBezTo>
                    <a:pt x="762998" y="-21067"/>
                    <a:pt x="1134726" y="-247408"/>
                    <a:pt x="1621612" y="-411290"/>
                  </a:cubicBezTo>
                  <a:cubicBezTo>
                    <a:pt x="1576877" y="-342698"/>
                    <a:pt x="1620061" y="-147191"/>
                    <a:pt x="1571037" y="0"/>
                  </a:cubicBezTo>
                  <a:cubicBezTo>
                    <a:pt x="2432723" y="-37426"/>
                    <a:pt x="2792351" y="-143246"/>
                    <a:pt x="3515979" y="0"/>
                  </a:cubicBezTo>
                  <a:cubicBezTo>
                    <a:pt x="3657026" y="-16547"/>
                    <a:pt x="3768009" y="121355"/>
                    <a:pt x="3770489" y="254510"/>
                  </a:cubicBezTo>
                  <a:lnTo>
                    <a:pt x="3770489" y="254505"/>
                  </a:lnTo>
                  <a:lnTo>
                    <a:pt x="3770489" y="254505"/>
                  </a:lnTo>
                  <a:cubicBezTo>
                    <a:pt x="3769932" y="445048"/>
                    <a:pt x="3794839" y="532027"/>
                    <a:pt x="3770489" y="636262"/>
                  </a:cubicBezTo>
                  <a:cubicBezTo>
                    <a:pt x="3728858" y="723640"/>
                    <a:pt x="3754038" y="1178297"/>
                    <a:pt x="3770489" y="1272518"/>
                  </a:cubicBezTo>
                  <a:cubicBezTo>
                    <a:pt x="3771160" y="1407548"/>
                    <a:pt x="3664733" y="1526762"/>
                    <a:pt x="3515979" y="1527028"/>
                  </a:cubicBezTo>
                  <a:cubicBezTo>
                    <a:pt x="2970116" y="1357993"/>
                    <a:pt x="1933468" y="1580328"/>
                    <a:pt x="1571037" y="1527028"/>
                  </a:cubicBezTo>
                  <a:cubicBezTo>
                    <a:pt x="1256901" y="1591279"/>
                    <a:pt x="992883" y="1588325"/>
                    <a:pt x="628415" y="1527028"/>
                  </a:cubicBezTo>
                  <a:lnTo>
                    <a:pt x="628415" y="1527028"/>
                  </a:lnTo>
                  <a:cubicBezTo>
                    <a:pt x="512587" y="1543759"/>
                    <a:pt x="375581" y="1503465"/>
                    <a:pt x="254510" y="1527028"/>
                  </a:cubicBezTo>
                  <a:cubicBezTo>
                    <a:pt x="89650" y="1532432"/>
                    <a:pt x="18858" y="1398340"/>
                    <a:pt x="0" y="1272518"/>
                  </a:cubicBezTo>
                  <a:cubicBezTo>
                    <a:pt x="-5650" y="1060899"/>
                    <a:pt x="33667" y="811590"/>
                    <a:pt x="0" y="636262"/>
                  </a:cubicBezTo>
                  <a:cubicBezTo>
                    <a:pt x="10142" y="489734"/>
                    <a:pt x="-25314" y="353162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-6992"/>
                        <a:gd name="adj2" fmla="val -76934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id="{210DD1FA-C595-4B5F-B63E-1F34C3FFDFB9}"/>
                </a:ext>
              </a:extLst>
            </p:cNvPr>
            <p:cNvSpPr/>
            <p:nvPr/>
          </p:nvSpPr>
          <p:spPr>
            <a:xfrm>
              <a:off x="1745995" y="4347009"/>
              <a:ext cx="3417469" cy="1048437"/>
            </a:xfrm>
            <a:custGeom>
              <a:avLst/>
              <a:gdLst>
                <a:gd name="connsiteX0" fmla="*/ 0 w 3417469"/>
                <a:gd name="connsiteY0" fmla="*/ 174743 h 1048437"/>
                <a:gd name="connsiteX1" fmla="*/ 174743 w 3417469"/>
                <a:gd name="connsiteY1" fmla="*/ 0 h 1048437"/>
                <a:gd name="connsiteX2" fmla="*/ 569578 w 3417469"/>
                <a:gd name="connsiteY2" fmla="*/ 0 h 1048437"/>
                <a:gd name="connsiteX3" fmla="*/ 1131114 w 3417469"/>
                <a:gd name="connsiteY3" fmla="*/ -327542 h 1048437"/>
                <a:gd name="connsiteX4" fmla="*/ 1423945 w 3417469"/>
                <a:gd name="connsiteY4" fmla="*/ 0 h 1048437"/>
                <a:gd name="connsiteX5" fmla="*/ 3242726 w 3417469"/>
                <a:gd name="connsiteY5" fmla="*/ 0 h 1048437"/>
                <a:gd name="connsiteX6" fmla="*/ 3417469 w 3417469"/>
                <a:gd name="connsiteY6" fmla="*/ 174743 h 1048437"/>
                <a:gd name="connsiteX7" fmla="*/ 3417469 w 3417469"/>
                <a:gd name="connsiteY7" fmla="*/ 174740 h 1048437"/>
                <a:gd name="connsiteX8" fmla="*/ 3417469 w 3417469"/>
                <a:gd name="connsiteY8" fmla="*/ 174740 h 1048437"/>
                <a:gd name="connsiteX9" fmla="*/ 3417469 w 3417469"/>
                <a:gd name="connsiteY9" fmla="*/ 436849 h 1048437"/>
                <a:gd name="connsiteX10" fmla="*/ 3417469 w 3417469"/>
                <a:gd name="connsiteY10" fmla="*/ 873694 h 1048437"/>
                <a:gd name="connsiteX11" fmla="*/ 3242726 w 3417469"/>
                <a:gd name="connsiteY11" fmla="*/ 1048437 h 1048437"/>
                <a:gd name="connsiteX12" fmla="*/ 1423945 w 3417469"/>
                <a:gd name="connsiteY12" fmla="*/ 1048437 h 1048437"/>
                <a:gd name="connsiteX13" fmla="*/ 569578 w 3417469"/>
                <a:gd name="connsiteY13" fmla="*/ 1048437 h 1048437"/>
                <a:gd name="connsiteX14" fmla="*/ 569578 w 3417469"/>
                <a:gd name="connsiteY14" fmla="*/ 1048437 h 1048437"/>
                <a:gd name="connsiteX15" fmla="*/ 174743 w 3417469"/>
                <a:gd name="connsiteY15" fmla="*/ 1048437 h 1048437"/>
                <a:gd name="connsiteX16" fmla="*/ 0 w 3417469"/>
                <a:gd name="connsiteY16" fmla="*/ 873694 h 1048437"/>
                <a:gd name="connsiteX17" fmla="*/ 0 w 3417469"/>
                <a:gd name="connsiteY17" fmla="*/ 436849 h 1048437"/>
                <a:gd name="connsiteX18" fmla="*/ 0 w 3417469"/>
                <a:gd name="connsiteY18" fmla="*/ 174740 h 1048437"/>
                <a:gd name="connsiteX19" fmla="*/ 0 w 3417469"/>
                <a:gd name="connsiteY19" fmla="*/ 174740 h 1048437"/>
                <a:gd name="connsiteX20" fmla="*/ 0 w 3417469"/>
                <a:gd name="connsiteY20" fmla="*/ 174743 h 1048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417469" h="1048437" fill="none" extrusionOk="0">
                  <a:moveTo>
                    <a:pt x="0" y="174743"/>
                  </a:moveTo>
                  <a:cubicBezTo>
                    <a:pt x="9838" y="83560"/>
                    <a:pt x="62158" y="6465"/>
                    <a:pt x="174743" y="0"/>
                  </a:cubicBezTo>
                  <a:cubicBezTo>
                    <a:pt x="298531" y="28563"/>
                    <a:pt x="478854" y="27443"/>
                    <a:pt x="569578" y="0"/>
                  </a:cubicBezTo>
                  <a:cubicBezTo>
                    <a:pt x="640909" y="-13632"/>
                    <a:pt x="1017489" y="-209892"/>
                    <a:pt x="1131114" y="-327542"/>
                  </a:cubicBezTo>
                  <a:cubicBezTo>
                    <a:pt x="1238910" y="-215217"/>
                    <a:pt x="1370749" y="-54487"/>
                    <a:pt x="1423945" y="0"/>
                  </a:cubicBezTo>
                  <a:cubicBezTo>
                    <a:pt x="1618690" y="25800"/>
                    <a:pt x="2567284" y="-32236"/>
                    <a:pt x="3242726" y="0"/>
                  </a:cubicBezTo>
                  <a:cubicBezTo>
                    <a:pt x="3354323" y="-2124"/>
                    <a:pt x="3421007" y="73513"/>
                    <a:pt x="3417469" y="174743"/>
                  </a:cubicBezTo>
                  <a:lnTo>
                    <a:pt x="3417469" y="174740"/>
                  </a:lnTo>
                  <a:lnTo>
                    <a:pt x="3417469" y="174740"/>
                  </a:lnTo>
                  <a:cubicBezTo>
                    <a:pt x="3433171" y="251589"/>
                    <a:pt x="3416661" y="333856"/>
                    <a:pt x="3417469" y="436849"/>
                  </a:cubicBezTo>
                  <a:cubicBezTo>
                    <a:pt x="3413719" y="637383"/>
                    <a:pt x="3400799" y="662914"/>
                    <a:pt x="3417469" y="873694"/>
                  </a:cubicBezTo>
                  <a:cubicBezTo>
                    <a:pt x="3416087" y="976436"/>
                    <a:pt x="3346514" y="1065561"/>
                    <a:pt x="3242726" y="1048437"/>
                  </a:cubicBezTo>
                  <a:cubicBezTo>
                    <a:pt x="2838540" y="1147839"/>
                    <a:pt x="2300419" y="1172228"/>
                    <a:pt x="1423945" y="1048437"/>
                  </a:cubicBezTo>
                  <a:cubicBezTo>
                    <a:pt x="1226134" y="1008323"/>
                    <a:pt x="740920" y="991492"/>
                    <a:pt x="569578" y="1048437"/>
                  </a:cubicBezTo>
                  <a:lnTo>
                    <a:pt x="569578" y="1048437"/>
                  </a:lnTo>
                  <a:cubicBezTo>
                    <a:pt x="389981" y="1075619"/>
                    <a:pt x="301395" y="1067932"/>
                    <a:pt x="174743" y="1048437"/>
                  </a:cubicBezTo>
                  <a:cubicBezTo>
                    <a:pt x="77962" y="1052260"/>
                    <a:pt x="-893" y="971163"/>
                    <a:pt x="0" y="873694"/>
                  </a:cubicBezTo>
                  <a:cubicBezTo>
                    <a:pt x="-37818" y="767462"/>
                    <a:pt x="10136" y="645301"/>
                    <a:pt x="0" y="436849"/>
                  </a:cubicBezTo>
                  <a:cubicBezTo>
                    <a:pt x="20742" y="387389"/>
                    <a:pt x="6780" y="244291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  <a:path w="3417469" h="1048437" stroke="0" extrusionOk="0">
                  <a:moveTo>
                    <a:pt x="0" y="174743"/>
                  </a:moveTo>
                  <a:cubicBezTo>
                    <a:pt x="-1314" y="80482"/>
                    <a:pt x="80964" y="-1845"/>
                    <a:pt x="174743" y="0"/>
                  </a:cubicBezTo>
                  <a:cubicBezTo>
                    <a:pt x="241993" y="-13429"/>
                    <a:pt x="479184" y="-14249"/>
                    <a:pt x="569578" y="0"/>
                  </a:cubicBezTo>
                  <a:cubicBezTo>
                    <a:pt x="720569" y="-155093"/>
                    <a:pt x="849782" y="-228787"/>
                    <a:pt x="1131114" y="-327542"/>
                  </a:cubicBezTo>
                  <a:cubicBezTo>
                    <a:pt x="1247474" y="-188422"/>
                    <a:pt x="1347438" y="-116325"/>
                    <a:pt x="1423945" y="0"/>
                  </a:cubicBezTo>
                  <a:cubicBezTo>
                    <a:pt x="2194199" y="-93196"/>
                    <a:pt x="3049290" y="-28026"/>
                    <a:pt x="3242726" y="0"/>
                  </a:cubicBezTo>
                  <a:cubicBezTo>
                    <a:pt x="3339301" y="-2288"/>
                    <a:pt x="3415294" y="84729"/>
                    <a:pt x="3417469" y="174743"/>
                  </a:cubicBezTo>
                  <a:lnTo>
                    <a:pt x="3417469" y="174740"/>
                  </a:lnTo>
                  <a:lnTo>
                    <a:pt x="3417469" y="174740"/>
                  </a:lnTo>
                  <a:cubicBezTo>
                    <a:pt x="3399604" y="246126"/>
                    <a:pt x="3424078" y="324671"/>
                    <a:pt x="3417469" y="436849"/>
                  </a:cubicBezTo>
                  <a:cubicBezTo>
                    <a:pt x="3389485" y="481535"/>
                    <a:pt x="3395105" y="795007"/>
                    <a:pt x="3417469" y="873694"/>
                  </a:cubicBezTo>
                  <a:cubicBezTo>
                    <a:pt x="3419534" y="953174"/>
                    <a:pt x="3342230" y="1048340"/>
                    <a:pt x="3242726" y="1048437"/>
                  </a:cubicBezTo>
                  <a:cubicBezTo>
                    <a:pt x="2431474" y="1012756"/>
                    <a:pt x="2317180" y="897490"/>
                    <a:pt x="1423945" y="1048437"/>
                  </a:cubicBezTo>
                  <a:cubicBezTo>
                    <a:pt x="1031059" y="1053439"/>
                    <a:pt x="884135" y="1123447"/>
                    <a:pt x="569578" y="1048437"/>
                  </a:cubicBezTo>
                  <a:lnTo>
                    <a:pt x="569578" y="1048437"/>
                  </a:lnTo>
                  <a:cubicBezTo>
                    <a:pt x="469954" y="1014787"/>
                    <a:pt x="340757" y="1078519"/>
                    <a:pt x="174743" y="1048437"/>
                  </a:cubicBezTo>
                  <a:cubicBezTo>
                    <a:pt x="74264" y="1049320"/>
                    <a:pt x="12508" y="960425"/>
                    <a:pt x="0" y="873694"/>
                  </a:cubicBezTo>
                  <a:cubicBezTo>
                    <a:pt x="3073" y="693309"/>
                    <a:pt x="38028" y="593629"/>
                    <a:pt x="0" y="436849"/>
                  </a:cubicBezTo>
                  <a:cubicBezTo>
                    <a:pt x="15984" y="307902"/>
                    <a:pt x="-9998" y="303653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-16902"/>
                        <a:gd name="adj2" fmla="val -81241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文本框 18">
            <a:extLst>
              <a:ext uri="{FF2B5EF4-FFF2-40B4-BE49-F238E27FC236}">
                <a16:creationId xmlns:a16="http://schemas.microsoft.com/office/drawing/2014/main" id="{493DB526-E00C-4217-9912-43E9BB128E39}"/>
              </a:ext>
            </a:extLst>
          </p:cNvPr>
          <p:cNvSpPr txBox="1"/>
          <p:nvPr/>
        </p:nvSpPr>
        <p:spPr>
          <a:xfrm>
            <a:off x="2946400" y="342579"/>
            <a:ext cx="6801992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 defTabSz="914217"/>
            <a:r>
              <a:rPr lang="vi-VN" altLang="zh-CN" sz="4400" b="1" dirty="0">
                <a:solidFill>
                  <a:srgbClr val="0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Bạn Hà nhường phòng cho các em họ đến chơi nhà.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D8E76D-E11A-4EF6-9FE3-8B3B4D29AB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1768" y="2656522"/>
            <a:ext cx="5532053" cy="3622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67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B291B1F0-F640-4B31-8C26-71FC3F86F66A}"/>
              </a:ext>
            </a:extLst>
          </p:cNvPr>
          <p:cNvGrpSpPr/>
          <p:nvPr/>
        </p:nvGrpSpPr>
        <p:grpSpPr>
          <a:xfrm rot="10800000">
            <a:off x="2560319" y="152973"/>
            <a:ext cx="7496986" cy="1825762"/>
            <a:chOff x="1557867" y="4109156"/>
            <a:chExt cx="3770489" cy="1527028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74590FAB-0BC8-4808-9A67-535F2BBA2946}"/>
                </a:ext>
              </a:extLst>
            </p:cNvPr>
            <p:cNvSpPr/>
            <p:nvPr/>
          </p:nvSpPr>
          <p:spPr>
            <a:xfrm>
              <a:off x="1557867" y="4109156"/>
              <a:ext cx="3770489" cy="1527028"/>
            </a:xfrm>
            <a:custGeom>
              <a:avLst/>
              <a:gdLst>
                <a:gd name="connsiteX0" fmla="*/ 0 w 3770489"/>
                <a:gd name="connsiteY0" fmla="*/ 254510 h 1527028"/>
                <a:gd name="connsiteX1" fmla="*/ 254510 w 3770489"/>
                <a:gd name="connsiteY1" fmla="*/ 0 h 1527028"/>
                <a:gd name="connsiteX2" fmla="*/ 628415 w 3770489"/>
                <a:gd name="connsiteY2" fmla="*/ 0 h 1527028"/>
                <a:gd name="connsiteX3" fmla="*/ 1621612 w 3770489"/>
                <a:gd name="connsiteY3" fmla="*/ -411290 h 1527028"/>
                <a:gd name="connsiteX4" fmla="*/ 1571037 w 3770489"/>
                <a:gd name="connsiteY4" fmla="*/ 0 h 1527028"/>
                <a:gd name="connsiteX5" fmla="*/ 3515979 w 3770489"/>
                <a:gd name="connsiteY5" fmla="*/ 0 h 1527028"/>
                <a:gd name="connsiteX6" fmla="*/ 3770489 w 3770489"/>
                <a:gd name="connsiteY6" fmla="*/ 254510 h 1527028"/>
                <a:gd name="connsiteX7" fmla="*/ 3770489 w 3770489"/>
                <a:gd name="connsiteY7" fmla="*/ 254505 h 1527028"/>
                <a:gd name="connsiteX8" fmla="*/ 3770489 w 3770489"/>
                <a:gd name="connsiteY8" fmla="*/ 254505 h 1527028"/>
                <a:gd name="connsiteX9" fmla="*/ 3770489 w 3770489"/>
                <a:gd name="connsiteY9" fmla="*/ 636262 h 1527028"/>
                <a:gd name="connsiteX10" fmla="*/ 3770489 w 3770489"/>
                <a:gd name="connsiteY10" fmla="*/ 1272518 h 1527028"/>
                <a:gd name="connsiteX11" fmla="*/ 3515979 w 3770489"/>
                <a:gd name="connsiteY11" fmla="*/ 1527028 h 1527028"/>
                <a:gd name="connsiteX12" fmla="*/ 1571037 w 3770489"/>
                <a:gd name="connsiteY12" fmla="*/ 1527028 h 1527028"/>
                <a:gd name="connsiteX13" fmla="*/ 628415 w 3770489"/>
                <a:gd name="connsiteY13" fmla="*/ 1527028 h 1527028"/>
                <a:gd name="connsiteX14" fmla="*/ 628415 w 3770489"/>
                <a:gd name="connsiteY14" fmla="*/ 1527028 h 1527028"/>
                <a:gd name="connsiteX15" fmla="*/ 254510 w 3770489"/>
                <a:gd name="connsiteY15" fmla="*/ 1527028 h 1527028"/>
                <a:gd name="connsiteX16" fmla="*/ 0 w 3770489"/>
                <a:gd name="connsiteY16" fmla="*/ 1272518 h 1527028"/>
                <a:gd name="connsiteX17" fmla="*/ 0 w 3770489"/>
                <a:gd name="connsiteY17" fmla="*/ 636262 h 1527028"/>
                <a:gd name="connsiteX18" fmla="*/ 0 w 3770489"/>
                <a:gd name="connsiteY18" fmla="*/ 254505 h 1527028"/>
                <a:gd name="connsiteX19" fmla="*/ 0 w 3770489"/>
                <a:gd name="connsiteY19" fmla="*/ 254505 h 1527028"/>
                <a:gd name="connsiteX20" fmla="*/ 0 w 3770489"/>
                <a:gd name="connsiteY20" fmla="*/ 254510 h 1527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770489" h="1527028" fill="none" extrusionOk="0">
                  <a:moveTo>
                    <a:pt x="0" y="254510"/>
                  </a:moveTo>
                  <a:cubicBezTo>
                    <a:pt x="8403" y="118496"/>
                    <a:pt x="111129" y="1134"/>
                    <a:pt x="254510" y="0"/>
                  </a:cubicBezTo>
                  <a:cubicBezTo>
                    <a:pt x="381849" y="-29542"/>
                    <a:pt x="451523" y="18957"/>
                    <a:pt x="628415" y="0"/>
                  </a:cubicBezTo>
                  <a:cubicBezTo>
                    <a:pt x="1049568" y="-270722"/>
                    <a:pt x="1228029" y="-331368"/>
                    <a:pt x="1621612" y="-411290"/>
                  </a:cubicBezTo>
                  <a:cubicBezTo>
                    <a:pt x="1578247" y="-292295"/>
                    <a:pt x="1557675" y="-144066"/>
                    <a:pt x="1571037" y="0"/>
                  </a:cubicBezTo>
                  <a:cubicBezTo>
                    <a:pt x="2075593" y="-95567"/>
                    <a:pt x="2787682" y="-3505"/>
                    <a:pt x="3515979" y="0"/>
                  </a:cubicBezTo>
                  <a:cubicBezTo>
                    <a:pt x="3683959" y="-3860"/>
                    <a:pt x="3777209" y="104979"/>
                    <a:pt x="3770489" y="254510"/>
                  </a:cubicBezTo>
                  <a:lnTo>
                    <a:pt x="3770489" y="254505"/>
                  </a:lnTo>
                  <a:lnTo>
                    <a:pt x="3770489" y="254505"/>
                  </a:lnTo>
                  <a:cubicBezTo>
                    <a:pt x="3783149" y="342879"/>
                    <a:pt x="3754441" y="529789"/>
                    <a:pt x="3770489" y="636262"/>
                  </a:cubicBezTo>
                  <a:cubicBezTo>
                    <a:pt x="3811626" y="821081"/>
                    <a:pt x="3716064" y="1025854"/>
                    <a:pt x="3770489" y="1272518"/>
                  </a:cubicBezTo>
                  <a:cubicBezTo>
                    <a:pt x="3769240" y="1418714"/>
                    <a:pt x="3663362" y="1543073"/>
                    <a:pt x="3515979" y="1527028"/>
                  </a:cubicBezTo>
                  <a:cubicBezTo>
                    <a:pt x="2745945" y="1576727"/>
                    <a:pt x="1915624" y="1502300"/>
                    <a:pt x="1571037" y="1527028"/>
                  </a:cubicBezTo>
                  <a:cubicBezTo>
                    <a:pt x="1462364" y="1456120"/>
                    <a:pt x="1031162" y="1529937"/>
                    <a:pt x="628415" y="1527028"/>
                  </a:cubicBezTo>
                  <a:lnTo>
                    <a:pt x="628415" y="1527028"/>
                  </a:lnTo>
                  <a:cubicBezTo>
                    <a:pt x="555813" y="1545126"/>
                    <a:pt x="436739" y="1536708"/>
                    <a:pt x="254510" y="1527028"/>
                  </a:cubicBezTo>
                  <a:cubicBezTo>
                    <a:pt x="112659" y="1545112"/>
                    <a:pt x="-8195" y="1421900"/>
                    <a:pt x="0" y="1272518"/>
                  </a:cubicBezTo>
                  <a:cubicBezTo>
                    <a:pt x="-47427" y="1173418"/>
                    <a:pt x="-51121" y="896706"/>
                    <a:pt x="0" y="636262"/>
                  </a:cubicBezTo>
                  <a:cubicBezTo>
                    <a:pt x="-32397" y="544547"/>
                    <a:pt x="-5176" y="361331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  <a:path w="3770489" h="1527028" stroke="0" extrusionOk="0">
                  <a:moveTo>
                    <a:pt x="0" y="254510"/>
                  </a:moveTo>
                  <a:cubicBezTo>
                    <a:pt x="-5595" y="123516"/>
                    <a:pt x="119594" y="-3819"/>
                    <a:pt x="254510" y="0"/>
                  </a:cubicBezTo>
                  <a:cubicBezTo>
                    <a:pt x="308640" y="3046"/>
                    <a:pt x="487412" y="27205"/>
                    <a:pt x="628415" y="0"/>
                  </a:cubicBezTo>
                  <a:cubicBezTo>
                    <a:pt x="762998" y="-21067"/>
                    <a:pt x="1134726" y="-247408"/>
                    <a:pt x="1621612" y="-411290"/>
                  </a:cubicBezTo>
                  <a:cubicBezTo>
                    <a:pt x="1576877" y="-342698"/>
                    <a:pt x="1620061" y="-147191"/>
                    <a:pt x="1571037" y="0"/>
                  </a:cubicBezTo>
                  <a:cubicBezTo>
                    <a:pt x="2432723" y="-37426"/>
                    <a:pt x="2792351" y="-143246"/>
                    <a:pt x="3515979" y="0"/>
                  </a:cubicBezTo>
                  <a:cubicBezTo>
                    <a:pt x="3657026" y="-16547"/>
                    <a:pt x="3768009" y="121355"/>
                    <a:pt x="3770489" y="254510"/>
                  </a:cubicBezTo>
                  <a:lnTo>
                    <a:pt x="3770489" y="254505"/>
                  </a:lnTo>
                  <a:lnTo>
                    <a:pt x="3770489" y="254505"/>
                  </a:lnTo>
                  <a:cubicBezTo>
                    <a:pt x="3769932" y="445048"/>
                    <a:pt x="3794839" y="532027"/>
                    <a:pt x="3770489" y="636262"/>
                  </a:cubicBezTo>
                  <a:cubicBezTo>
                    <a:pt x="3728858" y="723640"/>
                    <a:pt x="3754038" y="1178297"/>
                    <a:pt x="3770489" y="1272518"/>
                  </a:cubicBezTo>
                  <a:cubicBezTo>
                    <a:pt x="3771160" y="1407548"/>
                    <a:pt x="3664733" y="1526762"/>
                    <a:pt x="3515979" y="1527028"/>
                  </a:cubicBezTo>
                  <a:cubicBezTo>
                    <a:pt x="2970116" y="1357993"/>
                    <a:pt x="1933468" y="1580328"/>
                    <a:pt x="1571037" y="1527028"/>
                  </a:cubicBezTo>
                  <a:cubicBezTo>
                    <a:pt x="1256901" y="1591279"/>
                    <a:pt x="992883" y="1588325"/>
                    <a:pt x="628415" y="1527028"/>
                  </a:cubicBezTo>
                  <a:lnTo>
                    <a:pt x="628415" y="1527028"/>
                  </a:lnTo>
                  <a:cubicBezTo>
                    <a:pt x="512587" y="1543759"/>
                    <a:pt x="375581" y="1503465"/>
                    <a:pt x="254510" y="1527028"/>
                  </a:cubicBezTo>
                  <a:cubicBezTo>
                    <a:pt x="89650" y="1532432"/>
                    <a:pt x="18858" y="1398340"/>
                    <a:pt x="0" y="1272518"/>
                  </a:cubicBezTo>
                  <a:cubicBezTo>
                    <a:pt x="-5650" y="1060899"/>
                    <a:pt x="33667" y="811590"/>
                    <a:pt x="0" y="636262"/>
                  </a:cubicBezTo>
                  <a:cubicBezTo>
                    <a:pt x="10142" y="489734"/>
                    <a:pt x="-25314" y="353162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-6992"/>
                        <a:gd name="adj2" fmla="val -76934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id="{210DD1FA-C595-4B5F-B63E-1F34C3FFDFB9}"/>
                </a:ext>
              </a:extLst>
            </p:cNvPr>
            <p:cNvSpPr/>
            <p:nvPr/>
          </p:nvSpPr>
          <p:spPr>
            <a:xfrm>
              <a:off x="1745995" y="4347009"/>
              <a:ext cx="3417469" cy="1048437"/>
            </a:xfrm>
            <a:custGeom>
              <a:avLst/>
              <a:gdLst>
                <a:gd name="connsiteX0" fmla="*/ 0 w 3417469"/>
                <a:gd name="connsiteY0" fmla="*/ 174743 h 1048437"/>
                <a:gd name="connsiteX1" fmla="*/ 174743 w 3417469"/>
                <a:gd name="connsiteY1" fmla="*/ 0 h 1048437"/>
                <a:gd name="connsiteX2" fmla="*/ 569578 w 3417469"/>
                <a:gd name="connsiteY2" fmla="*/ 0 h 1048437"/>
                <a:gd name="connsiteX3" fmla="*/ 1131114 w 3417469"/>
                <a:gd name="connsiteY3" fmla="*/ -327542 h 1048437"/>
                <a:gd name="connsiteX4" fmla="*/ 1423945 w 3417469"/>
                <a:gd name="connsiteY4" fmla="*/ 0 h 1048437"/>
                <a:gd name="connsiteX5" fmla="*/ 3242726 w 3417469"/>
                <a:gd name="connsiteY5" fmla="*/ 0 h 1048437"/>
                <a:gd name="connsiteX6" fmla="*/ 3417469 w 3417469"/>
                <a:gd name="connsiteY6" fmla="*/ 174743 h 1048437"/>
                <a:gd name="connsiteX7" fmla="*/ 3417469 w 3417469"/>
                <a:gd name="connsiteY7" fmla="*/ 174740 h 1048437"/>
                <a:gd name="connsiteX8" fmla="*/ 3417469 w 3417469"/>
                <a:gd name="connsiteY8" fmla="*/ 174740 h 1048437"/>
                <a:gd name="connsiteX9" fmla="*/ 3417469 w 3417469"/>
                <a:gd name="connsiteY9" fmla="*/ 436849 h 1048437"/>
                <a:gd name="connsiteX10" fmla="*/ 3417469 w 3417469"/>
                <a:gd name="connsiteY10" fmla="*/ 873694 h 1048437"/>
                <a:gd name="connsiteX11" fmla="*/ 3242726 w 3417469"/>
                <a:gd name="connsiteY11" fmla="*/ 1048437 h 1048437"/>
                <a:gd name="connsiteX12" fmla="*/ 1423945 w 3417469"/>
                <a:gd name="connsiteY12" fmla="*/ 1048437 h 1048437"/>
                <a:gd name="connsiteX13" fmla="*/ 569578 w 3417469"/>
                <a:gd name="connsiteY13" fmla="*/ 1048437 h 1048437"/>
                <a:gd name="connsiteX14" fmla="*/ 569578 w 3417469"/>
                <a:gd name="connsiteY14" fmla="*/ 1048437 h 1048437"/>
                <a:gd name="connsiteX15" fmla="*/ 174743 w 3417469"/>
                <a:gd name="connsiteY15" fmla="*/ 1048437 h 1048437"/>
                <a:gd name="connsiteX16" fmla="*/ 0 w 3417469"/>
                <a:gd name="connsiteY16" fmla="*/ 873694 h 1048437"/>
                <a:gd name="connsiteX17" fmla="*/ 0 w 3417469"/>
                <a:gd name="connsiteY17" fmla="*/ 436849 h 1048437"/>
                <a:gd name="connsiteX18" fmla="*/ 0 w 3417469"/>
                <a:gd name="connsiteY18" fmla="*/ 174740 h 1048437"/>
                <a:gd name="connsiteX19" fmla="*/ 0 w 3417469"/>
                <a:gd name="connsiteY19" fmla="*/ 174740 h 1048437"/>
                <a:gd name="connsiteX20" fmla="*/ 0 w 3417469"/>
                <a:gd name="connsiteY20" fmla="*/ 174743 h 1048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417469" h="1048437" fill="none" extrusionOk="0">
                  <a:moveTo>
                    <a:pt x="0" y="174743"/>
                  </a:moveTo>
                  <a:cubicBezTo>
                    <a:pt x="9838" y="83560"/>
                    <a:pt x="62158" y="6465"/>
                    <a:pt x="174743" y="0"/>
                  </a:cubicBezTo>
                  <a:cubicBezTo>
                    <a:pt x="298531" y="28563"/>
                    <a:pt x="478854" y="27443"/>
                    <a:pt x="569578" y="0"/>
                  </a:cubicBezTo>
                  <a:cubicBezTo>
                    <a:pt x="640909" y="-13632"/>
                    <a:pt x="1017489" y="-209892"/>
                    <a:pt x="1131114" y="-327542"/>
                  </a:cubicBezTo>
                  <a:cubicBezTo>
                    <a:pt x="1238910" y="-215217"/>
                    <a:pt x="1370749" y="-54487"/>
                    <a:pt x="1423945" y="0"/>
                  </a:cubicBezTo>
                  <a:cubicBezTo>
                    <a:pt x="1618690" y="25800"/>
                    <a:pt x="2567284" y="-32236"/>
                    <a:pt x="3242726" y="0"/>
                  </a:cubicBezTo>
                  <a:cubicBezTo>
                    <a:pt x="3354323" y="-2124"/>
                    <a:pt x="3421007" y="73513"/>
                    <a:pt x="3417469" y="174743"/>
                  </a:cubicBezTo>
                  <a:lnTo>
                    <a:pt x="3417469" y="174740"/>
                  </a:lnTo>
                  <a:lnTo>
                    <a:pt x="3417469" y="174740"/>
                  </a:lnTo>
                  <a:cubicBezTo>
                    <a:pt x="3433171" y="251589"/>
                    <a:pt x="3416661" y="333856"/>
                    <a:pt x="3417469" y="436849"/>
                  </a:cubicBezTo>
                  <a:cubicBezTo>
                    <a:pt x="3413719" y="637383"/>
                    <a:pt x="3400799" y="662914"/>
                    <a:pt x="3417469" y="873694"/>
                  </a:cubicBezTo>
                  <a:cubicBezTo>
                    <a:pt x="3416087" y="976436"/>
                    <a:pt x="3346514" y="1065561"/>
                    <a:pt x="3242726" y="1048437"/>
                  </a:cubicBezTo>
                  <a:cubicBezTo>
                    <a:pt x="2838540" y="1147839"/>
                    <a:pt x="2300419" y="1172228"/>
                    <a:pt x="1423945" y="1048437"/>
                  </a:cubicBezTo>
                  <a:cubicBezTo>
                    <a:pt x="1226134" y="1008323"/>
                    <a:pt x="740920" y="991492"/>
                    <a:pt x="569578" y="1048437"/>
                  </a:cubicBezTo>
                  <a:lnTo>
                    <a:pt x="569578" y="1048437"/>
                  </a:lnTo>
                  <a:cubicBezTo>
                    <a:pt x="389981" y="1075619"/>
                    <a:pt x="301395" y="1067932"/>
                    <a:pt x="174743" y="1048437"/>
                  </a:cubicBezTo>
                  <a:cubicBezTo>
                    <a:pt x="77962" y="1052260"/>
                    <a:pt x="-893" y="971163"/>
                    <a:pt x="0" y="873694"/>
                  </a:cubicBezTo>
                  <a:cubicBezTo>
                    <a:pt x="-37818" y="767462"/>
                    <a:pt x="10136" y="645301"/>
                    <a:pt x="0" y="436849"/>
                  </a:cubicBezTo>
                  <a:cubicBezTo>
                    <a:pt x="20742" y="387389"/>
                    <a:pt x="6780" y="244291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  <a:path w="3417469" h="1048437" stroke="0" extrusionOk="0">
                  <a:moveTo>
                    <a:pt x="0" y="174743"/>
                  </a:moveTo>
                  <a:cubicBezTo>
                    <a:pt x="-1314" y="80482"/>
                    <a:pt x="80964" y="-1845"/>
                    <a:pt x="174743" y="0"/>
                  </a:cubicBezTo>
                  <a:cubicBezTo>
                    <a:pt x="241993" y="-13429"/>
                    <a:pt x="479184" y="-14249"/>
                    <a:pt x="569578" y="0"/>
                  </a:cubicBezTo>
                  <a:cubicBezTo>
                    <a:pt x="720569" y="-155093"/>
                    <a:pt x="849782" y="-228787"/>
                    <a:pt x="1131114" y="-327542"/>
                  </a:cubicBezTo>
                  <a:cubicBezTo>
                    <a:pt x="1247474" y="-188422"/>
                    <a:pt x="1347438" y="-116325"/>
                    <a:pt x="1423945" y="0"/>
                  </a:cubicBezTo>
                  <a:cubicBezTo>
                    <a:pt x="2194199" y="-93196"/>
                    <a:pt x="3049290" y="-28026"/>
                    <a:pt x="3242726" y="0"/>
                  </a:cubicBezTo>
                  <a:cubicBezTo>
                    <a:pt x="3339301" y="-2288"/>
                    <a:pt x="3415294" y="84729"/>
                    <a:pt x="3417469" y="174743"/>
                  </a:cubicBezTo>
                  <a:lnTo>
                    <a:pt x="3417469" y="174740"/>
                  </a:lnTo>
                  <a:lnTo>
                    <a:pt x="3417469" y="174740"/>
                  </a:lnTo>
                  <a:cubicBezTo>
                    <a:pt x="3399604" y="246126"/>
                    <a:pt x="3424078" y="324671"/>
                    <a:pt x="3417469" y="436849"/>
                  </a:cubicBezTo>
                  <a:cubicBezTo>
                    <a:pt x="3389485" y="481535"/>
                    <a:pt x="3395105" y="795007"/>
                    <a:pt x="3417469" y="873694"/>
                  </a:cubicBezTo>
                  <a:cubicBezTo>
                    <a:pt x="3419534" y="953174"/>
                    <a:pt x="3342230" y="1048340"/>
                    <a:pt x="3242726" y="1048437"/>
                  </a:cubicBezTo>
                  <a:cubicBezTo>
                    <a:pt x="2431474" y="1012756"/>
                    <a:pt x="2317180" y="897490"/>
                    <a:pt x="1423945" y="1048437"/>
                  </a:cubicBezTo>
                  <a:cubicBezTo>
                    <a:pt x="1031059" y="1053439"/>
                    <a:pt x="884135" y="1123447"/>
                    <a:pt x="569578" y="1048437"/>
                  </a:cubicBezTo>
                  <a:lnTo>
                    <a:pt x="569578" y="1048437"/>
                  </a:lnTo>
                  <a:cubicBezTo>
                    <a:pt x="469954" y="1014787"/>
                    <a:pt x="340757" y="1078519"/>
                    <a:pt x="174743" y="1048437"/>
                  </a:cubicBezTo>
                  <a:cubicBezTo>
                    <a:pt x="74264" y="1049320"/>
                    <a:pt x="12508" y="960425"/>
                    <a:pt x="0" y="873694"/>
                  </a:cubicBezTo>
                  <a:cubicBezTo>
                    <a:pt x="3073" y="693309"/>
                    <a:pt x="38028" y="593629"/>
                    <a:pt x="0" y="436849"/>
                  </a:cubicBezTo>
                  <a:cubicBezTo>
                    <a:pt x="15984" y="307902"/>
                    <a:pt x="-9998" y="303653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-16902"/>
                        <a:gd name="adj2" fmla="val -81241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文本框 18">
            <a:extLst>
              <a:ext uri="{FF2B5EF4-FFF2-40B4-BE49-F238E27FC236}">
                <a16:creationId xmlns:a16="http://schemas.microsoft.com/office/drawing/2014/main" id="{493DB526-E00C-4217-9912-43E9BB128E39}"/>
              </a:ext>
            </a:extLst>
          </p:cNvPr>
          <p:cNvSpPr txBox="1"/>
          <p:nvPr/>
        </p:nvSpPr>
        <p:spPr>
          <a:xfrm>
            <a:off x="3230880" y="342579"/>
            <a:ext cx="6072941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 defTabSz="914217"/>
            <a:r>
              <a:rPr lang="vi-VN" altLang="zh-CN" sz="4400" b="1" dirty="0">
                <a:solidFill>
                  <a:srgbClr val="0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Bạn An cùng người thân mua quà biếu ông bà.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7619FD-B0E6-4946-960E-2062B820C7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1864" y="2890520"/>
            <a:ext cx="5438775" cy="3722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07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7">
            <a:extLst>
              <a:ext uri="{FF2B5EF4-FFF2-40B4-BE49-F238E27FC236}">
                <a16:creationId xmlns:a16="http://schemas.microsoft.com/office/drawing/2014/main" id="{8B057BED-9672-47E1-BEF0-B353D471067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95268">
            <a:off x="9696015" y="743703"/>
            <a:ext cx="2774145" cy="2774145"/>
          </a:xfrm>
          <a:prstGeom prst="rect">
            <a:avLst/>
          </a:prstGeom>
        </p:spPr>
      </p:pic>
      <p:pic>
        <p:nvPicPr>
          <p:cNvPr id="15" name="Picture 2" descr="Cartoon students Royalty Free Vector Image - VectorStock">
            <a:extLst>
              <a:ext uri="{FF2B5EF4-FFF2-40B4-BE49-F238E27FC236}">
                <a16:creationId xmlns:a16="http://schemas.microsoft.com/office/drawing/2014/main" id="{02D97647-B94D-4D3B-AF67-B96A57D243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3925887" y="2722196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3D4A029B-679D-485E-A93E-EFF7ADFA2355}"/>
              </a:ext>
            </a:extLst>
          </p:cNvPr>
          <p:cNvGrpSpPr/>
          <p:nvPr/>
        </p:nvGrpSpPr>
        <p:grpSpPr>
          <a:xfrm rot="10800000">
            <a:off x="2194560" y="783769"/>
            <a:ext cx="8249920" cy="1826185"/>
            <a:chOff x="1557867" y="4109156"/>
            <a:chExt cx="3770489" cy="1527028"/>
          </a:xfrm>
        </p:grpSpPr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id="{18A0573B-6FF2-46FB-80BF-CF23BDFD6406}"/>
                </a:ext>
              </a:extLst>
            </p:cNvPr>
            <p:cNvSpPr/>
            <p:nvPr/>
          </p:nvSpPr>
          <p:spPr>
            <a:xfrm>
              <a:off x="1557867" y="4109156"/>
              <a:ext cx="3770489" cy="1527028"/>
            </a:xfrm>
            <a:custGeom>
              <a:avLst/>
              <a:gdLst>
                <a:gd name="connsiteX0" fmla="*/ 0 w 3770489"/>
                <a:gd name="connsiteY0" fmla="*/ 254510 h 1527028"/>
                <a:gd name="connsiteX1" fmla="*/ 254510 w 3770489"/>
                <a:gd name="connsiteY1" fmla="*/ 0 h 1527028"/>
                <a:gd name="connsiteX2" fmla="*/ 628415 w 3770489"/>
                <a:gd name="connsiteY2" fmla="*/ 0 h 1527028"/>
                <a:gd name="connsiteX3" fmla="*/ 1621612 w 3770489"/>
                <a:gd name="connsiteY3" fmla="*/ -411290 h 1527028"/>
                <a:gd name="connsiteX4" fmla="*/ 1571037 w 3770489"/>
                <a:gd name="connsiteY4" fmla="*/ 0 h 1527028"/>
                <a:gd name="connsiteX5" fmla="*/ 3515979 w 3770489"/>
                <a:gd name="connsiteY5" fmla="*/ 0 h 1527028"/>
                <a:gd name="connsiteX6" fmla="*/ 3770489 w 3770489"/>
                <a:gd name="connsiteY6" fmla="*/ 254510 h 1527028"/>
                <a:gd name="connsiteX7" fmla="*/ 3770489 w 3770489"/>
                <a:gd name="connsiteY7" fmla="*/ 254505 h 1527028"/>
                <a:gd name="connsiteX8" fmla="*/ 3770489 w 3770489"/>
                <a:gd name="connsiteY8" fmla="*/ 254505 h 1527028"/>
                <a:gd name="connsiteX9" fmla="*/ 3770489 w 3770489"/>
                <a:gd name="connsiteY9" fmla="*/ 636262 h 1527028"/>
                <a:gd name="connsiteX10" fmla="*/ 3770489 w 3770489"/>
                <a:gd name="connsiteY10" fmla="*/ 1272518 h 1527028"/>
                <a:gd name="connsiteX11" fmla="*/ 3515979 w 3770489"/>
                <a:gd name="connsiteY11" fmla="*/ 1527028 h 1527028"/>
                <a:gd name="connsiteX12" fmla="*/ 1571037 w 3770489"/>
                <a:gd name="connsiteY12" fmla="*/ 1527028 h 1527028"/>
                <a:gd name="connsiteX13" fmla="*/ 628415 w 3770489"/>
                <a:gd name="connsiteY13" fmla="*/ 1527028 h 1527028"/>
                <a:gd name="connsiteX14" fmla="*/ 628415 w 3770489"/>
                <a:gd name="connsiteY14" fmla="*/ 1527028 h 1527028"/>
                <a:gd name="connsiteX15" fmla="*/ 254510 w 3770489"/>
                <a:gd name="connsiteY15" fmla="*/ 1527028 h 1527028"/>
                <a:gd name="connsiteX16" fmla="*/ 0 w 3770489"/>
                <a:gd name="connsiteY16" fmla="*/ 1272518 h 1527028"/>
                <a:gd name="connsiteX17" fmla="*/ 0 w 3770489"/>
                <a:gd name="connsiteY17" fmla="*/ 636262 h 1527028"/>
                <a:gd name="connsiteX18" fmla="*/ 0 w 3770489"/>
                <a:gd name="connsiteY18" fmla="*/ 254505 h 1527028"/>
                <a:gd name="connsiteX19" fmla="*/ 0 w 3770489"/>
                <a:gd name="connsiteY19" fmla="*/ 254505 h 1527028"/>
                <a:gd name="connsiteX20" fmla="*/ 0 w 3770489"/>
                <a:gd name="connsiteY20" fmla="*/ 254510 h 1527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770489" h="1527028" fill="none" extrusionOk="0">
                  <a:moveTo>
                    <a:pt x="0" y="254510"/>
                  </a:moveTo>
                  <a:cubicBezTo>
                    <a:pt x="8403" y="118496"/>
                    <a:pt x="111129" y="1134"/>
                    <a:pt x="254510" y="0"/>
                  </a:cubicBezTo>
                  <a:cubicBezTo>
                    <a:pt x="381849" y="-29542"/>
                    <a:pt x="451523" y="18957"/>
                    <a:pt x="628415" y="0"/>
                  </a:cubicBezTo>
                  <a:cubicBezTo>
                    <a:pt x="1049568" y="-270722"/>
                    <a:pt x="1228029" y="-331368"/>
                    <a:pt x="1621612" y="-411290"/>
                  </a:cubicBezTo>
                  <a:cubicBezTo>
                    <a:pt x="1578247" y="-292295"/>
                    <a:pt x="1557675" y="-144066"/>
                    <a:pt x="1571037" y="0"/>
                  </a:cubicBezTo>
                  <a:cubicBezTo>
                    <a:pt x="2075593" y="-95567"/>
                    <a:pt x="2787682" y="-3505"/>
                    <a:pt x="3515979" y="0"/>
                  </a:cubicBezTo>
                  <a:cubicBezTo>
                    <a:pt x="3683959" y="-3860"/>
                    <a:pt x="3777209" y="104979"/>
                    <a:pt x="3770489" y="254510"/>
                  </a:cubicBezTo>
                  <a:lnTo>
                    <a:pt x="3770489" y="254505"/>
                  </a:lnTo>
                  <a:lnTo>
                    <a:pt x="3770489" y="254505"/>
                  </a:lnTo>
                  <a:cubicBezTo>
                    <a:pt x="3783149" y="342879"/>
                    <a:pt x="3754441" y="529789"/>
                    <a:pt x="3770489" y="636262"/>
                  </a:cubicBezTo>
                  <a:cubicBezTo>
                    <a:pt x="3811626" y="821081"/>
                    <a:pt x="3716064" y="1025854"/>
                    <a:pt x="3770489" y="1272518"/>
                  </a:cubicBezTo>
                  <a:cubicBezTo>
                    <a:pt x="3769240" y="1418714"/>
                    <a:pt x="3663362" y="1543073"/>
                    <a:pt x="3515979" y="1527028"/>
                  </a:cubicBezTo>
                  <a:cubicBezTo>
                    <a:pt x="2745945" y="1576727"/>
                    <a:pt x="1915624" y="1502300"/>
                    <a:pt x="1571037" y="1527028"/>
                  </a:cubicBezTo>
                  <a:cubicBezTo>
                    <a:pt x="1462364" y="1456120"/>
                    <a:pt x="1031162" y="1529937"/>
                    <a:pt x="628415" y="1527028"/>
                  </a:cubicBezTo>
                  <a:lnTo>
                    <a:pt x="628415" y="1527028"/>
                  </a:lnTo>
                  <a:cubicBezTo>
                    <a:pt x="555813" y="1545126"/>
                    <a:pt x="436739" y="1536708"/>
                    <a:pt x="254510" y="1527028"/>
                  </a:cubicBezTo>
                  <a:cubicBezTo>
                    <a:pt x="112659" y="1545112"/>
                    <a:pt x="-8195" y="1421900"/>
                    <a:pt x="0" y="1272518"/>
                  </a:cubicBezTo>
                  <a:cubicBezTo>
                    <a:pt x="-47427" y="1173418"/>
                    <a:pt x="-51121" y="896706"/>
                    <a:pt x="0" y="636262"/>
                  </a:cubicBezTo>
                  <a:cubicBezTo>
                    <a:pt x="-32397" y="544547"/>
                    <a:pt x="-5176" y="361331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  <a:path w="3770489" h="1527028" stroke="0" extrusionOk="0">
                  <a:moveTo>
                    <a:pt x="0" y="254510"/>
                  </a:moveTo>
                  <a:cubicBezTo>
                    <a:pt x="-5595" y="123516"/>
                    <a:pt x="119594" y="-3819"/>
                    <a:pt x="254510" y="0"/>
                  </a:cubicBezTo>
                  <a:cubicBezTo>
                    <a:pt x="308640" y="3046"/>
                    <a:pt x="487412" y="27205"/>
                    <a:pt x="628415" y="0"/>
                  </a:cubicBezTo>
                  <a:cubicBezTo>
                    <a:pt x="762998" y="-21067"/>
                    <a:pt x="1134726" y="-247408"/>
                    <a:pt x="1621612" y="-411290"/>
                  </a:cubicBezTo>
                  <a:cubicBezTo>
                    <a:pt x="1576877" y="-342698"/>
                    <a:pt x="1620061" y="-147191"/>
                    <a:pt x="1571037" y="0"/>
                  </a:cubicBezTo>
                  <a:cubicBezTo>
                    <a:pt x="2432723" y="-37426"/>
                    <a:pt x="2792351" y="-143246"/>
                    <a:pt x="3515979" y="0"/>
                  </a:cubicBezTo>
                  <a:cubicBezTo>
                    <a:pt x="3657026" y="-16547"/>
                    <a:pt x="3768009" y="121355"/>
                    <a:pt x="3770489" y="254510"/>
                  </a:cubicBezTo>
                  <a:lnTo>
                    <a:pt x="3770489" y="254505"/>
                  </a:lnTo>
                  <a:lnTo>
                    <a:pt x="3770489" y="254505"/>
                  </a:lnTo>
                  <a:cubicBezTo>
                    <a:pt x="3769932" y="445048"/>
                    <a:pt x="3794839" y="532027"/>
                    <a:pt x="3770489" y="636262"/>
                  </a:cubicBezTo>
                  <a:cubicBezTo>
                    <a:pt x="3728858" y="723640"/>
                    <a:pt x="3754038" y="1178297"/>
                    <a:pt x="3770489" y="1272518"/>
                  </a:cubicBezTo>
                  <a:cubicBezTo>
                    <a:pt x="3771160" y="1407548"/>
                    <a:pt x="3664733" y="1526762"/>
                    <a:pt x="3515979" y="1527028"/>
                  </a:cubicBezTo>
                  <a:cubicBezTo>
                    <a:pt x="2970116" y="1357993"/>
                    <a:pt x="1933468" y="1580328"/>
                    <a:pt x="1571037" y="1527028"/>
                  </a:cubicBezTo>
                  <a:cubicBezTo>
                    <a:pt x="1256901" y="1591279"/>
                    <a:pt x="992883" y="1588325"/>
                    <a:pt x="628415" y="1527028"/>
                  </a:cubicBezTo>
                  <a:lnTo>
                    <a:pt x="628415" y="1527028"/>
                  </a:lnTo>
                  <a:cubicBezTo>
                    <a:pt x="512587" y="1543759"/>
                    <a:pt x="375581" y="1503465"/>
                    <a:pt x="254510" y="1527028"/>
                  </a:cubicBezTo>
                  <a:cubicBezTo>
                    <a:pt x="89650" y="1532432"/>
                    <a:pt x="18858" y="1398340"/>
                    <a:pt x="0" y="1272518"/>
                  </a:cubicBezTo>
                  <a:cubicBezTo>
                    <a:pt x="-5650" y="1060899"/>
                    <a:pt x="33667" y="811590"/>
                    <a:pt x="0" y="636262"/>
                  </a:cubicBezTo>
                  <a:cubicBezTo>
                    <a:pt x="10142" y="489734"/>
                    <a:pt x="-25314" y="353162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-6992"/>
                        <a:gd name="adj2" fmla="val -76934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Speech Bubble: Rectangle with Corners Rounded 17">
              <a:extLst>
                <a:ext uri="{FF2B5EF4-FFF2-40B4-BE49-F238E27FC236}">
                  <a16:creationId xmlns:a16="http://schemas.microsoft.com/office/drawing/2014/main" id="{AF967293-66D9-4E2F-9521-42A2A6F40EBF}"/>
                </a:ext>
              </a:extLst>
            </p:cNvPr>
            <p:cNvSpPr/>
            <p:nvPr/>
          </p:nvSpPr>
          <p:spPr>
            <a:xfrm>
              <a:off x="1745995" y="4347009"/>
              <a:ext cx="3417469" cy="1048437"/>
            </a:xfrm>
            <a:custGeom>
              <a:avLst/>
              <a:gdLst>
                <a:gd name="connsiteX0" fmla="*/ 0 w 3417469"/>
                <a:gd name="connsiteY0" fmla="*/ 174743 h 1048437"/>
                <a:gd name="connsiteX1" fmla="*/ 174743 w 3417469"/>
                <a:gd name="connsiteY1" fmla="*/ 0 h 1048437"/>
                <a:gd name="connsiteX2" fmla="*/ 569578 w 3417469"/>
                <a:gd name="connsiteY2" fmla="*/ 0 h 1048437"/>
                <a:gd name="connsiteX3" fmla="*/ 1131114 w 3417469"/>
                <a:gd name="connsiteY3" fmla="*/ -327542 h 1048437"/>
                <a:gd name="connsiteX4" fmla="*/ 1423945 w 3417469"/>
                <a:gd name="connsiteY4" fmla="*/ 0 h 1048437"/>
                <a:gd name="connsiteX5" fmla="*/ 3242726 w 3417469"/>
                <a:gd name="connsiteY5" fmla="*/ 0 h 1048437"/>
                <a:gd name="connsiteX6" fmla="*/ 3417469 w 3417469"/>
                <a:gd name="connsiteY6" fmla="*/ 174743 h 1048437"/>
                <a:gd name="connsiteX7" fmla="*/ 3417469 w 3417469"/>
                <a:gd name="connsiteY7" fmla="*/ 174740 h 1048437"/>
                <a:gd name="connsiteX8" fmla="*/ 3417469 w 3417469"/>
                <a:gd name="connsiteY8" fmla="*/ 174740 h 1048437"/>
                <a:gd name="connsiteX9" fmla="*/ 3417469 w 3417469"/>
                <a:gd name="connsiteY9" fmla="*/ 436849 h 1048437"/>
                <a:gd name="connsiteX10" fmla="*/ 3417469 w 3417469"/>
                <a:gd name="connsiteY10" fmla="*/ 873694 h 1048437"/>
                <a:gd name="connsiteX11" fmla="*/ 3242726 w 3417469"/>
                <a:gd name="connsiteY11" fmla="*/ 1048437 h 1048437"/>
                <a:gd name="connsiteX12" fmla="*/ 1423945 w 3417469"/>
                <a:gd name="connsiteY12" fmla="*/ 1048437 h 1048437"/>
                <a:gd name="connsiteX13" fmla="*/ 569578 w 3417469"/>
                <a:gd name="connsiteY13" fmla="*/ 1048437 h 1048437"/>
                <a:gd name="connsiteX14" fmla="*/ 569578 w 3417469"/>
                <a:gd name="connsiteY14" fmla="*/ 1048437 h 1048437"/>
                <a:gd name="connsiteX15" fmla="*/ 174743 w 3417469"/>
                <a:gd name="connsiteY15" fmla="*/ 1048437 h 1048437"/>
                <a:gd name="connsiteX16" fmla="*/ 0 w 3417469"/>
                <a:gd name="connsiteY16" fmla="*/ 873694 h 1048437"/>
                <a:gd name="connsiteX17" fmla="*/ 0 w 3417469"/>
                <a:gd name="connsiteY17" fmla="*/ 436849 h 1048437"/>
                <a:gd name="connsiteX18" fmla="*/ 0 w 3417469"/>
                <a:gd name="connsiteY18" fmla="*/ 174740 h 1048437"/>
                <a:gd name="connsiteX19" fmla="*/ 0 w 3417469"/>
                <a:gd name="connsiteY19" fmla="*/ 174740 h 1048437"/>
                <a:gd name="connsiteX20" fmla="*/ 0 w 3417469"/>
                <a:gd name="connsiteY20" fmla="*/ 174743 h 1048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417469" h="1048437" fill="none" extrusionOk="0">
                  <a:moveTo>
                    <a:pt x="0" y="174743"/>
                  </a:moveTo>
                  <a:cubicBezTo>
                    <a:pt x="9838" y="83560"/>
                    <a:pt x="62158" y="6465"/>
                    <a:pt x="174743" y="0"/>
                  </a:cubicBezTo>
                  <a:cubicBezTo>
                    <a:pt x="298531" y="28563"/>
                    <a:pt x="478854" y="27443"/>
                    <a:pt x="569578" y="0"/>
                  </a:cubicBezTo>
                  <a:cubicBezTo>
                    <a:pt x="640909" y="-13632"/>
                    <a:pt x="1017489" y="-209892"/>
                    <a:pt x="1131114" y="-327542"/>
                  </a:cubicBezTo>
                  <a:cubicBezTo>
                    <a:pt x="1238910" y="-215217"/>
                    <a:pt x="1370749" y="-54487"/>
                    <a:pt x="1423945" y="0"/>
                  </a:cubicBezTo>
                  <a:cubicBezTo>
                    <a:pt x="1618690" y="25800"/>
                    <a:pt x="2567284" y="-32236"/>
                    <a:pt x="3242726" y="0"/>
                  </a:cubicBezTo>
                  <a:cubicBezTo>
                    <a:pt x="3354323" y="-2124"/>
                    <a:pt x="3421007" y="73513"/>
                    <a:pt x="3417469" y="174743"/>
                  </a:cubicBezTo>
                  <a:lnTo>
                    <a:pt x="3417469" y="174740"/>
                  </a:lnTo>
                  <a:lnTo>
                    <a:pt x="3417469" y="174740"/>
                  </a:lnTo>
                  <a:cubicBezTo>
                    <a:pt x="3433171" y="251589"/>
                    <a:pt x="3416661" y="333856"/>
                    <a:pt x="3417469" y="436849"/>
                  </a:cubicBezTo>
                  <a:cubicBezTo>
                    <a:pt x="3413719" y="637383"/>
                    <a:pt x="3400799" y="662914"/>
                    <a:pt x="3417469" y="873694"/>
                  </a:cubicBezTo>
                  <a:cubicBezTo>
                    <a:pt x="3416087" y="976436"/>
                    <a:pt x="3346514" y="1065561"/>
                    <a:pt x="3242726" y="1048437"/>
                  </a:cubicBezTo>
                  <a:cubicBezTo>
                    <a:pt x="2838540" y="1147839"/>
                    <a:pt x="2300419" y="1172228"/>
                    <a:pt x="1423945" y="1048437"/>
                  </a:cubicBezTo>
                  <a:cubicBezTo>
                    <a:pt x="1226134" y="1008323"/>
                    <a:pt x="740920" y="991492"/>
                    <a:pt x="569578" y="1048437"/>
                  </a:cubicBezTo>
                  <a:lnTo>
                    <a:pt x="569578" y="1048437"/>
                  </a:lnTo>
                  <a:cubicBezTo>
                    <a:pt x="389981" y="1075619"/>
                    <a:pt x="301395" y="1067932"/>
                    <a:pt x="174743" y="1048437"/>
                  </a:cubicBezTo>
                  <a:cubicBezTo>
                    <a:pt x="77962" y="1052260"/>
                    <a:pt x="-893" y="971163"/>
                    <a:pt x="0" y="873694"/>
                  </a:cubicBezTo>
                  <a:cubicBezTo>
                    <a:pt x="-37818" y="767462"/>
                    <a:pt x="10136" y="645301"/>
                    <a:pt x="0" y="436849"/>
                  </a:cubicBezTo>
                  <a:cubicBezTo>
                    <a:pt x="20742" y="387389"/>
                    <a:pt x="6780" y="244291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  <a:path w="3417469" h="1048437" stroke="0" extrusionOk="0">
                  <a:moveTo>
                    <a:pt x="0" y="174743"/>
                  </a:moveTo>
                  <a:cubicBezTo>
                    <a:pt x="-1314" y="80482"/>
                    <a:pt x="80964" y="-1845"/>
                    <a:pt x="174743" y="0"/>
                  </a:cubicBezTo>
                  <a:cubicBezTo>
                    <a:pt x="241993" y="-13429"/>
                    <a:pt x="479184" y="-14249"/>
                    <a:pt x="569578" y="0"/>
                  </a:cubicBezTo>
                  <a:cubicBezTo>
                    <a:pt x="720569" y="-155093"/>
                    <a:pt x="849782" y="-228787"/>
                    <a:pt x="1131114" y="-327542"/>
                  </a:cubicBezTo>
                  <a:cubicBezTo>
                    <a:pt x="1247474" y="-188422"/>
                    <a:pt x="1347438" y="-116325"/>
                    <a:pt x="1423945" y="0"/>
                  </a:cubicBezTo>
                  <a:cubicBezTo>
                    <a:pt x="2194199" y="-93196"/>
                    <a:pt x="3049290" y="-28026"/>
                    <a:pt x="3242726" y="0"/>
                  </a:cubicBezTo>
                  <a:cubicBezTo>
                    <a:pt x="3339301" y="-2288"/>
                    <a:pt x="3415294" y="84729"/>
                    <a:pt x="3417469" y="174743"/>
                  </a:cubicBezTo>
                  <a:lnTo>
                    <a:pt x="3417469" y="174740"/>
                  </a:lnTo>
                  <a:lnTo>
                    <a:pt x="3417469" y="174740"/>
                  </a:lnTo>
                  <a:cubicBezTo>
                    <a:pt x="3399604" y="246126"/>
                    <a:pt x="3424078" y="324671"/>
                    <a:pt x="3417469" y="436849"/>
                  </a:cubicBezTo>
                  <a:cubicBezTo>
                    <a:pt x="3389485" y="481535"/>
                    <a:pt x="3395105" y="795007"/>
                    <a:pt x="3417469" y="873694"/>
                  </a:cubicBezTo>
                  <a:cubicBezTo>
                    <a:pt x="3419534" y="953174"/>
                    <a:pt x="3342230" y="1048340"/>
                    <a:pt x="3242726" y="1048437"/>
                  </a:cubicBezTo>
                  <a:cubicBezTo>
                    <a:pt x="2431474" y="1012756"/>
                    <a:pt x="2317180" y="897490"/>
                    <a:pt x="1423945" y="1048437"/>
                  </a:cubicBezTo>
                  <a:cubicBezTo>
                    <a:pt x="1031059" y="1053439"/>
                    <a:pt x="884135" y="1123447"/>
                    <a:pt x="569578" y="1048437"/>
                  </a:cubicBezTo>
                  <a:lnTo>
                    <a:pt x="569578" y="1048437"/>
                  </a:lnTo>
                  <a:cubicBezTo>
                    <a:pt x="469954" y="1014787"/>
                    <a:pt x="340757" y="1078519"/>
                    <a:pt x="174743" y="1048437"/>
                  </a:cubicBezTo>
                  <a:cubicBezTo>
                    <a:pt x="74264" y="1049320"/>
                    <a:pt x="12508" y="960425"/>
                    <a:pt x="0" y="873694"/>
                  </a:cubicBezTo>
                  <a:cubicBezTo>
                    <a:pt x="3073" y="693309"/>
                    <a:pt x="38028" y="593629"/>
                    <a:pt x="0" y="436849"/>
                  </a:cubicBezTo>
                  <a:cubicBezTo>
                    <a:pt x="15984" y="307902"/>
                    <a:pt x="-9998" y="303653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-16902"/>
                        <a:gd name="adj2" fmla="val -81241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文本框 18">
            <a:extLst>
              <a:ext uri="{FF2B5EF4-FFF2-40B4-BE49-F238E27FC236}">
                <a16:creationId xmlns:a16="http://schemas.microsoft.com/office/drawing/2014/main" id="{4C9843A7-FF8B-4219-8296-AAC7E2C83FD7}"/>
              </a:ext>
            </a:extLst>
          </p:cNvPr>
          <p:cNvSpPr txBox="1"/>
          <p:nvPr/>
        </p:nvSpPr>
        <p:spPr>
          <a:xfrm>
            <a:off x="2596045" y="1228688"/>
            <a:ext cx="740139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zh-CN" sz="3000" b="1" dirty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Em đã làm gì để bày tỏ tình cảm, sự gắn bó với những người họ hàng nội, ngoại?</a:t>
            </a:r>
            <a:endParaRPr lang="zh-CN" altLang="en-US" sz="3000" dirty="0"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46472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80" y="2642482"/>
            <a:ext cx="893944" cy="1191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5" y="-72023"/>
            <a:ext cx="12187592" cy="685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6" y="1055944"/>
            <a:ext cx="2116202" cy="231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87963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1756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309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28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4159" y="-98805"/>
            <a:ext cx="1333516" cy="133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2738" y="3705867"/>
            <a:ext cx="2329891" cy="2329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8624" y="1114984"/>
            <a:ext cx="6369404" cy="3789858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2565" y="1348689"/>
            <a:ext cx="5854016" cy="32352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t" anchorCtr="0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Tx/>
              <a:buNone/>
              <a:tabLst/>
              <a:defRPr/>
            </a:pPr>
            <a:endParaRPr kumimoji="0" sz="4666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82363" y="2754404"/>
            <a:ext cx="2224348" cy="2397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8209774" y="2763837"/>
            <a:ext cx="1325665" cy="29713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57665" y="3691449"/>
            <a:ext cx="1857601" cy="27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74870" y="2156291"/>
            <a:ext cx="6369404" cy="144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177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500" l="31149" r="68925"/>
                    </a14:imgEffect>
                  </a14:imgLayer>
                </a14:imgProps>
              </a:ext>
            </a:extLst>
          </a:blip>
          <a:srcRect l="30872" r="31192"/>
          <a:stretch/>
        </p:blipFill>
        <p:spPr>
          <a:xfrm>
            <a:off x="1962469" y="1724227"/>
            <a:ext cx="8345128" cy="379396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0296" y="4016050"/>
            <a:ext cx="3791865" cy="292191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/>
          <a:srcRect r="-120"/>
          <a:stretch/>
        </p:blipFill>
        <p:spPr>
          <a:xfrm>
            <a:off x="312528" y="100757"/>
            <a:ext cx="5691843" cy="117577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41645" y="2384980"/>
            <a:ext cx="2950185" cy="579381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9842537">
            <a:off x="959598" y="3899884"/>
            <a:ext cx="787311" cy="68435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86359" y="486971"/>
            <a:ext cx="711035" cy="715069"/>
          </a:xfrm>
          <a:prstGeom prst="rect">
            <a:avLst/>
          </a:prstGeom>
        </p:spPr>
      </p:pic>
      <p:pic>
        <p:nvPicPr>
          <p:cNvPr id="20" name="图片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52080" y="1621421"/>
            <a:ext cx="711035" cy="715069"/>
          </a:xfrm>
          <a:prstGeom prst="rect">
            <a:avLst/>
          </a:prstGeom>
        </p:spPr>
      </p:pic>
      <p:pic>
        <p:nvPicPr>
          <p:cNvPr id="21" name="图片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89571" y="331110"/>
            <a:ext cx="711035" cy="7150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D9FA436-A59C-48D1-9171-9578B4D8106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80759" y="2706914"/>
            <a:ext cx="7248772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2017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7F69398-6D97-40C3-9309-88FFBF63EF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C76DD0-4F8F-407B-A70B-E5BC4CB556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8340" y="1429394"/>
            <a:ext cx="7480440" cy="271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4315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484453" y="4344969"/>
            <a:ext cx="12858776" cy="2475888"/>
            <a:chOff x="-5582402" y="2316732"/>
            <a:chExt cx="21054282" cy="4026152"/>
          </a:xfrm>
        </p:grpSpPr>
        <p:pic>
          <p:nvPicPr>
            <p:cNvPr id="10" name="Picture 6" descr="Hình ảnh Dây Thừng Dây Bện Dây Phim Hoạt Hình Một, Dây Thừng, Quanh Co, Dây  Phim Hoạt Hình miễn phí tải tập tin PNG PSDComment và Vector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111" b="44120"/>
            <a:stretch/>
          </p:blipFill>
          <p:spPr bwMode="auto">
            <a:xfrm rot="20769797">
              <a:off x="-5582402" y="2708994"/>
              <a:ext cx="21054282" cy="1197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Group 10"/>
            <p:cNvGrpSpPr/>
            <p:nvPr/>
          </p:nvGrpSpPr>
          <p:grpSpPr>
            <a:xfrm>
              <a:off x="6059749" y="3428746"/>
              <a:ext cx="3095941" cy="2203939"/>
              <a:chOff x="479597" y="3212123"/>
              <a:chExt cx="4012442" cy="2684585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479597" y="3212123"/>
                <a:ext cx="401244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69991D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217">
                  <a:defRPr/>
                </a:pPr>
                <a:endParaRPr lang="en-US" kern="0">
                  <a:solidFill>
                    <a:prstClr val="white"/>
                  </a:solidFill>
                  <a:latin typeface="等线"/>
                </a:endParaRP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0763" y="3370961"/>
                <a:ext cx="3670110" cy="2066723"/>
              </a:xfrm>
              <a:prstGeom prst="rect">
                <a:avLst/>
              </a:prstGeom>
              <a:ln>
                <a:solidFill>
                  <a:srgbClr val="69991D"/>
                </a:solidFill>
              </a:ln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393123" y="3382684"/>
                <a:ext cx="2112077" cy="2112077"/>
              </a:xfrm>
              <a:prstGeom prst="rect">
                <a:avLst/>
              </a:prstGeom>
            </p:spPr>
          </p:pic>
        </p:grpSp>
        <p:grpSp>
          <p:nvGrpSpPr>
            <p:cNvPr id="16" name="Group 15"/>
            <p:cNvGrpSpPr/>
            <p:nvPr/>
          </p:nvGrpSpPr>
          <p:grpSpPr>
            <a:xfrm rot="21203244">
              <a:off x="3032539" y="4009992"/>
              <a:ext cx="2602523" cy="2332892"/>
              <a:chOff x="0" y="0"/>
              <a:chExt cx="2942492" cy="2684585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0" y="0"/>
                <a:ext cx="294249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217">
                  <a:defRPr/>
                </a:pPr>
                <a:endParaRPr lang="en-US" kern="0">
                  <a:solidFill>
                    <a:prstClr val="white"/>
                  </a:solidFill>
                  <a:latin typeface="等线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62900" y="164415"/>
                <a:ext cx="2622093" cy="2168477"/>
              </a:xfrm>
              <a:prstGeom prst="rect">
                <a:avLst/>
              </a:prstGeom>
              <a:solidFill>
                <a:srgbClr val="E88087">
                  <a:lumMod val="40000"/>
                  <a:lumOff val="60000"/>
                </a:srgbClr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217">
                  <a:defRPr/>
                </a:pPr>
                <a:endParaRPr lang="en-US" kern="0">
                  <a:solidFill>
                    <a:prstClr val="white"/>
                  </a:solidFill>
                  <a:latin typeface="等线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</a:blip>
              <a:srcRect l="22831" r="25718" b="12576"/>
              <a:stretch/>
            </p:blipFill>
            <p:spPr>
              <a:xfrm>
                <a:off x="894879" y="320107"/>
                <a:ext cx="1158133" cy="2012785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4056953" y="3623039"/>
              <a:ext cx="160346" cy="576631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>
              <a:off x="7499262" y="3035497"/>
              <a:ext cx="160346" cy="576631"/>
            </a:xfrm>
            <a:prstGeom prst="rect">
              <a:avLst/>
            </a:prstGeom>
          </p:spPr>
        </p:pic>
        <p:grpSp>
          <p:nvGrpSpPr>
            <p:cNvPr id="22" name="Group 21"/>
            <p:cNvGrpSpPr/>
            <p:nvPr/>
          </p:nvGrpSpPr>
          <p:grpSpPr>
            <a:xfrm>
              <a:off x="9511147" y="2737313"/>
              <a:ext cx="2273971" cy="2261182"/>
              <a:chOff x="9511147" y="2737313"/>
              <a:chExt cx="2273971" cy="2261182"/>
            </a:xfrm>
          </p:grpSpPr>
          <p:sp>
            <p:nvSpPr>
              <p:cNvPr id="23" name="Rectangle 22"/>
              <p:cNvSpPr/>
              <p:nvPr/>
            </p:nvSpPr>
            <p:spPr>
              <a:xfrm rot="329524">
                <a:off x="9511147" y="2737313"/>
                <a:ext cx="2273971" cy="2261182"/>
              </a:xfrm>
              <a:prstGeom prst="rect">
                <a:avLst/>
              </a:prstGeom>
              <a:solidFill>
                <a:srgbClr val="ABE9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217">
                  <a:defRPr/>
                </a:pPr>
                <a:endParaRPr lang="en-US" kern="0">
                  <a:solidFill>
                    <a:prstClr val="white"/>
                  </a:solidFill>
                  <a:latin typeface="等线"/>
                </a:endParaRPr>
              </a:p>
            </p:txBody>
          </p:sp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7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1875" b="67813" l="26250" r="37188"/>
                        </a14:imgEffect>
                      </a14:imgLayer>
                    </a14:imgProps>
                  </a:ext>
                </a:extLst>
              </a:blip>
              <a:srcRect l="26923" t="32129" r="63077" b="31910"/>
              <a:stretch/>
            </p:blipFill>
            <p:spPr>
              <a:xfrm rot="329524">
                <a:off x="10566577" y="2965437"/>
                <a:ext cx="160346" cy="576631"/>
              </a:xfrm>
              <a:prstGeom prst="rect">
                <a:avLst/>
              </a:prstGeom>
            </p:spPr>
          </p:pic>
          <p:sp>
            <p:nvSpPr>
              <p:cNvPr id="25" name="Rectangle 24"/>
              <p:cNvSpPr/>
              <p:nvPr/>
            </p:nvSpPr>
            <p:spPr>
              <a:xfrm rot="329524">
                <a:off x="9676404" y="2904275"/>
                <a:ext cx="1941413" cy="1674224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217">
                  <a:defRPr/>
                </a:pPr>
                <a:endParaRPr lang="en-US" kern="0">
                  <a:solidFill>
                    <a:prstClr val="white"/>
                  </a:solidFill>
                  <a:latin typeface="等线"/>
                </a:endParaRPr>
              </a:p>
            </p:txBody>
          </p:sp>
          <p:pic>
            <p:nvPicPr>
              <p:cNvPr id="26" name="Picture 8" descr="Clip Art Family Love Clipart - Happy Family Png Animation , Free  Transparent Clipart - ClipartKey"/>
              <p:cNvPicPr>
                <a:picLocks noChangeAspect="1" noChangeArrowheads="1"/>
              </p:cNvPicPr>
              <p:nvPr/>
            </p:nvPicPr>
            <p:blipFill>
              <a:blip r:embed="rId9" cstate="print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29524">
                <a:off x="9787700" y="2904274"/>
                <a:ext cx="1731259" cy="16927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10486403" y="2316732"/>
              <a:ext cx="160346" cy="576631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03189164-15BA-41D9-A76A-F2078540102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67765" y="1740070"/>
            <a:ext cx="9339881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810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>
            <a:extLst>
              <a:ext uri="{FF2B5EF4-FFF2-40B4-BE49-F238E27FC236}">
                <a16:creationId xmlns:a16="http://schemas.microsoft.com/office/drawing/2014/main" id="{198910C6-FA91-4020-82B2-D2CEC67106CB}"/>
              </a:ext>
            </a:extLst>
          </p:cNvPr>
          <p:cNvSpPr/>
          <p:nvPr/>
        </p:nvSpPr>
        <p:spPr>
          <a:xfrm flipV="1">
            <a:off x="2205" y="1569103"/>
            <a:ext cx="12187592" cy="45708"/>
          </a:xfrm>
          <a:prstGeom prst="rect">
            <a:avLst/>
          </a:prstGeom>
          <a:solidFill>
            <a:srgbClr val="B45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BDD066-B9C9-4E07-B931-68A8C89CCA2F}"/>
              </a:ext>
            </a:extLst>
          </p:cNvPr>
          <p:cNvSpPr txBox="1"/>
          <p:nvPr/>
        </p:nvSpPr>
        <p:spPr>
          <a:xfrm>
            <a:off x="1078503" y="328313"/>
            <a:ext cx="10261955" cy="953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/>
            <a:r>
              <a:rPr lang="en-US" sz="2799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2799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ùng trao đổi, nói về cách ứng xử như thế nào nếu là các bạn trong mỗi tình huống dưới đây.</a:t>
            </a:r>
            <a:endParaRPr lang="en-US" sz="2799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8FF6B3-1D02-475F-81DB-013E643438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002" y="2190750"/>
            <a:ext cx="5480056" cy="33058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73BD385-B6CF-4813-A50B-2E9E6BE44B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8058" y="2282190"/>
            <a:ext cx="5691239" cy="32143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96B087-A9C1-4144-8CCE-733043EEBA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1040" y="4443247"/>
            <a:ext cx="2672080" cy="2169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217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80" y="2642482"/>
            <a:ext cx="893944" cy="1191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5" y="-72023"/>
            <a:ext cx="12187592" cy="685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6" y="1055944"/>
            <a:ext cx="2116202" cy="231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87963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1756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309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28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4159" y="-98805"/>
            <a:ext cx="1333516" cy="133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2738" y="3705867"/>
            <a:ext cx="2329891" cy="2329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8624" y="1114984"/>
            <a:ext cx="6369404" cy="3789858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2565" y="1348689"/>
            <a:ext cx="5854016" cy="32352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t" anchorCtr="0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Tx/>
              <a:buNone/>
              <a:tabLst/>
              <a:defRPr/>
            </a:pPr>
            <a:endParaRPr kumimoji="0" sz="4666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82363" y="2754404"/>
            <a:ext cx="2224348" cy="2397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8209774" y="2763837"/>
            <a:ext cx="1325665" cy="29713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57665" y="3691449"/>
            <a:ext cx="1857601" cy="27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74870" y="2156291"/>
            <a:ext cx="6369404" cy="1449297"/>
          </a:xfrm>
          <a:prstGeom prst="rect">
            <a:avLst/>
          </a:prstGeom>
        </p:spPr>
      </p:pic>
      <p:pic>
        <p:nvPicPr>
          <p:cNvPr id="23" name="Picture 22" descr="Shape&#10;&#10;Description automatically generated with medium confidence">
            <a:extLst>
              <a:ext uri="{FF2B5EF4-FFF2-40B4-BE49-F238E27FC236}">
                <a16:creationId xmlns:a16="http://schemas.microsoft.com/office/drawing/2014/main" id="{6B4905FA-6E7C-484E-9DCB-CA077387B3F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852" y="-48413"/>
            <a:ext cx="1650945" cy="165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785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>
            <a:extLst>
              <a:ext uri="{FF2B5EF4-FFF2-40B4-BE49-F238E27FC236}">
                <a16:creationId xmlns:a16="http://schemas.microsoft.com/office/drawing/2014/main" id="{A439D9B7-434D-4865-B75F-F1273D1817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1642" y="261196"/>
            <a:ext cx="7078521" cy="5496014"/>
          </a:xfrm>
          <a:prstGeom prst="rect">
            <a:avLst/>
          </a:prstGeom>
        </p:spPr>
      </p:pic>
      <p:sp>
        <p:nvSpPr>
          <p:cNvPr id="11" name="文本框 18">
            <a:extLst>
              <a:ext uri="{FF2B5EF4-FFF2-40B4-BE49-F238E27FC236}">
                <a16:creationId xmlns:a16="http://schemas.microsoft.com/office/drawing/2014/main" id="{B1C56151-529D-46D8-A9B8-4A77B4D01146}"/>
              </a:ext>
            </a:extLst>
          </p:cNvPr>
          <p:cNvSpPr txBox="1"/>
          <p:nvPr/>
        </p:nvSpPr>
        <p:spPr>
          <a:xfrm rot="351157">
            <a:off x="414968" y="1648435"/>
            <a:ext cx="5477328" cy="263088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71386" indent="-571386" algn="just" defTabSz="914217">
              <a:buFont typeface="Arial" panose="020B0604020202020204" pitchFamily="34" charset="0"/>
              <a:buChar char="•"/>
            </a:pPr>
            <a:r>
              <a:rPr lang="vi-VN" altLang="zh-CN" sz="3299" b="1" dirty="0">
                <a:solidFill>
                  <a:srgbClr val="C65885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Em sẽ chạy ra khoanh tay chào hỏi bác Long, cất mũ, túi cho bác ấy và vào rót nước mời bác Long uống và cùng trò chuyện với bố.</a:t>
            </a:r>
            <a:endParaRPr lang="zh-CN" altLang="en-US" sz="3299" b="1" dirty="0">
              <a:solidFill>
                <a:srgbClr val="C65885"/>
              </a:solidFill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8F0B4E-56DF-4E29-8568-0075386E94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8305" y="2353310"/>
            <a:ext cx="5480056" cy="3305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224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>
            <a:extLst>
              <a:ext uri="{FF2B5EF4-FFF2-40B4-BE49-F238E27FC236}">
                <a16:creationId xmlns:a16="http://schemas.microsoft.com/office/drawing/2014/main" id="{A439D9B7-434D-4865-B75F-F1273D1817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1641" y="261196"/>
            <a:ext cx="7641296" cy="5768094"/>
          </a:xfrm>
          <a:prstGeom prst="rect">
            <a:avLst/>
          </a:prstGeom>
        </p:spPr>
      </p:pic>
      <p:sp>
        <p:nvSpPr>
          <p:cNvPr id="11" name="文本框 18">
            <a:extLst>
              <a:ext uri="{FF2B5EF4-FFF2-40B4-BE49-F238E27FC236}">
                <a16:creationId xmlns:a16="http://schemas.microsoft.com/office/drawing/2014/main" id="{B1C56151-529D-46D8-A9B8-4A77B4D01146}"/>
              </a:ext>
            </a:extLst>
          </p:cNvPr>
          <p:cNvSpPr txBox="1"/>
          <p:nvPr/>
        </p:nvSpPr>
        <p:spPr>
          <a:xfrm rot="351157">
            <a:off x="381049" y="1651481"/>
            <a:ext cx="5963681" cy="26308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71386" indent="-571386" algn="just" defTabSz="914217">
              <a:buFont typeface="Arial" panose="020B0604020202020204" pitchFamily="34" charset="0"/>
              <a:buChar char="•"/>
            </a:pPr>
            <a:r>
              <a:rPr lang="vi-VN" altLang="zh-CN" sz="3299" b="1" dirty="0">
                <a:solidFill>
                  <a:srgbClr val="C65885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Em sẽ sẽ đồng ý về quê đón giao thừa cùng ông bà. Vì giây phút giao thừa là rất quan trọng nên cả nhà cần phải đoàn viên bên nhau.</a:t>
            </a:r>
            <a:endParaRPr lang="zh-CN" altLang="en-US" sz="3299" b="1" dirty="0">
              <a:solidFill>
                <a:srgbClr val="C65885"/>
              </a:solidFill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F767CA-341A-4707-B5B1-21D067D8C6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2953" y="3429000"/>
            <a:ext cx="5315723" cy="3002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193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DB1FB198-1EA6-4A38-AC7C-86A2508EFA47}"/>
              </a:ext>
            </a:extLst>
          </p:cNvPr>
          <p:cNvGrpSpPr/>
          <p:nvPr/>
        </p:nvGrpSpPr>
        <p:grpSpPr>
          <a:xfrm>
            <a:off x="448416" y="-215215"/>
            <a:ext cx="11383822" cy="5701615"/>
            <a:chOff x="697777" y="299085"/>
            <a:chExt cx="9727106" cy="6558915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88B25C3-7C61-4FB7-AEE7-99FF3CD2E13F}"/>
                </a:ext>
              </a:extLst>
            </p:cNvPr>
            <p:cNvGrpSpPr/>
            <p:nvPr/>
          </p:nvGrpSpPr>
          <p:grpSpPr>
            <a:xfrm>
              <a:off x="697777" y="299085"/>
              <a:ext cx="9727106" cy="6558915"/>
              <a:chOff x="2064844" y="2123198"/>
              <a:chExt cx="7476759" cy="4723822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5B93017C-A561-4FCC-8062-77A3C9C7EAC6}"/>
                  </a:ext>
                </a:extLst>
              </p:cNvPr>
              <p:cNvGrpSpPr/>
              <p:nvPr/>
            </p:nvGrpSpPr>
            <p:grpSpPr>
              <a:xfrm>
                <a:off x="2064844" y="2123198"/>
                <a:ext cx="7476759" cy="4723822"/>
                <a:chOff x="887869" y="1107960"/>
                <a:chExt cx="7476759" cy="4723822"/>
              </a:xfrm>
            </p:grpSpPr>
            <p:pic>
              <p:nvPicPr>
                <p:cNvPr id="25" name="图片 4">
                  <a:extLst>
                    <a:ext uri="{FF2B5EF4-FFF2-40B4-BE49-F238E27FC236}">
                      <a16:creationId xmlns:a16="http://schemas.microsoft.com/office/drawing/2014/main" id="{EA96FCC8-1950-4232-8D06-F409C2494FF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87869" y="1107960"/>
                  <a:ext cx="7476759" cy="4723822"/>
                </a:xfrm>
                <a:prstGeom prst="rect">
                  <a:avLst/>
                </a:prstGeom>
              </p:spPr>
            </p:pic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13CD0B49-B814-4297-BFFD-1D867B74F60E}"/>
                    </a:ext>
                  </a:extLst>
                </p:cNvPr>
                <p:cNvSpPr/>
                <p:nvPr/>
              </p:nvSpPr>
              <p:spPr>
                <a:xfrm>
                  <a:off x="3055596" y="1625960"/>
                  <a:ext cx="3282118" cy="789709"/>
                </a:xfrm>
                <a:prstGeom prst="rect">
                  <a:avLst/>
                </a:prstGeom>
                <a:solidFill>
                  <a:srgbClr val="FDD000"/>
                </a:solidFill>
                <a:ln>
                  <a:solidFill>
                    <a:srgbClr val="FDD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17">
                    <a:defRPr/>
                  </a:pPr>
                  <a:endParaRPr lang="en-US">
                    <a:solidFill>
                      <a:srgbClr val="FFFFFF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24" name="矩形: 圆角 17">
                <a:extLst>
                  <a:ext uri="{FF2B5EF4-FFF2-40B4-BE49-F238E27FC236}">
                    <a16:creationId xmlns:a16="http://schemas.microsoft.com/office/drawing/2014/main" id="{1D84A208-FDD4-43B8-B3D9-40D524E87D20}"/>
                  </a:ext>
                </a:extLst>
              </p:cNvPr>
              <p:cNvSpPr/>
              <p:nvPr/>
            </p:nvSpPr>
            <p:spPr>
              <a:xfrm>
                <a:off x="2838333" y="3748592"/>
                <a:ext cx="6029099" cy="2424546"/>
              </a:xfrm>
              <a:prstGeom prst="roundRect">
                <a:avLst>
                  <a:gd name="adj" fmla="val 11805"/>
                </a:avLst>
              </a:prstGeom>
              <a:solidFill>
                <a:schemeClr val="bg1">
                  <a:alpha val="92000"/>
                </a:schemeClr>
              </a:solidFill>
              <a:ln w="28575">
                <a:solidFill>
                  <a:schemeClr val="tx1">
                    <a:lumMod val="85000"/>
                    <a:lumOff val="15000"/>
                  </a:schemeClr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17">
                  <a:defRPr/>
                </a:pPr>
                <a:endParaRPr lang="zh-CN" altLang="en-US" sz="4799" dirty="0">
                  <a:solidFill>
                    <a:srgbClr val="0070C0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</p:grp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7D1D2DE-733F-48F8-A98E-48027AF778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0840" t="7807"/>
            <a:stretch/>
          </p:blipFill>
          <p:spPr>
            <a:xfrm>
              <a:off x="3847946" y="820447"/>
              <a:ext cx="4194174" cy="1599577"/>
            </a:xfrm>
            <a:prstGeom prst="rect">
              <a:avLst/>
            </a:prstGeom>
          </p:spPr>
        </p:pic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45D008BC-5960-4329-9920-D0CF4409D06D}"/>
              </a:ext>
            </a:extLst>
          </p:cNvPr>
          <p:cNvSpPr txBox="1"/>
          <p:nvPr/>
        </p:nvSpPr>
        <p:spPr>
          <a:xfrm>
            <a:off x="1626100" y="2148445"/>
            <a:ext cx="874778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386" indent="-571386" algn="just" defTabSz="914217">
              <a:buFont typeface="Arial" panose="020B0604020202020204" pitchFamily="34" charset="0"/>
              <a:buChar char="•"/>
            </a:pPr>
            <a:r>
              <a:rPr lang="vi-VN" sz="4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 yêu quý, quan tâm và giúp đỡ những người họ hàng, nội ngoại của mình các bạn nhé!</a:t>
            </a:r>
            <a:endParaRPr lang="en-US" sz="4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837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8" dur="indefinite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uild="p"/>
      <p:bldP spid="27" grpId="1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7F69398-6D97-40C3-9309-88FFBF63EF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5760F0B-B040-4787-8B65-5A088ACAE1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806" y="2011045"/>
            <a:ext cx="6095117" cy="2139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9625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016EBAA-B47C-475C-BE93-F4E427769E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456" y="436659"/>
            <a:ext cx="10651311" cy="2568125"/>
          </a:xfrm>
          <a:prstGeom prst="rect">
            <a:avLst/>
          </a:prstGeom>
        </p:spPr>
      </p:pic>
      <p:pic>
        <p:nvPicPr>
          <p:cNvPr id="15" name="Picture 2" descr="Cartoon students Royalty Free Vector Image - VectorStock">
            <a:extLst>
              <a:ext uri="{FF2B5EF4-FFF2-40B4-BE49-F238E27FC236}">
                <a16:creationId xmlns:a16="http://schemas.microsoft.com/office/drawing/2014/main" id="{4F9FAD83-8908-4FEE-96EE-E9E245DBF1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3836559" y="2559044"/>
            <a:ext cx="4339221" cy="4062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4774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859145" y="240706"/>
            <a:ext cx="11184400" cy="6376588"/>
          </a:xfrm>
          <a:prstGeom prst="roundRect">
            <a:avLst>
              <a:gd name="adj" fmla="val 8705"/>
            </a:avLst>
          </a:prstGeom>
          <a:solidFill>
            <a:srgbClr val="EFEFEF">
              <a:alpha val="94000"/>
            </a:srgbClr>
          </a:solidFill>
          <a:ln w="57150">
            <a:solidFill>
              <a:srgbClr val="EFEFEF"/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zh-CN" altLang="en-US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latin typeface="字魂107号-萌趣欢乐体" panose="00000500000000000000" pitchFamily="2" charset="-122"/>
              <a:ea typeface="字魂107号-萌趣欢乐体" panose="00000500000000000000" pitchFamily="2" charset="-122"/>
              <a:sym typeface="字魂107号-萌趣欢乐体" panose="00000500000000000000" pitchFamily="2" charset="-122"/>
            </a:endParaRPr>
          </a:p>
        </p:txBody>
      </p:sp>
      <p:pic>
        <p:nvPicPr>
          <p:cNvPr id="1030" name="Picture 6" descr="female teacher character in front of blackboard. Download a Free Preview or  High Quality Adobe Illustrato… | Teacher cartoon, Teachers illustration,  Student carto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1014664" y="705067"/>
            <a:ext cx="7336040" cy="5395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714" y="2260363"/>
            <a:ext cx="4338656" cy="4062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44222" y="1429473"/>
            <a:ext cx="3894209" cy="1200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>
              <a:defRPr/>
            </a:pPr>
            <a:r>
              <a:rPr lang="vi-VN" sz="3599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 phụ nữ sinh ra mẹ mình là ai?</a:t>
            </a:r>
            <a:endParaRPr lang="en-US" sz="3599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276673" y="316116"/>
            <a:ext cx="4766872" cy="2217095"/>
            <a:chOff x="6915256" y="-180163"/>
            <a:chExt cx="4768596" cy="2217897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>
                <a:solidFill>
                  <a:prstClr val="black"/>
                </a:solidFill>
                <a:latin typeface="等线" panose="020F0502020204030204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6915256" y="-180163"/>
              <a:ext cx="4768595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r>
                <a:rPr lang="en-US" sz="4399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Đáp</a:t>
              </a:r>
              <a:r>
                <a:rPr lang="en-US" sz="4399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399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án</a:t>
              </a:r>
              <a:r>
                <a:rPr lang="en-US" sz="4399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en-US" sz="4399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Bà</a:t>
              </a:r>
              <a:r>
                <a:rPr lang="en-US" sz="4399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399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ngoại</a:t>
              </a:r>
              <a:endParaRPr lang="en-US" sz="4399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8093" y="-1561536"/>
            <a:ext cx="609380" cy="609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66906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26191"/>
            <a:ext cx="3857625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1201" y="-13632"/>
            <a:ext cx="3857625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47" y="-13632"/>
            <a:ext cx="3857625" cy="6858000"/>
          </a:xfrm>
          <a:prstGeom prst="rect">
            <a:avLst/>
          </a:prstGeom>
        </p:spPr>
      </p:pic>
      <p:pic>
        <p:nvPicPr>
          <p:cNvPr id="2" name="Picture 2" descr="Baby Smiling Cute - Free vector graphic on Pixab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359" y="3415369"/>
            <a:ext cx="2057400" cy="2628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Little brother and sister clipart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1" y="1066801"/>
            <a:ext cx="3696103" cy="4976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55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08" y="2190726"/>
            <a:ext cx="1219200" cy="12246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55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405" y="1695852"/>
            <a:ext cx="1219200" cy="12246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55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2051958"/>
            <a:ext cx="1219200" cy="12246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55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600549"/>
            <a:ext cx="1219200" cy="122464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59546" y="39108"/>
            <a:ext cx="11880054" cy="830997"/>
          </a:xfrm>
          <a:prstGeom prst="rect">
            <a:avLst/>
          </a:prstGeom>
          <a:solidFill>
            <a:srgbClr val="FEE4CE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   Anh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Tí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và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chị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Chíp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rất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vui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khi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có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thêm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em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trai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. Hai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anh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chị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đã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tặng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rất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nhiều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quà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cho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em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Bon.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Các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bạn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hãy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cùng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mở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hộp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quà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ra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xem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bên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trong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là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những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gì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nhé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!</a:t>
            </a:r>
          </a:p>
        </p:txBody>
      </p:sp>
      <p:pic>
        <p:nvPicPr>
          <p:cNvPr id="6146" name="Picture 2" descr="beginning clipart - Clip Art Library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588" l="10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5" y="5199718"/>
            <a:ext cx="1619250" cy="161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9618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859145" y="240706"/>
            <a:ext cx="11184400" cy="6376588"/>
          </a:xfrm>
          <a:prstGeom prst="roundRect">
            <a:avLst>
              <a:gd name="adj" fmla="val 8705"/>
            </a:avLst>
          </a:prstGeom>
          <a:solidFill>
            <a:srgbClr val="EFEFEF">
              <a:alpha val="94000"/>
            </a:srgbClr>
          </a:solidFill>
          <a:ln w="57150">
            <a:solidFill>
              <a:srgbClr val="EFEFEF"/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zh-CN" altLang="en-US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latin typeface="字魂107号-萌趣欢乐体" panose="00000500000000000000" pitchFamily="2" charset="-122"/>
              <a:ea typeface="字魂107号-萌趣欢乐体" panose="00000500000000000000" pitchFamily="2" charset="-122"/>
              <a:sym typeface="字魂107号-萌趣欢乐体" panose="00000500000000000000" pitchFamily="2" charset="-122"/>
            </a:endParaRPr>
          </a:p>
        </p:txBody>
      </p:sp>
      <p:pic>
        <p:nvPicPr>
          <p:cNvPr id="1030" name="Picture 6" descr="female teacher character in front of blackboard. Download a Free Preview or  High Quality Adobe Illustrato… | Teacher cartoon, Teachers illustration,  Student carto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787011" y="705067"/>
            <a:ext cx="7563693" cy="5395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714" y="2260363"/>
            <a:ext cx="4338656" cy="4062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67163" y="1429473"/>
            <a:ext cx="4171269" cy="1753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>
              <a:defRPr/>
            </a:pPr>
            <a:r>
              <a:rPr lang="vi-VN" sz="3599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Người đàn ông được bà nội sinh ra sau bố mình là ai?</a:t>
            </a:r>
            <a:endParaRPr lang="en-US" sz="3599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438432" y="316116"/>
            <a:ext cx="4605112" cy="2217095"/>
            <a:chOff x="7077074" y="-180163"/>
            <a:chExt cx="4606778" cy="2217897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>
                <a:solidFill>
                  <a:prstClr val="black"/>
                </a:solidFill>
                <a:latin typeface="等线" panose="020F0502020204030204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r>
                <a:rPr lang="en-US" sz="4399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Đáp</a:t>
              </a:r>
              <a:r>
                <a:rPr lang="en-US" sz="4399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399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án</a:t>
              </a:r>
              <a:r>
                <a:rPr lang="en-US" sz="4399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en-US" sz="4399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Chú</a:t>
              </a:r>
              <a:endParaRPr lang="en-US" sz="4399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8093" y="-1561536"/>
            <a:ext cx="609380" cy="609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30226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859145" y="240706"/>
            <a:ext cx="11184400" cy="6376588"/>
          </a:xfrm>
          <a:prstGeom prst="roundRect">
            <a:avLst>
              <a:gd name="adj" fmla="val 8705"/>
            </a:avLst>
          </a:prstGeom>
          <a:solidFill>
            <a:srgbClr val="EFEFEF">
              <a:alpha val="94000"/>
            </a:srgbClr>
          </a:solidFill>
          <a:ln w="57150">
            <a:solidFill>
              <a:srgbClr val="EFEFEF"/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zh-CN" altLang="en-US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latin typeface="字魂107号-萌趣欢乐体" panose="00000500000000000000" pitchFamily="2" charset="-122"/>
              <a:ea typeface="字魂107号-萌趣欢乐体" panose="00000500000000000000" pitchFamily="2" charset="-122"/>
              <a:sym typeface="字魂107号-萌趣欢乐体" panose="00000500000000000000" pitchFamily="2" charset="-122"/>
            </a:endParaRPr>
          </a:p>
        </p:txBody>
      </p:sp>
      <p:pic>
        <p:nvPicPr>
          <p:cNvPr id="1030" name="Picture 6" descr="female teacher character in front of blackboard. Download a Free Preview or  High Quality Adobe Illustrato… | Teacher cartoon, Teachers illustration,  Student carto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787011" y="705067"/>
            <a:ext cx="7563693" cy="5395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714" y="2260363"/>
            <a:ext cx="4338656" cy="4062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53792" y="1429473"/>
            <a:ext cx="4448472" cy="1753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>
              <a:defRPr/>
            </a:pPr>
            <a:r>
              <a:rPr lang="vi-VN" sz="3599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 phụ nữ được bà ngoại sinh ra sau mẹ mình là ai?</a:t>
            </a:r>
            <a:endParaRPr lang="en-US" sz="3599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705142" y="316116"/>
            <a:ext cx="4338402" cy="2217095"/>
            <a:chOff x="7077074" y="-180163"/>
            <a:chExt cx="4606778" cy="2217897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>
                <a:solidFill>
                  <a:prstClr val="black"/>
                </a:solidFill>
                <a:latin typeface="等线" panose="020F0502020204030204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r>
                <a:rPr lang="en-US" sz="4399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Đáp</a:t>
              </a:r>
              <a:r>
                <a:rPr lang="en-US" sz="4399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399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án</a:t>
              </a:r>
              <a:r>
                <a:rPr lang="en-US" sz="4399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en-US" sz="4399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Dì</a:t>
              </a:r>
              <a:endParaRPr lang="en-US" sz="4399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8093" y="-1561536"/>
            <a:ext cx="609380" cy="609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24237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859145" y="240706"/>
            <a:ext cx="11184400" cy="6376588"/>
          </a:xfrm>
          <a:prstGeom prst="roundRect">
            <a:avLst>
              <a:gd name="adj" fmla="val 8705"/>
            </a:avLst>
          </a:prstGeom>
          <a:solidFill>
            <a:srgbClr val="EFEFEF">
              <a:alpha val="94000"/>
            </a:srgbClr>
          </a:solidFill>
          <a:ln w="57150">
            <a:solidFill>
              <a:srgbClr val="EFEFEF"/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zh-CN" altLang="en-US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latin typeface="字魂107号-萌趣欢乐体" panose="00000500000000000000" pitchFamily="2" charset="-122"/>
              <a:ea typeface="字魂107号-萌趣欢乐体" panose="00000500000000000000" pitchFamily="2" charset="-122"/>
              <a:sym typeface="字魂107号-萌趣欢乐体" panose="00000500000000000000" pitchFamily="2" charset="-122"/>
            </a:endParaRPr>
          </a:p>
        </p:txBody>
      </p:sp>
      <p:pic>
        <p:nvPicPr>
          <p:cNvPr id="1030" name="Picture 6" descr="female teacher character in front of blackboard. Download a Free Preview or  High Quality Adobe Illustrato… | Teacher cartoon, Teachers illustration,  Student carto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787011" y="705067"/>
            <a:ext cx="7563693" cy="5395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714" y="2260363"/>
            <a:ext cx="4338656" cy="4062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53792" y="1429473"/>
            <a:ext cx="4448472" cy="1753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>
              <a:defRPr/>
            </a:pPr>
            <a:r>
              <a:rPr lang="vi-VN" sz="3599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 con trai của bác trai và bác gái thì ta gọi là gì?</a:t>
            </a:r>
            <a:endParaRPr lang="en-US" sz="3599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705142" y="316116"/>
            <a:ext cx="4338402" cy="2217095"/>
            <a:chOff x="7077074" y="-180163"/>
            <a:chExt cx="4606778" cy="2217897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>
                <a:solidFill>
                  <a:prstClr val="black"/>
                </a:solidFill>
                <a:latin typeface="等线" panose="020F0502020204030204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r>
                <a:rPr lang="en-US" sz="4399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Đáp</a:t>
              </a:r>
              <a:r>
                <a:rPr lang="en-US" sz="4399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399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án</a:t>
              </a:r>
              <a:r>
                <a:rPr lang="en-US" sz="4399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Anh </a:t>
              </a:r>
              <a:r>
                <a:rPr lang="en-US" sz="4399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họ</a:t>
              </a:r>
              <a:endParaRPr lang="en-US" sz="4399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8093" y="-1561536"/>
            <a:ext cx="609380" cy="609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89051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artoon students Royalty Free Vector Image - VectorStock">
            <a:extLst>
              <a:ext uri="{FF2B5EF4-FFF2-40B4-BE49-F238E27FC236}">
                <a16:creationId xmlns:a16="http://schemas.microsoft.com/office/drawing/2014/main" id="{4F9FAD83-8908-4FEE-96EE-E9E245DBF1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4054223" y="2795044"/>
            <a:ext cx="4339221" cy="4062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9F800E-7889-4C97-97EA-A5F18ECDF2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62" y="141481"/>
            <a:ext cx="11429077" cy="307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469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0" name="Picture 16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062" y="26424"/>
            <a:ext cx="1414462" cy="159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327" y="23249"/>
            <a:ext cx="1358900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150" y="38330"/>
            <a:ext cx="1384300" cy="157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1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45" y="53410"/>
            <a:ext cx="1395412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Baby Smiling Cute - Free vector graphic on Pixabay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359" y="3415369"/>
            <a:ext cx="2057400" cy="2628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ittle brother and sister clipart 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1" y="1066801"/>
            <a:ext cx="3696103" cy="4976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ree Toys Cliparts, Download Free Toys Cliparts png images, Free ...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72464" y1="61202" x2="73551" y2="85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51" y="181192"/>
            <a:ext cx="1779425" cy="117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234182" y="1098682"/>
            <a:ext cx="609600" cy="609600"/>
          </a:xfrm>
          <a:prstGeom prst="rect">
            <a:avLst/>
          </a:prstGeom>
        </p:spPr>
      </p:pic>
      <p:pic>
        <p:nvPicPr>
          <p:cNvPr id="1032" name="Picture 8" descr="Toy Train Png Transparent Toy Train Clipart - Clip Art Library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7382" l="75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132" y="210220"/>
            <a:ext cx="1614714" cy="1168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oy Car Clipart Free Clipartfest Car Png Clip - Clip Art Library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846" b="91543" l="0" r="959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52516" y="597466"/>
            <a:ext cx="1499272" cy="770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robot clipart - Clip Art Library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98772" l="5114" r="91932">
                        <a14:foregroundMark x1="48068" y1="24554" x2="48068" y2="24554"/>
                        <a14:foregroundMark x1="44545" y1="23326" x2="54091" y2="24554"/>
                        <a14:foregroundMark x1="54886" y1="23772" x2="54886" y2="28237"/>
                        <a14:foregroundMark x1="41705" y1="21763" x2="47045" y2="260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741" y="297838"/>
            <a:ext cx="1279105" cy="1302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turn right sign green - Clip Art Library">
            <a:hlinkClick r:id="rId25" action="ppaction://hlinksldjump"/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97895" l="0" r="100000">
                        <a14:foregroundMark x1="22180" y1="17368" x2="22180" y2="17368"/>
                        <a14:foregroundMark x1="12782" y1="18421" x2="12782" y2="18421"/>
                        <a14:foregroundMark x1="8647" y1="27895" x2="8647" y2="27895"/>
                        <a14:foregroundMark x1="6767" y1="25789" x2="6767" y2="25789"/>
                        <a14:foregroundMark x1="3383" y1="36316" x2="8647" y2="2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2692" y="5918825"/>
            <a:ext cx="1222376" cy="873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0821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0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1.27168E-6 C 0.00182 0.16925 -0.00431 0.22381 0.00848 0.34474 C 0.00952 0.44462 0.00731 0.46196 0.01292 0.52878 C 0.01357 0.55561 0.01605 0.58266 0.01605 0.60925 " pathEditMode="relative" rAng="0" ptsTypes="fffA">
                                      <p:cBhvr>
                                        <p:cTn id="13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" y="304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41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39624E-6 -5.31792E-6 C -0.00143 0.01248 -0.00235 0.02843 -0.00469 0.04022 C -0.00587 0.04624 -0.00952 0.0571 -0.00952 0.0571 C -0.01226 0.07676 -0.01422 0.09641 -0.0167 0.11629 C -0.01709 0.12901 -0.01683 0.14173 -0.01788 0.15421 C -0.0184 0.16022 -0.02114 0.16531 -0.0214 0.17132 C -0.02271 0.19791 -0.02153 0.22496 -0.02258 0.25155 C -0.02284 0.25803 -0.02505 0.27051 -0.02505 0.27051 C -0.0261 0.29063 -0.02701 0.31213 -0.02975 0.33178 C -0.03054 0.34311 -0.02988 0.35514 -0.0321 0.36577 C -0.03367 0.37317 -0.03393 0.37317 -0.03458 0.38265 C -0.03615 0.40323 -0.03758 0.42427 -0.04176 0.44392 C -0.04307 0.47213 -0.04711 0.49918 -0.05129 0.52647 C -0.05429 0.54681 -0.05168 0.53803 -0.05599 0.54959 C -0.0586 0.56415 -0.05873 0.56901 -0.05964 0.58774 C -0.05925 0.61872 -0.05899 0.6497 -0.05847 0.68069 C -0.05821 0.69687 -0.05781 0.71306 -0.05716 0.72924 C -0.0569 0.73479 -0.05599 0.74612 -0.05599 0.74612 " pathEditMode="relative" ptsTypes="fffffffffffffffffA">
                                      <p:cBhvr>
                                        <p:cTn id="32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441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2161E-6 -1.38728E-6 C 0.00105 0.02197 0.003 0.03122 0.00587 0.05087 C 0.00927 0.07399 0.01175 0.09734 0.01605 0.11977 C 0.0188 0.14937 0.02323 0.1778 0.02623 0.2074 C 0.02806 0.2259 0.02898 0.24648 0.03302 0.26289 C 0.03498 0.28439 0.03367 0.27561 0.03641 0.29017 C 0.04072 0.36116 0.03811 0.44694 0.03811 0.51145 " pathEditMode="relative" rAng="0" ptsTypes="ffffffA">
                                      <p:cBhvr>
                                        <p:cTn id="51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6" y="255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41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2.65896E-6 C -0.00052 0.07214 -0.00066 0.07838 -0.00131 0.15769 C -0.00235 0.30266 0.00261 0.25226 -0.00314 0.30636 C -0.00379 0.3274 -0.00405 0.34821 -0.00483 0.36902 C -0.00535 0.38058 -0.00666 0.40347 -0.00666 0.4037 C -0.00731 0.42914 -0.00809 0.45203 -0.0094 0.477 C -0.01018 0.51584 -0.01071 0.5563 -0.02023 0.58914 C -0.02167 0.59399 -0.02271 0.6 -0.02467 0.60416 C -0.02676 0.60925 -0.02989 0.61203 -0.03198 0.61711 C -0.03485 0.62451 -0.03576 0.63029 -0.03994 0.63029 " pathEditMode="relative" rAng="0" ptsTypes="fffffffffA">
                                      <p:cBhvr>
                                        <p:cTn id="70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9" y="31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500"/>
                            </p:stCondLst>
                            <p:childTnLst>
                              <p:par>
                                <p:cTn id="7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441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736454" y="762001"/>
            <a:ext cx="10728614" cy="738466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Anh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ruột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của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bố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là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họ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hàng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bên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nào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?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888780" y="2574540"/>
            <a:ext cx="8851392" cy="1226585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A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Bên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nội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888780" y="3977509"/>
            <a:ext cx="8851392" cy="1257957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B.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Bên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ngoại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7086" y="2796461"/>
            <a:ext cx="798097" cy="78274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170" y="4204225"/>
            <a:ext cx="807556" cy="778352"/>
          </a:xfrm>
          <a:prstGeom prst="rect">
            <a:avLst/>
          </a:prstGeom>
        </p:spPr>
      </p:pic>
      <p:pic>
        <p:nvPicPr>
          <p:cNvPr id="4098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8768" y="76200"/>
            <a:ext cx="1153233" cy="1275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561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845433" y="4199211"/>
            <a:ext cx="885139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-Rounded" pitchFamily="34" charset="0"/>
                <a:sym typeface="Arial"/>
              </a:rPr>
              <a:t>B</a:t>
            </a:r>
            <a:r>
              <a:rPr kumimoji="0" lang="vi-VN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Bên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ngoại</a:t>
            </a:r>
            <a:endParaRPr kumimoji="0" lang="vi-VN" sz="4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837980" y="2956439"/>
            <a:ext cx="885139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A.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Bên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nội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739" y="4259150"/>
            <a:ext cx="798097" cy="78274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0370" y="3026739"/>
            <a:ext cx="807556" cy="778352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00025" y="762000"/>
            <a:ext cx="11801475" cy="800021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Chị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ruột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của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mẹ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là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họ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hàng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bên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nào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?</a:t>
            </a:r>
          </a:p>
        </p:txBody>
      </p:sp>
      <p:pic>
        <p:nvPicPr>
          <p:cNvPr id="5122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2449" y="29832"/>
            <a:ext cx="1040045" cy="1177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5393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896233" y="4248151"/>
            <a:ext cx="885139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B</a:t>
            </a:r>
            <a:r>
              <a:rPr kumimoji="0" lang="vi-VN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O</a:t>
            </a:r>
            <a:endParaRPr kumimoji="0" lang="vi-VN" sz="4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888780" y="5495945"/>
            <a:ext cx="885139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C. Ô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539" y="4308090"/>
            <a:ext cx="798097" cy="78274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170" y="5566245"/>
            <a:ext cx="807556" cy="77835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893749" y="2984236"/>
            <a:ext cx="885139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A.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Dì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170" y="3061190"/>
            <a:ext cx="807556" cy="77835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00025" y="762000"/>
            <a:ext cx="11801475" cy="800021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Ở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miền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Trung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thường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gọi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cô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là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gì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?</a:t>
            </a:r>
          </a:p>
        </p:txBody>
      </p:sp>
      <p:pic>
        <p:nvPicPr>
          <p:cNvPr id="2050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1038" y="76200"/>
            <a:ext cx="1020962" cy="1204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074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736454" y="762001"/>
            <a:ext cx="10728614" cy="1477130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Đâu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là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việc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làm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thể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hiện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tình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cảm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với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họ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hàng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888780" y="2514601"/>
            <a:ext cx="885139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A</a:t>
            </a:r>
            <a:r>
              <a:rPr kumimoji="0" lang="vi-VN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Yêu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thương</a:t>
            </a:r>
            <a:endParaRPr kumimoji="0" lang="vi-VN" sz="4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888780" y="3757834"/>
            <a:ext cx="885139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B. ganh tị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7086" y="2574540"/>
            <a:ext cx="798097" cy="7827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170" y="3828134"/>
            <a:ext cx="807556" cy="77835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893749" y="5029201"/>
            <a:ext cx="885139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C. đánh nhau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170" y="5106155"/>
            <a:ext cx="807556" cy="778352"/>
          </a:xfrm>
          <a:prstGeom prst="rect">
            <a:avLst/>
          </a:prstGeom>
        </p:spPr>
      </p:pic>
      <p:pic>
        <p:nvPicPr>
          <p:cNvPr id="3074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2358" y="19332"/>
            <a:ext cx="1062706" cy="1199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2789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484453" y="4344969"/>
            <a:ext cx="12858776" cy="2475888"/>
            <a:chOff x="-5582402" y="2316732"/>
            <a:chExt cx="21054282" cy="4026152"/>
          </a:xfrm>
        </p:grpSpPr>
        <p:pic>
          <p:nvPicPr>
            <p:cNvPr id="10" name="Picture 6" descr="Hình ảnh Dây Thừng Dây Bện Dây Phim Hoạt Hình Một, Dây Thừng, Quanh Co, Dây  Phim Hoạt Hình miễn phí tải tập tin PNG PSDComment và Vector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111" b="44120"/>
            <a:stretch/>
          </p:blipFill>
          <p:spPr bwMode="auto">
            <a:xfrm rot="20769797">
              <a:off x="-5582402" y="2708994"/>
              <a:ext cx="21054282" cy="1197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Group 10"/>
            <p:cNvGrpSpPr/>
            <p:nvPr/>
          </p:nvGrpSpPr>
          <p:grpSpPr>
            <a:xfrm>
              <a:off x="6059749" y="3428746"/>
              <a:ext cx="3095941" cy="2203939"/>
              <a:chOff x="479597" y="3212123"/>
              <a:chExt cx="4012442" cy="2684585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479597" y="3212123"/>
                <a:ext cx="401244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69991D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217">
                  <a:defRPr/>
                </a:pPr>
                <a:endParaRPr lang="en-US" kern="0">
                  <a:solidFill>
                    <a:prstClr val="white"/>
                  </a:solidFill>
                  <a:latin typeface="等线"/>
                </a:endParaRP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0763" y="3370961"/>
                <a:ext cx="3670110" cy="2066723"/>
              </a:xfrm>
              <a:prstGeom prst="rect">
                <a:avLst/>
              </a:prstGeom>
              <a:ln>
                <a:solidFill>
                  <a:srgbClr val="69991D"/>
                </a:solidFill>
              </a:ln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393123" y="3382684"/>
                <a:ext cx="2112077" cy="2112077"/>
              </a:xfrm>
              <a:prstGeom prst="rect">
                <a:avLst/>
              </a:prstGeom>
            </p:spPr>
          </p:pic>
        </p:grpSp>
        <p:grpSp>
          <p:nvGrpSpPr>
            <p:cNvPr id="16" name="Group 15"/>
            <p:cNvGrpSpPr/>
            <p:nvPr/>
          </p:nvGrpSpPr>
          <p:grpSpPr>
            <a:xfrm rot="21203244">
              <a:off x="3032539" y="4009992"/>
              <a:ext cx="2602523" cy="2332892"/>
              <a:chOff x="0" y="0"/>
              <a:chExt cx="2942492" cy="2684585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0" y="0"/>
                <a:ext cx="294249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217">
                  <a:defRPr/>
                </a:pPr>
                <a:endParaRPr lang="en-US" kern="0">
                  <a:solidFill>
                    <a:prstClr val="white"/>
                  </a:solidFill>
                  <a:latin typeface="等线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62900" y="164415"/>
                <a:ext cx="2622093" cy="2168477"/>
              </a:xfrm>
              <a:prstGeom prst="rect">
                <a:avLst/>
              </a:prstGeom>
              <a:solidFill>
                <a:srgbClr val="E88087">
                  <a:lumMod val="40000"/>
                  <a:lumOff val="60000"/>
                </a:srgbClr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217">
                  <a:defRPr/>
                </a:pPr>
                <a:endParaRPr lang="en-US" kern="0">
                  <a:solidFill>
                    <a:prstClr val="white"/>
                  </a:solidFill>
                  <a:latin typeface="等线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</a:blip>
              <a:srcRect l="22831" r="25718" b="12576"/>
              <a:stretch/>
            </p:blipFill>
            <p:spPr>
              <a:xfrm>
                <a:off x="894879" y="320107"/>
                <a:ext cx="1158133" cy="2012785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4056953" y="3623039"/>
              <a:ext cx="160346" cy="576631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>
              <a:off x="7499262" y="3035497"/>
              <a:ext cx="160346" cy="576631"/>
            </a:xfrm>
            <a:prstGeom prst="rect">
              <a:avLst/>
            </a:prstGeom>
          </p:spPr>
        </p:pic>
        <p:grpSp>
          <p:nvGrpSpPr>
            <p:cNvPr id="22" name="Group 21"/>
            <p:cNvGrpSpPr/>
            <p:nvPr/>
          </p:nvGrpSpPr>
          <p:grpSpPr>
            <a:xfrm>
              <a:off x="9511147" y="2737313"/>
              <a:ext cx="2273971" cy="2261182"/>
              <a:chOff x="9511147" y="2737313"/>
              <a:chExt cx="2273971" cy="2261182"/>
            </a:xfrm>
          </p:grpSpPr>
          <p:sp>
            <p:nvSpPr>
              <p:cNvPr id="23" name="Rectangle 22"/>
              <p:cNvSpPr/>
              <p:nvPr/>
            </p:nvSpPr>
            <p:spPr>
              <a:xfrm rot="329524">
                <a:off x="9511147" y="2737313"/>
                <a:ext cx="2273971" cy="2261182"/>
              </a:xfrm>
              <a:prstGeom prst="rect">
                <a:avLst/>
              </a:prstGeom>
              <a:solidFill>
                <a:srgbClr val="ABE9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217">
                  <a:defRPr/>
                </a:pPr>
                <a:endParaRPr lang="en-US" kern="0">
                  <a:solidFill>
                    <a:prstClr val="white"/>
                  </a:solidFill>
                  <a:latin typeface="等线"/>
                </a:endParaRPr>
              </a:p>
            </p:txBody>
          </p:sp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7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1875" b="67813" l="26250" r="37188"/>
                        </a14:imgEffect>
                      </a14:imgLayer>
                    </a14:imgProps>
                  </a:ext>
                </a:extLst>
              </a:blip>
              <a:srcRect l="26923" t="32129" r="63077" b="31910"/>
              <a:stretch/>
            </p:blipFill>
            <p:spPr>
              <a:xfrm rot="329524">
                <a:off x="10566577" y="2965437"/>
                <a:ext cx="160346" cy="576631"/>
              </a:xfrm>
              <a:prstGeom prst="rect">
                <a:avLst/>
              </a:prstGeom>
            </p:spPr>
          </p:pic>
          <p:sp>
            <p:nvSpPr>
              <p:cNvPr id="25" name="Rectangle 24"/>
              <p:cNvSpPr/>
              <p:nvPr/>
            </p:nvSpPr>
            <p:spPr>
              <a:xfrm rot="329524">
                <a:off x="9676404" y="2904275"/>
                <a:ext cx="1941413" cy="1674224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217">
                  <a:defRPr/>
                </a:pPr>
                <a:endParaRPr lang="en-US" kern="0">
                  <a:solidFill>
                    <a:prstClr val="white"/>
                  </a:solidFill>
                  <a:latin typeface="等线"/>
                </a:endParaRPr>
              </a:p>
            </p:txBody>
          </p:sp>
          <p:pic>
            <p:nvPicPr>
              <p:cNvPr id="26" name="Picture 8" descr="Clip Art Family Love Clipart - Happy Family Png Animation , Free  Transparent Clipart - ClipartKey"/>
              <p:cNvPicPr>
                <a:picLocks noChangeAspect="1" noChangeArrowheads="1"/>
              </p:cNvPicPr>
              <p:nvPr/>
            </p:nvPicPr>
            <p:blipFill>
              <a:blip r:embed="rId9" cstate="print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29524">
                <a:off x="9787700" y="2904274"/>
                <a:ext cx="1731259" cy="16927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10486403" y="2316732"/>
              <a:ext cx="160346" cy="576631"/>
            </a:xfrm>
            <a:prstGeom prst="rect">
              <a:avLst/>
            </a:prstGeom>
          </p:spPr>
        </p:pic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49" y="1381553"/>
            <a:ext cx="863472" cy="116896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048" y="1155539"/>
            <a:ext cx="753354" cy="101989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2467">
            <a:off x="11394464" y="4224480"/>
            <a:ext cx="478812" cy="64821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C8FF284-49B5-43C1-BD79-09EAE9FE7E5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25384" y="987997"/>
            <a:ext cx="1700537" cy="828936"/>
          </a:xfrm>
          <a:prstGeom prst="rect">
            <a:avLst/>
          </a:prstGeom>
        </p:spPr>
      </p:pic>
      <p:pic>
        <p:nvPicPr>
          <p:cNvPr id="13" name="Picture 12" descr="Shape&#10;&#10;Description automatically generated with medium confidence">
            <a:extLst>
              <a:ext uri="{FF2B5EF4-FFF2-40B4-BE49-F238E27FC236}">
                <a16:creationId xmlns:a16="http://schemas.microsoft.com/office/drawing/2014/main" id="{FA26E203-F7D4-4B88-B5BA-BCB34A4A153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753"/>
            <a:ext cx="1650945" cy="16509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E1B1C3-840C-40D8-B487-80C485F7CFA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73893" y="1934365"/>
            <a:ext cx="3542083" cy="7071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0AE756-9910-4829-9FA0-BD9B386E3F6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40235" y="2673609"/>
            <a:ext cx="9321592" cy="163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7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Response to Intervention: The Alphabet by Slidesgo">
  <a:themeElements>
    <a:clrScheme name="Simple Light">
      <a:dk1>
        <a:srgbClr val="3F2732"/>
      </a:dk1>
      <a:lt1>
        <a:srgbClr val="FAF4F2"/>
      </a:lt1>
      <a:dk2>
        <a:srgbClr val="3F2732"/>
      </a:dk2>
      <a:lt2>
        <a:srgbClr val="FAF4F2"/>
      </a:lt2>
      <a:accent1>
        <a:srgbClr val="FF835F"/>
      </a:accent1>
      <a:accent2>
        <a:srgbClr val="ACDCDC"/>
      </a:accent2>
      <a:accent3>
        <a:srgbClr val="FFB034"/>
      </a:accent3>
      <a:accent4>
        <a:srgbClr val="55C2B1"/>
      </a:accent4>
      <a:accent5>
        <a:srgbClr val="8C4C5E"/>
      </a:accent5>
      <a:accent6>
        <a:srgbClr val="FFC4C7"/>
      </a:accent6>
      <a:hlink>
        <a:srgbClr val="3F273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513</Words>
  <Application>Microsoft Office PowerPoint</Application>
  <PresentationFormat>Widescreen</PresentationFormat>
  <Paragraphs>66</Paragraphs>
  <Slides>33</Slides>
  <Notes>22</Notes>
  <HiddenSlides>0</HiddenSlides>
  <MMClips>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33</vt:i4>
      </vt:variant>
    </vt:vector>
  </HeadingPairs>
  <TitlesOfParts>
    <vt:vector size="49" baseType="lpstr">
      <vt:lpstr>等线</vt:lpstr>
      <vt:lpstr>等线 Light</vt:lpstr>
      <vt:lpstr>Arial</vt:lpstr>
      <vt:lpstr>Calibri</vt:lpstr>
      <vt:lpstr>Comfortaa</vt:lpstr>
      <vt:lpstr>Chewy</vt:lpstr>
      <vt:lpstr>Delius Unicase</vt:lpstr>
      <vt:lpstr>Georgia</vt:lpstr>
      <vt:lpstr>ITC Avant Garde Std Bk</vt:lpstr>
      <vt:lpstr>Times New Roman</vt:lpstr>
      <vt:lpstr>字魂107号-萌趣欢乐体</vt:lpstr>
      <vt:lpstr>1_Office Theme</vt:lpstr>
      <vt:lpstr>1_Simple Light</vt:lpstr>
      <vt:lpstr>Office 主题​​</vt:lpstr>
      <vt:lpstr>Response to Intervention: The Alphabet by Slidesgo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Hà Nguyễn Thị Thu</cp:lastModifiedBy>
  <cp:revision>17</cp:revision>
  <dcterms:created xsi:type="dcterms:W3CDTF">2022-08-12T05:48:45Z</dcterms:created>
  <dcterms:modified xsi:type="dcterms:W3CDTF">2022-09-01T03:26:59Z</dcterms:modified>
</cp:coreProperties>
</file>