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5" r:id="rId3"/>
  </p:sldMasterIdLst>
  <p:notesMasterIdLst>
    <p:notesMasterId r:id="rId31"/>
  </p:notesMasterIdLst>
  <p:sldIdLst>
    <p:sldId id="526" r:id="rId4"/>
    <p:sldId id="308" r:id="rId5"/>
    <p:sldId id="285" r:id="rId6"/>
    <p:sldId id="286" r:id="rId7"/>
    <p:sldId id="295" r:id="rId8"/>
    <p:sldId id="292" r:id="rId9"/>
    <p:sldId id="294" r:id="rId10"/>
    <p:sldId id="288" r:id="rId11"/>
    <p:sldId id="291" r:id="rId12"/>
    <p:sldId id="303" r:id="rId13"/>
    <p:sldId id="290" r:id="rId14"/>
    <p:sldId id="287" r:id="rId15"/>
    <p:sldId id="307" r:id="rId16"/>
    <p:sldId id="309" r:id="rId17"/>
    <p:sldId id="289" r:id="rId18"/>
    <p:sldId id="310" r:id="rId19"/>
    <p:sldId id="311" r:id="rId20"/>
    <p:sldId id="300" r:id="rId21"/>
    <p:sldId id="306" r:id="rId22"/>
    <p:sldId id="302" r:id="rId23"/>
    <p:sldId id="523" r:id="rId24"/>
    <p:sldId id="304" r:id="rId25"/>
    <p:sldId id="525" r:id="rId26"/>
    <p:sldId id="296" r:id="rId27"/>
    <p:sldId id="409" r:id="rId28"/>
    <p:sldId id="410" r:id="rId29"/>
    <p:sldId id="52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D811F-C60A-4614-8897-C690D20A1CB8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72B1E-ED42-4723-8CB3-87EE197CD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203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97374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5257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19832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041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37579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2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12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41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9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8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751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22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0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318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8891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6906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65912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5435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743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4586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1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8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57281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0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27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58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>
            <a:extLst>
              <a:ext uri="{FF2B5EF4-FFF2-40B4-BE49-F238E27FC236}">
                <a16:creationId xmlns:a16="http://schemas.microsoft.com/office/drawing/2014/main" id="{27018BEB-99DB-4F4A-80A5-2D361F4752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8305613" y="1038029"/>
            <a:ext cx="2883737" cy="591094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98D75A5-078A-486F-9DC0-D839F84DEB59}"/>
              </a:ext>
            </a:extLst>
          </p:cNvPr>
          <p:cNvGrpSpPr/>
          <p:nvPr/>
        </p:nvGrpSpPr>
        <p:grpSpPr>
          <a:xfrm>
            <a:off x="173201" y="202018"/>
            <a:ext cx="8284347" cy="2966589"/>
            <a:chOff x="98441" y="397961"/>
            <a:chExt cx="4979402" cy="2966589"/>
          </a:xfrm>
        </p:grpSpPr>
        <p:pic>
          <p:nvPicPr>
            <p:cNvPr id="26" name="图片 6">
              <a:extLst>
                <a:ext uri="{FF2B5EF4-FFF2-40B4-BE49-F238E27FC236}">
                  <a16:creationId xmlns:a16="http://schemas.microsoft.com/office/drawing/2014/main" id="{7802E51C-13D6-493C-A164-E77241071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2452" y="397961"/>
              <a:ext cx="4885391" cy="29665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DB7468-37FB-45AD-8796-726DFA7A336E}"/>
                </a:ext>
              </a:extLst>
            </p:cNvPr>
            <p:cNvSpPr txBox="1"/>
            <p:nvPr/>
          </p:nvSpPr>
          <p:spPr>
            <a:xfrm>
              <a:off x="98441" y="1009929"/>
              <a:ext cx="4794069" cy="136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giới thiệu về một số người thuộc họ nội và họ ngoại của em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2486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B355FED-1D65-4A9A-8F9D-8894146BD8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5" y="1222886"/>
            <a:ext cx="3834015" cy="5789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C56BBC-E8CD-4208-8ACD-A7CD93B3F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824" y="2093520"/>
            <a:ext cx="7645047" cy="2024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81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9">
            <a:extLst>
              <a:ext uri="{FF2B5EF4-FFF2-40B4-BE49-F238E27FC236}">
                <a16:creationId xmlns:a16="http://schemas.microsoft.com/office/drawing/2014/main" id="{2356E9AF-0EBD-4843-8B9F-EF661796FC0B}"/>
              </a:ext>
            </a:extLst>
          </p:cNvPr>
          <p:cNvSpPr/>
          <p:nvPr/>
        </p:nvSpPr>
        <p:spPr>
          <a:xfrm>
            <a:off x="1137684" y="95693"/>
            <a:ext cx="10473069" cy="15736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4400" b="1" dirty="0">
                <a:solidFill>
                  <a:srgbClr val="0070C0"/>
                </a:solidFill>
                <a:latin typeface="Calibri"/>
              </a:rPr>
              <a:t>Hãy nói về mối quan hệ giữa những người trong hình dưới đây: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B8D52-F99E-4740-BD98-3554D266F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488" y="2198503"/>
            <a:ext cx="6991350" cy="443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0280516-7E73-42DB-A966-B5FBB3C33C7D}"/>
              </a:ext>
            </a:extLst>
          </p:cNvPr>
          <p:cNvGrpSpPr/>
          <p:nvPr/>
        </p:nvGrpSpPr>
        <p:grpSpPr>
          <a:xfrm>
            <a:off x="7358838" y="1966113"/>
            <a:ext cx="4790007" cy="1351192"/>
            <a:chOff x="899128" y="1588903"/>
            <a:chExt cx="6306344" cy="849453"/>
          </a:xfrm>
        </p:grpSpPr>
        <p:grpSp>
          <p:nvGrpSpPr>
            <p:cNvPr id="29" name="组合 18">
              <a:extLst>
                <a:ext uri="{FF2B5EF4-FFF2-40B4-BE49-F238E27FC236}">
                  <a16:creationId xmlns:a16="http://schemas.microsoft.com/office/drawing/2014/main" id="{7C36599A-909E-485B-B2EB-495F70BF0053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33" name="组合 15">
                <a:extLst>
                  <a:ext uri="{FF2B5EF4-FFF2-40B4-BE49-F238E27FC236}">
                    <a16:creationId xmlns:a16="http://schemas.microsoft.com/office/drawing/2014/main" id="{FFEEDA3E-C919-4964-A393-24243942D69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35" name="圆角矩形 14">
                  <a:extLst>
                    <a:ext uri="{FF2B5EF4-FFF2-40B4-BE49-F238E27FC236}">
                      <a16:creationId xmlns:a16="http://schemas.microsoft.com/office/drawing/2014/main" id="{F2B2FA99-8360-4F46-A86E-A8C57BC7DB5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38" name="圆角矩形 13">
                  <a:extLst>
                    <a:ext uri="{FF2B5EF4-FFF2-40B4-BE49-F238E27FC236}">
                      <a16:creationId xmlns:a16="http://schemas.microsoft.com/office/drawing/2014/main" id="{B40E23C3-E1C8-4426-8135-F67CFA13BE60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34" name="文本框 17">
                <a:extLst>
                  <a:ext uri="{FF2B5EF4-FFF2-40B4-BE49-F238E27FC236}">
                    <a16:creationId xmlns:a16="http://schemas.microsoft.com/office/drawing/2014/main" id="{2688AE1E-0505-4EAC-868D-6DBA68070E4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con trai, ai là con gái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0" name="图片 25">
              <a:extLst>
                <a:ext uri="{FF2B5EF4-FFF2-40B4-BE49-F238E27FC236}">
                  <a16:creationId xmlns:a16="http://schemas.microsoft.com/office/drawing/2014/main" id="{1F49D2E4-AC7F-4642-A8B5-D10673B9D18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40BFE64-A93F-40F0-83FA-9350DE789E06}"/>
              </a:ext>
            </a:extLst>
          </p:cNvPr>
          <p:cNvGrpSpPr/>
          <p:nvPr/>
        </p:nvGrpSpPr>
        <p:grpSpPr>
          <a:xfrm>
            <a:off x="7319723" y="3640427"/>
            <a:ext cx="4790007" cy="1351192"/>
            <a:chOff x="899128" y="1588903"/>
            <a:chExt cx="6306344" cy="849453"/>
          </a:xfrm>
        </p:grpSpPr>
        <p:grpSp>
          <p:nvGrpSpPr>
            <p:cNvPr id="40" name="组合 18">
              <a:extLst>
                <a:ext uri="{FF2B5EF4-FFF2-40B4-BE49-F238E27FC236}">
                  <a16:creationId xmlns:a16="http://schemas.microsoft.com/office/drawing/2014/main" id="{969E3D4F-2089-4F94-9D7C-65703C71030F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44" name="组合 15">
                <a:extLst>
                  <a:ext uri="{FF2B5EF4-FFF2-40B4-BE49-F238E27FC236}">
                    <a16:creationId xmlns:a16="http://schemas.microsoft.com/office/drawing/2014/main" id="{B6800377-9B10-4DE8-ACE2-A62F7EA5DB4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46" name="圆角矩形 14">
                  <a:extLst>
                    <a:ext uri="{FF2B5EF4-FFF2-40B4-BE49-F238E27FC236}">
                      <a16:creationId xmlns:a16="http://schemas.microsoft.com/office/drawing/2014/main" id="{410DD313-9D92-47D2-A225-CFCECBCD8CA5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47" name="圆角矩形 13">
                  <a:extLst>
                    <a:ext uri="{FF2B5EF4-FFF2-40B4-BE49-F238E27FC236}">
                      <a16:creationId xmlns:a16="http://schemas.microsoft.com/office/drawing/2014/main" id="{54E18A5E-A21E-4A81-87E4-77DC2ECB9742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45" name="文本框 17">
                <a:extLst>
                  <a:ext uri="{FF2B5EF4-FFF2-40B4-BE49-F238E27FC236}">
                    <a16:creationId xmlns:a16="http://schemas.microsoft.com/office/drawing/2014/main" id="{CF2DE609-3DB6-4B9F-966C-0A8A81E5913A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con dâu, ai là con rể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3" name="图片 25">
              <a:extLst>
                <a:ext uri="{FF2B5EF4-FFF2-40B4-BE49-F238E27FC236}">
                  <a16:creationId xmlns:a16="http://schemas.microsoft.com/office/drawing/2014/main" id="{442AFA29-EC1D-46F4-B476-EC9E98D4973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651B853-D7DB-430D-8DC5-522156684661}"/>
              </a:ext>
            </a:extLst>
          </p:cNvPr>
          <p:cNvGrpSpPr/>
          <p:nvPr/>
        </p:nvGrpSpPr>
        <p:grpSpPr>
          <a:xfrm>
            <a:off x="7319723" y="5221194"/>
            <a:ext cx="4790007" cy="1351192"/>
            <a:chOff x="899128" y="1588903"/>
            <a:chExt cx="6306344" cy="849453"/>
          </a:xfrm>
        </p:grpSpPr>
        <p:grpSp>
          <p:nvGrpSpPr>
            <p:cNvPr id="49" name="组合 18">
              <a:extLst>
                <a:ext uri="{FF2B5EF4-FFF2-40B4-BE49-F238E27FC236}">
                  <a16:creationId xmlns:a16="http://schemas.microsoft.com/office/drawing/2014/main" id="{DD5608A2-E192-490B-BB4B-4B47088FE6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51" name="组合 15">
                <a:extLst>
                  <a:ext uri="{FF2B5EF4-FFF2-40B4-BE49-F238E27FC236}">
                    <a16:creationId xmlns:a16="http://schemas.microsoft.com/office/drawing/2014/main" id="{BB8ECEEF-4F77-40CB-B017-1107030A562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53" name="圆角矩形 14">
                  <a:extLst>
                    <a:ext uri="{FF2B5EF4-FFF2-40B4-BE49-F238E27FC236}">
                      <a16:creationId xmlns:a16="http://schemas.microsoft.com/office/drawing/2014/main" id="{6810FD32-5B5B-407C-993F-F1FFE7C65F5A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54" name="圆角矩形 13">
                  <a:extLst>
                    <a:ext uri="{FF2B5EF4-FFF2-40B4-BE49-F238E27FC236}">
                      <a16:creationId xmlns:a16="http://schemas.microsoft.com/office/drawing/2014/main" id="{9CCB31F9-54DA-4EAC-ABC4-64C5E258039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52" name="文本框 17">
                <a:extLst>
                  <a:ext uri="{FF2B5EF4-FFF2-40B4-BE49-F238E27FC236}">
                    <a16:creationId xmlns:a16="http://schemas.microsoft.com/office/drawing/2014/main" id="{B3851C5D-D2C1-4642-848D-D3972E2600B3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it-IT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Ai là cháu nội, ai là cháu ngoại của ông bà?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50" name="图片 25">
              <a:extLst>
                <a:ext uri="{FF2B5EF4-FFF2-40B4-BE49-F238E27FC236}">
                  <a16:creationId xmlns:a16="http://schemas.microsoft.com/office/drawing/2014/main" id="{6B07E812-8B2D-479D-B28F-25EAB58F7ACD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89750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4EE6C2D-5697-496C-9DA8-B9E0CE0D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34" y="2428527"/>
            <a:ext cx="4700502" cy="3816730"/>
          </a:xfrm>
          <a:prstGeom prst="rect">
            <a:avLst/>
          </a:prstGeom>
        </p:spPr>
      </p:pic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50B06436-8F61-456E-80D1-17C26C734FD2}"/>
              </a:ext>
            </a:extLst>
          </p:cNvPr>
          <p:cNvSpPr/>
          <p:nvPr/>
        </p:nvSpPr>
        <p:spPr>
          <a:xfrm>
            <a:off x="4890977" y="742759"/>
            <a:ext cx="7050689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BF2E043-ED1C-4B83-ABA0-280096987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774" y="3050628"/>
            <a:ext cx="4827094" cy="306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16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44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Bố An là con trai, mẹ Lan là con gái của ông bà.</a:t>
            </a:r>
            <a:endParaRPr lang="zh-CN" altLang="en-US" sz="44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819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4400" b="1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Mẹ An là con dâu, bố Lan là con rể của ông bà.</a:t>
            </a:r>
            <a:endParaRPr lang="zh-CN" altLang="en-US" sz="44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1495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455ED98-A077-4A14-9EBB-A4CD4CF8A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92" y="2822944"/>
            <a:ext cx="5205245" cy="33046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图片 7">
            <a:extLst>
              <a:ext uri="{FF2B5EF4-FFF2-40B4-BE49-F238E27FC236}">
                <a16:creationId xmlns:a16="http://schemas.microsoft.com/office/drawing/2014/main" id="{DE3C55B5-50FA-476A-8076-E92DEC467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sp>
        <p:nvSpPr>
          <p:cNvPr id="35" name="文本框 18">
            <a:extLst>
              <a:ext uri="{FF2B5EF4-FFF2-40B4-BE49-F238E27FC236}">
                <a16:creationId xmlns:a16="http://schemas.microsoft.com/office/drawing/2014/main" id="{3BFFC1A1-E091-42A6-8DD9-84BBB35116D6}"/>
              </a:ext>
            </a:extLst>
          </p:cNvPr>
          <p:cNvSpPr txBox="1"/>
          <p:nvPr/>
        </p:nvSpPr>
        <p:spPr>
          <a:xfrm rot="351157">
            <a:off x="412859" y="1902733"/>
            <a:ext cx="5478596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4400" b="1" dirty="0">
                <a:solidFill>
                  <a:srgbClr val="F7964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An Bình là cháu nội, Lan Hoa là cháu ngoại của ông bà.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926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D32D3A-A2A2-4D8F-83AF-4C0CB964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8" b="9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1E2649-9EE3-43E7-8F77-AEEB4971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43544" r="18508" b="22363"/>
          <a:stretch/>
        </p:blipFill>
        <p:spPr>
          <a:xfrm>
            <a:off x="1158949" y="995423"/>
            <a:ext cx="8367492" cy="4867154"/>
          </a:xfrm>
          <a:prstGeom prst="rect">
            <a:avLst/>
          </a:prstGeom>
          <a:ln>
            <a:noFill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E9BD9EB2-6164-4ECA-B7FD-1205E7E9B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46" y="3105902"/>
            <a:ext cx="3430441" cy="343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0B4C6-89BF-47C7-9799-5325FFDB0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5559" y="2263729"/>
            <a:ext cx="617578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4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1">
            <a:extLst>
              <a:ext uri="{FF2B5EF4-FFF2-40B4-BE49-F238E27FC236}">
                <a16:creationId xmlns:a16="http://schemas.microsoft.com/office/drawing/2014/main" id="{C5875337-5B90-44F8-90FE-CF64B93C6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38" y="2732567"/>
            <a:ext cx="3696529" cy="3696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54ACA6-97A4-4F3E-8EBD-6F8B283FD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967" y="2041451"/>
            <a:ext cx="8170863" cy="296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0263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9A5DDC-3D20-4196-8AFB-59B06A6B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815" y="1224521"/>
            <a:ext cx="6410000" cy="5445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E68A55D9-01D9-4950-A22F-E3B82114FD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 rot="405738">
            <a:off x="2013720" y="-660325"/>
            <a:ext cx="7240768" cy="2681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278F8F-BB3C-4FAB-9781-7E1715640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811" y="187719"/>
            <a:ext cx="397493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36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1023;p13">
            <a:extLst>
              <a:ext uri="{FF2B5EF4-FFF2-40B4-BE49-F238E27FC236}">
                <a16:creationId xmlns:a16="http://schemas.microsoft.com/office/drawing/2014/main" id="{29D59A81-C747-4CB2-9453-585B06E52C18}"/>
              </a:ext>
            </a:extLst>
          </p:cNvPr>
          <p:cNvGrpSpPr/>
          <p:nvPr/>
        </p:nvGrpSpPr>
        <p:grpSpPr>
          <a:xfrm>
            <a:off x="133161" y="3249876"/>
            <a:ext cx="4484624" cy="2528919"/>
            <a:chOff x="5876916" y="975793"/>
            <a:chExt cx="4684259" cy="2641495"/>
          </a:xfrm>
        </p:grpSpPr>
        <p:grpSp>
          <p:nvGrpSpPr>
            <p:cNvPr id="26" name="Google Shape;1024;p13">
              <a:extLst>
                <a:ext uri="{FF2B5EF4-FFF2-40B4-BE49-F238E27FC236}">
                  <a16:creationId xmlns:a16="http://schemas.microsoft.com/office/drawing/2014/main" id="{ADD60EAF-182C-43C6-B0BD-A229F1D7C4D7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8" name="Google Shape;1025;p13" descr="2">
                <a:extLst>
                  <a:ext uri="{FF2B5EF4-FFF2-40B4-BE49-F238E27FC236}">
                    <a16:creationId xmlns:a16="http://schemas.microsoft.com/office/drawing/2014/main" id="{F296B75C-6B5D-4C19-A970-8EA2191E121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Google Shape;1026;p13" descr="1">
                <a:extLst>
                  <a:ext uri="{FF2B5EF4-FFF2-40B4-BE49-F238E27FC236}">
                    <a16:creationId xmlns:a16="http://schemas.microsoft.com/office/drawing/2014/main" id="{57D17432-3746-4118-BC87-A776658FA93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1027;p13" descr="3">
                <a:extLst>
                  <a:ext uri="{FF2B5EF4-FFF2-40B4-BE49-F238E27FC236}">
                    <a16:creationId xmlns:a16="http://schemas.microsoft.com/office/drawing/2014/main" id="{BC3803AC-996D-45F3-8DBF-8CB4653A401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" name="Google Shape;1028;p13">
              <a:extLst>
                <a:ext uri="{FF2B5EF4-FFF2-40B4-BE49-F238E27FC236}">
                  <a16:creationId xmlns:a16="http://schemas.microsoft.com/office/drawing/2014/main" id="{0C64FA5A-15BF-4B07-B374-D3C6CBFD42B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32" name="矩形: 圆角 29">
            <a:extLst>
              <a:ext uri="{FF2B5EF4-FFF2-40B4-BE49-F238E27FC236}">
                <a16:creationId xmlns:a16="http://schemas.microsoft.com/office/drawing/2014/main" id="{14B7D69C-19EE-47CD-B0A3-33CCB8046667}"/>
              </a:ext>
            </a:extLst>
          </p:cNvPr>
          <p:cNvSpPr/>
          <p:nvPr/>
        </p:nvSpPr>
        <p:spPr>
          <a:xfrm>
            <a:off x="1310109" y="283147"/>
            <a:ext cx="10375072" cy="13359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400" b="1" dirty="0">
                <a:solidFill>
                  <a:srgbClr val="0070C0"/>
                </a:solidFill>
                <a:latin typeface="Calibri"/>
              </a:rPr>
              <a:t>N</a:t>
            </a:r>
            <a:r>
              <a:rPr lang="vi-VN" altLang="zh-CN" sz="4400" b="1" dirty="0">
                <a:solidFill>
                  <a:srgbClr val="0070C0"/>
                </a:solidFill>
                <a:latin typeface="Calibri"/>
              </a:rPr>
              <a:t>êu cách xưng hô của mình với những người thuộc họ nội, họ ngoại.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51674-D17B-4A2F-8193-1F8D7303C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919" y="2626242"/>
            <a:ext cx="7313386" cy="315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05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51D305FD-754A-405F-BB9A-D248A9062554}"/>
              </a:ext>
            </a:extLst>
          </p:cNvPr>
          <p:cNvGrpSpPr/>
          <p:nvPr/>
        </p:nvGrpSpPr>
        <p:grpSpPr>
          <a:xfrm>
            <a:off x="0" y="1098819"/>
            <a:ext cx="10112830" cy="2678524"/>
            <a:chOff x="299504" y="1991447"/>
            <a:chExt cx="10081625" cy="4380777"/>
          </a:xfrm>
        </p:grpSpPr>
        <p:pic>
          <p:nvPicPr>
            <p:cNvPr id="24" name="Google Shape;1159;p23">
              <a:extLst>
                <a:ext uri="{FF2B5EF4-FFF2-40B4-BE49-F238E27FC236}">
                  <a16:creationId xmlns:a16="http://schemas.microsoft.com/office/drawing/2014/main" id="{4BA95EB3-6412-45DD-8FC3-C0CB8058974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160;p23">
              <a:extLst>
                <a:ext uri="{FF2B5EF4-FFF2-40B4-BE49-F238E27FC236}">
                  <a16:creationId xmlns:a16="http://schemas.microsoft.com/office/drawing/2014/main" id="{92C2B257-04E5-44BA-AC5D-AA6023780E97}"/>
                </a:ext>
              </a:extLst>
            </p:cNvPr>
            <p:cNvSpPr/>
            <p:nvPr/>
          </p:nvSpPr>
          <p:spPr>
            <a:xfrm>
              <a:off x="836766" y="2535095"/>
              <a:ext cx="8476635" cy="2365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44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lang="nl-NL" sz="44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Miền trung vợ của chú gọi là mự (chú mự); </a:t>
              </a:r>
              <a:endParaRPr sz="44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2" name="Google Shape;1162;p23">
            <a:extLst>
              <a:ext uri="{FF2B5EF4-FFF2-40B4-BE49-F238E27FC236}">
                <a16:creationId xmlns:a16="http://schemas.microsoft.com/office/drawing/2014/main" id="{9C5E3E89-728A-480C-B62F-7F1AE7DCAF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D52D373-5D0A-4C3B-91CD-5911A1127CAD}"/>
              </a:ext>
            </a:extLst>
          </p:cNvPr>
          <p:cNvGrpSpPr/>
          <p:nvPr/>
        </p:nvGrpSpPr>
        <p:grpSpPr>
          <a:xfrm>
            <a:off x="178179" y="3874676"/>
            <a:ext cx="9804022" cy="2678524"/>
            <a:chOff x="299504" y="1991447"/>
            <a:chExt cx="10081625" cy="4380777"/>
          </a:xfrm>
        </p:grpSpPr>
        <p:pic>
          <p:nvPicPr>
            <p:cNvPr id="34" name="Google Shape;1159;p23">
              <a:extLst>
                <a:ext uri="{FF2B5EF4-FFF2-40B4-BE49-F238E27FC236}">
                  <a16:creationId xmlns:a16="http://schemas.microsoft.com/office/drawing/2014/main" id="{7DBBFA54-D684-48C3-95E6-75F846CAD87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1160;p23">
              <a:extLst>
                <a:ext uri="{FF2B5EF4-FFF2-40B4-BE49-F238E27FC236}">
                  <a16:creationId xmlns:a16="http://schemas.microsoft.com/office/drawing/2014/main" id="{2EE1F622-7A56-40FA-8F5D-23F92F8E630E}"/>
                </a:ext>
              </a:extLst>
            </p:cNvPr>
            <p:cNvSpPr/>
            <p:nvPr/>
          </p:nvSpPr>
          <p:spPr>
            <a:xfrm>
              <a:off x="932105" y="2506447"/>
              <a:ext cx="8644087" cy="2567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en-US" sz="4800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Ở</a:t>
              </a:r>
              <a:r>
                <a:rPr lang="vi-VN" sz="4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miền Bắc, vợ của chú lại gọi là thím (chú thím),...</a:t>
              </a:r>
              <a:endParaRPr sz="4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6" name="图片 19">
            <a:extLst>
              <a:ext uri="{FF2B5EF4-FFF2-40B4-BE49-F238E27FC236}">
                <a16:creationId xmlns:a16="http://schemas.microsoft.com/office/drawing/2014/main" id="{9299C60B-CF6A-43E2-84E7-FF1D2DE3D0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37" name="图片 12">
            <a:extLst>
              <a:ext uri="{FF2B5EF4-FFF2-40B4-BE49-F238E27FC236}">
                <a16:creationId xmlns:a16="http://schemas.microsoft.com/office/drawing/2014/main" id="{0D831A56-8CAA-4EB6-8A32-184951762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5815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D32D3A-A2A2-4D8F-83AF-4C0CB964B5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8" b="93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C1E2649-9EE3-43E7-8F77-AEEB4971A8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t="43544" r="18508" b="22363"/>
          <a:stretch/>
        </p:blipFill>
        <p:spPr>
          <a:xfrm>
            <a:off x="1158949" y="995423"/>
            <a:ext cx="8367492" cy="4867154"/>
          </a:xfrm>
          <a:prstGeom prst="rect">
            <a:avLst/>
          </a:prstGeom>
          <a:ln>
            <a:noFill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E9BD9EB2-6164-4ECA-B7FD-1205E7E9B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446" y="3105902"/>
            <a:ext cx="3430441" cy="343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41C62-796D-4623-B289-24D3FE2A8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4593" y="2199570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29">
            <a:extLst>
              <a:ext uri="{FF2B5EF4-FFF2-40B4-BE49-F238E27FC236}">
                <a16:creationId xmlns:a16="http://schemas.microsoft.com/office/drawing/2014/main" id="{B24F1714-A4F3-4F1E-B3C3-9503EB70A6AE}"/>
              </a:ext>
            </a:extLst>
          </p:cNvPr>
          <p:cNvSpPr/>
          <p:nvPr/>
        </p:nvSpPr>
        <p:spPr>
          <a:xfrm>
            <a:off x="829340" y="85061"/>
            <a:ext cx="10823944" cy="143932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3200" b="1" u="sng" dirty="0" err="1">
                <a:solidFill>
                  <a:srgbClr val="0070C0"/>
                </a:solidFill>
                <a:latin typeface="Calibri"/>
              </a:rPr>
              <a:t>Về</a:t>
            </a:r>
            <a:r>
              <a:rPr lang="en-US" altLang="zh-CN" sz="3200" b="1" u="sng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altLang="zh-CN" sz="3200" b="1" u="sng" dirty="0" err="1">
                <a:solidFill>
                  <a:srgbClr val="0070C0"/>
                </a:solidFill>
                <a:latin typeface="Calibri"/>
              </a:rPr>
              <a:t>nhà</a:t>
            </a:r>
            <a:r>
              <a:rPr lang="en-US" altLang="zh-CN" sz="3200" b="1" u="sng" dirty="0">
                <a:solidFill>
                  <a:srgbClr val="0070C0"/>
                </a:solidFill>
                <a:latin typeface="Calibri"/>
              </a:rPr>
              <a:t>:</a:t>
            </a:r>
          </a:p>
          <a:p>
            <a:pPr lvl="0" algn="ctr" defTabSz="457200"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Calibri"/>
              </a:rPr>
              <a:t>D</a:t>
            </a:r>
            <a:r>
              <a:rPr lang="vi-VN" altLang="zh-CN" sz="3200" b="1" dirty="0">
                <a:solidFill>
                  <a:srgbClr val="0070C0"/>
                </a:solidFill>
                <a:latin typeface="Calibri"/>
              </a:rPr>
              <a:t>ựa vào sơ đồ gợi ý này để vẽ, viết hoặc cắt dán ảnh sơ đồ gia đình và họ hàng nội, ngoại của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492683-D977-4541-96B0-D691BF9DB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604" y="1791364"/>
            <a:ext cx="7600950" cy="4981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528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859ACA-1538-4B1D-BE28-F6284ECFA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" y="3827720"/>
            <a:ext cx="2993275" cy="2993275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4BF22FE0-E0C1-445E-A5F4-FECCE9CCC3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91" y="3545907"/>
            <a:ext cx="3556900" cy="3556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9D02E4-EAC0-4E5F-80ED-679204E32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108" y="1853735"/>
            <a:ext cx="7681626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6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549C79-C189-4AB0-B6A3-519FAC2A48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1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149FE89-8839-4C48-A78F-2B2203612BDB}"/>
              </a:ext>
            </a:extLst>
          </p:cNvPr>
          <p:cNvSpPr txBox="1"/>
          <p:nvPr/>
        </p:nvSpPr>
        <p:spPr>
          <a:xfrm>
            <a:off x="11068877" y="2942672"/>
            <a:ext cx="353943" cy="2801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rgbClr val="ED486A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IBAOTU.COM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ED486A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5D44FCC-61ED-43E1-842F-46612ECCF0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t="75961" r="19875" b="-3616"/>
          <a:stretch/>
        </p:blipFill>
        <p:spPr>
          <a:xfrm>
            <a:off x="2144109" y="727495"/>
            <a:ext cx="7240768" cy="268169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859ACA-1538-4B1D-BE28-F6284ECFA2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6" y="3827720"/>
            <a:ext cx="2993275" cy="29932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97A354E-9611-42E0-B0E0-84F32C8309C2}"/>
              </a:ext>
            </a:extLst>
          </p:cNvPr>
          <p:cNvSpPr txBox="1"/>
          <p:nvPr/>
        </p:nvSpPr>
        <p:spPr>
          <a:xfrm rot="16200000">
            <a:off x="5919028" y="3471426"/>
            <a:ext cx="353943" cy="60717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A887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IBAOTU.COM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A887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7FA0-A676-43B9-8AF1-24BE126E5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530" y="1477999"/>
            <a:ext cx="3974937" cy="816935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4BF22FE0-E0C1-445E-A5F4-FECCE9CCC3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491" y="3545907"/>
            <a:ext cx="3556900" cy="35569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47A36D-2F77-416C-B767-9BEA6B8C0E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500" y="3015756"/>
            <a:ext cx="7907197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FACCF-57B8-42DC-A4AE-9E353BDC9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" y="1651769"/>
            <a:ext cx="5728953" cy="4161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矩形: 圆角 19">
            <a:extLst>
              <a:ext uri="{FF2B5EF4-FFF2-40B4-BE49-F238E27FC236}">
                <a16:creationId xmlns:a16="http://schemas.microsoft.com/office/drawing/2014/main" id="{1BA23120-385A-4029-9D1B-EFB8C92FE9E1}"/>
              </a:ext>
            </a:extLst>
          </p:cNvPr>
          <p:cNvSpPr/>
          <p:nvPr/>
        </p:nvSpPr>
        <p:spPr>
          <a:xfrm>
            <a:off x="5668152" y="1084521"/>
            <a:ext cx="5910704" cy="1134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000" b="1" dirty="0" err="1">
                <a:solidFill>
                  <a:srgbClr val="002060"/>
                </a:solidFill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hát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nói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</a:rPr>
              <a:t>những</a:t>
            </a:r>
            <a:r>
              <a:rPr lang="en-US" altLang="zh-CN" sz="4000" b="1" dirty="0">
                <a:solidFill>
                  <a:srgbClr val="002060"/>
                </a:solidFill>
              </a:rPr>
              <a:t> ai?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3" name="矩形: 圆角 19">
            <a:extLst>
              <a:ext uri="{FF2B5EF4-FFF2-40B4-BE49-F238E27FC236}">
                <a16:creationId xmlns:a16="http://schemas.microsoft.com/office/drawing/2014/main" id="{0FC98721-3111-444D-B300-54297447F263}"/>
              </a:ext>
            </a:extLst>
          </p:cNvPr>
          <p:cNvSpPr/>
          <p:nvPr/>
        </p:nvSpPr>
        <p:spPr>
          <a:xfrm>
            <a:off x="5987129" y="3203877"/>
            <a:ext cx="5910704" cy="1134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CN" sz="4000" b="1">
                <a:solidFill>
                  <a:srgbClr val="002060"/>
                </a:solidFill>
              </a:rPr>
              <a:t>Tác giả bài hát đã ví ba là gì, mẹ là gì và con là gì?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0FB339-212E-46E3-A93C-8431442CF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9" y="1641484"/>
            <a:ext cx="5013251" cy="5013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2B6732-85A4-434D-89E0-41DB0D5F1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442" y="923366"/>
            <a:ext cx="8010838" cy="4096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835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3987548-93E0-45B0-9BEC-C985A1340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187" y="1787554"/>
            <a:ext cx="5199858" cy="5199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F59D6-F218-47B3-8F56-BC1B17FC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21" y="2401735"/>
            <a:ext cx="6761050" cy="2054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06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29">
            <a:extLst>
              <a:ext uri="{FF2B5EF4-FFF2-40B4-BE49-F238E27FC236}">
                <a16:creationId xmlns:a16="http://schemas.microsoft.com/office/drawing/2014/main" id="{CC11612D-1773-49E3-9706-9EC3315CEC16}"/>
              </a:ext>
            </a:extLst>
          </p:cNvPr>
          <p:cNvSpPr/>
          <p:nvPr/>
        </p:nvSpPr>
        <p:spPr>
          <a:xfrm>
            <a:off x="1691967" y="283147"/>
            <a:ext cx="8961856" cy="103528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Quan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sát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và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trả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lời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câu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hỏi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FA94D-6957-4692-81DF-807C8CF5C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9" y="2276753"/>
            <a:ext cx="7347097" cy="3191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43E20F7-752E-4AEE-A944-D22B75A52EBC}"/>
              </a:ext>
            </a:extLst>
          </p:cNvPr>
          <p:cNvGrpSpPr/>
          <p:nvPr/>
        </p:nvGrpSpPr>
        <p:grpSpPr>
          <a:xfrm>
            <a:off x="7401993" y="2327673"/>
            <a:ext cx="4790007" cy="1504883"/>
            <a:chOff x="899128" y="1588903"/>
            <a:chExt cx="6306344" cy="946074"/>
          </a:xfrm>
        </p:grpSpPr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id="{4C4E9036-A10C-4683-A80D-35A8480032A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946074"/>
              <a:chOff x="1317" y="3053"/>
              <a:chExt cx="16681" cy="4416"/>
            </a:xfrm>
          </p:grpSpPr>
          <p:grpSp>
            <p:nvGrpSpPr>
              <p:cNvPr id="43" name="组合 15">
                <a:extLst>
                  <a:ext uri="{FF2B5EF4-FFF2-40B4-BE49-F238E27FC236}">
                    <a16:creationId xmlns:a16="http://schemas.microsoft.com/office/drawing/2014/main" id="{67757B56-C853-4965-8EF2-DA7165796EB7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45" name="圆角矩形 14">
                  <a:extLst>
                    <a:ext uri="{FF2B5EF4-FFF2-40B4-BE49-F238E27FC236}">
                      <a16:creationId xmlns:a16="http://schemas.microsoft.com/office/drawing/2014/main" id="{65DF7517-2E62-45B5-85B4-9246D0D9CD82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46" name="圆角矩形 13">
                  <a:extLst>
                    <a:ext uri="{FF2B5EF4-FFF2-40B4-BE49-F238E27FC236}">
                      <a16:creationId xmlns:a16="http://schemas.microsoft.com/office/drawing/2014/main" id="{79B26B68-0DCC-47B2-8F92-189B6789DEA1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44" name="文本框 17">
                <a:extLst>
                  <a:ext uri="{FF2B5EF4-FFF2-40B4-BE49-F238E27FC236}">
                    <a16:creationId xmlns:a16="http://schemas.microsoft.com/office/drawing/2014/main" id="{5D06D039-C231-4F0F-93ED-C50235E9F2E9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An và bạn Lan đã cho xem ảnh của những ai?</a:t>
                </a:r>
                <a:endParaRPr lang="en-US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2" name="图片 25">
              <a:extLst>
                <a:ext uri="{FF2B5EF4-FFF2-40B4-BE49-F238E27FC236}">
                  <a16:creationId xmlns:a16="http://schemas.microsoft.com/office/drawing/2014/main" id="{53E09199-7956-43E1-83A4-414556832D8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99128" y="1675496"/>
              <a:ext cx="1016888" cy="48557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3EDAB8-B84D-4C95-9E85-72C81AFCFB2C}"/>
              </a:ext>
            </a:extLst>
          </p:cNvPr>
          <p:cNvGrpSpPr/>
          <p:nvPr/>
        </p:nvGrpSpPr>
        <p:grpSpPr>
          <a:xfrm>
            <a:off x="7361473" y="4315013"/>
            <a:ext cx="4830527" cy="1703013"/>
            <a:chOff x="845781" y="1588903"/>
            <a:chExt cx="6359691" cy="849453"/>
          </a:xfrm>
        </p:grpSpPr>
        <p:grpSp>
          <p:nvGrpSpPr>
            <p:cNvPr id="48" name="组合 18">
              <a:extLst>
                <a:ext uri="{FF2B5EF4-FFF2-40B4-BE49-F238E27FC236}">
                  <a16:creationId xmlns:a16="http://schemas.microsoft.com/office/drawing/2014/main" id="{CA95B522-9A2B-4463-AF72-CE19DD8C96B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50" name="组合 15">
                <a:extLst>
                  <a:ext uri="{FF2B5EF4-FFF2-40B4-BE49-F238E27FC236}">
                    <a16:creationId xmlns:a16="http://schemas.microsoft.com/office/drawing/2014/main" id="{70553EC4-397F-4441-972C-4ECD4982C329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52" name="圆角矩形 14">
                  <a:extLst>
                    <a:ext uri="{FF2B5EF4-FFF2-40B4-BE49-F238E27FC236}">
                      <a16:creationId xmlns:a16="http://schemas.microsoft.com/office/drawing/2014/main" id="{26BE5288-12BD-46D6-BC92-2DCDB299687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5F7700"/>
                    </a:solidFill>
                  </a:endParaRPr>
                </a:p>
              </p:txBody>
            </p:sp>
            <p:sp>
              <p:nvSpPr>
                <p:cNvPr id="53" name="圆角矩形 13">
                  <a:extLst>
                    <a:ext uri="{FF2B5EF4-FFF2-40B4-BE49-F238E27FC236}">
                      <a16:creationId xmlns:a16="http://schemas.microsoft.com/office/drawing/2014/main" id="{36023AF6-5D25-4DE1-9082-BAFAA5014AB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5F7700"/>
                    </a:solidFill>
                  </a:endParaRPr>
                </a:p>
              </p:txBody>
            </p:sp>
          </p:grpSp>
          <p:sp>
            <p:nvSpPr>
              <p:cNvPr id="51" name="文本框 17">
                <a:extLst>
                  <a:ext uri="{FF2B5EF4-FFF2-40B4-BE49-F238E27FC236}">
                    <a16:creationId xmlns:a16="http://schemas.microsoft.com/office/drawing/2014/main" id="{1A32D97B-EF9F-4169-8F02-863EAEE83A8F}"/>
                  </a:ext>
                </a:extLst>
              </p:cNvPr>
              <p:cNvSpPr txBox="1"/>
              <p:nvPr/>
            </p:nvSpPr>
            <p:spPr>
              <a:xfrm>
                <a:off x="2864" y="3416"/>
                <a:ext cx="14554" cy="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những người thuộc họ nội của bạn An và những người thuộc họ ngoại của bạn Lan?</a:t>
                </a:r>
                <a:endParaRPr lang="en-US" sz="2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9" name="图片 25">
              <a:extLst>
                <a:ext uri="{FF2B5EF4-FFF2-40B4-BE49-F238E27FC236}">
                  <a16:creationId xmlns:a16="http://schemas.microsoft.com/office/drawing/2014/main" id="{768C3380-3E97-43F3-B34B-FFD8306AAAA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945025">
              <a:off x="845781" y="1659509"/>
              <a:ext cx="946098" cy="35843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67094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B15D44C-2805-4DDF-8E67-76878D9F0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596" y="232403"/>
            <a:ext cx="6817400" cy="29616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246D03-1FD4-4E3D-81D7-F68846645866}"/>
              </a:ext>
            </a:extLst>
          </p:cNvPr>
          <p:cNvCxnSpPr>
            <a:cxnSpLocks/>
          </p:cNvCxnSpPr>
          <p:nvPr/>
        </p:nvCxnSpPr>
        <p:spPr>
          <a:xfrm flipV="1">
            <a:off x="2062716" y="1084521"/>
            <a:ext cx="1644504" cy="31047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12F482-00CC-4BF4-988B-FDB70403B0E4}"/>
              </a:ext>
            </a:extLst>
          </p:cNvPr>
          <p:cNvGrpSpPr/>
          <p:nvPr/>
        </p:nvGrpSpPr>
        <p:grpSpPr>
          <a:xfrm>
            <a:off x="251132" y="4615012"/>
            <a:ext cx="4656642" cy="2005735"/>
            <a:chOff x="251132" y="4615012"/>
            <a:chExt cx="4656642" cy="200573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7F91E3A-2A2E-4AF6-954B-8EDE20E24672}"/>
                </a:ext>
              </a:extLst>
            </p:cNvPr>
            <p:cNvGrpSpPr/>
            <p:nvPr/>
          </p:nvGrpSpPr>
          <p:grpSpPr>
            <a:xfrm>
              <a:off x="251132" y="4615012"/>
              <a:ext cx="4656642" cy="2005735"/>
              <a:chOff x="1557867" y="4109156"/>
              <a:chExt cx="3770489" cy="1527028"/>
            </a:xfrm>
          </p:grpSpPr>
          <p:sp>
            <p:nvSpPr>
              <p:cNvPr id="43" name="Speech Bubble: Rectangle with Corners Rounded 42">
                <a:extLst>
                  <a:ext uri="{FF2B5EF4-FFF2-40B4-BE49-F238E27FC236}">
                    <a16:creationId xmlns:a16="http://schemas.microsoft.com/office/drawing/2014/main" id="{DF042923-7D9D-412A-9301-B659B92747AD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Speech Bubble: Rectangle with Corners Rounded 43">
                <a:extLst>
                  <a:ext uri="{FF2B5EF4-FFF2-40B4-BE49-F238E27FC236}">
                    <a16:creationId xmlns:a16="http://schemas.microsoft.com/office/drawing/2014/main" id="{9AB3C9E6-39C6-41ED-BBB6-05E2CDCCF8FC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1374C17-E0E5-473B-A063-3DECD1EC3159}"/>
                </a:ext>
              </a:extLst>
            </p:cNvPr>
            <p:cNvSpPr txBox="1"/>
            <p:nvPr/>
          </p:nvSpPr>
          <p:spPr>
            <a:xfrm>
              <a:off x="741621" y="4988925"/>
              <a:ext cx="396250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309"/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chụp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gái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bố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FAE96B-4261-4B09-906F-01AF050A4923}"/>
              </a:ext>
            </a:extLst>
          </p:cNvPr>
          <p:cNvCxnSpPr>
            <a:cxnSpLocks/>
          </p:cNvCxnSpPr>
          <p:nvPr/>
        </p:nvCxnSpPr>
        <p:spPr>
          <a:xfrm flipV="1">
            <a:off x="8484781" y="882502"/>
            <a:ext cx="223284" cy="34236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4F28DC-7BC3-43B3-8C82-D73B3642E131}"/>
              </a:ext>
            </a:extLst>
          </p:cNvPr>
          <p:cNvGrpSpPr/>
          <p:nvPr/>
        </p:nvGrpSpPr>
        <p:grpSpPr>
          <a:xfrm>
            <a:off x="6698512" y="4710705"/>
            <a:ext cx="5043772" cy="2198259"/>
            <a:chOff x="251132" y="4615012"/>
            <a:chExt cx="4656642" cy="219825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F92C706-77B9-4C7C-804B-B6D462614A20}"/>
                </a:ext>
              </a:extLst>
            </p:cNvPr>
            <p:cNvGrpSpPr/>
            <p:nvPr/>
          </p:nvGrpSpPr>
          <p:grpSpPr>
            <a:xfrm>
              <a:off x="251132" y="4615012"/>
              <a:ext cx="4656642" cy="2005735"/>
              <a:chOff x="1557867" y="4109156"/>
              <a:chExt cx="3770489" cy="1527028"/>
            </a:xfrm>
          </p:grpSpPr>
          <p:sp>
            <p:nvSpPr>
              <p:cNvPr id="50" name="Speech Bubble: Rectangle with Corners Rounded 49">
                <a:extLst>
                  <a:ext uri="{FF2B5EF4-FFF2-40B4-BE49-F238E27FC236}">
                    <a16:creationId xmlns:a16="http://schemas.microsoft.com/office/drawing/2014/main" id="{919FFFFB-D754-4ACB-A9A2-525544B3A0DD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Speech Bubble: Rectangle with Corners Rounded 50">
                <a:extLst>
                  <a:ext uri="{FF2B5EF4-FFF2-40B4-BE49-F238E27FC236}">
                    <a16:creationId xmlns:a16="http://schemas.microsoft.com/office/drawing/2014/main" id="{564D3248-7AB7-4669-892D-52E99D1A35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652D7E-99CC-4CA3-A768-5DD369D25B19}"/>
                </a:ext>
              </a:extLst>
            </p:cNvPr>
            <p:cNvSpPr txBox="1"/>
            <p:nvPr/>
          </p:nvSpPr>
          <p:spPr>
            <a:xfrm>
              <a:off x="741621" y="4988925"/>
              <a:ext cx="3962507" cy="18243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 Lan đã cho xem ảnh của ông bà ngoại chụp cùng với mẹ và em trai của mẹ.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8CC949A-6C0C-4D66-9E22-E64AAED8DCD8}"/>
              </a:ext>
            </a:extLst>
          </p:cNvPr>
          <p:cNvGrpSpPr/>
          <p:nvPr/>
        </p:nvGrpSpPr>
        <p:grpSpPr>
          <a:xfrm>
            <a:off x="595423" y="4056815"/>
            <a:ext cx="5619676" cy="2482207"/>
            <a:chOff x="1557867" y="4109156"/>
            <a:chExt cx="3770489" cy="1527028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39AA442-63FE-43D9-A0E1-3540F98F4B2D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id="{20D5A04F-B118-43DD-990D-73CACC901251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文本框 18">
            <a:extLst>
              <a:ext uri="{FF2B5EF4-FFF2-40B4-BE49-F238E27FC236}">
                <a16:creationId xmlns:a16="http://schemas.microsoft.com/office/drawing/2014/main" id="{BA852D0D-43BD-4169-9244-CA1CDFF8BC91}"/>
              </a:ext>
            </a:extLst>
          </p:cNvPr>
          <p:cNvSpPr txBox="1"/>
          <p:nvPr/>
        </p:nvSpPr>
        <p:spPr>
          <a:xfrm>
            <a:off x="814120" y="4503087"/>
            <a:ext cx="500189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Người thuộc họ nội của bạn An: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nội, chị gái của bố (o hoặc bá) và Lan,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1C8FF21-2355-4351-ABE1-113DE9BDC071}"/>
              </a:ext>
            </a:extLst>
          </p:cNvPr>
          <p:cNvGrpSpPr/>
          <p:nvPr/>
        </p:nvGrpSpPr>
        <p:grpSpPr>
          <a:xfrm>
            <a:off x="6435675" y="4138540"/>
            <a:ext cx="5621646" cy="2482207"/>
            <a:chOff x="1557867" y="4109156"/>
            <a:chExt cx="3770489" cy="1527028"/>
          </a:xfrm>
        </p:grpSpPr>
        <p:sp>
          <p:nvSpPr>
            <p:cNvPr id="64" name="Speech Bubble: Rectangle with Corners Rounded 63">
              <a:extLst>
                <a:ext uri="{FF2B5EF4-FFF2-40B4-BE49-F238E27FC236}">
                  <a16:creationId xmlns:a16="http://schemas.microsoft.com/office/drawing/2014/main" id="{31CAC764-FE80-4B8F-B3B1-03A5DAC60CAA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peech Bubble: Rectangle with Corners Rounded 64">
              <a:extLst>
                <a:ext uri="{FF2B5EF4-FFF2-40B4-BE49-F238E27FC236}">
                  <a16:creationId xmlns:a16="http://schemas.microsoft.com/office/drawing/2014/main" id="{CFBD279B-98A1-48EF-B8EB-66C575200B3F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文本框 18">
            <a:extLst>
              <a:ext uri="{FF2B5EF4-FFF2-40B4-BE49-F238E27FC236}">
                <a16:creationId xmlns:a16="http://schemas.microsoft.com/office/drawing/2014/main" id="{8B5C3366-6924-440F-8BB0-FD8215527E01}"/>
              </a:ext>
            </a:extLst>
          </p:cNvPr>
          <p:cNvSpPr txBox="1"/>
          <p:nvPr/>
        </p:nvSpPr>
        <p:spPr>
          <a:xfrm>
            <a:off x="6654371" y="4584812"/>
            <a:ext cx="509530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thuộc họ ngoại của bạn Lan: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ông, bà, em trai của mẹ và An Bình.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1C9418-1503-421B-9690-FD00B00F895B}"/>
              </a:ext>
            </a:extLst>
          </p:cNvPr>
          <p:cNvCxnSpPr/>
          <p:nvPr/>
        </p:nvCxnSpPr>
        <p:spPr>
          <a:xfrm>
            <a:off x="5015075" y="1084521"/>
            <a:ext cx="456112" cy="574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5ACA635-4FD3-4D79-AB66-51F3C6631301}"/>
              </a:ext>
            </a:extLst>
          </p:cNvPr>
          <p:cNvCxnSpPr>
            <a:cxnSpLocks/>
          </p:cNvCxnSpPr>
          <p:nvPr/>
        </p:nvCxnSpPr>
        <p:spPr>
          <a:xfrm flipH="1">
            <a:off x="6877762" y="935665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D50AD84-7F0E-4CEA-849B-AC58792F50F3}"/>
              </a:ext>
            </a:extLst>
          </p:cNvPr>
          <p:cNvCxnSpPr>
            <a:cxnSpLocks/>
          </p:cNvCxnSpPr>
          <p:nvPr/>
        </p:nvCxnSpPr>
        <p:spPr>
          <a:xfrm flipH="1">
            <a:off x="6608318" y="253201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841B9AC-8D82-4D5E-B95F-84809CCA1DA4}"/>
              </a:ext>
            </a:extLst>
          </p:cNvPr>
          <p:cNvCxnSpPr>
            <a:cxnSpLocks/>
          </p:cNvCxnSpPr>
          <p:nvPr/>
        </p:nvCxnSpPr>
        <p:spPr>
          <a:xfrm flipH="1">
            <a:off x="8066443" y="673242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709867D-A54B-4397-B0C0-51D0EEBEE856}"/>
              </a:ext>
            </a:extLst>
          </p:cNvPr>
          <p:cNvCxnSpPr>
            <a:cxnSpLocks/>
          </p:cNvCxnSpPr>
          <p:nvPr/>
        </p:nvCxnSpPr>
        <p:spPr>
          <a:xfrm flipH="1">
            <a:off x="8874703" y="1023383"/>
            <a:ext cx="418338" cy="4944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07FE63C-6228-4293-84E9-1B186314CEAE}"/>
              </a:ext>
            </a:extLst>
          </p:cNvPr>
          <p:cNvCxnSpPr/>
          <p:nvPr/>
        </p:nvCxnSpPr>
        <p:spPr>
          <a:xfrm>
            <a:off x="5056450" y="966604"/>
            <a:ext cx="456112" cy="5741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AB8B3BB-4906-4374-91BA-4997F0B00492}"/>
              </a:ext>
            </a:extLst>
          </p:cNvPr>
          <p:cNvCxnSpPr>
            <a:cxnSpLocks/>
          </p:cNvCxnSpPr>
          <p:nvPr/>
        </p:nvCxnSpPr>
        <p:spPr>
          <a:xfrm flipH="1">
            <a:off x="6919137" y="817748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C16755AE-1674-48DD-BACA-7BAC12CC0040}"/>
              </a:ext>
            </a:extLst>
          </p:cNvPr>
          <p:cNvCxnSpPr>
            <a:cxnSpLocks/>
          </p:cNvCxnSpPr>
          <p:nvPr/>
        </p:nvCxnSpPr>
        <p:spPr>
          <a:xfrm flipH="1">
            <a:off x="5783046" y="-44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DC974BA-9EE6-4C6C-BCBA-02BB1FB91D21}"/>
              </a:ext>
            </a:extLst>
          </p:cNvPr>
          <p:cNvCxnSpPr>
            <a:cxnSpLocks/>
          </p:cNvCxnSpPr>
          <p:nvPr/>
        </p:nvCxnSpPr>
        <p:spPr>
          <a:xfrm flipH="1">
            <a:off x="4358253" y="656133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5BB0487-E1EF-43E2-AD56-6378D34EC85F}"/>
              </a:ext>
            </a:extLst>
          </p:cNvPr>
          <p:cNvCxnSpPr>
            <a:cxnSpLocks/>
          </p:cNvCxnSpPr>
          <p:nvPr/>
        </p:nvCxnSpPr>
        <p:spPr>
          <a:xfrm flipH="1">
            <a:off x="3475260" y="1023383"/>
            <a:ext cx="472178" cy="6698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816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0633ACE-CF20-4CC2-BF9D-9F762AB72C41}"/>
              </a:ext>
            </a:extLst>
          </p:cNvPr>
          <p:cNvGrpSpPr/>
          <p:nvPr/>
        </p:nvGrpSpPr>
        <p:grpSpPr>
          <a:xfrm>
            <a:off x="446314" y="-215265"/>
            <a:ext cx="11386457" cy="7370977"/>
            <a:chOff x="697777" y="299085"/>
            <a:chExt cx="9727106" cy="655891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E52C69F-BA8D-494E-90CE-36A379FAF974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6FCF1C38-A750-46AE-8B65-48C2CBA00214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32" name="图片 4">
                  <a:extLst>
                    <a:ext uri="{FF2B5EF4-FFF2-40B4-BE49-F238E27FC236}">
                      <a16:creationId xmlns:a16="http://schemas.microsoft.com/office/drawing/2014/main" id="{31AFA6DC-330D-4F09-B7B3-F4718483CD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D669E7C-830D-4D85-9E12-05DF3FAA867A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矩形: 圆角 17">
                <a:extLst>
                  <a:ext uri="{FF2B5EF4-FFF2-40B4-BE49-F238E27FC236}">
                    <a16:creationId xmlns:a16="http://schemas.microsoft.com/office/drawing/2014/main" id="{9C80A6CA-981C-4DD1-97CA-B458881456EB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779F98B-8D1D-4602-AC53-19B09EF99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9CA9C10-40D3-472F-B478-060DF2E5BAC6}"/>
              </a:ext>
            </a:extLst>
          </p:cNvPr>
          <p:cNvSpPr txBox="1"/>
          <p:nvPr/>
        </p:nvSpPr>
        <p:spPr>
          <a:xfrm>
            <a:off x="1721093" y="2345302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Ông bà bố và cá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anh, chị, em ruột cùng với các con của họ là những người thuộc họ nội.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Ông bà mẹ và cá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anh, chị, em ruột cùng với các con của họ là những người thuộc họ ngoại.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71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1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8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3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52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18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2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19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95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26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7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1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2941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63049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459</Words>
  <Application>Microsoft Office PowerPoint</Application>
  <PresentationFormat>Widescreen</PresentationFormat>
  <Paragraphs>38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Georgia</vt:lpstr>
      <vt:lpstr>Times New Roman</vt:lpstr>
      <vt:lpstr>1_Office Theme</vt:lpstr>
      <vt:lpstr>1_Simple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30</cp:revision>
  <dcterms:created xsi:type="dcterms:W3CDTF">2022-08-12T04:24:45Z</dcterms:created>
  <dcterms:modified xsi:type="dcterms:W3CDTF">2022-09-05T06:55:14Z</dcterms:modified>
</cp:coreProperties>
</file>