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94" r:id="rId2"/>
    <p:sldId id="256" r:id="rId3"/>
    <p:sldId id="257" r:id="rId4"/>
    <p:sldId id="259" r:id="rId5"/>
    <p:sldId id="261" r:id="rId6"/>
    <p:sldId id="260" r:id="rId7"/>
    <p:sldId id="441" r:id="rId8"/>
    <p:sldId id="262" r:id="rId9"/>
    <p:sldId id="263" r:id="rId10"/>
    <p:sldId id="264" r:id="rId11"/>
    <p:sldId id="265" r:id="rId12"/>
    <p:sldId id="443" r:id="rId13"/>
    <p:sldId id="267" r:id="rId14"/>
    <p:sldId id="266" r:id="rId15"/>
  </p:sldIdLst>
  <p:sldSz cx="12192000" cy="6858000"/>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ECFB"/>
    <a:srgbClr val="FF99FF"/>
    <a:srgbClr val="76A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64" d="100"/>
          <a:sy n="64" d="100"/>
        </p:scale>
        <p:origin x="978"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AB4103-1121-4A30-986B-3675DB41DA54}" type="datetimeFigureOut">
              <a:rPr lang="zh-CN" altLang="en-US" smtClean="0"/>
              <a:t>2022/9/5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3E9367-C5E0-440B-8486-D7D74422813B}" type="slidenum">
              <a:rPr lang="zh-CN" altLang="en-US" smtClean="0"/>
              <a:t>‹#›</a:t>
            </a:fld>
            <a:endParaRPr lang="zh-CN" altLang="en-US"/>
          </a:p>
        </p:txBody>
      </p:sp>
    </p:spTree>
    <p:extLst>
      <p:ext uri="{BB962C8B-B14F-4D97-AF65-F5344CB8AC3E}">
        <p14:creationId xmlns:p14="http://schemas.microsoft.com/office/powerpoint/2010/main" val="1548739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24">
            <a:extLst>
              <a:ext uri="{FF2B5EF4-FFF2-40B4-BE49-F238E27FC236}">
                <a16:creationId xmlns:a16="http://schemas.microsoft.com/office/drawing/2014/main" id="{65D12826-9854-0C33-9CA6-D680E684DA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8" name="矩形: 圆角 28">
            <a:extLst>
              <a:ext uri="{FF2B5EF4-FFF2-40B4-BE49-F238E27FC236}">
                <a16:creationId xmlns:a16="http://schemas.microsoft.com/office/drawing/2014/main" id="{099A76BC-281A-BA39-4075-894999B21047}"/>
              </a:ext>
            </a:extLst>
          </p:cNvPr>
          <p:cNvSpPr/>
          <p:nvPr userDrawn="1"/>
        </p:nvSpPr>
        <p:spPr>
          <a:xfrm>
            <a:off x="228598" y="314326"/>
            <a:ext cx="11734805" cy="6229349"/>
          </a:xfrm>
          <a:prstGeom prst="roundRect">
            <a:avLst>
              <a:gd name="adj" fmla="val 8176"/>
            </a:avLst>
          </a:prstGeom>
          <a:solidFill>
            <a:schemeClr val="bg1"/>
          </a:solidFill>
          <a:ln w="889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图片 35">
            <a:extLst>
              <a:ext uri="{FF2B5EF4-FFF2-40B4-BE49-F238E27FC236}">
                <a16:creationId xmlns:a16="http://schemas.microsoft.com/office/drawing/2014/main" id="{A2BD921E-3CC6-0223-F6A9-D42E4E62C9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4705"/>
          <a:stretch/>
        </p:blipFill>
        <p:spPr>
          <a:xfrm>
            <a:off x="0" y="2440124"/>
            <a:ext cx="1362075" cy="2550626"/>
          </a:xfrm>
          <a:prstGeom prst="rect">
            <a:avLst/>
          </a:prstGeom>
        </p:spPr>
      </p:pic>
      <p:pic>
        <p:nvPicPr>
          <p:cNvPr id="10" name="图片 6">
            <a:extLst>
              <a:ext uri="{FF2B5EF4-FFF2-40B4-BE49-F238E27FC236}">
                <a16:creationId xmlns:a16="http://schemas.microsoft.com/office/drawing/2014/main" id="{049E0B14-53CB-5808-64E3-195B447D0BC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53452"/>
          <a:stretch/>
        </p:blipFill>
        <p:spPr>
          <a:xfrm>
            <a:off x="0" y="0"/>
            <a:ext cx="3869904" cy="947011"/>
          </a:xfrm>
          <a:prstGeom prst="rect">
            <a:avLst/>
          </a:prstGeom>
        </p:spPr>
      </p:pic>
      <p:pic>
        <p:nvPicPr>
          <p:cNvPr id="11" name="图片 25">
            <a:extLst>
              <a:ext uri="{FF2B5EF4-FFF2-40B4-BE49-F238E27FC236}">
                <a16:creationId xmlns:a16="http://schemas.microsoft.com/office/drawing/2014/main" id="{A0375596-2021-565E-12BA-3BA21EF9D88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3552" r="-100"/>
          <a:stretch/>
        </p:blipFill>
        <p:spPr>
          <a:xfrm>
            <a:off x="8322098" y="0"/>
            <a:ext cx="3869904" cy="947009"/>
          </a:xfrm>
          <a:prstGeom prst="rect">
            <a:avLst/>
          </a:prstGeom>
        </p:spPr>
      </p:pic>
      <p:pic>
        <p:nvPicPr>
          <p:cNvPr id="12" name="图片 27">
            <a:extLst>
              <a:ext uri="{FF2B5EF4-FFF2-40B4-BE49-F238E27FC236}">
                <a16:creationId xmlns:a16="http://schemas.microsoft.com/office/drawing/2014/main" id="{1C9E5FAD-1C19-FDD7-CB06-ADD829567BB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65349" y="6157627"/>
            <a:ext cx="1461302" cy="701288"/>
          </a:xfrm>
          <a:prstGeom prst="rect">
            <a:avLst/>
          </a:prstGeom>
        </p:spPr>
      </p:pic>
      <p:pic>
        <p:nvPicPr>
          <p:cNvPr id="13" name="图片 2">
            <a:extLst>
              <a:ext uri="{FF2B5EF4-FFF2-40B4-BE49-F238E27FC236}">
                <a16:creationId xmlns:a16="http://schemas.microsoft.com/office/drawing/2014/main" id="{A3EE0767-6CFC-F7CB-F9A0-74D5448134B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027125" y="5019675"/>
            <a:ext cx="1164875" cy="1840478"/>
          </a:xfrm>
          <a:prstGeom prst="rect">
            <a:avLst/>
          </a:prstGeom>
        </p:spPr>
      </p:pic>
      <p:pic>
        <p:nvPicPr>
          <p:cNvPr id="14" name="图片 4">
            <a:extLst>
              <a:ext uri="{FF2B5EF4-FFF2-40B4-BE49-F238E27FC236}">
                <a16:creationId xmlns:a16="http://schemas.microsoft.com/office/drawing/2014/main" id="{7C4B6F20-DCB2-DCFC-CA5C-E482B02714B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9346" y="5019675"/>
            <a:ext cx="1643247" cy="1828060"/>
          </a:xfrm>
          <a:prstGeom prst="rect">
            <a:avLst/>
          </a:prstGeom>
        </p:spPr>
      </p:pic>
      <p:pic>
        <p:nvPicPr>
          <p:cNvPr id="15" name="图片 35">
            <a:extLst>
              <a:ext uri="{FF2B5EF4-FFF2-40B4-BE49-F238E27FC236}">
                <a16:creationId xmlns:a16="http://schemas.microsoft.com/office/drawing/2014/main" id="{3453D6BF-A47A-4869-B413-5B6D632687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4705"/>
          <a:stretch/>
        </p:blipFill>
        <p:spPr>
          <a:xfrm flipH="1">
            <a:off x="10715626" y="2312047"/>
            <a:ext cx="1362075" cy="2550626"/>
          </a:xfrm>
          <a:prstGeom prst="rect">
            <a:avLst/>
          </a:prstGeom>
        </p:spPr>
      </p:pic>
    </p:spTree>
    <p:extLst>
      <p:ext uri="{BB962C8B-B14F-4D97-AF65-F5344CB8AC3E}">
        <p14:creationId xmlns:p14="http://schemas.microsoft.com/office/powerpoint/2010/main" val="2425003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24">
            <a:extLst>
              <a:ext uri="{FF2B5EF4-FFF2-40B4-BE49-F238E27FC236}">
                <a16:creationId xmlns:a16="http://schemas.microsoft.com/office/drawing/2014/main" id="{65D12826-9854-0C33-9CA6-D680E684DA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8" name="矩形: 圆角 28">
            <a:extLst>
              <a:ext uri="{FF2B5EF4-FFF2-40B4-BE49-F238E27FC236}">
                <a16:creationId xmlns:a16="http://schemas.microsoft.com/office/drawing/2014/main" id="{099A76BC-281A-BA39-4075-894999B21047}"/>
              </a:ext>
            </a:extLst>
          </p:cNvPr>
          <p:cNvSpPr/>
          <p:nvPr userDrawn="1"/>
        </p:nvSpPr>
        <p:spPr>
          <a:xfrm>
            <a:off x="228598" y="314326"/>
            <a:ext cx="11734805" cy="6229349"/>
          </a:xfrm>
          <a:prstGeom prst="roundRect">
            <a:avLst>
              <a:gd name="adj" fmla="val 8176"/>
            </a:avLst>
          </a:prstGeom>
          <a:solidFill>
            <a:schemeClr val="bg1"/>
          </a:solidFill>
          <a:ln w="889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图片 6">
            <a:extLst>
              <a:ext uri="{FF2B5EF4-FFF2-40B4-BE49-F238E27FC236}">
                <a16:creationId xmlns:a16="http://schemas.microsoft.com/office/drawing/2014/main" id="{049E0B14-53CB-5808-64E3-195B447D0BC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3452"/>
          <a:stretch/>
        </p:blipFill>
        <p:spPr>
          <a:xfrm>
            <a:off x="0" y="0"/>
            <a:ext cx="3869904" cy="947011"/>
          </a:xfrm>
          <a:prstGeom prst="rect">
            <a:avLst/>
          </a:prstGeom>
        </p:spPr>
      </p:pic>
      <p:pic>
        <p:nvPicPr>
          <p:cNvPr id="11" name="图片 25">
            <a:extLst>
              <a:ext uri="{FF2B5EF4-FFF2-40B4-BE49-F238E27FC236}">
                <a16:creationId xmlns:a16="http://schemas.microsoft.com/office/drawing/2014/main" id="{A0375596-2021-565E-12BA-3BA21EF9D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3552" r="-100"/>
          <a:stretch/>
        </p:blipFill>
        <p:spPr>
          <a:xfrm>
            <a:off x="8322098" y="0"/>
            <a:ext cx="3869904" cy="947009"/>
          </a:xfrm>
          <a:prstGeom prst="rect">
            <a:avLst/>
          </a:prstGeom>
        </p:spPr>
      </p:pic>
    </p:spTree>
    <p:extLst>
      <p:ext uri="{BB962C8B-B14F-4D97-AF65-F5344CB8AC3E}">
        <p14:creationId xmlns:p14="http://schemas.microsoft.com/office/powerpoint/2010/main" val="4274089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24">
            <a:extLst>
              <a:ext uri="{FF2B5EF4-FFF2-40B4-BE49-F238E27FC236}">
                <a16:creationId xmlns:a16="http://schemas.microsoft.com/office/drawing/2014/main" id="{C038714E-3F62-BA68-A471-6D3089B0B6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8" name="矩形: 圆角 28">
            <a:extLst>
              <a:ext uri="{FF2B5EF4-FFF2-40B4-BE49-F238E27FC236}">
                <a16:creationId xmlns:a16="http://schemas.microsoft.com/office/drawing/2014/main" id="{893D7179-742C-EC9C-9E49-143ED66EB726}"/>
              </a:ext>
            </a:extLst>
          </p:cNvPr>
          <p:cNvSpPr/>
          <p:nvPr userDrawn="1"/>
        </p:nvSpPr>
        <p:spPr>
          <a:xfrm>
            <a:off x="3490686" y="822550"/>
            <a:ext cx="5210629" cy="5212897"/>
          </a:xfrm>
          <a:prstGeom prst="roundRect">
            <a:avLst>
              <a:gd name="adj" fmla="val 50000"/>
            </a:avLst>
          </a:prstGeom>
          <a:solidFill>
            <a:schemeClr val="bg1"/>
          </a:solidFill>
          <a:ln w="88900">
            <a:solidFill>
              <a:srgbClr val="76AB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图片 32">
            <a:extLst>
              <a:ext uri="{FF2B5EF4-FFF2-40B4-BE49-F238E27FC236}">
                <a16:creationId xmlns:a16="http://schemas.microsoft.com/office/drawing/2014/main" id="{7C7B85C9-CA0A-5AD9-B4E0-BE9427FCFE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50205"/>
            <a:ext cx="12192000" cy="3491909"/>
          </a:xfrm>
          <a:prstGeom prst="rect">
            <a:avLst/>
          </a:prstGeom>
        </p:spPr>
      </p:pic>
      <p:pic>
        <p:nvPicPr>
          <p:cNvPr id="10" name="图片 6">
            <a:extLst>
              <a:ext uri="{FF2B5EF4-FFF2-40B4-BE49-F238E27FC236}">
                <a16:creationId xmlns:a16="http://schemas.microsoft.com/office/drawing/2014/main" id="{8E07FBB6-776C-84D3-F23A-C8300C41E6F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53452"/>
          <a:stretch/>
        </p:blipFill>
        <p:spPr>
          <a:xfrm>
            <a:off x="0" y="0"/>
            <a:ext cx="3869904" cy="1555768"/>
          </a:xfrm>
          <a:prstGeom prst="rect">
            <a:avLst/>
          </a:prstGeom>
        </p:spPr>
      </p:pic>
      <p:pic>
        <p:nvPicPr>
          <p:cNvPr id="11" name="图片 25">
            <a:extLst>
              <a:ext uri="{FF2B5EF4-FFF2-40B4-BE49-F238E27FC236}">
                <a16:creationId xmlns:a16="http://schemas.microsoft.com/office/drawing/2014/main" id="{5F3E441B-66A2-CF85-3EBA-E8901A117B9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3552" r="-100"/>
          <a:stretch/>
        </p:blipFill>
        <p:spPr>
          <a:xfrm>
            <a:off x="8322098" y="0"/>
            <a:ext cx="3869904" cy="1555768"/>
          </a:xfrm>
          <a:prstGeom prst="rect">
            <a:avLst/>
          </a:prstGeom>
        </p:spPr>
      </p:pic>
      <p:pic>
        <p:nvPicPr>
          <p:cNvPr id="12" name="图片 27">
            <a:extLst>
              <a:ext uri="{FF2B5EF4-FFF2-40B4-BE49-F238E27FC236}">
                <a16:creationId xmlns:a16="http://schemas.microsoft.com/office/drawing/2014/main" id="{A542291A-5654-95F9-1BDC-EB9B932A4B8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58549" y="5812540"/>
            <a:ext cx="2274903" cy="1091741"/>
          </a:xfrm>
          <a:prstGeom prst="rect">
            <a:avLst/>
          </a:prstGeom>
        </p:spPr>
      </p:pic>
      <p:pic>
        <p:nvPicPr>
          <p:cNvPr id="13" name="图片 29">
            <a:extLst>
              <a:ext uri="{FF2B5EF4-FFF2-40B4-BE49-F238E27FC236}">
                <a16:creationId xmlns:a16="http://schemas.microsoft.com/office/drawing/2014/main" id="{488C4242-24E8-9D12-53CB-A1341ACD11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07" t="-2078" r="73824" b="2078"/>
          <a:stretch/>
        </p:blipFill>
        <p:spPr>
          <a:xfrm rot="799062">
            <a:off x="6865500" y="3947831"/>
            <a:ext cx="1875240" cy="1983091"/>
          </a:xfrm>
          <a:prstGeom prst="rect">
            <a:avLst/>
          </a:prstGeom>
        </p:spPr>
      </p:pic>
      <p:pic>
        <p:nvPicPr>
          <p:cNvPr id="14" name="图片 30">
            <a:extLst>
              <a:ext uri="{FF2B5EF4-FFF2-40B4-BE49-F238E27FC236}">
                <a16:creationId xmlns:a16="http://schemas.microsoft.com/office/drawing/2014/main" id="{1EC4A840-D1B2-3AB9-37EC-500D6C6A5E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07" t="-2078" r="73824" b="2078"/>
          <a:stretch/>
        </p:blipFill>
        <p:spPr>
          <a:xfrm rot="20800938" flipH="1">
            <a:off x="3451262" y="3948918"/>
            <a:ext cx="1875240" cy="1983091"/>
          </a:xfrm>
          <a:prstGeom prst="rect">
            <a:avLst/>
          </a:prstGeom>
        </p:spPr>
      </p:pic>
      <p:pic>
        <p:nvPicPr>
          <p:cNvPr id="15" name="图片 31">
            <a:extLst>
              <a:ext uri="{FF2B5EF4-FFF2-40B4-BE49-F238E27FC236}">
                <a16:creationId xmlns:a16="http://schemas.microsoft.com/office/drawing/2014/main" id="{0CA029D1-0565-91B7-267E-E9241D6AB20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53452"/>
          <a:stretch/>
        </p:blipFill>
        <p:spPr>
          <a:xfrm rot="20843592">
            <a:off x="3854248" y="1050677"/>
            <a:ext cx="2278674" cy="916066"/>
          </a:xfrm>
          <a:prstGeom prst="rect">
            <a:avLst/>
          </a:prstGeom>
        </p:spPr>
      </p:pic>
      <p:pic>
        <p:nvPicPr>
          <p:cNvPr id="16" name="图片 33">
            <a:extLst>
              <a:ext uri="{FF2B5EF4-FFF2-40B4-BE49-F238E27FC236}">
                <a16:creationId xmlns:a16="http://schemas.microsoft.com/office/drawing/2014/main" id="{B3949BEE-5D45-930E-20CD-B18B9710FA8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53452"/>
          <a:stretch/>
        </p:blipFill>
        <p:spPr>
          <a:xfrm rot="756408" flipH="1">
            <a:off x="6063698" y="1050677"/>
            <a:ext cx="2278674" cy="916066"/>
          </a:xfrm>
          <a:prstGeom prst="rect">
            <a:avLst/>
          </a:prstGeom>
        </p:spPr>
      </p:pic>
    </p:spTree>
    <p:extLst>
      <p:ext uri="{BB962C8B-B14F-4D97-AF65-F5344CB8AC3E}">
        <p14:creationId xmlns:p14="http://schemas.microsoft.com/office/powerpoint/2010/main" val="351023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anim calcmode="lin" valueType="num">
                                      <p:cBhvr>
                                        <p:cTn id="19" dur="500" fill="hold"/>
                                        <p:tgtEl>
                                          <p:spTgt spid="16"/>
                                        </p:tgtEl>
                                        <p:attrNameLst>
                                          <p:attrName>ppt_x</p:attrName>
                                        </p:attrNameLst>
                                      </p:cBhvr>
                                      <p:tavLst>
                                        <p:tav tm="0">
                                          <p:val>
                                            <p:strVal val="#ppt_x"/>
                                          </p:val>
                                        </p:tav>
                                        <p:tav tm="100000">
                                          <p:val>
                                            <p:strVal val="#ppt_x"/>
                                          </p:val>
                                        </p:tav>
                                      </p:tavLst>
                                    </p:anim>
                                    <p:anim calcmode="lin" valueType="num">
                                      <p:cBhvr>
                                        <p:cTn id="20" dur="500" fill="hold"/>
                                        <p:tgtEl>
                                          <p:spTgt spid="1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6DA1467D-CEA4-7E0F-C90C-B11C8EA752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8" name="矩形: 圆角 5">
            <a:extLst>
              <a:ext uri="{FF2B5EF4-FFF2-40B4-BE49-F238E27FC236}">
                <a16:creationId xmlns:a16="http://schemas.microsoft.com/office/drawing/2014/main" id="{E2447889-7B9A-4E84-C4DA-0547B365385C}"/>
              </a:ext>
            </a:extLst>
          </p:cNvPr>
          <p:cNvSpPr/>
          <p:nvPr userDrawn="1"/>
        </p:nvSpPr>
        <p:spPr>
          <a:xfrm>
            <a:off x="2497393" y="1371600"/>
            <a:ext cx="7197213" cy="4572000"/>
          </a:xfrm>
          <a:prstGeom prst="roundRect">
            <a:avLst>
              <a:gd name="adj" fmla="val 12394"/>
            </a:avLst>
          </a:prstGeom>
          <a:solidFill>
            <a:schemeClr val="bg1"/>
          </a:solidFill>
          <a:ln w="889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7">
            <a:extLst>
              <a:ext uri="{FF2B5EF4-FFF2-40B4-BE49-F238E27FC236}">
                <a16:creationId xmlns:a16="http://schemas.microsoft.com/office/drawing/2014/main" id="{B6788CAD-7079-0A59-83AD-A0DDE463E0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2584" y="3918147"/>
            <a:ext cx="1789471" cy="1990730"/>
          </a:xfrm>
          <a:prstGeom prst="rect">
            <a:avLst/>
          </a:prstGeom>
        </p:spPr>
      </p:pic>
      <p:pic>
        <p:nvPicPr>
          <p:cNvPr id="10" name="图片 8">
            <a:extLst>
              <a:ext uri="{FF2B5EF4-FFF2-40B4-BE49-F238E27FC236}">
                <a16:creationId xmlns:a16="http://schemas.microsoft.com/office/drawing/2014/main" id="{835270A9-8A4B-9F69-6A19-BD3B7E448F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042789" y="3918147"/>
            <a:ext cx="1789471" cy="1990730"/>
          </a:xfrm>
          <a:prstGeom prst="rect">
            <a:avLst/>
          </a:prstGeom>
        </p:spPr>
      </p:pic>
      <p:pic>
        <p:nvPicPr>
          <p:cNvPr id="11" name="图片 9">
            <a:extLst>
              <a:ext uri="{FF2B5EF4-FFF2-40B4-BE49-F238E27FC236}">
                <a16:creationId xmlns:a16="http://schemas.microsoft.com/office/drawing/2014/main" id="{21FB7ECC-A392-E095-5202-6809821498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22346" y="1933405"/>
            <a:ext cx="5883240" cy="3117272"/>
          </a:xfrm>
          <a:prstGeom prst="rect">
            <a:avLst/>
          </a:prstGeom>
        </p:spPr>
      </p:pic>
      <p:pic>
        <p:nvPicPr>
          <p:cNvPr id="26" name="图片 25">
            <a:extLst>
              <a:ext uri="{FF2B5EF4-FFF2-40B4-BE49-F238E27FC236}">
                <a16:creationId xmlns:a16="http://schemas.microsoft.com/office/drawing/2014/main" id="{8D50211E-9CD3-6DE9-2AF8-689DE5CECB4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18283" y="257720"/>
            <a:ext cx="2532743" cy="2532743"/>
          </a:xfrm>
          <a:prstGeom prst="rect">
            <a:avLst/>
          </a:prstGeom>
        </p:spPr>
      </p:pic>
      <p:pic>
        <p:nvPicPr>
          <p:cNvPr id="27" name="图片 26">
            <a:extLst>
              <a:ext uri="{FF2B5EF4-FFF2-40B4-BE49-F238E27FC236}">
                <a16:creationId xmlns:a16="http://schemas.microsoft.com/office/drawing/2014/main" id="{AEF14284-8B3F-1527-30F1-B12216A11AB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53452"/>
          <a:stretch/>
        </p:blipFill>
        <p:spPr>
          <a:xfrm>
            <a:off x="0" y="0"/>
            <a:ext cx="3869904" cy="1555768"/>
          </a:xfrm>
          <a:prstGeom prst="rect">
            <a:avLst/>
          </a:prstGeom>
        </p:spPr>
      </p:pic>
      <p:pic>
        <p:nvPicPr>
          <p:cNvPr id="28" name="图片 27">
            <a:extLst>
              <a:ext uri="{FF2B5EF4-FFF2-40B4-BE49-F238E27FC236}">
                <a16:creationId xmlns:a16="http://schemas.microsoft.com/office/drawing/2014/main" id="{988B8A3A-BF94-294D-1277-E4C57788E38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53552" r="-100"/>
          <a:stretch/>
        </p:blipFill>
        <p:spPr>
          <a:xfrm>
            <a:off x="8322098" y="0"/>
            <a:ext cx="3869904" cy="1555768"/>
          </a:xfrm>
          <a:prstGeom prst="rect">
            <a:avLst/>
          </a:prstGeom>
        </p:spPr>
      </p:pic>
      <p:pic>
        <p:nvPicPr>
          <p:cNvPr id="29" name="图片 28">
            <a:extLst>
              <a:ext uri="{FF2B5EF4-FFF2-40B4-BE49-F238E27FC236}">
                <a16:creationId xmlns:a16="http://schemas.microsoft.com/office/drawing/2014/main" id="{FA3F1BDE-9474-ED20-EB74-01F18AA3731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53452"/>
          <a:stretch/>
        </p:blipFill>
        <p:spPr>
          <a:xfrm>
            <a:off x="-417160" y="-162162"/>
            <a:ext cx="2482740" cy="998104"/>
          </a:xfrm>
          <a:prstGeom prst="rect">
            <a:avLst/>
          </a:prstGeom>
        </p:spPr>
      </p:pic>
      <p:pic>
        <p:nvPicPr>
          <p:cNvPr id="30" name="图片 29">
            <a:extLst>
              <a:ext uri="{FF2B5EF4-FFF2-40B4-BE49-F238E27FC236}">
                <a16:creationId xmlns:a16="http://schemas.microsoft.com/office/drawing/2014/main" id="{F23B8D56-960E-D0F6-D7CA-AFF26C35E1F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53552" r="-100"/>
          <a:stretch/>
        </p:blipFill>
        <p:spPr>
          <a:xfrm>
            <a:off x="9980880" y="-149710"/>
            <a:ext cx="2482740" cy="998104"/>
          </a:xfrm>
          <a:prstGeom prst="rect">
            <a:avLst/>
          </a:prstGeom>
        </p:spPr>
      </p:pic>
      <p:pic>
        <p:nvPicPr>
          <p:cNvPr id="31" name="图片 30">
            <a:extLst>
              <a:ext uri="{FF2B5EF4-FFF2-40B4-BE49-F238E27FC236}">
                <a16:creationId xmlns:a16="http://schemas.microsoft.com/office/drawing/2014/main" id="{98E5DA18-B352-27A3-64FA-AFA792F0D38A}"/>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53452"/>
          <a:stretch/>
        </p:blipFill>
        <p:spPr>
          <a:xfrm>
            <a:off x="2474703" y="1375976"/>
            <a:ext cx="2482740" cy="998104"/>
          </a:xfrm>
          <a:prstGeom prst="rect">
            <a:avLst/>
          </a:prstGeom>
        </p:spPr>
      </p:pic>
      <p:pic>
        <p:nvPicPr>
          <p:cNvPr id="32" name="图片 31">
            <a:extLst>
              <a:ext uri="{FF2B5EF4-FFF2-40B4-BE49-F238E27FC236}">
                <a16:creationId xmlns:a16="http://schemas.microsoft.com/office/drawing/2014/main" id="{1DF067F1-F2B6-F0E2-269C-C5CA02462379}"/>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53552" r="-100"/>
          <a:stretch/>
        </p:blipFill>
        <p:spPr>
          <a:xfrm>
            <a:off x="7226904" y="1384754"/>
            <a:ext cx="2482740" cy="998104"/>
          </a:xfrm>
          <a:prstGeom prst="rect">
            <a:avLst/>
          </a:prstGeom>
        </p:spPr>
      </p:pic>
    </p:spTree>
    <p:extLst>
      <p:ext uri="{BB962C8B-B14F-4D97-AF65-F5344CB8AC3E}">
        <p14:creationId xmlns:p14="http://schemas.microsoft.com/office/powerpoint/2010/main" val="3990250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FBC74E4F-D82D-364A-0042-D51A6CB0C2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887" y="0"/>
            <a:ext cx="10936225" cy="6858000"/>
          </a:xfrm>
          <a:prstGeom prst="rect">
            <a:avLst/>
          </a:prstGeom>
        </p:spPr>
      </p:pic>
    </p:spTree>
    <p:extLst>
      <p:ext uri="{BB962C8B-B14F-4D97-AF65-F5344CB8AC3E}">
        <p14:creationId xmlns:p14="http://schemas.microsoft.com/office/powerpoint/2010/main" val="51070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9D2EEC95-F098-FCFD-0347-C51E591D8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7222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3604003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36289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8" r:id="rId5"/>
    <p:sldLayoutId id="2147483659" r:id="rId6"/>
    <p:sldLayoutId id="2147483661"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 y="4348"/>
            <a:ext cx="12176542" cy="684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0846D8D6-ED81-4F56-8DAC-2E8FC85A3ABA}"/>
              </a:ext>
            </a:extLst>
          </p:cNvPr>
          <p:cNvSpPr>
            <a:spLocks noChangeArrowheads="1"/>
          </p:cNvSpPr>
          <p:nvPr/>
        </p:nvSpPr>
        <p:spPr bwMode="auto">
          <a:xfrm>
            <a:off x="1753879" y="729445"/>
            <a:ext cx="8219166"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3727" y="1395350"/>
            <a:ext cx="3881273" cy="5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40453" y="3600234"/>
            <a:ext cx="761034" cy="284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83289" y="5037742"/>
            <a:ext cx="761034" cy="213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9572" y="3581208"/>
            <a:ext cx="4490100" cy="123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477B5F-D95F-4CBA-8D96-181E3CDCC1A3}"/>
              </a:ext>
            </a:extLst>
          </p:cNvPr>
          <p:cNvSpPr/>
          <p:nvPr/>
        </p:nvSpPr>
        <p:spPr>
          <a:xfrm>
            <a:off x="2101631" y="3241491"/>
            <a:ext cx="7705468" cy="2920467"/>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3"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3"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3"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5000" y="528616"/>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2EC1933-48CA-4E8F-85C1-E9F521588E2F}"/>
              </a:ext>
            </a:extLst>
          </p:cNvPr>
          <p:cNvSpPr/>
          <p:nvPr/>
        </p:nvSpPr>
        <p:spPr>
          <a:xfrm>
            <a:off x="2412261" y="4950540"/>
            <a:ext cx="7367488" cy="1106468"/>
          </a:xfrm>
          <a:prstGeom prst="rect">
            <a:avLst/>
          </a:prstGeom>
          <a:noFill/>
        </p:spPr>
        <p:txBody>
          <a:bodyPr wrap="none" lIns="91324" tIns="45662" rIns="91324" bIns="45662">
            <a:spAutoFit/>
          </a:bodyPr>
          <a:lstStyle/>
          <a:p>
            <a:pPr algn="ctr">
              <a:defRPr/>
            </a:pPr>
            <a:r>
              <a:rPr lang="en-US" sz="6591"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6591"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D08F9-AB3D-5DF2-5FD6-4637A1A34F81}"/>
              </a:ext>
            </a:extLst>
          </p:cNvPr>
          <p:cNvSpPr txBox="1"/>
          <p:nvPr/>
        </p:nvSpPr>
        <p:spPr>
          <a:xfrm>
            <a:off x="3609974" y="2867025"/>
            <a:ext cx="5019675" cy="1446550"/>
          </a:xfrm>
          <a:prstGeom prst="rect">
            <a:avLst/>
          </a:prstGeom>
          <a:noFill/>
        </p:spPr>
        <p:txBody>
          <a:bodyPr wrap="square" rtlCol="0">
            <a:spAutoFit/>
          </a:bodyPr>
          <a:lstStyle/>
          <a:p>
            <a:pPr algn="ctr"/>
            <a:r>
              <a:rPr lang="en-US" sz="8800">
                <a:ln w="38100">
                  <a:solidFill>
                    <a:schemeClr val="accent1">
                      <a:lumMod val="75000"/>
                    </a:schemeClr>
                  </a:solidFill>
                </a:ln>
                <a:solidFill>
                  <a:schemeClr val="accent1">
                    <a:lumMod val="60000"/>
                    <a:lumOff val="40000"/>
                  </a:schemeClr>
                </a:solidFill>
                <a:latin typeface="SVN-Ziclets" panose="02000603000000000000" pitchFamily="2" charset="0"/>
              </a:rPr>
              <a:t>CHIA SẺ</a:t>
            </a:r>
          </a:p>
        </p:txBody>
      </p:sp>
    </p:spTree>
    <p:extLst>
      <p:ext uri="{BB962C8B-B14F-4D97-AF65-F5344CB8AC3E}">
        <p14:creationId xmlns:p14="http://schemas.microsoft.com/office/powerpoint/2010/main" val="3577643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25BE81-DD47-3F54-980A-8DC5415239D2}"/>
              </a:ext>
            </a:extLst>
          </p:cNvPr>
          <p:cNvSpPr txBox="1"/>
          <p:nvPr/>
        </p:nvSpPr>
        <p:spPr>
          <a:xfrm>
            <a:off x="3810000" y="428625"/>
            <a:ext cx="4762500" cy="707886"/>
          </a:xfrm>
          <a:prstGeom prst="rect">
            <a:avLst/>
          </a:prstGeom>
          <a:noFill/>
        </p:spPr>
        <p:txBody>
          <a:bodyPr wrap="square" rtlCol="0">
            <a:spAutoFit/>
          </a:bodyPr>
          <a:lstStyle/>
          <a:p>
            <a:r>
              <a:rPr lang="en-US" sz="4000" b="1">
                <a:ln w="28575">
                  <a:solidFill>
                    <a:srgbClr val="00B050"/>
                  </a:solidFill>
                </a:ln>
                <a:solidFill>
                  <a:srgbClr val="92D050"/>
                </a:solidFill>
                <a:latin typeface="SVN-Ziclets" panose="02000603000000000000" pitchFamily="2" charset="0"/>
              </a:rPr>
              <a:t>Tiêu chí nhận xét</a:t>
            </a:r>
          </a:p>
        </p:txBody>
      </p:sp>
      <p:pic>
        <p:nvPicPr>
          <p:cNvPr id="5" name="Graphic 4" descr="Checklist with solid fill">
            <a:extLst>
              <a:ext uri="{FF2B5EF4-FFF2-40B4-BE49-F238E27FC236}">
                <a16:creationId xmlns:a16="http://schemas.microsoft.com/office/drawing/2014/main" id="{3755943A-B553-3767-5363-3FE82A3371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19425" y="311289"/>
            <a:ext cx="914400" cy="914400"/>
          </a:xfrm>
          <a:prstGeom prst="rect">
            <a:avLst/>
          </a:prstGeom>
        </p:spPr>
      </p:pic>
      <p:sp>
        <p:nvSpPr>
          <p:cNvPr id="7" name="TextBox 6">
            <a:extLst>
              <a:ext uri="{FF2B5EF4-FFF2-40B4-BE49-F238E27FC236}">
                <a16:creationId xmlns:a16="http://schemas.microsoft.com/office/drawing/2014/main" id="{5AA6CD21-7030-DB91-8CBA-1FFAECA6412A}"/>
              </a:ext>
            </a:extLst>
          </p:cNvPr>
          <p:cNvSpPr txBox="1"/>
          <p:nvPr/>
        </p:nvSpPr>
        <p:spPr>
          <a:xfrm>
            <a:off x="3028950" y="1560582"/>
            <a:ext cx="6724650" cy="707886"/>
          </a:xfrm>
          <a:prstGeom prst="rect">
            <a:avLst/>
          </a:prstGeom>
          <a:noFill/>
        </p:spPr>
        <p:txBody>
          <a:bodyPr wrap="square" rtlCol="0">
            <a:spAutoFit/>
          </a:bodyPr>
          <a:lstStyle/>
          <a:p>
            <a:r>
              <a:rPr lang="en-US" sz="4000" b="1">
                <a:ln w="28575">
                  <a:noFill/>
                </a:ln>
                <a:latin typeface="Arial-Rounded" panose="020B0500000000000000" pitchFamily="34" charset="0"/>
                <a:ea typeface="Arial-Rounded" panose="020B0500000000000000" pitchFamily="34" charset="0"/>
                <a:cs typeface="Arial-Rounded" panose="020B0500000000000000" pitchFamily="34" charset="0"/>
              </a:rPr>
              <a:t>Kể hay, giọng kể hấp dẫn.</a:t>
            </a:r>
          </a:p>
        </p:txBody>
      </p:sp>
      <p:sp>
        <p:nvSpPr>
          <p:cNvPr id="8" name="TextBox 7">
            <a:extLst>
              <a:ext uri="{FF2B5EF4-FFF2-40B4-BE49-F238E27FC236}">
                <a16:creationId xmlns:a16="http://schemas.microsoft.com/office/drawing/2014/main" id="{FECB0C33-054F-1A45-D70E-576C2F84C71C}"/>
              </a:ext>
            </a:extLst>
          </p:cNvPr>
          <p:cNvSpPr txBox="1"/>
          <p:nvPr/>
        </p:nvSpPr>
        <p:spPr>
          <a:xfrm>
            <a:off x="3028950" y="2692539"/>
            <a:ext cx="6343650" cy="707886"/>
          </a:xfrm>
          <a:prstGeom prst="rect">
            <a:avLst/>
          </a:prstGeom>
          <a:noFill/>
        </p:spPr>
        <p:txBody>
          <a:bodyPr wrap="square" rtlCol="0">
            <a:spAutoFit/>
          </a:bodyPr>
          <a:lstStyle/>
          <a:p>
            <a:r>
              <a:rPr lang="en-US" sz="4000" b="1">
                <a:ln w="28575">
                  <a:noFill/>
                </a:ln>
                <a:latin typeface="Arial-Rounded" panose="020B0500000000000000" pitchFamily="34" charset="0"/>
                <a:ea typeface="Arial-Rounded" panose="020B0500000000000000" pitchFamily="34" charset="0"/>
                <a:cs typeface="Arial-Rounded" panose="020B0500000000000000" pitchFamily="34" charset="0"/>
              </a:rPr>
              <a:t>Nội dung chuyện thú vị</a:t>
            </a:r>
          </a:p>
        </p:txBody>
      </p:sp>
      <p:sp>
        <p:nvSpPr>
          <p:cNvPr id="9" name="TextBox 8">
            <a:extLst>
              <a:ext uri="{FF2B5EF4-FFF2-40B4-BE49-F238E27FC236}">
                <a16:creationId xmlns:a16="http://schemas.microsoft.com/office/drawing/2014/main" id="{A2267451-F022-5AE7-7C22-5E715D5894F5}"/>
              </a:ext>
            </a:extLst>
          </p:cNvPr>
          <p:cNvSpPr txBox="1"/>
          <p:nvPr/>
        </p:nvSpPr>
        <p:spPr>
          <a:xfrm>
            <a:off x="3028950" y="3846582"/>
            <a:ext cx="8029576" cy="707886"/>
          </a:xfrm>
          <a:prstGeom prst="rect">
            <a:avLst/>
          </a:prstGeom>
          <a:noFill/>
        </p:spPr>
        <p:txBody>
          <a:bodyPr wrap="square" rtlCol="0">
            <a:spAutoFit/>
          </a:bodyPr>
          <a:lstStyle/>
          <a:p>
            <a:r>
              <a:rPr lang="en-US" sz="4000" b="1">
                <a:ln w="28575">
                  <a:noFill/>
                </a:ln>
                <a:latin typeface="Arial-Rounded" panose="020B0500000000000000" pitchFamily="34" charset="0"/>
                <a:ea typeface="Arial-Rounded" panose="020B0500000000000000" pitchFamily="34" charset="0"/>
                <a:cs typeface="Arial-Rounded" panose="020B0500000000000000" pitchFamily="34" charset="0"/>
              </a:rPr>
              <a:t>Tự tin, mạnh dạn, kể to, lưu loát</a:t>
            </a:r>
          </a:p>
        </p:txBody>
      </p:sp>
      <p:sp>
        <p:nvSpPr>
          <p:cNvPr id="10" name="Star: 5 Points 9">
            <a:extLst>
              <a:ext uri="{FF2B5EF4-FFF2-40B4-BE49-F238E27FC236}">
                <a16:creationId xmlns:a16="http://schemas.microsoft.com/office/drawing/2014/main" id="{4C6390DD-BD49-2A13-06B5-BD1C58C14766}"/>
              </a:ext>
            </a:extLst>
          </p:cNvPr>
          <p:cNvSpPr/>
          <p:nvPr/>
        </p:nvSpPr>
        <p:spPr>
          <a:xfrm>
            <a:off x="2214562" y="2700338"/>
            <a:ext cx="619125" cy="619125"/>
          </a:xfrm>
          <a:custGeom>
            <a:avLst/>
            <a:gdLst>
              <a:gd name="connsiteX0" fmla="*/ 1 w 619125"/>
              <a:gd name="connsiteY0" fmla="*/ 236484 h 619125"/>
              <a:gd name="connsiteX1" fmla="*/ 209862 w 619125"/>
              <a:gd name="connsiteY1" fmla="*/ 197955 h 619125"/>
              <a:gd name="connsiteX2" fmla="*/ 309563 w 619125"/>
              <a:gd name="connsiteY2" fmla="*/ 0 h 619125"/>
              <a:gd name="connsiteX3" fmla="*/ 409263 w 619125"/>
              <a:gd name="connsiteY3" fmla="*/ 197955 h 619125"/>
              <a:gd name="connsiteX4" fmla="*/ 619124 w 619125"/>
              <a:gd name="connsiteY4" fmla="*/ 236484 h 619125"/>
              <a:gd name="connsiteX5" fmla="*/ 470881 w 619125"/>
              <a:gd name="connsiteY5" fmla="*/ 397356 h 619125"/>
              <a:gd name="connsiteX6" fmla="*/ 500882 w 619125"/>
              <a:gd name="connsiteY6" fmla="*/ 619123 h 619125"/>
              <a:gd name="connsiteX7" fmla="*/ 309563 w 619125"/>
              <a:gd name="connsiteY7" fmla="*/ 520593 h 619125"/>
              <a:gd name="connsiteX8" fmla="*/ 118243 w 619125"/>
              <a:gd name="connsiteY8" fmla="*/ 619123 h 619125"/>
              <a:gd name="connsiteX9" fmla="*/ 148244 w 619125"/>
              <a:gd name="connsiteY9" fmla="*/ 397356 h 619125"/>
              <a:gd name="connsiteX10" fmla="*/ 1 w 619125"/>
              <a:gd name="connsiteY10" fmla="*/ 236484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9125" h="619125" fill="none" extrusionOk="0">
                <a:moveTo>
                  <a:pt x="1" y="236484"/>
                </a:moveTo>
                <a:cubicBezTo>
                  <a:pt x="77460" y="240253"/>
                  <a:pt x="149603" y="214059"/>
                  <a:pt x="209862" y="197955"/>
                </a:cubicBezTo>
                <a:cubicBezTo>
                  <a:pt x="224458" y="164132"/>
                  <a:pt x="289882" y="59166"/>
                  <a:pt x="309563" y="0"/>
                </a:cubicBezTo>
                <a:cubicBezTo>
                  <a:pt x="357469" y="61656"/>
                  <a:pt x="375516" y="96030"/>
                  <a:pt x="409263" y="197955"/>
                </a:cubicBezTo>
                <a:cubicBezTo>
                  <a:pt x="464937" y="196592"/>
                  <a:pt x="543486" y="209225"/>
                  <a:pt x="619124" y="236484"/>
                </a:cubicBezTo>
                <a:cubicBezTo>
                  <a:pt x="606503" y="265718"/>
                  <a:pt x="544273" y="333058"/>
                  <a:pt x="470881" y="397356"/>
                </a:cubicBezTo>
                <a:cubicBezTo>
                  <a:pt x="485040" y="500522"/>
                  <a:pt x="499881" y="574887"/>
                  <a:pt x="500882" y="619123"/>
                </a:cubicBezTo>
                <a:cubicBezTo>
                  <a:pt x="441270" y="595817"/>
                  <a:pt x="371406" y="555694"/>
                  <a:pt x="309563" y="520593"/>
                </a:cubicBezTo>
                <a:cubicBezTo>
                  <a:pt x="256507" y="548512"/>
                  <a:pt x="160361" y="581608"/>
                  <a:pt x="118243" y="619123"/>
                </a:cubicBezTo>
                <a:cubicBezTo>
                  <a:pt x="124748" y="580008"/>
                  <a:pt x="142220" y="491236"/>
                  <a:pt x="148244" y="397356"/>
                </a:cubicBezTo>
                <a:cubicBezTo>
                  <a:pt x="96930" y="347188"/>
                  <a:pt x="36272" y="269222"/>
                  <a:pt x="1" y="236484"/>
                </a:cubicBezTo>
                <a:close/>
              </a:path>
              <a:path w="619125" h="619125" stroke="0" extrusionOk="0">
                <a:moveTo>
                  <a:pt x="1" y="236484"/>
                </a:moveTo>
                <a:cubicBezTo>
                  <a:pt x="50796" y="219782"/>
                  <a:pt x="118288" y="214462"/>
                  <a:pt x="209862" y="197955"/>
                </a:cubicBezTo>
                <a:cubicBezTo>
                  <a:pt x="232242" y="169632"/>
                  <a:pt x="296863" y="52562"/>
                  <a:pt x="309563" y="0"/>
                </a:cubicBezTo>
                <a:cubicBezTo>
                  <a:pt x="337154" y="63900"/>
                  <a:pt x="365349" y="136603"/>
                  <a:pt x="409263" y="197955"/>
                </a:cubicBezTo>
                <a:cubicBezTo>
                  <a:pt x="512049" y="218121"/>
                  <a:pt x="579173" y="215165"/>
                  <a:pt x="619124" y="236484"/>
                </a:cubicBezTo>
                <a:cubicBezTo>
                  <a:pt x="550287" y="307020"/>
                  <a:pt x="514485" y="335636"/>
                  <a:pt x="470881" y="397356"/>
                </a:cubicBezTo>
                <a:cubicBezTo>
                  <a:pt x="461047" y="442329"/>
                  <a:pt x="507356" y="552123"/>
                  <a:pt x="500882" y="619123"/>
                </a:cubicBezTo>
                <a:cubicBezTo>
                  <a:pt x="432417" y="593879"/>
                  <a:pt x="400381" y="574773"/>
                  <a:pt x="309563" y="520593"/>
                </a:cubicBezTo>
                <a:cubicBezTo>
                  <a:pt x="252932" y="540752"/>
                  <a:pt x="153101" y="595860"/>
                  <a:pt x="118243" y="619123"/>
                </a:cubicBezTo>
                <a:cubicBezTo>
                  <a:pt x="149295" y="535871"/>
                  <a:pt x="145512" y="432117"/>
                  <a:pt x="148244" y="397356"/>
                </a:cubicBezTo>
                <a:cubicBezTo>
                  <a:pt x="128562" y="352352"/>
                  <a:pt x="62552" y="326578"/>
                  <a:pt x="1" y="236484"/>
                </a:cubicBezTo>
                <a:close/>
              </a:path>
            </a:pathLst>
          </a:custGeom>
          <a:solidFill>
            <a:srgbClr val="FFFF00"/>
          </a:solidFill>
          <a:ln>
            <a:solidFill>
              <a:srgbClr val="FFC000"/>
            </a:solidFill>
            <a:extLst>
              <a:ext uri="{C807C97D-BFC1-408E-A445-0C87EB9F89A2}">
                <ask:lineSketchStyleProps xmlns:ask="http://schemas.microsoft.com/office/drawing/2018/sketchyshapes" sd="3507143784">
                  <a:prstGeom prst="star5">
                    <a:avLst>
                      <a:gd name="adj" fmla="val 26056"/>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D66D67DD-CC12-0110-3DAC-E2A6D67B2C86}"/>
              </a:ext>
            </a:extLst>
          </p:cNvPr>
          <p:cNvSpPr/>
          <p:nvPr/>
        </p:nvSpPr>
        <p:spPr>
          <a:xfrm>
            <a:off x="1476375" y="2684532"/>
            <a:ext cx="619125" cy="619125"/>
          </a:xfrm>
          <a:custGeom>
            <a:avLst/>
            <a:gdLst>
              <a:gd name="connsiteX0" fmla="*/ 1 w 619125"/>
              <a:gd name="connsiteY0" fmla="*/ 236484 h 619125"/>
              <a:gd name="connsiteX1" fmla="*/ 209862 w 619125"/>
              <a:gd name="connsiteY1" fmla="*/ 197955 h 619125"/>
              <a:gd name="connsiteX2" fmla="*/ 309563 w 619125"/>
              <a:gd name="connsiteY2" fmla="*/ 0 h 619125"/>
              <a:gd name="connsiteX3" fmla="*/ 409263 w 619125"/>
              <a:gd name="connsiteY3" fmla="*/ 197955 h 619125"/>
              <a:gd name="connsiteX4" fmla="*/ 619124 w 619125"/>
              <a:gd name="connsiteY4" fmla="*/ 236484 h 619125"/>
              <a:gd name="connsiteX5" fmla="*/ 470881 w 619125"/>
              <a:gd name="connsiteY5" fmla="*/ 397356 h 619125"/>
              <a:gd name="connsiteX6" fmla="*/ 500882 w 619125"/>
              <a:gd name="connsiteY6" fmla="*/ 619123 h 619125"/>
              <a:gd name="connsiteX7" fmla="*/ 309563 w 619125"/>
              <a:gd name="connsiteY7" fmla="*/ 520593 h 619125"/>
              <a:gd name="connsiteX8" fmla="*/ 118243 w 619125"/>
              <a:gd name="connsiteY8" fmla="*/ 619123 h 619125"/>
              <a:gd name="connsiteX9" fmla="*/ 148244 w 619125"/>
              <a:gd name="connsiteY9" fmla="*/ 397356 h 619125"/>
              <a:gd name="connsiteX10" fmla="*/ 1 w 619125"/>
              <a:gd name="connsiteY10" fmla="*/ 236484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9125" h="619125" fill="none" extrusionOk="0">
                <a:moveTo>
                  <a:pt x="1" y="236484"/>
                </a:moveTo>
                <a:cubicBezTo>
                  <a:pt x="77460" y="240253"/>
                  <a:pt x="149603" y="214059"/>
                  <a:pt x="209862" y="197955"/>
                </a:cubicBezTo>
                <a:cubicBezTo>
                  <a:pt x="224458" y="164132"/>
                  <a:pt x="289882" y="59166"/>
                  <a:pt x="309563" y="0"/>
                </a:cubicBezTo>
                <a:cubicBezTo>
                  <a:pt x="357469" y="61656"/>
                  <a:pt x="375516" y="96030"/>
                  <a:pt x="409263" y="197955"/>
                </a:cubicBezTo>
                <a:cubicBezTo>
                  <a:pt x="464937" y="196592"/>
                  <a:pt x="543486" y="209225"/>
                  <a:pt x="619124" y="236484"/>
                </a:cubicBezTo>
                <a:cubicBezTo>
                  <a:pt x="606503" y="265718"/>
                  <a:pt x="544273" y="333058"/>
                  <a:pt x="470881" y="397356"/>
                </a:cubicBezTo>
                <a:cubicBezTo>
                  <a:pt x="485040" y="500522"/>
                  <a:pt x="499881" y="574887"/>
                  <a:pt x="500882" y="619123"/>
                </a:cubicBezTo>
                <a:cubicBezTo>
                  <a:pt x="441270" y="595817"/>
                  <a:pt x="371406" y="555694"/>
                  <a:pt x="309563" y="520593"/>
                </a:cubicBezTo>
                <a:cubicBezTo>
                  <a:pt x="256507" y="548512"/>
                  <a:pt x="160361" y="581608"/>
                  <a:pt x="118243" y="619123"/>
                </a:cubicBezTo>
                <a:cubicBezTo>
                  <a:pt x="124748" y="580008"/>
                  <a:pt x="142220" y="491236"/>
                  <a:pt x="148244" y="397356"/>
                </a:cubicBezTo>
                <a:cubicBezTo>
                  <a:pt x="96930" y="347188"/>
                  <a:pt x="36272" y="269222"/>
                  <a:pt x="1" y="236484"/>
                </a:cubicBezTo>
                <a:close/>
              </a:path>
              <a:path w="619125" h="619125" stroke="0" extrusionOk="0">
                <a:moveTo>
                  <a:pt x="1" y="236484"/>
                </a:moveTo>
                <a:cubicBezTo>
                  <a:pt x="50796" y="219782"/>
                  <a:pt x="118288" y="214462"/>
                  <a:pt x="209862" y="197955"/>
                </a:cubicBezTo>
                <a:cubicBezTo>
                  <a:pt x="232242" y="169632"/>
                  <a:pt x="296863" y="52562"/>
                  <a:pt x="309563" y="0"/>
                </a:cubicBezTo>
                <a:cubicBezTo>
                  <a:pt x="337154" y="63900"/>
                  <a:pt x="365349" y="136603"/>
                  <a:pt x="409263" y="197955"/>
                </a:cubicBezTo>
                <a:cubicBezTo>
                  <a:pt x="512049" y="218121"/>
                  <a:pt x="579173" y="215165"/>
                  <a:pt x="619124" y="236484"/>
                </a:cubicBezTo>
                <a:cubicBezTo>
                  <a:pt x="550287" y="307020"/>
                  <a:pt x="514485" y="335636"/>
                  <a:pt x="470881" y="397356"/>
                </a:cubicBezTo>
                <a:cubicBezTo>
                  <a:pt x="461047" y="442329"/>
                  <a:pt x="507356" y="552123"/>
                  <a:pt x="500882" y="619123"/>
                </a:cubicBezTo>
                <a:cubicBezTo>
                  <a:pt x="432417" y="593879"/>
                  <a:pt x="400381" y="574773"/>
                  <a:pt x="309563" y="520593"/>
                </a:cubicBezTo>
                <a:cubicBezTo>
                  <a:pt x="252932" y="540752"/>
                  <a:pt x="153101" y="595860"/>
                  <a:pt x="118243" y="619123"/>
                </a:cubicBezTo>
                <a:cubicBezTo>
                  <a:pt x="149295" y="535871"/>
                  <a:pt x="145512" y="432117"/>
                  <a:pt x="148244" y="397356"/>
                </a:cubicBezTo>
                <a:cubicBezTo>
                  <a:pt x="128562" y="352352"/>
                  <a:pt x="62552" y="326578"/>
                  <a:pt x="1" y="236484"/>
                </a:cubicBezTo>
                <a:close/>
              </a:path>
            </a:pathLst>
          </a:custGeom>
          <a:solidFill>
            <a:srgbClr val="FFFF00"/>
          </a:solidFill>
          <a:ln>
            <a:solidFill>
              <a:srgbClr val="FFC000"/>
            </a:solidFill>
            <a:extLst>
              <a:ext uri="{C807C97D-BFC1-408E-A445-0C87EB9F89A2}">
                <ask:lineSketchStyleProps xmlns:ask="http://schemas.microsoft.com/office/drawing/2018/sketchyshapes" sd="3507143784">
                  <a:prstGeom prst="star5">
                    <a:avLst>
                      <a:gd name="adj" fmla="val 26056"/>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4AD50A30-E6EA-4952-7B79-19FDCE18F14E}"/>
              </a:ext>
            </a:extLst>
          </p:cNvPr>
          <p:cNvSpPr/>
          <p:nvPr/>
        </p:nvSpPr>
        <p:spPr>
          <a:xfrm>
            <a:off x="2214562" y="1604962"/>
            <a:ext cx="619125" cy="619125"/>
          </a:xfrm>
          <a:custGeom>
            <a:avLst/>
            <a:gdLst>
              <a:gd name="connsiteX0" fmla="*/ 1 w 619125"/>
              <a:gd name="connsiteY0" fmla="*/ 236484 h 619125"/>
              <a:gd name="connsiteX1" fmla="*/ 209862 w 619125"/>
              <a:gd name="connsiteY1" fmla="*/ 197955 h 619125"/>
              <a:gd name="connsiteX2" fmla="*/ 309563 w 619125"/>
              <a:gd name="connsiteY2" fmla="*/ 0 h 619125"/>
              <a:gd name="connsiteX3" fmla="*/ 409263 w 619125"/>
              <a:gd name="connsiteY3" fmla="*/ 197955 h 619125"/>
              <a:gd name="connsiteX4" fmla="*/ 619124 w 619125"/>
              <a:gd name="connsiteY4" fmla="*/ 236484 h 619125"/>
              <a:gd name="connsiteX5" fmla="*/ 470881 w 619125"/>
              <a:gd name="connsiteY5" fmla="*/ 397356 h 619125"/>
              <a:gd name="connsiteX6" fmla="*/ 500882 w 619125"/>
              <a:gd name="connsiteY6" fmla="*/ 619123 h 619125"/>
              <a:gd name="connsiteX7" fmla="*/ 309563 w 619125"/>
              <a:gd name="connsiteY7" fmla="*/ 520593 h 619125"/>
              <a:gd name="connsiteX8" fmla="*/ 118243 w 619125"/>
              <a:gd name="connsiteY8" fmla="*/ 619123 h 619125"/>
              <a:gd name="connsiteX9" fmla="*/ 148244 w 619125"/>
              <a:gd name="connsiteY9" fmla="*/ 397356 h 619125"/>
              <a:gd name="connsiteX10" fmla="*/ 1 w 619125"/>
              <a:gd name="connsiteY10" fmla="*/ 236484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9125" h="619125" fill="none" extrusionOk="0">
                <a:moveTo>
                  <a:pt x="1" y="236484"/>
                </a:moveTo>
                <a:cubicBezTo>
                  <a:pt x="77460" y="240253"/>
                  <a:pt x="149603" y="214059"/>
                  <a:pt x="209862" y="197955"/>
                </a:cubicBezTo>
                <a:cubicBezTo>
                  <a:pt x="224458" y="164132"/>
                  <a:pt x="289882" y="59166"/>
                  <a:pt x="309563" y="0"/>
                </a:cubicBezTo>
                <a:cubicBezTo>
                  <a:pt x="357469" y="61656"/>
                  <a:pt x="375516" y="96030"/>
                  <a:pt x="409263" y="197955"/>
                </a:cubicBezTo>
                <a:cubicBezTo>
                  <a:pt x="464937" y="196592"/>
                  <a:pt x="543486" y="209225"/>
                  <a:pt x="619124" y="236484"/>
                </a:cubicBezTo>
                <a:cubicBezTo>
                  <a:pt x="606503" y="265718"/>
                  <a:pt x="544273" y="333058"/>
                  <a:pt x="470881" y="397356"/>
                </a:cubicBezTo>
                <a:cubicBezTo>
                  <a:pt x="485040" y="500522"/>
                  <a:pt x="499881" y="574887"/>
                  <a:pt x="500882" y="619123"/>
                </a:cubicBezTo>
                <a:cubicBezTo>
                  <a:pt x="441270" y="595817"/>
                  <a:pt x="371406" y="555694"/>
                  <a:pt x="309563" y="520593"/>
                </a:cubicBezTo>
                <a:cubicBezTo>
                  <a:pt x="256507" y="548512"/>
                  <a:pt x="160361" y="581608"/>
                  <a:pt x="118243" y="619123"/>
                </a:cubicBezTo>
                <a:cubicBezTo>
                  <a:pt x="124748" y="580008"/>
                  <a:pt x="142220" y="491236"/>
                  <a:pt x="148244" y="397356"/>
                </a:cubicBezTo>
                <a:cubicBezTo>
                  <a:pt x="96930" y="347188"/>
                  <a:pt x="36272" y="269222"/>
                  <a:pt x="1" y="236484"/>
                </a:cubicBezTo>
                <a:close/>
              </a:path>
              <a:path w="619125" h="619125" stroke="0" extrusionOk="0">
                <a:moveTo>
                  <a:pt x="1" y="236484"/>
                </a:moveTo>
                <a:cubicBezTo>
                  <a:pt x="50796" y="219782"/>
                  <a:pt x="118288" y="214462"/>
                  <a:pt x="209862" y="197955"/>
                </a:cubicBezTo>
                <a:cubicBezTo>
                  <a:pt x="232242" y="169632"/>
                  <a:pt x="296863" y="52562"/>
                  <a:pt x="309563" y="0"/>
                </a:cubicBezTo>
                <a:cubicBezTo>
                  <a:pt x="337154" y="63900"/>
                  <a:pt x="365349" y="136603"/>
                  <a:pt x="409263" y="197955"/>
                </a:cubicBezTo>
                <a:cubicBezTo>
                  <a:pt x="512049" y="218121"/>
                  <a:pt x="579173" y="215165"/>
                  <a:pt x="619124" y="236484"/>
                </a:cubicBezTo>
                <a:cubicBezTo>
                  <a:pt x="550287" y="307020"/>
                  <a:pt x="514485" y="335636"/>
                  <a:pt x="470881" y="397356"/>
                </a:cubicBezTo>
                <a:cubicBezTo>
                  <a:pt x="461047" y="442329"/>
                  <a:pt x="507356" y="552123"/>
                  <a:pt x="500882" y="619123"/>
                </a:cubicBezTo>
                <a:cubicBezTo>
                  <a:pt x="432417" y="593879"/>
                  <a:pt x="400381" y="574773"/>
                  <a:pt x="309563" y="520593"/>
                </a:cubicBezTo>
                <a:cubicBezTo>
                  <a:pt x="252932" y="540752"/>
                  <a:pt x="153101" y="595860"/>
                  <a:pt x="118243" y="619123"/>
                </a:cubicBezTo>
                <a:cubicBezTo>
                  <a:pt x="149295" y="535871"/>
                  <a:pt x="145512" y="432117"/>
                  <a:pt x="148244" y="397356"/>
                </a:cubicBezTo>
                <a:cubicBezTo>
                  <a:pt x="128562" y="352352"/>
                  <a:pt x="62552" y="326578"/>
                  <a:pt x="1" y="236484"/>
                </a:cubicBezTo>
                <a:close/>
              </a:path>
            </a:pathLst>
          </a:custGeom>
          <a:solidFill>
            <a:srgbClr val="FFFF00"/>
          </a:solidFill>
          <a:ln>
            <a:solidFill>
              <a:srgbClr val="FFC000"/>
            </a:solidFill>
            <a:extLst>
              <a:ext uri="{C807C97D-BFC1-408E-A445-0C87EB9F89A2}">
                <ask:lineSketchStyleProps xmlns:ask="http://schemas.microsoft.com/office/drawing/2018/sketchyshapes" sd="3507143784">
                  <a:prstGeom prst="star5">
                    <a:avLst>
                      <a:gd name="adj" fmla="val 26056"/>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BB3030F4-CA04-E2F3-2D1E-6F184EA2B30B}"/>
              </a:ext>
            </a:extLst>
          </p:cNvPr>
          <p:cNvSpPr/>
          <p:nvPr/>
        </p:nvSpPr>
        <p:spPr>
          <a:xfrm>
            <a:off x="2524124" y="3846582"/>
            <a:ext cx="619125" cy="619125"/>
          </a:xfrm>
          <a:custGeom>
            <a:avLst/>
            <a:gdLst>
              <a:gd name="connsiteX0" fmla="*/ 1 w 619125"/>
              <a:gd name="connsiteY0" fmla="*/ 236484 h 619125"/>
              <a:gd name="connsiteX1" fmla="*/ 209862 w 619125"/>
              <a:gd name="connsiteY1" fmla="*/ 197955 h 619125"/>
              <a:gd name="connsiteX2" fmla="*/ 309563 w 619125"/>
              <a:gd name="connsiteY2" fmla="*/ 0 h 619125"/>
              <a:gd name="connsiteX3" fmla="*/ 409263 w 619125"/>
              <a:gd name="connsiteY3" fmla="*/ 197955 h 619125"/>
              <a:gd name="connsiteX4" fmla="*/ 619124 w 619125"/>
              <a:gd name="connsiteY4" fmla="*/ 236484 h 619125"/>
              <a:gd name="connsiteX5" fmla="*/ 470881 w 619125"/>
              <a:gd name="connsiteY5" fmla="*/ 397356 h 619125"/>
              <a:gd name="connsiteX6" fmla="*/ 500882 w 619125"/>
              <a:gd name="connsiteY6" fmla="*/ 619123 h 619125"/>
              <a:gd name="connsiteX7" fmla="*/ 309563 w 619125"/>
              <a:gd name="connsiteY7" fmla="*/ 520593 h 619125"/>
              <a:gd name="connsiteX8" fmla="*/ 118243 w 619125"/>
              <a:gd name="connsiteY8" fmla="*/ 619123 h 619125"/>
              <a:gd name="connsiteX9" fmla="*/ 148244 w 619125"/>
              <a:gd name="connsiteY9" fmla="*/ 397356 h 619125"/>
              <a:gd name="connsiteX10" fmla="*/ 1 w 619125"/>
              <a:gd name="connsiteY10" fmla="*/ 236484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9125" h="619125" fill="none" extrusionOk="0">
                <a:moveTo>
                  <a:pt x="1" y="236484"/>
                </a:moveTo>
                <a:cubicBezTo>
                  <a:pt x="77460" y="240253"/>
                  <a:pt x="149603" y="214059"/>
                  <a:pt x="209862" y="197955"/>
                </a:cubicBezTo>
                <a:cubicBezTo>
                  <a:pt x="224458" y="164132"/>
                  <a:pt x="289882" y="59166"/>
                  <a:pt x="309563" y="0"/>
                </a:cubicBezTo>
                <a:cubicBezTo>
                  <a:pt x="357469" y="61656"/>
                  <a:pt x="375516" y="96030"/>
                  <a:pt x="409263" y="197955"/>
                </a:cubicBezTo>
                <a:cubicBezTo>
                  <a:pt x="464937" y="196592"/>
                  <a:pt x="543486" y="209225"/>
                  <a:pt x="619124" y="236484"/>
                </a:cubicBezTo>
                <a:cubicBezTo>
                  <a:pt x="606503" y="265718"/>
                  <a:pt x="544273" y="333058"/>
                  <a:pt x="470881" y="397356"/>
                </a:cubicBezTo>
                <a:cubicBezTo>
                  <a:pt x="485040" y="500522"/>
                  <a:pt x="499881" y="574887"/>
                  <a:pt x="500882" y="619123"/>
                </a:cubicBezTo>
                <a:cubicBezTo>
                  <a:pt x="441270" y="595817"/>
                  <a:pt x="371406" y="555694"/>
                  <a:pt x="309563" y="520593"/>
                </a:cubicBezTo>
                <a:cubicBezTo>
                  <a:pt x="256507" y="548512"/>
                  <a:pt x="160361" y="581608"/>
                  <a:pt x="118243" y="619123"/>
                </a:cubicBezTo>
                <a:cubicBezTo>
                  <a:pt x="124748" y="580008"/>
                  <a:pt x="142220" y="491236"/>
                  <a:pt x="148244" y="397356"/>
                </a:cubicBezTo>
                <a:cubicBezTo>
                  <a:pt x="96930" y="347188"/>
                  <a:pt x="36272" y="269222"/>
                  <a:pt x="1" y="236484"/>
                </a:cubicBezTo>
                <a:close/>
              </a:path>
              <a:path w="619125" h="619125" stroke="0" extrusionOk="0">
                <a:moveTo>
                  <a:pt x="1" y="236484"/>
                </a:moveTo>
                <a:cubicBezTo>
                  <a:pt x="50796" y="219782"/>
                  <a:pt x="118288" y="214462"/>
                  <a:pt x="209862" y="197955"/>
                </a:cubicBezTo>
                <a:cubicBezTo>
                  <a:pt x="232242" y="169632"/>
                  <a:pt x="296863" y="52562"/>
                  <a:pt x="309563" y="0"/>
                </a:cubicBezTo>
                <a:cubicBezTo>
                  <a:pt x="337154" y="63900"/>
                  <a:pt x="365349" y="136603"/>
                  <a:pt x="409263" y="197955"/>
                </a:cubicBezTo>
                <a:cubicBezTo>
                  <a:pt x="512049" y="218121"/>
                  <a:pt x="579173" y="215165"/>
                  <a:pt x="619124" y="236484"/>
                </a:cubicBezTo>
                <a:cubicBezTo>
                  <a:pt x="550287" y="307020"/>
                  <a:pt x="514485" y="335636"/>
                  <a:pt x="470881" y="397356"/>
                </a:cubicBezTo>
                <a:cubicBezTo>
                  <a:pt x="461047" y="442329"/>
                  <a:pt x="507356" y="552123"/>
                  <a:pt x="500882" y="619123"/>
                </a:cubicBezTo>
                <a:cubicBezTo>
                  <a:pt x="432417" y="593879"/>
                  <a:pt x="400381" y="574773"/>
                  <a:pt x="309563" y="520593"/>
                </a:cubicBezTo>
                <a:cubicBezTo>
                  <a:pt x="252932" y="540752"/>
                  <a:pt x="153101" y="595860"/>
                  <a:pt x="118243" y="619123"/>
                </a:cubicBezTo>
                <a:cubicBezTo>
                  <a:pt x="149295" y="535871"/>
                  <a:pt x="145512" y="432117"/>
                  <a:pt x="148244" y="397356"/>
                </a:cubicBezTo>
                <a:cubicBezTo>
                  <a:pt x="128562" y="352352"/>
                  <a:pt x="62552" y="326578"/>
                  <a:pt x="1" y="236484"/>
                </a:cubicBezTo>
                <a:close/>
              </a:path>
            </a:pathLst>
          </a:custGeom>
          <a:solidFill>
            <a:srgbClr val="FFFF00"/>
          </a:solidFill>
          <a:ln>
            <a:solidFill>
              <a:srgbClr val="FFC000"/>
            </a:solidFill>
            <a:extLst>
              <a:ext uri="{C807C97D-BFC1-408E-A445-0C87EB9F89A2}">
                <ask:lineSketchStyleProps xmlns:ask="http://schemas.microsoft.com/office/drawing/2018/sketchyshapes" sd="3507143784">
                  <a:prstGeom prst="star5">
                    <a:avLst>
                      <a:gd name="adj" fmla="val 26056"/>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EA17C20D-6583-283D-C2B5-B7C9C6C2F4DB}"/>
              </a:ext>
            </a:extLst>
          </p:cNvPr>
          <p:cNvSpPr/>
          <p:nvPr/>
        </p:nvSpPr>
        <p:spPr>
          <a:xfrm>
            <a:off x="1828799" y="3846581"/>
            <a:ext cx="619125" cy="619125"/>
          </a:xfrm>
          <a:custGeom>
            <a:avLst/>
            <a:gdLst>
              <a:gd name="connsiteX0" fmla="*/ 1 w 619125"/>
              <a:gd name="connsiteY0" fmla="*/ 236484 h 619125"/>
              <a:gd name="connsiteX1" fmla="*/ 209862 w 619125"/>
              <a:gd name="connsiteY1" fmla="*/ 197955 h 619125"/>
              <a:gd name="connsiteX2" fmla="*/ 309563 w 619125"/>
              <a:gd name="connsiteY2" fmla="*/ 0 h 619125"/>
              <a:gd name="connsiteX3" fmla="*/ 409263 w 619125"/>
              <a:gd name="connsiteY3" fmla="*/ 197955 h 619125"/>
              <a:gd name="connsiteX4" fmla="*/ 619124 w 619125"/>
              <a:gd name="connsiteY4" fmla="*/ 236484 h 619125"/>
              <a:gd name="connsiteX5" fmla="*/ 470881 w 619125"/>
              <a:gd name="connsiteY5" fmla="*/ 397356 h 619125"/>
              <a:gd name="connsiteX6" fmla="*/ 500882 w 619125"/>
              <a:gd name="connsiteY6" fmla="*/ 619123 h 619125"/>
              <a:gd name="connsiteX7" fmla="*/ 309563 w 619125"/>
              <a:gd name="connsiteY7" fmla="*/ 520593 h 619125"/>
              <a:gd name="connsiteX8" fmla="*/ 118243 w 619125"/>
              <a:gd name="connsiteY8" fmla="*/ 619123 h 619125"/>
              <a:gd name="connsiteX9" fmla="*/ 148244 w 619125"/>
              <a:gd name="connsiteY9" fmla="*/ 397356 h 619125"/>
              <a:gd name="connsiteX10" fmla="*/ 1 w 619125"/>
              <a:gd name="connsiteY10" fmla="*/ 236484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9125" h="619125" fill="none" extrusionOk="0">
                <a:moveTo>
                  <a:pt x="1" y="236484"/>
                </a:moveTo>
                <a:cubicBezTo>
                  <a:pt x="77460" y="240253"/>
                  <a:pt x="149603" y="214059"/>
                  <a:pt x="209862" y="197955"/>
                </a:cubicBezTo>
                <a:cubicBezTo>
                  <a:pt x="224458" y="164132"/>
                  <a:pt x="289882" y="59166"/>
                  <a:pt x="309563" y="0"/>
                </a:cubicBezTo>
                <a:cubicBezTo>
                  <a:pt x="357469" y="61656"/>
                  <a:pt x="375516" y="96030"/>
                  <a:pt x="409263" y="197955"/>
                </a:cubicBezTo>
                <a:cubicBezTo>
                  <a:pt x="464937" y="196592"/>
                  <a:pt x="543486" y="209225"/>
                  <a:pt x="619124" y="236484"/>
                </a:cubicBezTo>
                <a:cubicBezTo>
                  <a:pt x="606503" y="265718"/>
                  <a:pt x="544273" y="333058"/>
                  <a:pt x="470881" y="397356"/>
                </a:cubicBezTo>
                <a:cubicBezTo>
                  <a:pt x="485040" y="500522"/>
                  <a:pt x="499881" y="574887"/>
                  <a:pt x="500882" y="619123"/>
                </a:cubicBezTo>
                <a:cubicBezTo>
                  <a:pt x="441270" y="595817"/>
                  <a:pt x="371406" y="555694"/>
                  <a:pt x="309563" y="520593"/>
                </a:cubicBezTo>
                <a:cubicBezTo>
                  <a:pt x="256507" y="548512"/>
                  <a:pt x="160361" y="581608"/>
                  <a:pt x="118243" y="619123"/>
                </a:cubicBezTo>
                <a:cubicBezTo>
                  <a:pt x="124748" y="580008"/>
                  <a:pt x="142220" y="491236"/>
                  <a:pt x="148244" y="397356"/>
                </a:cubicBezTo>
                <a:cubicBezTo>
                  <a:pt x="96930" y="347188"/>
                  <a:pt x="36272" y="269222"/>
                  <a:pt x="1" y="236484"/>
                </a:cubicBezTo>
                <a:close/>
              </a:path>
              <a:path w="619125" h="619125" stroke="0" extrusionOk="0">
                <a:moveTo>
                  <a:pt x="1" y="236484"/>
                </a:moveTo>
                <a:cubicBezTo>
                  <a:pt x="50796" y="219782"/>
                  <a:pt x="118288" y="214462"/>
                  <a:pt x="209862" y="197955"/>
                </a:cubicBezTo>
                <a:cubicBezTo>
                  <a:pt x="232242" y="169632"/>
                  <a:pt x="296863" y="52562"/>
                  <a:pt x="309563" y="0"/>
                </a:cubicBezTo>
                <a:cubicBezTo>
                  <a:pt x="337154" y="63900"/>
                  <a:pt x="365349" y="136603"/>
                  <a:pt x="409263" y="197955"/>
                </a:cubicBezTo>
                <a:cubicBezTo>
                  <a:pt x="512049" y="218121"/>
                  <a:pt x="579173" y="215165"/>
                  <a:pt x="619124" y="236484"/>
                </a:cubicBezTo>
                <a:cubicBezTo>
                  <a:pt x="550287" y="307020"/>
                  <a:pt x="514485" y="335636"/>
                  <a:pt x="470881" y="397356"/>
                </a:cubicBezTo>
                <a:cubicBezTo>
                  <a:pt x="461047" y="442329"/>
                  <a:pt x="507356" y="552123"/>
                  <a:pt x="500882" y="619123"/>
                </a:cubicBezTo>
                <a:cubicBezTo>
                  <a:pt x="432417" y="593879"/>
                  <a:pt x="400381" y="574773"/>
                  <a:pt x="309563" y="520593"/>
                </a:cubicBezTo>
                <a:cubicBezTo>
                  <a:pt x="252932" y="540752"/>
                  <a:pt x="153101" y="595860"/>
                  <a:pt x="118243" y="619123"/>
                </a:cubicBezTo>
                <a:cubicBezTo>
                  <a:pt x="149295" y="535871"/>
                  <a:pt x="145512" y="432117"/>
                  <a:pt x="148244" y="397356"/>
                </a:cubicBezTo>
                <a:cubicBezTo>
                  <a:pt x="128562" y="352352"/>
                  <a:pt x="62552" y="326578"/>
                  <a:pt x="1" y="236484"/>
                </a:cubicBezTo>
                <a:close/>
              </a:path>
            </a:pathLst>
          </a:custGeom>
          <a:solidFill>
            <a:srgbClr val="FFFF00"/>
          </a:solidFill>
          <a:ln>
            <a:solidFill>
              <a:srgbClr val="FFC000"/>
            </a:solidFill>
            <a:extLst>
              <a:ext uri="{C807C97D-BFC1-408E-A445-0C87EB9F89A2}">
                <ask:lineSketchStyleProps xmlns:ask="http://schemas.microsoft.com/office/drawing/2018/sketchyshapes" sd="3507143784">
                  <a:prstGeom prst="star5">
                    <a:avLst>
                      <a:gd name="adj" fmla="val 26056"/>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7A156687-53D0-7AC3-6C54-DE37A663ABBA}"/>
              </a:ext>
            </a:extLst>
          </p:cNvPr>
          <p:cNvSpPr/>
          <p:nvPr/>
        </p:nvSpPr>
        <p:spPr>
          <a:xfrm>
            <a:off x="1133474" y="3846580"/>
            <a:ext cx="619125" cy="619125"/>
          </a:xfrm>
          <a:custGeom>
            <a:avLst/>
            <a:gdLst>
              <a:gd name="connsiteX0" fmla="*/ 1 w 619125"/>
              <a:gd name="connsiteY0" fmla="*/ 236484 h 619125"/>
              <a:gd name="connsiteX1" fmla="*/ 209862 w 619125"/>
              <a:gd name="connsiteY1" fmla="*/ 197955 h 619125"/>
              <a:gd name="connsiteX2" fmla="*/ 309563 w 619125"/>
              <a:gd name="connsiteY2" fmla="*/ 0 h 619125"/>
              <a:gd name="connsiteX3" fmla="*/ 409263 w 619125"/>
              <a:gd name="connsiteY3" fmla="*/ 197955 h 619125"/>
              <a:gd name="connsiteX4" fmla="*/ 619124 w 619125"/>
              <a:gd name="connsiteY4" fmla="*/ 236484 h 619125"/>
              <a:gd name="connsiteX5" fmla="*/ 470881 w 619125"/>
              <a:gd name="connsiteY5" fmla="*/ 397356 h 619125"/>
              <a:gd name="connsiteX6" fmla="*/ 500882 w 619125"/>
              <a:gd name="connsiteY6" fmla="*/ 619123 h 619125"/>
              <a:gd name="connsiteX7" fmla="*/ 309563 w 619125"/>
              <a:gd name="connsiteY7" fmla="*/ 520593 h 619125"/>
              <a:gd name="connsiteX8" fmla="*/ 118243 w 619125"/>
              <a:gd name="connsiteY8" fmla="*/ 619123 h 619125"/>
              <a:gd name="connsiteX9" fmla="*/ 148244 w 619125"/>
              <a:gd name="connsiteY9" fmla="*/ 397356 h 619125"/>
              <a:gd name="connsiteX10" fmla="*/ 1 w 619125"/>
              <a:gd name="connsiteY10" fmla="*/ 236484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9125" h="619125" fill="none" extrusionOk="0">
                <a:moveTo>
                  <a:pt x="1" y="236484"/>
                </a:moveTo>
                <a:cubicBezTo>
                  <a:pt x="77460" y="240253"/>
                  <a:pt x="149603" y="214059"/>
                  <a:pt x="209862" y="197955"/>
                </a:cubicBezTo>
                <a:cubicBezTo>
                  <a:pt x="224458" y="164132"/>
                  <a:pt x="289882" y="59166"/>
                  <a:pt x="309563" y="0"/>
                </a:cubicBezTo>
                <a:cubicBezTo>
                  <a:pt x="357469" y="61656"/>
                  <a:pt x="375516" y="96030"/>
                  <a:pt x="409263" y="197955"/>
                </a:cubicBezTo>
                <a:cubicBezTo>
                  <a:pt x="464937" y="196592"/>
                  <a:pt x="543486" y="209225"/>
                  <a:pt x="619124" y="236484"/>
                </a:cubicBezTo>
                <a:cubicBezTo>
                  <a:pt x="606503" y="265718"/>
                  <a:pt x="544273" y="333058"/>
                  <a:pt x="470881" y="397356"/>
                </a:cubicBezTo>
                <a:cubicBezTo>
                  <a:pt x="485040" y="500522"/>
                  <a:pt x="499881" y="574887"/>
                  <a:pt x="500882" y="619123"/>
                </a:cubicBezTo>
                <a:cubicBezTo>
                  <a:pt x="441270" y="595817"/>
                  <a:pt x="371406" y="555694"/>
                  <a:pt x="309563" y="520593"/>
                </a:cubicBezTo>
                <a:cubicBezTo>
                  <a:pt x="256507" y="548512"/>
                  <a:pt x="160361" y="581608"/>
                  <a:pt x="118243" y="619123"/>
                </a:cubicBezTo>
                <a:cubicBezTo>
                  <a:pt x="124748" y="580008"/>
                  <a:pt x="142220" y="491236"/>
                  <a:pt x="148244" y="397356"/>
                </a:cubicBezTo>
                <a:cubicBezTo>
                  <a:pt x="96930" y="347188"/>
                  <a:pt x="36272" y="269222"/>
                  <a:pt x="1" y="236484"/>
                </a:cubicBezTo>
                <a:close/>
              </a:path>
              <a:path w="619125" h="619125" stroke="0" extrusionOk="0">
                <a:moveTo>
                  <a:pt x="1" y="236484"/>
                </a:moveTo>
                <a:cubicBezTo>
                  <a:pt x="50796" y="219782"/>
                  <a:pt x="118288" y="214462"/>
                  <a:pt x="209862" y="197955"/>
                </a:cubicBezTo>
                <a:cubicBezTo>
                  <a:pt x="232242" y="169632"/>
                  <a:pt x="296863" y="52562"/>
                  <a:pt x="309563" y="0"/>
                </a:cubicBezTo>
                <a:cubicBezTo>
                  <a:pt x="337154" y="63900"/>
                  <a:pt x="365349" y="136603"/>
                  <a:pt x="409263" y="197955"/>
                </a:cubicBezTo>
                <a:cubicBezTo>
                  <a:pt x="512049" y="218121"/>
                  <a:pt x="579173" y="215165"/>
                  <a:pt x="619124" y="236484"/>
                </a:cubicBezTo>
                <a:cubicBezTo>
                  <a:pt x="550287" y="307020"/>
                  <a:pt x="514485" y="335636"/>
                  <a:pt x="470881" y="397356"/>
                </a:cubicBezTo>
                <a:cubicBezTo>
                  <a:pt x="461047" y="442329"/>
                  <a:pt x="507356" y="552123"/>
                  <a:pt x="500882" y="619123"/>
                </a:cubicBezTo>
                <a:cubicBezTo>
                  <a:pt x="432417" y="593879"/>
                  <a:pt x="400381" y="574773"/>
                  <a:pt x="309563" y="520593"/>
                </a:cubicBezTo>
                <a:cubicBezTo>
                  <a:pt x="252932" y="540752"/>
                  <a:pt x="153101" y="595860"/>
                  <a:pt x="118243" y="619123"/>
                </a:cubicBezTo>
                <a:cubicBezTo>
                  <a:pt x="149295" y="535871"/>
                  <a:pt x="145512" y="432117"/>
                  <a:pt x="148244" y="397356"/>
                </a:cubicBezTo>
                <a:cubicBezTo>
                  <a:pt x="128562" y="352352"/>
                  <a:pt x="62552" y="326578"/>
                  <a:pt x="1" y="236484"/>
                </a:cubicBezTo>
                <a:close/>
              </a:path>
            </a:pathLst>
          </a:custGeom>
          <a:solidFill>
            <a:srgbClr val="FFFF00"/>
          </a:solidFill>
          <a:ln>
            <a:solidFill>
              <a:srgbClr val="FFC000"/>
            </a:solidFill>
            <a:extLst>
              <a:ext uri="{C807C97D-BFC1-408E-A445-0C87EB9F89A2}">
                <ask:lineSketchStyleProps xmlns:ask="http://schemas.microsoft.com/office/drawing/2018/sketchyshapes" sd="3507143784">
                  <a:prstGeom prst="star5">
                    <a:avLst>
                      <a:gd name="adj" fmla="val 26056"/>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9410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30254" y="543692"/>
            <a:ext cx="8561631" cy="530273"/>
            <a:chOff x="1508919" y="962781"/>
            <a:chExt cx="10183091" cy="707928"/>
          </a:xfrm>
        </p:grpSpPr>
        <p:sp>
          <p:nvSpPr>
            <p:cNvPr id="10" name="Rectangle 9"/>
            <p:cNvSpPr/>
            <p:nvPr/>
          </p:nvSpPr>
          <p:spPr>
            <a:xfrm>
              <a:off x="1508919" y="962781"/>
              <a:ext cx="10183091" cy="707928"/>
            </a:xfrm>
            <a:prstGeom prst="rect">
              <a:avLst/>
            </a:prstGeom>
          </p:spPr>
          <p:txBody>
            <a:bodyPr wrap="square">
              <a:spAutoFit/>
            </a:bodyPr>
            <a:lstStyle/>
            <a:p>
              <a:r>
                <a:rPr lang="en-US" sz="2846" b="1">
                  <a:solidFill>
                    <a:srgbClr val="FF0066"/>
                  </a:solidFill>
                  <a:latin typeface="Times New Roman" pitchFamily="18" charset="0"/>
                  <a:cs typeface="Times New Roman" pitchFamily="18" charset="0"/>
                </a:rPr>
                <a:t>Câu chuyện tham khảo:</a:t>
              </a:r>
            </a:p>
          </p:txBody>
        </p:sp>
        <p:cxnSp>
          <p:nvCxnSpPr>
            <p:cNvPr id="11" name="Straight Connector 10"/>
            <p:cNvCxnSpPr>
              <a:cxnSpLocks/>
            </p:cNvCxnSpPr>
            <p:nvPr/>
          </p:nvCxnSpPr>
          <p:spPr>
            <a:xfrm>
              <a:off x="1737970" y="1670709"/>
              <a:ext cx="425293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605380" y="1314157"/>
            <a:ext cx="10787655" cy="4469878"/>
          </a:xfrm>
          <a:prstGeom prst="rect">
            <a:avLst/>
          </a:prstGeom>
        </p:spPr>
        <p:txBody>
          <a:bodyPr wrap="square">
            <a:spAutoFit/>
          </a:bodyPr>
          <a:lstStyle/>
          <a:p>
            <a:pPr indent="684886" algn="just">
              <a:lnSpc>
                <a:spcPct val="120000"/>
              </a:lnSpc>
            </a:pPr>
            <a:r>
              <a:rPr lang="vi-VN" sz="2996">
                <a:solidFill>
                  <a:srgbClr val="0000CC"/>
                </a:solidFill>
                <a:latin typeface="Times New Roman" pitchFamily="18" charset="0"/>
                <a:cs typeface="Times New Roman" pitchFamily="18" charset="0"/>
              </a:rPr>
              <a:t>Thế là ngày mai em chính thức là học sinh lớp 3</a:t>
            </a:r>
            <a:r>
              <a:rPr lang="en-US" sz="2996">
                <a:solidFill>
                  <a:srgbClr val="0000CC"/>
                </a:solidFill>
                <a:latin typeface="Times New Roman" pitchFamily="18" charset="0"/>
                <a:cs typeface="Times New Roman" pitchFamily="18" charset="0"/>
              </a:rPr>
              <a:t>. Em tên là Nguyễn Thị Vân Anh</a:t>
            </a:r>
            <a:r>
              <a:rPr lang="vi-VN" sz="2996">
                <a:solidFill>
                  <a:srgbClr val="0000CC"/>
                </a:solidFill>
                <a:latin typeface="Times New Roman" pitchFamily="18" charset="0"/>
                <a:cs typeface="Times New Roman" pitchFamily="18" charset="0"/>
              </a:rPr>
              <a:t>. Để chuẩn bị cho buổi khai giảng ngày mai, em đã chuẩn bị đầy đủ mọi đồ dùng, sách vở quần áo trước khi tới trường. Bài tập và sách vở được em sắp xếp ngăn nắp vào balo. Quần áo được giặt sạch sẽ thơm tho treo trên mắc áo. Buổi sáng hôm đó em dậy từ rất sớm để tập thể dục, ăn sáng và mặc quần áo chỉnh tề trước khi được bố đèo tới trường. Em rất háo hức khi sắp được gặp lại bạn bè và thầy cô sau khoảng thời gian dài nghỉ được nghỉ.</a:t>
            </a:r>
            <a:endParaRPr lang="en-US" sz="2846"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7453512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85F79F-D331-531A-A4F7-0639A713F71F}"/>
              </a:ext>
            </a:extLst>
          </p:cNvPr>
          <p:cNvSpPr txBox="1"/>
          <p:nvPr/>
        </p:nvSpPr>
        <p:spPr>
          <a:xfrm>
            <a:off x="3955143" y="1930399"/>
            <a:ext cx="4281715" cy="1938992"/>
          </a:xfrm>
          <a:prstGeom prst="rect">
            <a:avLst/>
          </a:prstGeom>
          <a:noFill/>
        </p:spPr>
        <p:txBody>
          <a:bodyPr wrap="square" rtlCol="0">
            <a:spAutoFit/>
          </a:bodyPr>
          <a:lstStyle/>
          <a:p>
            <a:pPr algn="ctr"/>
            <a:r>
              <a:rPr lang="en-US" sz="6000">
                <a:solidFill>
                  <a:srgbClr val="0070C0"/>
                </a:solidFill>
                <a:latin typeface="HP-087" panose="020B0803050302020204" pitchFamily="34" charset="0"/>
              </a:rPr>
              <a:t>03</a:t>
            </a:r>
          </a:p>
          <a:p>
            <a:pPr algn="ctr"/>
            <a:r>
              <a:rPr lang="en-US" sz="6000">
                <a:solidFill>
                  <a:srgbClr val="0070C0"/>
                </a:solidFill>
                <a:latin typeface="HP-087" panose="020B0803050302020204" pitchFamily="34" charset="0"/>
              </a:rPr>
              <a:t>Dặn dò</a:t>
            </a:r>
          </a:p>
        </p:txBody>
      </p:sp>
    </p:spTree>
    <p:extLst>
      <p:ext uri="{BB962C8B-B14F-4D97-AF65-F5344CB8AC3E}">
        <p14:creationId xmlns:p14="http://schemas.microsoft.com/office/powerpoint/2010/main" val="2975318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7041BC-FBF4-460B-D862-E02465F080D6}"/>
              </a:ext>
            </a:extLst>
          </p:cNvPr>
          <p:cNvSpPr txBox="1"/>
          <p:nvPr/>
        </p:nvSpPr>
        <p:spPr>
          <a:xfrm>
            <a:off x="2771775" y="2562225"/>
            <a:ext cx="6353175" cy="1015663"/>
          </a:xfrm>
          <a:prstGeom prst="rect">
            <a:avLst/>
          </a:prstGeom>
          <a:noFill/>
        </p:spPr>
        <p:txBody>
          <a:bodyPr wrap="square" rtlCol="0">
            <a:spAutoFit/>
          </a:bodyPr>
          <a:lstStyle/>
          <a:p>
            <a:pPr algn="ctr"/>
            <a:r>
              <a:rPr lang="en-US" sz="6000">
                <a:ln w="28575">
                  <a:solidFill>
                    <a:schemeClr val="accent2">
                      <a:lumMod val="50000"/>
                    </a:schemeClr>
                  </a:solidFill>
                </a:ln>
                <a:solidFill>
                  <a:srgbClr val="FF0000"/>
                </a:solidFill>
                <a:latin typeface="SVN-Poky's" panose="020B0606040200020203" pitchFamily="34" charset="0"/>
              </a:rPr>
              <a:t>Tạm biệt các em!</a:t>
            </a:r>
          </a:p>
        </p:txBody>
      </p:sp>
    </p:spTree>
    <p:extLst>
      <p:ext uri="{BB962C8B-B14F-4D97-AF65-F5344CB8AC3E}">
        <p14:creationId xmlns:p14="http://schemas.microsoft.com/office/powerpoint/2010/main" val="3206608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59014C-D14A-55F5-CB43-5A4BA30351F8}"/>
              </a:ext>
            </a:extLst>
          </p:cNvPr>
          <p:cNvGrpSpPr/>
          <p:nvPr/>
        </p:nvGrpSpPr>
        <p:grpSpPr>
          <a:xfrm>
            <a:off x="3495277" y="2440637"/>
            <a:ext cx="6006866" cy="2123658"/>
            <a:chOff x="3487056" y="2273300"/>
            <a:chExt cx="5649686" cy="2123658"/>
          </a:xfrm>
        </p:grpSpPr>
        <p:sp>
          <p:nvSpPr>
            <p:cNvPr id="2" name="TextBox 1">
              <a:extLst>
                <a:ext uri="{FF2B5EF4-FFF2-40B4-BE49-F238E27FC236}">
                  <a16:creationId xmlns:a16="http://schemas.microsoft.com/office/drawing/2014/main" id="{9E5059AB-47BC-93D4-BACF-E20246D044C4}"/>
                </a:ext>
              </a:extLst>
            </p:cNvPr>
            <p:cNvSpPr txBox="1"/>
            <p:nvPr/>
          </p:nvSpPr>
          <p:spPr>
            <a:xfrm>
              <a:off x="3733800" y="2273300"/>
              <a:ext cx="5156200" cy="2123658"/>
            </a:xfrm>
            <a:prstGeom prst="rect">
              <a:avLst/>
            </a:prstGeom>
            <a:noFill/>
          </p:spPr>
          <p:txBody>
            <a:bodyPr wrap="square" rtlCol="0">
              <a:spAutoFit/>
            </a:bodyPr>
            <a:lstStyle/>
            <a:p>
              <a:pPr algn="ctr"/>
              <a:r>
                <a:rPr lang="en-US" sz="6600">
                  <a:ln w="228600">
                    <a:solidFill>
                      <a:schemeClr val="accent1">
                        <a:lumMod val="20000"/>
                        <a:lumOff val="80000"/>
                      </a:schemeClr>
                    </a:solidFill>
                  </a:ln>
                  <a:solidFill>
                    <a:schemeClr val="accent1">
                      <a:lumMod val="20000"/>
                      <a:lumOff val="80000"/>
                    </a:schemeClr>
                  </a:solidFill>
                  <a:latin typeface="Times New Roman" panose="02020603050405020304" pitchFamily="18" charset="0"/>
                  <a:cs typeface="Times New Roman" panose="02020603050405020304" pitchFamily="18" charset="0"/>
                </a:rPr>
                <a:t>TIẾNG VIỆT 3</a:t>
              </a:r>
            </a:p>
          </p:txBody>
        </p:sp>
        <p:sp>
          <p:nvSpPr>
            <p:cNvPr id="3" name="TextBox 2">
              <a:extLst>
                <a:ext uri="{FF2B5EF4-FFF2-40B4-BE49-F238E27FC236}">
                  <a16:creationId xmlns:a16="http://schemas.microsoft.com/office/drawing/2014/main" id="{CCF9E02E-6BED-830C-448C-BEEB186F296A}"/>
                </a:ext>
              </a:extLst>
            </p:cNvPr>
            <p:cNvSpPr txBox="1"/>
            <p:nvPr/>
          </p:nvSpPr>
          <p:spPr>
            <a:xfrm>
              <a:off x="3487056" y="2313035"/>
              <a:ext cx="5649686" cy="1107996"/>
            </a:xfrm>
            <a:prstGeom prst="rect">
              <a:avLst/>
            </a:prstGeom>
            <a:noFill/>
          </p:spPr>
          <p:txBody>
            <a:bodyPr wrap="square" rtlCol="0">
              <a:spAutoFit/>
            </a:bodyPr>
            <a:lstStyle/>
            <a:p>
              <a:pPr algn="ctr"/>
              <a:r>
                <a:rPr lang="en-US" sz="6600">
                  <a:ln>
                    <a:solidFill>
                      <a:sysClr val="windowText" lastClr="000000"/>
                    </a:solidFill>
                  </a:ln>
                  <a:solidFill>
                    <a:srgbClr val="00B050"/>
                  </a:solidFill>
                  <a:latin typeface="Times New Roman" panose="02020603050405020304" pitchFamily="18" charset="0"/>
                  <a:cs typeface="Times New Roman" panose="02020603050405020304" pitchFamily="18" charset="0"/>
                </a:rPr>
                <a:t>T</a:t>
              </a:r>
              <a:r>
                <a:rPr lang="en-US" sz="6600">
                  <a:ln>
                    <a:solidFill>
                      <a:sysClr val="windowText" lastClr="000000"/>
                    </a:solidFill>
                  </a:ln>
                  <a:solidFill>
                    <a:srgbClr val="FF99FF"/>
                  </a:solidFill>
                  <a:latin typeface="Times New Roman" panose="02020603050405020304" pitchFamily="18" charset="0"/>
                  <a:cs typeface="Times New Roman" panose="02020603050405020304" pitchFamily="18" charset="0"/>
                </a:rPr>
                <a:t>I</a:t>
              </a:r>
              <a:r>
                <a:rPr lang="en-US" sz="6600">
                  <a:ln>
                    <a:solidFill>
                      <a:sysClr val="windowText" lastClr="000000"/>
                    </a:solidFill>
                  </a:ln>
                  <a:solidFill>
                    <a:srgbClr val="00B0F0"/>
                  </a:solidFill>
                  <a:latin typeface="Times New Roman" panose="02020603050405020304" pitchFamily="18" charset="0"/>
                  <a:cs typeface="Times New Roman" panose="02020603050405020304" pitchFamily="18" charset="0"/>
                </a:rPr>
                <a:t>Ế</a:t>
              </a:r>
              <a:r>
                <a:rPr lang="en-US" sz="6600">
                  <a:ln>
                    <a:solidFill>
                      <a:sysClr val="windowText" lastClr="000000"/>
                    </a:solidFill>
                  </a:ln>
                  <a:solidFill>
                    <a:srgbClr val="FFC000"/>
                  </a:solidFill>
                  <a:latin typeface="Times New Roman" panose="02020603050405020304" pitchFamily="18" charset="0"/>
                  <a:cs typeface="Times New Roman" panose="02020603050405020304" pitchFamily="18" charset="0"/>
                </a:rPr>
                <a:t>N</a:t>
              </a:r>
              <a:r>
                <a:rPr lang="en-US" sz="6600">
                  <a:ln>
                    <a:solidFill>
                      <a:sysClr val="windowText" lastClr="000000"/>
                    </a:solidFill>
                  </a:ln>
                  <a:solidFill>
                    <a:srgbClr val="FF0000"/>
                  </a:solidFill>
                  <a:latin typeface="Times New Roman" panose="02020603050405020304" pitchFamily="18" charset="0"/>
                  <a:cs typeface="Times New Roman" panose="02020603050405020304" pitchFamily="18" charset="0"/>
                </a:rPr>
                <a:t>G</a:t>
              </a:r>
              <a:r>
                <a:rPr lang="en-US" sz="6600">
                  <a:ln>
                    <a:solidFill>
                      <a:sysClr val="windowText" lastClr="000000"/>
                    </a:solidFill>
                  </a:ln>
                  <a:latin typeface="Times New Roman" panose="02020603050405020304" pitchFamily="18" charset="0"/>
                  <a:cs typeface="Times New Roman" panose="02020603050405020304" pitchFamily="18" charset="0"/>
                </a:rPr>
                <a:t> </a:t>
              </a:r>
              <a:r>
                <a:rPr lang="en-US" sz="6600">
                  <a:ln>
                    <a:solidFill>
                      <a:sysClr val="windowText" lastClr="000000"/>
                    </a:solidFill>
                  </a:ln>
                  <a:solidFill>
                    <a:srgbClr val="00B050"/>
                  </a:solidFill>
                  <a:latin typeface="Times New Roman" panose="02020603050405020304" pitchFamily="18" charset="0"/>
                  <a:cs typeface="Times New Roman" panose="02020603050405020304" pitchFamily="18" charset="0"/>
                </a:rPr>
                <a:t>V</a:t>
              </a:r>
              <a:r>
                <a:rPr lang="en-US" sz="6600">
                  <a:ln>
                    <a:solidFill>
                      <a:sysClr val="windowText" lastClr="000000"/>
                    </a:solidFill>
                  </a:ln>
                  <a:solidFill>
                    <a:srgbClr val="FF99FF"/>
                  </a:solidFill>
                  <a:latin typeface="Times New Roman" panose="02020603050405020304" pitchFamily="18" charset="0"/>
                  <a:cs typeface="Times New Roman" panose="02020603050405020304" pitchFamily="18" charset="0"/>
                </a:rPr>
                <a:t>I</a:t>
              </a:r>
              <a:r>
                <a:rPr lang="en-US" sz="6600">
                  <a:ln>
                    <a:solidFill>
                      <a:sysClr val="windowText" lastClr="000000"/>
                    </a:solidFill>
                  </a:ln>
                  <a:solidFill>
                    <a:srgbClr val="00B0F0"/>
                  </a:solidFill>
                  <a:latin typeface="Times New Roman" panose="02020603050405020304" pitchFamily="18" charset="0"/>
                  <a:cs typeface="Times New Roman" panose="02020603050405020304" pitchFamily="18" charset="0"/>
                </a:rPr>
                <a:t>Ệ</a:t>
              </a:r>
              <a:r>
                <a:rPr lang="en-US" sz="6600">
                  <a:ln>
                    <a:solidFill>
                      <a:sysClr val="windowText" lastClr="000000"/>
                    </a:solidFill>
                  </a:ln>
                  <a:solidFill>
                    <a:srgbClr val="FFC000"/>
                  </a:solidFill>
                  <a:latin typeface="Times New Roman" panose="02020603050405020304" pitchFamily="18" charset="0"/>
                  <a:cs typeface="Times New Roman" panose="02020603050405020304" pitchFamily="18" charset="0"/>
                </a:rPr>
                <a:t>T</a:t>
              </a:r>
              <a:r>
                <a:rPr lang="en-US" sz="6600">
                  <a:ln>
                    <a:solidFill>
                      <a:sysClr val="windowText" lastClr="000000"/>
                    </a:solidFill>
                  </a:ln>
                  <a:latin typeface="Times New Roman" panose="02020603050405020304" pitchFamily="18" charset="0"/>
                  <a:cs typeface="Times New Roman" panose="02020603050405020304" pitchFamily="18" charset="0"/>
                </a:rPr>
                <a:t> </a:t>
              </a:r>
              <a:r>
                <a:rPr lang="en-US" sz="6600">
                  <a:ln>
                    <a:solidFill>
                      <a:sysClr val="windowText" lastClr="000000"/>
                    </a:solidFill>
                  </a:ln>
                  <a:solidFill>
                    <a:srgbClr val="FF0000"/>
                  </a:solidFill>
                  <a:latin typeface="Times New Roman" panose="02020603050405020304" pitchFamily="18" charset="0"/>
                  <a:cs typeface="Times New Roman" panose="02020603050405020304" pitchFamily="18" charset="0"/>
                </a:rPr>
                <a:t>3</a:t>
              </a:r>
            </a:p>
          </p:txBody>
        </p:sp>
      </p:grpSp>
      <p:sp>
        <p:nvSpPr>
          <p:cNvPr id="6" name="TextBox 5">
            <a:extLst>
              <a:ext uri="{FF2B5EF4-FFF2-40B4-BE49-F238E27FC236}">
                <a16:creationId xmlns:a16="http://schemas.microsoft.com/office/drawing/2014/main" id="{AF245C74-F77F-E8CE-392A-A2954F02E9D3}"/>
              </a:ext>
            </a:extLst>
          </p:cNvPr>
          <p:cNvSpPr txBox="1"/>
          <p:nvPr/>
        </p:nvSpPr>
        <p:spPr>
          <a:xfrm>
            <a:off x="3596149" y="300886"/>
            <a:ext cx="5156200" cy="584775"/>
          </a:xfrm>
          <a:prstGeom prst="rect">
            <a:avLst/>
          </a:prstGeom>
          <a:noFill/>
        </p:spPr>
        <p:txBody>
          <a:bodyPr wrap="square" rtlCol="0">
            <a:spAutoFit/>
          </a:bodyPr>
          <a:lstStyle/>
          <a:p>
            <a:pPr algn="ctr"/>
            <a:r>
              <a:rPr lang="en-US" sz="3200">
                <a:solidFill>
                  <a:schemeClr val="accent6">
                    <a:lumMod val="50000"/>
                  </a:schemeClr>
                </a:solidFill>
                <a:effectLst>
                  <a:glow rad="139700">
                    <a:schemeClr val="accent6">
                      <a:satMod val="175000"/>
                      <a:alpha val="40000"/>
                    </a:schemeClr>
                  </a:glow>
                </a:effectLst>
                <a:latin typeface="SVN-Anastasia" panose="020B0606040200020203" pitchFamily="34" charset="0"/>
              </a:rPr>
              <a:t>Bộ sách Cánh Diều</a:t>
            </a:r>
          </a:p>
        </p:txBody>
      </p:sp>
      <p:sp>
        <p:nvSpPr>
          <p:cNvPr id="7" name="TextBox 6">
            <a:extLst>
              <a:ext uri="{FF2B5EF4-FFF2-40B4-BE49-F238E27FC236}">
                <a16:creationId xmlns:a16="http://schemas.microsoft.com/office/drawing/2014/main" id="{85220D49-A1D8-69A0-1B30-E28454F646A0}"/>
              </a:ext>
            </a:extLst>
          </p:cNvPr>
          <p:cNvSpPr txBox="1"/>
          <p:nvPr/>
        </p:nvSpPr>
        <p:spPr>
          <a:xfrm>
            <a:off x="4497849" y="3628103"/>
            <a:ext cx="3352800" cy="707886"/>
          </a:xfrm>
          <a:prstGeom prst="rect">
            <a:avLst/>
          </a:prstGeom>
          <a:noFill/>
        </p:spPr>
        <p:txBody>
          <a:bodyPr wrap="square" rtlCol="0">
            <a:spAutoFit/>
          </a:bodyPr>
          <a:lstStyle/>
          <a:p>
            <a:pPr algn="ctr"/>
            <a:r>
              <a:rPr lang="en-US" sz="4000">
                <a:ln w="19050">
                  <a:solidFill>
                    <a:schemeClr val="accent5">
                      <a:lumMod val="75000"/>
                    </a:schemeClr>
                  </a:solidFill>
                </a:ln>
                <a:solidFill>
                  <a:schemeClr val="accent5">
                    <a:lumMod val="20000"/>
                    <a:lumOff val="80000"/>
                  </a:schemeClr>
                </a:solidFill>
                <a:latin typeface="SVN-Ziclets" panose="02000603000000000000" pitchFamily="2" charset="0"/>
              </a:rPr>
              <a:t>Kể chuyện</a:t>
            </a:r>
          </a:p>
        </p:txBody>
      </p:sp>
      <p:sp>
        <p:nvSpPr>
          <p:cNvPr id="8" name="TextBox 7">
            <a:extLst>
              <a:ext uri="{FF2B5EF4-FFF2-40B4-BE49-F238E27FC236}">
                <a16:creationId xmlns:a16="http://schemas.microsoft.com/office/drawing/2014/main" id="{D93C65F2-9FBE-28F7-B072-7B848F39D71B}"/>
              </a:ext>
            </a:extLst>
          </p:cNvPr>
          <p:cNvSpPr txBox="1"/>
          <p:nvPr/>
        </p:nvSpPr>
        <p:spPr>
          <a:xfrm>
            <a:off x="3424085" y="4582796"/>
            <a:ext cx="5156200" cy="584775"/>
          </a:xfrm>
          <a:prstGeom prst="rect">
            <a:avLst/>
          </a:prstGeom>
          <a:noFill/>
        </p:spPr>
        <p:txBody>
          <a:bodyPr wrap="square" rtlCol="0">
            <a:spAutoFit/>
          </a:bodyPr>
          <a:lstStyle/>
          <a:p>
            <a:pPr algn="ctr"/>
            <a:r>
              <a:rPr lang="en-US" sz="3200">
                <a:solidFill>
                  <a:srgbClr val="FF0000"/>
                </a:solidFill>
                <a:effectLst>
                  <a:glow rad="63500">
                    <a:schemeClr val="accent2">
                      <a:satMod val="175000"/>
                      <a:alpha val="40000"/>
                    </a:schemeClr>
                  </a:glow>
                </a:effectLst>
                <a:latin typeface="SVN-Anastasia" panose="020B0606040200020203" pitchFamily="34" charset="0"/>
              </a:rPr>
              <a:t>Em chuẩn bị đi khai giảng</a:t>
            </a:r>
          </a:p>
        </p:txBody>
      </p:sp>
    </p:spTree>
    <p:extLst>
      <p:ext uri="{BB962C8B-B14F-4D97-AF65-F5344CB8AC3E}">
        <p14:creationId xmlns:p14="http://schemas.microsoft.com/office/powerpoint/2010/main" val="3144220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06F48F-03D8-77EB-933B-5BA805C2252A}"/>
              </a:ext>
            </a:extLst>
          </p:cNvPr>
          <p:cNvSpPr txBox="1"/>
          <p:nvPr/>
        </p:nvSpPr>
        <p:spPr>
          <a:xfrm>
            <a:off x="5265174" y="1238865"/>
            <a:ext cx="1661652" cy="1107996"/>
          </a:xfrm>
          <a:prstGeom prst="rect">
            <a:avLst/>
          </a:prstGeom>
          <a:noFill/>
        </p:spPr>
        <p:txBody>
          <a:bodyPr wrap="square" rtlCol="0">
            <a:spAutoFit/>
          </a:bodyPr>
          <a:lstStyle/>
          <a:p>
            <a:pPr algn="ctr"/>
            <a:r>
              <a:rPr lang="en-US" sz="6600">
                <a:latin typeface="HP-087" panose="020B0803050302020204" pitchFamily="34" charset="0"/>
              </a:rPr>
              <a:t>01</a:t>
            </a:r>
          </a:p>
        </p:txBody>
      </p:sp>
      <p:sp>
        <p:nvSpPr>
          <p:cNvPr id="3" name="TextBox 2">
            <a:extLst>
              <a:ext uri="{FF2B5EF4-FFF2-40B4-BE49-F238E27FC236}">
                <a16:creationId xmlns:a16="http://schemas.microsoft.com/office/drawing/2014/main" id="{B669115B-7D7A-E35F-2793-7FD9B0690FE5}"/>
              </a:ext>
            </a:extLst>
          </p:cNvPr>
          <p:cNvSpPr txBox="1"/>
          <p:nvPr/>
        </p:nvSpPr>
        <p:spPr>
          <a:xfrm>
            <a:off x="4127090" y="2387482"/>
            <a:ext cx="3937820" cy="2123658"/>
          </a:xfrm>
          <a:prstGeom prst="rect">
            <a:avLst/>
          </a:prstGeom>
          <a:noFill/>
        </p:spPr>
        <p:txBody>
          <a:bodyPr wrap="square" rtlCol="0">
            <a:spAutoFit/>
          </a:bodyPr>
          <a:lstStyle/>
          <a:p>
            <a:pPr algn="ctr"/>
            <a:r>
              <a:rPr lang="en-US" sz="6600">
                <a:ln>
                  <a:solidFill>
                    <a:srgbClr val="FF99FF"/>
                  </a:solidFill>
                </a:ln>
                <a:solidFill>
                  <a:srgbClr val="00B0F0"/>
                </a:solidFill>
                <a:latin typeface="HP-087" panose="020B0803050302020204" pitchFamily="34" charset="0"/>
              </a:rPr>
              <a:t>Khởi động</a:t>
            </a:r>
          </a:p>
        </p:txBody>
      </p:sp>
    </p:spTree>
    <p:extLst>
      <p:ext uri="{BB962C8B-B14F-4D97-AF65-F5344CB8AC3E}">
        <p14:creationId xmlns:p14="http://schemas.microsoft.com/office/powerpoint/2010/main" val="1581166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EFD410-3000-3BBB-FBA0-7959427ECF1D}"/>
              </a:ext>
            </a:extLst>
          </p:cNvPr>
          <p:cNvSpPr txBox="1"/>
          <p:nvPr/>
        </p:nvSpPr>
        <p:spPr>
          <a:xfrm>
            <a:off x="2581275" y="304800"/>
            <a:ext cx="9286875" cy="646331"/>
          </a:xfrm>
          <a:prstGeom prst="rect">
            <a:avLst/>
          </a:prstGeom>
          <a:noFill/>
        </p:spPr>
        <p:txBody>
          <a:bodyPr wrap="square" rtlCol="0">
            <a:spAutoFit/>
          </a:bodyPr>
          <a:lstStyle/>
          <a:p>
            <a:r>
              <a:rPr lang="en-US" sz="3600" b="1">
                <a:solidFill>
                  <a:srgbClr val="7030A0"/>
                </a:solidFill>
                <a:latin typeface="HP001 4 hàng" panose="020B0603050302020204" pitchFamily="34" charset="0"/>
              </a:rPr>
              <a:t>Thứ năm ngày 7 tháng 9 năm 2022</a:t>
            </a:r>
          </a:p>
        </p:txBody>
      </p:sp>
      <p:sp>
        <p:nvSpPr>
          <p:cNvPr id="3" name="TextBox 2">
            <a:extLst>
              <a:ext uri="{FF2B5EF4-FFF2-40B4-BE49-F238E27FC236}">
                <a16:creationId xmlns:a16="http://schemas.microsoft.com/office/drawing/2014/main" id="{9DE5E3B6-67FE-EBBA-E6B3-19EBCEB2C093}"/>
              </a:ext>
            </a:extLst>
          </p:cNvPr>
          <p:cNvSpPr txBox="1"/>
          <p:nvPr/>
        </p:nvSpPr>
        <p:spPr>
          <a:xfrm>
            <a:off x="4619626" y="987862"/>
            <a:ext cx="2743200" cy="646331"/>
          </a:xfrm>
          <a:prstGeom prst="rect">
            <a:avLst/>
          </a:prstGeom>
          <a:noFill/>
        </p:spPr>
        <p:txBody>
          <a:bodyPr wrap="square" rtlCol="0">
            <a:spAutoFit/>
          </a:bodyPr>
          <a:lstStyle/>
          <a:p>
            <a:r>
              <a:rPr lang="en-US" sz="3600" b="1">
                <a:solidFill>
                  <a:srgbClr val="7030A0"/>
                </a:solidFill>
                <a:latin typeface="HP001 4 hàng" panose="020B0603050302020204" pitchFamily="34" charset="0"/>
              </a:rPr>
              <a:t>Tiếng Việt</a:t>
            </a:r>
          </a:p>
        </p:txBody>
      </p:sp>
      <p:sp>
        <p:nvSpPr>
          <p:cNvPr id="4" name="TextBox 3">
            <a:extLst>
              <a:ext uri="{FF2B5EF4-FFF2-40B4-BE49-F238E27FC236}">
                <a16:creationId xmlns:a16="http://schemas.microsoft.com/office/drawing/2014/main" id="{50864480-102E-A0FE-F437-6837AEE8F302}"/>
              </a:ext>
            </a:extLst>
          </p:cNvPr>
          <p:cNvSpPr txBox="1"/>
          <p:nvPr/>
        </p:nvSpPr>
        <p:spPr>
          <a:xfrm>
            <a:off x="2581275" y="1670924"/>
            <a:ext cx="8515348" cy="646331"/>
          </a:xfrm>
          <a:prstGeom prst="rect">
            <a:avLst/>
          </a:prstGeom>
          <a:noFill/>
        </p:spPr>
        <p:txBody>
          <a:bodyPr wrap="square" rtlCol="0">
            <a:spAutoFit/>
          </a:bodyPr>
          <a:lstStyle/>
          <a:p>
            <a:r>
              <a:rPr lang="en-US" sz="3600" b="1">
                <a:solidFill>
                  <a:srgbClr val="C00000"/>
                </a:solidFill>
                <a:latin typeface="HP001 4 hàng" panose="020B0603050302020204" pitchFamily="34" charset="0"/>
              </a:rPr>
              <a:t>Kể chuyện: Em chuẩn bị đi khai giảng</a:t>
            </a:r>
          </a:p>
        </p:txBody>
      </p:sp>
    </p:spTree>
    <p:extLst>
      <p:ext uri="{BB962C8B-B14F-4D97-AF65-F5344CB8AC3E}">
        <p14:creationId xmlns:p14="http://schemas.microsoft.com/office/powerpoint/2010/main" val="2303103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85F79F-D331-531A-A4F7-0639A713F71F}"/>
              </a:ext>
            </a:extLst>
          </p:cNvPr>
          <p:cNvSpPr txBox="1"/>
          <p:nvPr/>
        </p:nvSpPr>
        <p:spPr>
          <a:xfrm>
            <a:off x="3955143" y="1930399"/>
            <a:ext cx="4281715" cy="1938992"/>
          </a:xfrm>
          <a:prstGeom prst="rect">
            <a:avLst/>
          </a:prstGeom>
          <a:noFill/>
        </p:spPr>
        <p:txBody>
          <a:bodyPr wrap="square" rtlCol="0">
            <a:spAutoFit/>
          </a:bodyPr>
          <a:lstStyle/>
          <a:p>
            <a:pPr algn="ctr"/>
            <a:r>
              <a:rPr lang="en-US" sz="6000">
                <a:solidFill>
                  <a:srgbClr val="0070C0"/>
                </a:solidFill>
                <a:latin typeface="HP-087" panose="020B0803050302020204" pitchFamily="34" charset="0"/>
              </a:rPr>
              <a:t>01</a:t>
            </a:r>
          </a:p>
          <a:p>
            <a:pPr algn="ctr"/>
            <a:r>
              <a:rPr lang="en-US" sz="6000">
                <a:solidFill>
                  <a:srgbClr val="0070C0"/>
                </a:solidFill>
                <a:latin typeface="HP-087" panose="020B0803050302020204" pitchFamily="34" charset="0"/>
              </a:rPr>
              <a:t>KHÁM PHÁ</a:t>
            </a:r>
          </a:p>
        </p:txBody>
      </p:sp>
    </p:spTree>
    <p:extLst>
      <p:ext uri="{BB962C8B-B14F-4D97-AF65-F5344CB8AC3E}">
        <p14:creationId xmlns:p14="http://schemas.microsoft.com/office/powerpoint/2010/main" val="2407171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15249833-98A1-856F-5A15-86F5B16B76CE}"/>
              </a:ext>
            </a:extLst>
          </p:cNvPr>
          <p:cNvSpPr/>
          <p:nvPr/>
        </p:nvSpPr>
        <p:spPr>
          <a:xfrm>
            <a:off x="3507920" y="1350739"/>
            <a:ext cx="4653641" cy="4653641"/>
          </a:xfrm>
          <a:prstGeom prst="ellipse">
            <a:avLst/>
          </a:prstGeom>
          <a:solidFill>
            <a:schemeClr val="bg1"/>
          </a:solid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5A3FBD67-7248-C141-F42A-89A6F315DDC1}"/>
              </a:ext>
            </a:extLst>
          </p:cNvPr>
          <p:cNvSpPr/>
          <p:nvPr/>
        </p:nvSpPr>
        <p:spPr>
          <a:xfrm>
            <a:off x="3643086" y="1148446"/>
            <a:ext cx="4325257" cy="1045028"/>
          </a:xfrm>
          <a:prstGeom prst="roundRect">
            <a:avLst/>
          </a:prstGeom>
          <a:solidFill>
            <a:srgbClr val="D5EC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sz="2400" b="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Nói về gì?</a:t>
            </a:r>
          </a:p>
          <a:p>
            <a:pPr algn="ctr"/>
            <a:r>
              <a:rPr lang="en-US" sz="2400" b="1">
                <a:solidFill>
                  <a:schemeClr val="tx1"/>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Em chuẩn bị đi khai giảng.</a:t>
            </a:r>
          </a:p>
        </p:txBody>
      </p:sp>
      <p:sp>
        <p:nvSpPr>
          <p:cNvPr id="5" name="Rectangle: Rounded Corners 4">
            <a:extLst>
              <a:ext uri="{FF2B5EF4-FFF2-40B4-BE49-F238E27FC236}">
                <a16:creationId xmlns:a16="http://schemas.microsoft.com/office/drawing/2014/main" id="{AF90E03E-BC29-7C36-0EA2-D712794B85AD}"/>
              </a:ext>
            </a:extLst>
          </p:cNvPr>
          <p:cNvSpPr/>
          <p:nvPr/>
        </p:nvSpPr>
        <p:spPr>
          <a:xfrm>
            <a:off x="6749142" y="2381650"/>
            <a:ext cx="4855028" cy="2006600"/>
          </a:xfrm>
          <a:prstGeom prst="roundRect">
            <a:avLst/>
          </a:prstGeom>
          <a:solidFill>
            <a:srgbClr val="D5EC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2. Tìm ý</a:t>
            </a:r>
          </a:p>
          <a:p>
            <a:pPr marL="342900" indent="-342900">
              <a:buFontTx/>
              <a:buChar char="-"/>
            </a:pPr>
            <a:r>
              <a:rPr lang="en-US" sz="2400" b="1">
                <a:solidFill>
                  <a:schemeClr val="tx1"/>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Tự giới thiệu: Tên, tuổi, lớp.</a:t>
            </a:r>
          </a:p>
          <a:p>
            <a:pPr marL="342900" indent="-342900">
              <a:buFontTx/>
              <a:buChar char="-"/>
            </a:pPr>
            <a:r>
              <a:rPr lang="en-US" sz="2400" b="1">
                <a:solidFill>
                  <a:schemeClr val="tx1"/>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Em chuẩn bị đi khai giảng: Chuẩn bị sách vở, quần áo; cảm xúc vui mừng, ...</a:t>
            </a:r>
          </a:p>
        </p:txBody>
      </p:sp>
      <p:sp>
        <p:nvSpPr>
          <p:cNvPr id="6" name="Rectangle: Rounded Corners 5">
            <a:extLst>
              <a:ext uri="{FF2B5EF4-FFF2-40B4-BE49-F238E27FC236}">
                <a16:creationId xmlns:a16="http://schemas.microsoft.com/office/drawing/2014/main" id="{8EEA96B8-D71D-E6C1-50ED-DEF15EFCB815}"/>
              </a:ext>
            </a:extLst>
          </p:cNvPr>
          <p:cNvSpPr/>
          <p:nvPr/>
        </p:nvSpPr>
        <p:spPr>
          <a:xfrm>
            <a:off x="6096000" y="4739712"/>
            <a:ext cx="3233056" cy="1287236"/>
          </a:xfrm>
          <a:prstGeom prst="roundRect">
            <a:avLst/>
          </a:prstGeom>
          <a:solidFill>
            <a:srgbClr val="D5EC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3. Sắp xếp ý</a:t>
            </a:r>
          </a:p>
          <a:p>
            <a:r>
              <a:rPr lang="en-US" sz="2400" b="1">
                <a:solidFill>
                  <a:schemeClr val="tx1"/>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Sắp xếp ý theo suy nghĩ của em.</a:t>
            </a:r>
          </a:p>
        </p:txBody>
      </p:sp>
      <p:sp>
        <p:nvSpPr>
          <p:cNvPr id="7" name="Rectangle: Rounded Corners 6">
            <a:extLst>
              <a:ext uri="{FF2B5EF4-FFF2-40B4-BE49-F238E27FC236}">
                <a16:creationId xmlns:a16="http://schemas.microsoft.com/office/drawing/2014/main" id="{EEA317ED-103A-8632-9B87-205FA42E594A}"/>
              </a:ext>
            </a:extLst>
          </p:cNvPr>
          <p:cNvSpPr/>
          <p:nvPr/>
        </p:nvSpPr>
        <p:spPr>
          <a:xfrm>
            <a:off x="1389746" y="4352419"/>
            <a:ext cx="4053113" cy="1287236"/>
          </a:xfrm>
          <a:prstGeom prst="roundRect">
            <a:avLst/>
          </a:prstGeom>
          <a:solidFill>
            <a:srgbClr val="D5EC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4. Nói</a:t>
            </a:r>
          </a:p>
          <a:p>
            <a:pPr marL="342900" indent="-342900">
              <a:buFontTx/>
              <a:buChar char="-"/>
            </a:pPr>
            <a:r>
              <a:rPr lang="en-US" sz="2400" b="1">
                <a:solidFill>
                  <a:schemeClr val="tx1"/>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Nói theo ý đã sắp xếp.</a:t>
            </a:r>
          </a:p>
          <a:p>
            <a:pPr marL="342900" indent="-342900">
              <a:buFontTx/>
              <a:buChar char="-"/>
            </a:pPr>
            <a:r>
              <a:rPr lang="en-US" sz="2400" b="1">
                <a:solidFill>
                  <a:schemeClr val="tx1"/>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Mạnh dạn, tự tin.</a:t>
            </a:r>
          </a:p>
        </p:txBody>
      </p:sp>
      <p:sp>
        <p:nvSpPr>
          <p:cNvPr id="8" name="Rectangle: Rounded Corners 7">
            <a:extLst>
              <a:ext uri="{FF2B5EF4-FFF2-40B4-BE49-F238E27FC236}">
                <a16:creationId xmlns:a16="http://schemas.microsoft.com/office/drawing/2014/main" id="{7E687F0B-C1D0-02C8-2D52-3CEF1CD105E6}"/>
              </a:ext>
            </a:extLst>
          </p:cNvPr>
          <p:cNvSpPr/>
          <p:nvPr/>
        </p:nvSpPr>
        <p:spPr>
          <a:xfrm>
            <a:off x="1128487" y="2517777"/>
            <a:ext cx="4053113" cy="1287236"/>
          </a:xfrm>
          <a:prstGeom prst="roundRect">
            <a:avLst/>
          </a:prstGeom>
          <a:solidFill>
            <a:srgbClr val="D5EC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5. Hoàn chỉnh</a:t>
            </a:r>
          </a:p>
          <a:p>
            <a:pPr marL="342900" indent="-342900">
              <a:buFontTx/>
              <a:buChar char="-"/>
            </a:pPr>
            <a:r>
              <a:rPr lang="en-US" sz="2400" b="1">
                <a:solidFill>
                  <a:schemeClr val="tx1"/>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Các bạn góp ý.</a:t>
            </a:r>
          </a:p>
          <a:p>
            <a:pPr marL="342900" indent="-342900">
              <a:buFontTx/>
              <a:buChar char="-"/>
            </a:pPr>
            <a:r>
              <a:rPr lang="en-US" sz="2400" b="1">
                <a:solidFill>
                  <a:schemeClr val="tx1"/>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Tự nhận xét, đánh giá.</a:t>
            </a:r>
          </a:p>
        </p:txBody>
      </p:sp>
      <p:sp>
        <p:nvSpPr>
          <p:cNvPr id="9" name="TextBox 8">
            <a:extLst>
              <a:ext uri="{FF2B5EF4-FFF2-40B4-BE49-F238E27FC236}">
                <a16:creationId xmlns:a16="http://schemas.microsoft.com/office/drawing/2014/main" id="{09C9E063-B553-C294-6B46-679D9CC949D4}"/>
              </a:ext>
            </a:extLst>
          </p:cNvPr>
          <p:cNvSpPr txBox="1"/>
          <p:nvPr/>
        </p:nvSpPr>
        <p:spPr>
          <a:xfrm>
            <a:off x="2409373" y="379125"/>
            <a:ext cx="9535884" cy="584775"/>
          </a:xfrm>
          <a:prstGeom prst="rect">
            <a:avLst/>
          </a:prstGeom>
          <a:noFill/>
        </p:spPr>
        <p:txBody>
          <a:bodyPr wrap="square" rtlCol="0">
            <a:spAutoFit/>
          </a:bodyPr>
          <a:lstStyle/>
          <a:p>
            <a:r>
              <a:rPr lang="en-US" sz="3200" b="1">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Kể về việc em chuẩn bị đi khai giảng.</a:t>
            </a:r>
          </a:p>
        </p:txBody>
      </p:sp>
    </p:spTree>
    <p:extLst>
      <p:ext uri="{BB962C8B-B14F-4D97-AF65-F5344CB8AC3E}">
        <p14:creationId xmlns:p14="http://schemas.microsoft.com/office/powerpoint/2010/main" val="764472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6" grpId="0" animBg="1"/>
      <p:bldP spid="7" grpId="0" animBg="1"/>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30254" y="1237224"/>
            <a:ext cx="8561631" cy="530273"/>
            <a:chOff x="1508919" y="1888664"/>
            <a:chExt cx="10183091" cy="707928"/>
          </a:xfrm>
        </p:grpSpPr>
        <p:sp>
          <p:nvSpPr>
            <p:cNvPr id="10" name="Rectangle 9"/>
            <p:cNvSpPr/>
            <p:nvPr/>
          </p:nvSpPr>
          <p:spPr>
            <a:xfrm>
              <a:off x="1508919" y="1888664"/>
              <a:ext cx="10183091" cy="707928"/>
            </a:xfrm>
            <a:prstGeom prst="rect">
              <a:avLst/>
            </a:prstGeom>
          </p:spPr>
          <p:txBody>
            <a:bodyPr wrap="square">
              <a:spAutoFit/>
            </a:bodyPr>
            <a:lstStyle/>
            <a:p>
              <a:r>
                <a:rPr lang="en-US" sz="2846" b="1">
                  <a:solidFill>
                    <a:srgbClr val="FF0066"/>
                  </a:solidFill>
                  <a:latin typeface="Times New Roman" pitchFamily="18" charset="0"/>
                  <a:cs typeface="Times New Roman" pitchFamily="18" charset="0"/>
                </a:rPr>
                <a:t>2. Xây dựng câu chuyện theo sơ đồ.</a:t>
              </a:r>
            </a:p>
          </p:txBody>
        </p:sp>
        <p:cxnSp>
          <p:nvCxnSpPr>
            <p:cNvPr id="11" name="Straight Connector 10"/>
            <p:cNvCxnSpPr/>
            <p:nvPr/>
          </p:nvCxnSpPr>
          <p:spPr>
            <a:xfrm>
              <a:off x="1673234" y="2519755"/>
              <a:ext cx="6352863"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68405" y="1944985"/>
            <a:ext cx="9975414" cy="530273"/>
          </a:xfrm>
          <a:prstGeom prst="rect">
            <a:avLst/>
          </a:prstGeom>
        </p:spPr>
        <p:txBody>
          <a:bodyPr wrap="square">
            <a:spAutoFit/>
          </a:bodyPr>
          <a:lstStyle/>
          <a:p>
            <a:pPr algn="just"/>
            <a:r>
              <a:rPr lang="en-US" sz="2846" b="1">
                <a:solidFill>
                  <a:srgbClr val="0000CC"/>
                </a:solidFill>
                <a:latin typeface="Times New Roman" pitchFamily="18" charset="0"/>
                <a:cs typeface="Times New Roman" pitchFamily="18" charset="0"/>
              </a:rPr>
              <a:t>Các bước xây dựng câu chuyện: “Em chuẩn bị đi khai giảng”</a:t>
            </a:r>
          </a:p>
        </p:txBody>
      </p:sp>
      <p:sp>
        <p:nvSpPr>
          <p:cNvPr id="19" name="Rectangle 18"/>
          <p:cNvSpPr/>
          <p:nvPr/>
        </p:nvSpPr>
        <p:spPr>
          <a:xfrm>
            <a:off x="1244409" y="2629914"/>
            <a:ext cx="10469327" cy="3157916"/>
          </a:xfrm>
          <a:prstGeom prst="rect">
            <a:avLst/>
          </a:prstGeom>
        </p:spPr>
        <p:txBody>
          <a:bodyPr wrap="square">
            <a:spAutoFit/>
          </a:bodyPr>
          <a:lstStyle/>
          <a:p>
            <a:pPr algn="just"/>
            <a:r>
              <a:rPr lang="en-US" sz="2846" b="1">
                <a:solidFill>
                  <a:srgbClr val="0000CC"/>
                </a:solidFill>
                <a:latin typeface="Times New Roman" pitchFamily="18" charset="0"/>
                <a:cs typeface="Times New Roman" pitchFamily="18" charset="0"/>
              </a:rPr>
              <a:t>- Em chuẩn bị đi khai giảng.</a:t>
            </a:r>
          </a:p>
          <a:p>
            <a:pPr algn="just"/>
            <a:r>
              <a:rPr lang="en-US" sz="2846" b="1">
                <a:solidFill>
                  <a:srgbClr val="0000CC"/>
                </a:solidFill>
                <a:latin typeface="Times New Roman" pitchFamily="18" charset="0"/>
                <a:cs typeface="Times New Roman" pitchFamily="18" charset="0"/>
              </a:rPr>
              <a:t>- Em giới thiệu tên tuổi của mình.</a:t>
            </a:r>
          </a:p>
          <a:p>
            <a:pPr algn="just"/>
            <a:r>
              <a:rPr lang="en-US" sz="2846" b="1">
                <a:solidFill>
                  <a:srgbClr val="0000CC"/>
                </a:solidFill>
                <a:latin typeface="Times New Roman" pitchFamily="18" charset="0"/>
                <a:cs typeface="Times New Roman" pitchFamily="18" charset="0"/>
              </a:rPr>
              <a:t>- Em chuẩn bị những gì trước khi đi khai giảng: quần áo, mũ dép, sách vở, cảm xúc vui mừng,…</a:t>
            </a:r>
          </a:p>
          <a:p>
            <a:pPr algn="just"/>
            <a:r>
              <a:rPr lang="en-US" sz="2846" b="1">
                <a:solidFill>
                  <a:srgbClr val="0000CC"/>
                </a:solidFill>
                <a:latin typeface="Times New Roman" pitchFamily="18" charset="0"/>
                <a:cs typeface="Times New Roman" pitchFamily="18" charset="0"/>
              </a:rPr>
              <a:t>- Em sắp xếp lại các ý cho phù hợp.</a:t>
            </a:r>
          </a:p>
          <a:p>
            <a:pPr algn="just"/>
            <a:r>
              <a:rPr lang="en-US" sz="2846" b="1">
                <a:solidFill>
                  <a:srgbClr val="0000CC"/>
                </a:solidFill>
                <a:latin typeface="Times New Roman" pitchFamily="18" charset="0"/>
                <a:cs typeface="Times New Roman" pitchFamily="18" charset="0"/>
              </a:rPr>
              <a:t>- Em trình bày trước lớp theo suy nghĩ của mình.</a:t>
            </a:r>
          </a:p>
          <a:p>
            <a:pPr algn="just"/>
            <a:r>
              <a:rPr lang="en-US" sz="2846" b="1">
                <a:solidFill>
                  <a:srgbClr val="0000CC"/>
                </a:solidFill>
                <a:latin typeface="Times New Roman" pitchFamily="18" charset="0"/>
                <a:cs typeface="Times New Roman" pitchFamily="18" charset="0"/>
              </a:rPr>
              <a:t>- Lớp góp ý bổ sung câu chuyện.</a:t>
            </a:r>
          </a:p>
        </p:txBody>
      </p:sp>
    </p:spTree>
    <p:extLst>
      <p:ext uri="{BB962C8B-B14F-4D97-AF65-F5344CB8AC3E}">
        <p14:creationId xmlns:p14="http://schemas.microsoft.com/office/powerpoint/2010/main" val="70710395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85F79F-D331-531A-A4F7-0639A713F71F}"/>
              </a:ext>
            </a:extLst>
          </p:cNvPr>
          <p:cNvSpPr txBox="1"/>
          <p:nvPr/>
        </p:nvSpPr>
        <p:spPr>
          <a:xfrm>
            <a:off x="3955143" y="1930399"/>
            <a:ext cx="4281715" cy="1938992"/>
          </a:xfrm>
          <a:prstGeom prst="rect">
            <a:avLst/>
          </a:prstGeom>
          <a:noFill/>
        </p:spPr>
        <p:txBody>
          <a:bodyPr wrap="square" rtlCol="0">
            <a:spAutoFit/>
          </a:bodyPr>
          <a:lstStyle/>
          <a:p>
            <a:pPr algn="ctr"/>
            <a:r>
              <a:rPr lang="en-US" sz="6000">
                <a:solidFill>
                  <a:srgbClr val="0070C0"/>
                </a:solidFill>
                <a:latin typeface="HP-087" panose="020B0803050302020204" pitchFamily="34" charset="0"/>
              </a:rPr>
              <a:t>02</a:t>
            </a:r>
          </a:p>
          <a:p>
            <a:pPr algn="ctr"/>
            <a:r>
              <a:rPr lang="en-US" sz="6000">
                <a:solidFill>
                  <a:srgbClr val="0070C0"/>
                </a:solidFill>
                <a:latin typeface="HP-087" panose="020B0803050302020204" pitchFamily="34" charset="0"/>
              </a:rPr>
              <a:t>Luyện tập</a:t>
            </a:r>
          </a:p>
        </p:txBody>
      </p:sp>
    </p:spTree>
    <p:extLst>
      <p:ext uri="{BB962C8B-B14F-4D97-AF65-F5344CB8AC3E}">
        <p14:creationId xmlns:p14="http://schemas.microsoft.com/office/powerpoint/2010/main" val="741888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A2C96A-A40C-0170-6801-272214CB7D8D}"/>
              </a:ext>
            </a:extLst>
          </p:cNvPr>
          <p:cNvSpPr txBox="1"/>
          <p:nvPr/>
        </p:nvSpPr>
        <p:spPr>
          <a:xfrm>
            <a:off x="2452915" y="362856"/>
            <a:ext cx="6894286" cy="523220"/>
          </a:xfrm>
          <a:prstGeom prst="rect">
            <a:avLst/>
          </a:prstGeom>
          <a:noFill/>
        </p:spPr>
        <p:txBody>
          <a:bodyPr wrap="square" rtlCol="0">
            <a:spAutoFit/>
          </a:bodyPr>
          <a:lstStyle/>
          <a:p>
            <a:pPr algn="ctr"/>
            <a:r>
              <a:rPr lang="en-US" sz="2800" b="1">
                <a:ln>
                  <a:solidFill>
                    <a:sysClr val="windowText" lastClr="000000"/>
                  </a:solidFill>
                </a:ln>
                <a:solidFill>
                  <a:schemeClr val="accent5">
                    <a:lumMod val="40000"/>
                    <a:lumOff val="60000"/>
                  </a:schemeClr>
                </a:solidFill>
                <a:latin typeface="SVN-Ziclets" panose="02000603000000000000" pitchFamily="2" charset="0"/>
              </a:rPr>
              <a:t>Ghi ra giấy nội dung theo 5 gợi ý:</a:t>
            </a:r>
          </a:p>
        </p:txBody>
      </p:sp>
      <p:grpSp>
        <p:nvGrpSpPr>
          <p:cNvPr id="14" name="Group 13">
            <a:extLst>
              <a:ext uri="{FF2B5EF4-FFF2-40B4-BE49-F238E27FC236}">
                <a16:creationId xmlns:a16="http://schemas.microsoft.com/office/drawing/2014/main" id="{052EF505-EACC-8910-AB03-EE2BFD1587CD}"/>
              </a:ext>
            </a:extLst>
          </p:cNvPr>
          <p:cNvGrpSpPr/>
          <p:nvPr/>
        </p:nvGrpSpPr>
        <p:grpSpPr>
          <a:xfrm>
            <a:off x="1070430" y="989749"/>
            <a:ext cx="10475683" cy="4878502"/>
            <a:chOff x="1128487" y="1148446"/>
            <a:chExt cx="10475683" cy="4878502"/>
          </a:xfrm>
        </p:grpSpPr>
        <p:sp>
          <p:nvSpPr>
            <p:cNvPr id="8" name="Oval 7">
              <a:extLst>
                <a:ext uri="{FF2B5EF4-FFF2-40B4-BE49-F238E27FC236}">
                  <a16:creationId xmlns:a16="http://schemas.microsoft.com/office/drawing/2014/main" id="{465C2DDA-25A7-7D9C-F822-14817D594438}"/>
                </a:ext>
              </a:extLst>
            </p:cNvPr>
            <p:cNvSpPr/>
            <p:nvPr/>
          </p:nvSpPr>
          <p:spPr>
            <a:xfrm>
              <a:off x="3507920" y="1350739"/>
              <a:ext cx="4653641" cy="4653641"/>
            </a:xfrm>
            <a:prstGeom prst="ellipse">
              <a:avLst/>
            </a:prstGeom>
            <a:solidFill>
              <a:schemeClr val="bg1"/>
            </a:solid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67147B2-394B-902F-B2A6-2B5D6DA8376C}"/>
                </a:ext>
              </a:extLst>
            </p:cNvPr>
            <p:cNvSpPr/>
            <p:nvPr/>
          </p:nvSpPr>
          <p:spPr>
            <a:xfrm>
              <a:off x="3643086" y="1148446"/>
              <a:ext cx="4325257" cy="1045028"/>
            </a:xfrm>
            <a:prstGeom prst="roundRect">
              <a:avLst/>
            </a:prstGeom>
            <a:solidFill>
              <a:srgbClr val="D5EC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sz="2400" b="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Nói về gì?</a:t>
              </a:r>
            </a:p>
            <a:p>
              <a:pPr algn="ctr"/>
              <a:r>
                <a:rPr lang="en-US" sz="2400" b="1">
                  <a:solidFill>
                    <a:schemeClr val="tx1"/>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Em chuẩn bị đi khai giảng.</a:t>
              </a:r>
            </a:p>
          </p:txBody>
        </p:sp>
        <p:sp>
          <p:nvSpPr>
            <p:cNvPr id="10" name="Rectangle: Rounded Corners 9">
              <a:extLst>
                <a:ext uri="{FF2B5EF4-FFF2-40B4-BE49-F238E27FC236}">
                  <a16:creationId xmlns:a16="http://schemas.microsoft.com/office/drawing/2014/main" id="{EDD0C19A-AD29-9AD7-E03E-A7F673B83D3A}"/>
                </a:ext>
              </a:extLst>
            </p:cNvPr>
            <p:cNvSpPr/>
            <p:nvPr/>
          </p:nvSpPr>
          <p:spPr>
            <a:xfrm>
              <a:off x="6749142" y="2381650"/>
              <a:ext cx="4855028" cy="2006600"/>
            </a:xfrm>
            <a:prstGeom prst="roundRect">
              <a:avLst/>
            </a:prstGeom>
            <a:solidFill>
              <a:srgbClr val="D5EC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2. Tìm ý</a:t>
              </a:r>
            </a:p>
            <a:p>
              <a:pPr marL="342900" indent="-342900">
                <a:buFontTx/>
                <a:buChar char="-"/>
              </a:pPr>
              <a:r>
                <a:rPr lang="en-US" sz="2400" b="1">
                  <a:solidFill>
                    <a:schemeClr val="tx1"/>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Tự giới thiệu: Tên, tuổi, lớp.</a:t>
              </a:r>
            </a:p>
            <a:p>
              <a:pPr marL="342900" indent="-342900">
                <a:buFontTx/>
                <a:buChar char="-"/>
              </a:pPr>
              <a:r>
                <a:rPr lang="en-US" sz="2400" b="1">
                  <a:solidFill>
                    <a:schemeClr val="tx1"/>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Em chuẩn bị đi khai giảng: Chuẩn bị sách vở, quần áo; cảm xúc vui mừng, ...</a:t>
              </a:r>
            </a:p>
          </p:txBody>
        </p:sp>
        <p:sp>
          <p:nvSpPr>
            <p:cNvPr id="11" name="Rectangle: Rounded Corners 10">
              <a:extLst>
                <a:ext uri="{FF2B5EF4-FFF2-40B4-BE49-F238E27FC236}">
                  <a16:creationId xmlns:a16="http://schemas.microsoft.com/office/drawing/2014/main" id="{1452C472-A055-9A78-93E8-F5E0B3624B5D}"/>
                </a:ext>
              </a:extLst>
            </p:cNvPr>
            <p:cNvSpPr/>
            <p:nvPr/>
          </p:nvSpPr>
          <p:spPr>
            <a:xfrm>
              <a:off x="6096000" y="4739712"/>
              <a:ext cx="3233056" cy="1287236"/>
            </a:xfrm>
            <a:prstGeom prst="roundRect">
              <a:avLst/>
            </a:prstGeom>
            <a:solidFill>
              <a:srgbClr val="D5EC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3. Sắp xếp ý</a:t>
              </a:r>
            </a:p>
            <a:p>
              <a:r>
                <a:rPr lang="en-US" sz="2400" b="1">
                  <a:solidFill>
                    <a:schemeClr val="tx1"/>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Sắp xếp ý theo suy nghĩ của em.</a:t>
              </a:r>
            </a:p>
          </p:txBody>
        </p:sp>
        <p:sp>
          <p:nvSpPr>
            <p:cNvPr id="12" name="Rectangle: Rounded Corners 11">
              <a:extLst>
                <a:ext uri="{FF2B5EF4-FFF2-40B4-BE49-F238E27FC236}">
                  <a16:creationId xmlns:a16="http://schemas.microsoft.com/office/drawing/2014/main" id="{8592E756-DEE2-1F62-1C37-4EAE4888BD42}"/>
                </a:ext>
              </a:extLst>
            </p:cNvPr>
            <p:cNvSpPr/>
            <p:nvPr/>
          </p:nvSpPr>
          <p:spPr>
            <a:xfrm>
              <a:off x="1389746" y="4352419"/>
              <a:ext cx="4053113" cy="1287236"/>
            </a:xfrm>
            <a:prstGeom prst="roundRect">
              <a:avLst/>
            </a:prstGeom>
            <a:solidFill>
              <a:srgbClr val="D5EC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4. Nói</a:t>
              </a:r>
            </a:p>
            <a:p>
              <a:pPr marL="342900" indent="-342900">
                <a:buFontTx/>
                <a:buChar char="-"/>
              </a:pPr>
              <a:r>
                <a:rPr lang="en-US" sz="2400" b="1">
                  <a:solidFill>
                    <a:schemeClr val="tx1"/>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Nói theo ý đã sắp xếp.</a:t>
              </a:r>
            </a:p>
            <a:p>
              <a:pPr marL="342900" indent="-342900">
                <a:buFontTx/>
                <a:buChar char="-"/>
              </a:pPr>
              <a:r>
                <a:rPr lang="en-US" sz="2400" b="1">
                  <a:solidFill>
                    <a:schemeClr val="tx1"/>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Mạnh dạn, tự tin.</a:t>
              </a:r>
            </a:p>
          </p:txBody>
        </p:sp>
        <p:sp>
          <p:nvSpPr>
            <p:cNvPr id="13" name="Rectangle: Rounded Corners 12">
              <a:extLst>
                <a:ext uri="{FF2B5EF4-FFF2-40B4-BE49-F238E27FC236}">
                  <a16:creationId xmlns:a16="http://schemas.microsoft.com/office/drawing/2014/main" id="{AFED929C-7546-9355-9EF6-6BA3440EA63F}"/>
                </a:ext>
              </a:extLst>
            </p:cNvPr>
            <p:cNvSpPr/>
            <p:nvPr/>
          </p:nvSpPr>
          <p:spPr>
            <a:xfrm>
              <a:off x="1128487" y="2517777"/>
              <a:ext cx="4053113" cy="1287236"/>
            </a:xfrm>
            <a:prstGeom prst="roundRect">
              <a:avLst/>
            </a:prstGeom>
            <a:solidFill>
              <a:srgbClr val="D5EC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5. Hoàn chỉnh</a:t>
              </a:r>
            </a:p>
            <a:p>
              <a:pPr marL="342900" indent="-342900">
                <a:buFontTx/>
                <a:buChar char="-"/>
              </a:pPr>
              <a:r>
                <a:rPr lang="en-US" sz="2400" b="1">
                  <a:solidFill>
                    <a:schemeClr val="tx1"/>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Các bạn góp ý.</a:t>
              </a:r>
            </a:p>
            <a:p>
              <a:pPr marL="342900" indent="-342900">
                <a:buFontTx/>
                <a:buChar char="-"/>
              </a:pPr>
              <a:r>
                <a:rPr lang="en-US" sz="2400" b="1">
                  <a:solidFill>
                    <a:schemeClr val="tx1"/>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Tự nhận xét, đánh giá.</a:t>
              </a:r>
            </a:p>
          </p:txBody>
        </p:sp>
      </p:grpSp>
      <p:pic>
        <p:nvPicPr>
          <p:cNvPr id="18" name="Picture 17" descr="A picture containing vector graphics&#10;&#10;Description automatically generated">
            <a:extLst>
              <a:ext uri="{FF2B5EF4-FFF2-40B4-BE49-F238E27FC236}">
                <a16:creationId xmlns:a16="http://schemas.microsoft.com/office/drawing/2014/main" id="{3EFF94A1-A639-976C-3250-17D629278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4140" y="4326680"/>
            <a:ext cx="1951686" cy="2479500"/>
          </a:xfrm>
          <a:prstGeom prst="rect">
            <a:avLst/>
          </a:prstGeom>
        </p:spPr>
      </p:pic>
    </p:spTree>
    <p:extLst>
      <p:ext uri="{BB962C8B-B14F-4D97-AF65-F5344CB8AC3E}">
        <p14:creationId xmlns:p14="http://schemas.microsoft.com/office/powerpoint/2010/main" val="41439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比例"/>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547</Words>
  <Application>Microsoft Office PowerPoint</Application>
  <PresentationFormat>Widescreen</PresentationFormat>
  <Paragraphs>65</Paragraphs>
  <Slides>14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等线</vt:lpstr>
      <vt:lpstr>等线 Light</vt:lpstr>
      <vt:lpstr>Arial</vt:lpstr>
      <vt:lpstr>Arial-Rounded</vt:lpstr>
      <vt:lpstr>AvantGarde</vt:lpstr>
      <vt:lpstr>HP001 4 hàng</vt:lpstr>
      <vt:lpstr>HP-087</vt:lpstr>
      <vt:lpstr>SVN-Anastasia</vt:lpstr>
      <vt:lpstr>SVN-Poky's</vt:lpstr>
      <vt:lpstr>SVN-Ziclets</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比例</dc:title>
  <dc:creator>ml</dc:creator>
  <cp:lastModifiedBy>Techsi.vn</cp:lastModifiedBy>
  <cp:revision>46</cp:revision>
  <dcterms:created xsi:type="dcterms:W3CDTF">2019-06-10T14:39:49Z</dcterms:created>
  <dcterms:modified xsi:type="dcterms:W3CDTF">2022-09-05T06:49:48Z</dcterms:modified>
</cp:coreProperties>
</file>