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4" r:id="rId2"/>
    <p:sldId id="327" r:id="rId3"/>
    <p:sldId id="442" r:id="rId4"/>
    <p:sldId id="443" r:id="rId5"/>
    <p:sldId id="446" r:id="rId6"/>
    <p:sldId id="447" r:id="rId7"/>
    <p:sldId id="427" r:id="rId8"/>
    <p:sldId id="440" r:id="rId9"/>
    <p:sldId id="441" r:id="rId10"/>
    <p:sldId id="340" r:id="rId11"/>
    <p:sldId id="448"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00CC"/>
    <a:srgbClr val="FF0066"/>
    <a:srgbClr val="CCE9AD"/>
    <a:srgbClr val="C5F3F3"/>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51" d="100"/>
          <a:sy n="51" d="100"/>
        </p:scale>
        <p:origin x="780"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Nhóm 7">
            <a:extLst>
              <a:ext uri="{FF2B5EF4-FFF2-40B4-BE49-F238E27FC236}">
                <a16:creationId xmlns:a16="http://schemas.microsoft.com/office/drawing/2014/main" id="{0D237A60-8176-875D-C742-EBCF0783D7EF}"/>
              </a:ext>
            </a:extLst>
          </p:cNvPr>
          <p:cNvGrpSpPr/>
          <p:nvPr userDrawn="1"/>
        </p:nvGrpSpPr>
        <p:grpSpPr>
          <a:xfrm>
            <a:off x="0" y="-6350"/>
            <a:ext cx="4531519" cy="687070"/>
            <a:chOff x="0" y="-6350"/>
            <a:chExt cx="4531519" cy="687070"/>
          </a:xfrm>
        </p:grpSpPr>
        <p:sp>
          <p:nvSpPr>
            <p:cNvPr id="7" name="Hình chữ nhật 4">
              <a:extLst>
                <a:ext uri="{FF2B5EF4-FFF2-40B4-BE49-F238E27FC236}">
                  <a16:creationId xmlns:a16="http://schemas.microsoft.com/office/drawing/2014/main" id="{5F3EC0D7-0457-35E6-D169-E8A59287BFC7}"/>
                </a:ext>
              </a:extLst>
            </p:cNvPr>
            <p:cNvSpPr/>
            <p:nvPr userDrawn="1"/>
          </p:nvSpPr>
          <p:spPr>
            <a:xfrm>
              <a:off x="0" y="0"/>
              <a:ext cx="4531519" cy="68072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4">
              <a:extLst>
                <a:ext uri="{FF2B5EF4-FFF2-40B4-BE49-F238E27FC236}">
                  <a16:creationId xmlns:a16="http://schemas.microsoft.com/office/drawing/2014/main" id="{556F23D6-79D4-622D-6D9D-18CB91F3DF7C}"/>
                </a:ext>
              </a:extLst>
            </p:cNvPr>
            <p:cNvSpPr/>
            <p:nvPr userDrawn="1"/>
          </p:nvSpPr>
          <p:spPr>
            <a:xfrm>
              <a:off x="0" y="-6350"/>
              <a:ext cx="4506118" cy="53975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id="{7375535E-B387-3333-6651-8B86936EE9AA}"/>
                </a:ext>
              </a:extLst>
            </p:cNvPr>
            <p:cNvSpPr/>
            <p:nvPr userDrawn="1"/>
          </p:nvSpPr>
          <p:spPr>
            <a:xfrm>
              <a:off x="0" y="-6350"/>
              <a:ext cx="4480719" cy="38735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Nhóm 8">
            <a:extLst>
              <a:ext uri="{FF2B5EF4-FFF2-40B4-BE49-F238E27FC236}">
                <a16:creationId xmlns:a16="http://schemas.microsoft.com/office/drawing/2014/main" id="{093A861A-91D5-D893-CA84-D3063F868E9E}"/>
              </a:ext>
            </a:extLst>
          </p:cNvPr>
          <p:cNvGrpSpPr/>
          <p:nvPr userDrawn="1"/>
        </p:nvGrpSpPr>
        <p:grpSpPr>
          <a:xfrm flipH="1" flipV="1">
            <a:off x="11745119" y="8476385"/>
            <a:ext cx="4531519" cy="687070"/>
            <a:chOff x="0" y="-6350"/>
            <a:chExt cx="4531519" cy="687070"/>
          </a:xfrm>
        </p:grpSpPr>
        <p:sp>
          <p:nvSpPr>
            <p:cNvPr id="10" name="Hình chữ nhật 4">
              <a:extLst>
                <a:ext uri="{FF2B5EF4-FFF2-40B4-BE49-F238E27FC236}">
                  <a16:creationId xmlns:a16="http://schemas.microsoft.com/office/drawing/2014/main" id="{FA7B218F-B0F9-9FB6-2D91-84988AE91918}"/>
                </a:ext>
              </a:extLst>
            </p:cNvPr>
            <p:cNvSpPr/>
            <p:nvPr userDrawn="1"/>
          </p:nvSpPr>
          <p:spPr>
            <a:xfrm>
              <a:off x="0" y="0"/>
              <a:ext cx="4531519" cy="68072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4">
              <a:extLst>
                <a:ext uri="{FF2B5EF4-FFF2-40B4-BE49-F238E27FC236}">
                  <a16:creationId xmlns:a16="http://schemas.microsoft.com/office/drawing/2014/main" id="{9B2D9147-D678-B31D-230B-9289B4691FCB}"/>
                </a:ext>
              </a:extLst>
            </p:cNvPr>
            <p:cNvSpPr/>
            <p:nvPr userDrawn="1"/>
          </p:nvSpPr>
          <p:spPr>
            <a:xfrm>
              <a:off x="0" y="-6350"/>
              <a:ext cx="4506118" cy="53975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4">
              <a:extLst>
                <a:ext uri="{FF2B5EF4-FFF2-40B4-BE49-F238E27FC236}">
                  <a16:creationId xmlns:a16="http://schemas.microsoft.com/office/drawing/2014/main" id="{D10E6261-F8F3-12AC-11F6-54814F23FDCE}"/>
                </a:ext>
              </a:extLst>
            </p:cNvPr>
            <p:cNvSpPr/>
            <p:nvPr userDrawn="1"/>
          </p:nvSpPr>
          <p:spPr>
            <a:xfrm>
              <a:off x="0" y="-6350"/>
              <a:ext cx="4480719" cy="387350"/>
            </a:xfrm>
            <a:custGeom>
              <a:avLst/>
              <a:gdLst>
                <a:gd name="connsiteX0" fmla="*/ 0 w 4480719"/>
                <a:gd name="connsiteY0" fmla="*/ 0 h 533400"/>
                <a:gd name="connsiteX1" fmla="*/ 4480719 w 4480719"/>
                <a:gd name="connsiteY1" fmla="*/ 0 h 533400"/>
                <a:gd name="connsiteX2" fmla="*/ 4480719 w 4480719"/>
                <a:gd name="connsiteY2" fmla="*/ 533400 h 533400"/>
                <a:gd name="connsiteX3" fmla="*/ 0 w 4480719"/>
                <a:gd name="connsiteY3" fmla="*/ 533400 h 533400"/>
                <a:gd name="connsiteX4" fmla="*/ 0 w 4480719"/>
                <a:gd name="connsiteY4" fmla="*/ 0 h 53340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 name="connsiteX0" fmla="*/ 0 w 4480719"/>
                <a:gd name="connsiteY0" fmla="*/ 0 h 552450"/>
                <a:gd name="connsiteX1" fmla="*/ 4480719 w 4480719"/>
                <a:gd name="connsiteY1" fmla="*/ 0 h 552450"/>
                <a:gd name="connsiteX2" fmla="*/ 4188619 w 4480719"/>
                <a:gd name="connsiteY2" fmla="*/ 552450 h 552450"/>
                <a:gd name="connsiteX3" fmla="*/ 0 w 4480719"/>
                <a:gd name="connsiteY3" fmla="*/ 533400 h 552450"/>
                <a:gd name="connsiteX4" fmla="*/ 0 w 4480719"/>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719" h="552450">
                  <a:moveTo>
                    <a:pt x="0" y="0"/>
                  </a:moveTo>
                  <a:lnTo>
                    <a:pt x="4480719" y="0"/>
                  </a:lnTo>
                  <a:cubicBezTo>
                    <a:pt x="4465902" y="273050"/>
                    <a:pt x="4400286" y="431800"/>
                    <a:pt x="4188619" y="552450"/>
                  </a:cubicBezTo>
                  <a:lnTo>
                    <a:pt x="0" y="5334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872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5FD0CC18-182E-24EE-35DE-AC7CB22C1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503" y="0"/>
            <a:ext cx="14581633" cy="9144000"/>
          </a:xfrm>
          <a:prstGeom prst="rect">
            <a:avLst/>
          </a:prstGeom>
        </p:spPr>
      </p:pic>
    </p:spTree>
    <p:extLst>
      <p:ext uri="{BB962C8B-B14F-4D97-AF65-F5344CB8AC3E}">
        <p14:creationId xmlns:p14="http://schemas.microsoft.com/office/powerpoint/2010/main" val="39722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2E275412-BA5C-06AD-C3C2-ED0566BF6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2" y="-34636"/>
            <a:ext cx="16291719" cy="9164091"/>
          </a:xfrm>
          <a:prstGeom prst="rect">
            <a:avLst/>
          </a:prstGeom>
        </p:spPr>
      </p:pic>
    </p:spTree>
    <p:extLst>
      <p:ext uri="{BB962C8B-B14F-4D97-AF65-F5344CB8AC3E}">
        <p14:creationId xmlns:p14="http://schemas.microsoft.com/office/powerpoint/2010/main" val="126066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Hình ảnh 9" descr="Ảnh có chứa văn bản&#10;&#10;Mô tả được tạo tự động">
            <a:extLst>
              <a:ext uri="{FF2B5EF4-FFF2-40B4-BE49-F238E27FC236}">
                <a16:creationId xmlns:a16="http://schemas.microsoft.com/office/drawing/2014/main" id="{D9B0FA4A-8F03-0DCB-5E78-8E4FAB9B9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8" y="0"/>
            <a:ext cx="16266319" cy="9149804"/>
          </a:xfrm>
          <a:prstGeom prst="rect">
            <a:avLst/>
          </a:prstGeom>
        </p:spPr>
      </p:pic>
    </p:spTree>
    <p:extLst>
      <p:ext uri="{BB962C8B-B14F-4D97-AF65-F5344CB8AC3E}">
        <p14:creationId xmlns:p14="http://schemas.microsoft.com/office/powerpoint/2010/main" val="154592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382756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6B9BE3D-73A3-4F15-5B14-31272E7CAF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808044" y="142875"/>
            <a:ext cx="1331275" cy="168592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6" r:id="rId5"/>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2341475" y="968023"/>
            <a:ext cx="10972800" cy="6096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58431" y="1857024"/>
            <a:ext cx="5181600" cy="7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21519" y="4800602"/>
            <a:ext cx="1016000" cy="380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80230" y="6719712"/>
            <a:ext cx="1016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031" y="4775201"/>
            <a:ext cx="5994400" cy="164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805732" y="4321671"/>
            <a:ext cx="10287001" cy="38989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2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2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2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2564" y="699912"/>
            <a:ext cx="1746955" cy="17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3217427" y="6603295"/>
            <a:ext cx="9841798" cy="1477328"/>
          </a:xfrm>
          <a:prstGeom prst="rect">
            <a:avLst/>
          </a:prstGeom>
          <a:noFill/>
        </p:spPr>
        <p:txBody>
          <a:bodyPr wrap="none" lIns="121920" tIns="60960" rIns="121920" bIns="60960">
            <a:spAutoFit/>
          </a:bodyPr>
          <a:lstStyle/>
          <a:p>
            <a:pPr algn="ctr">
              <a:defRPr/>
            </a:pPr>
            <a:r>
              <a:rPr lang="en-US" sz="88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88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2F0F84A-B333-8ACA-97C7-A4A4F9C0F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719" y="381000"/>
            <a:ext cx="10218788" cy="7423596"/>
          </a:xfrm>
          <a:prstGeom prst="rect">
            <a:avLst/>
          </a:prstGeom>
        </p:spPr>
      </p:pic>
      <p:pic>
        <p:nvPicPr>
          <p:cNvPr id="5" name="Hình ảnh 4" descr="Ảnh có chứa đồ chơi, búp bê&#10;&#10;Mô tả được tạo tự động">
            <a:extLst>
              <a:ext uri="{FF2B5EF4-FFF2-40B4-BE49-F238E27FC236}">
                <a16:creationId xmlns:a16="http://schemas.microsoft.com/office/drawing/2014/main" id="{91B0A48D-6ACA-3EEC-6A34-0ED355BB3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42" y="4494179"/>
            <a:ext cx="6420746" cy="4505954"/>
          </a:xfrm>
          <a:prstGeom prst="rect">
            <a:avLst/>
          </a:prstGeom>
        </p:spPr>
      </p:pic>
      <p:pic>
        <p:nvPicPr>
          <p:cNvPr id="7" name="Hình ảnh 6">
            <a:extLst>
              <a:ext uri="{FF2B5EF4-FFF2-40B4-BE49-F238E27FC236}">
                <a16:creationId xmlns:a16="http://schemas.microsoft.com/office/drawing/2014/main" id="{9276038E-2A16-79B5-7DE8-B939EAB3759F}"/>
              </a:ext>
            </a:extLst>
          </p:cNvPr>
          <p:cNvPicPr>
            <a:picLocks noChangeAspect="1"/>
          </p:cNvPicPr>
          <p:nvPr/>
        </p:nvPicPr>
        <p:blipFill>
          <a:blip r:embed="rId6"/>
          <a:stretch>
            <a:fillRect/>
          </a:stretch>
        </p:blipFill>
        <p:spPr>
          <a:xfrm>
            <a:off x="5170229" y="3561410"/>
            <a:ext cx="6553768" cy="186553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đồ họa véc-tơ, sáng&#10;&#10;Mô tả được tạo tự động">
            <a:extLst>
              <a:ext uri="{FF2B5EF4-FFF2-40B4-BE49-F238E27FC236}">
                <a16:creationId xmlns:a16="http://schemas.microsoft.com/office/drawing/2014/main" id="{CCECB7B5-8BDF-BAF9-D9E0-441D86E39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19" y="5482449"/>
            <a:ext cx="5181600" cy="3698840"/>
          </a:xfrm>
          <a:prstGeom prst="rect">
            <a:avLst/>
          </a:prstGeom>
        </p:spPr>
      </p:pic>
      <p:pic>
        <p:nvPicPr>
          <p:cNvPr id="5" name="Hình ảnh 4">
            <a:extLst>
              <a:ext uri="{FF2B5EF4-FFF2-40B4-BE49-F238E27FC236}">
                <a16:creationId xmlns:a16="http://schemas.microsoft.com/office/drawing/2014/main" id="{1FF184F2-4CF5-3EFE-4CB3-AEE447CCE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25" y="4800600"/>
            <a:ext cx="5345341" cy="3391756"/>
          </a:xfrm>
          <a:prstGeom prst="rect">
            <a:avLst/>
          </a:prstGeom>
        </p:spPr>
      </p:pic>
      <p:pic>
        <p:nvPicPr>
          <p:cNvPr id="7" name="Hình ảnh 6" descr="Ảnh có chứa búp bê, đồ chơi&#10;&#10;Mô tả được tạo tự động">
            <a:extLst>
              <a:ext uri="{FF2B5EF4-FFF2-40B4-BE49-F238E27FC236}">
                <a16:creationId xmlns:a16="http://schemas.microsoft.com/office/drawing/2014/main" id="{B0F0B046-142F-B7A2-E426-68212CE83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422" y="5400057"/>
            <a:ext cx="4019397" cy="3732594"/>
          </a:xfrm>
          <a:prstGeom prst="rect">
            <a:avLst/>
          </a:prstGeom>
        </p:spPr>
      </p:pic>
      <p:pic>
        <p:nvPicPr>
          <p:cNvPr id="11" name="Hình ảnh 10">
            <a:extLst>
              <a:ext uri="{FF2B5EF4-FFF2-40B4-BE49-F238E27FC236}">
                <a16:creationId xmlns:a16="http://schemas.microsoft.com/office/drawing/2014/main" id="{48C7ABFD-6688-41E6-4DB7-F64EED2C4A53}"/>
              </a:ext>
            </a:extLst>
          </p:cNvPr>
          <p:cNvPicPr>
            <a:picLocks noChangeAspect="1"/>
          </p:cNvPicPr>
          <p:nvPr/>
        </p:nvPicPr>
        <p:blipFill>
          <a:blip r:embed="rId5"/>
          <a:stretch>
            <a:fillRect/>
          </a:stretch>
        </p:blipFill>
        <p:spPr>
          <a:xfrm>
            <a:off x="2438065" y="2277639"/>
            <a:ext cx="11400508" cy="2767824"/>
          </a:xfrm>
          <a:prstGeom prst="rect">
            <a:avLst/>
          </a:prstGeom>
        </p:spPr>
      </p:pic>
    </p:spTree>
    <p:extLst>
      <p:ext uri="{BB962C8B-B14F-4D97-AF65-F5344CB8AC3E}">
        <p14:creationId xmlns:p14="http://schemas.microsoft.com/office/powerpoint/2010/main" val="23978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Hình ảnh 11" descr="Ảnh có chứa văn bản&#10;&#10;Mô tả được tạo tự động">
            <a:extLst>
              <a:ext uri="{FF2B5EF4-FFF2-40B4-BE49-F238E27FC236}">
                <a16:creationId xmlns:a16="http://schemas.microsoft.com/office/drawing/2014/main" id="{5F2EEEF6-85C4-92BD-E0D2-5966E0739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6"/>
            <a:ext cx="16262536" cy="9147676"/>
          </a:xfrm>
          <a:prstGeom prst="rect">
            <a:avLst/>
          </a:prstGeom>
        </p:spPr>
      </p:pic>
      <p:pic>
        <p:nvPicPr>
          <p:cNvPr id="6" name="Hình ảnh 5" descr="Ảnh có chứa văn bản, đồ họa véc-tơ&#10;&#10;Mô tả được tạo tự động">
            <a:extLst>
              <a:ext uri="{FF2B5EF4-FFF2-40B4-BE49-F238E27FC236}">
                <a16:creationId xmlns:a16="http://schemas.microsoft.com/office/drawing/2014/main" id="{3AD4C45B-1D67-2B90-C9C4-8AE49F54D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066" y="6343325"/>
            <a:ext cx="2698892" cy="2463362"/>
          </a:xfrm>
          <a:prstGeom prst="rect">
            <a:avLst/>
          </a:prstGeom>
        </p:spPr>
      </p:pic>
      <p:pic>
        <p:nvPicPr>
          <p:cNvPr id="8" name="Hình ảnh 7" descr="Ảnh có chứa đồ họa véc-tơ&#10;&#10;Mô tả được tạo tự động">
            <a:extLst>
              <a:ext uri="{FF2B5EF4-FFF2-40B4-BE49-F238E27FC236}">
                <a16:creationId xmlns:a16="http://schemas.microsoft.com/office/drawing/2014/main" id="{0632591A-BFCB-AA0C-BDAA-0B5107ACE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3381" y="6131435"/>
            <a:ext cx="2274938" cy="2144704"/>
          </a:xfrm>
          <a:prstGeom prst="rect">
            <a:avLst/>
          </a:prstGeom>
        </p:spPr>
      </p:pic>
      <p:pic>
        <p:nvPicPr>
          <p:cNvPr id="15" name="Hình ảnh 14" descr="Ảnh có chứa văn bản&#10;&#10;Mô tả được tạo tự động">
            <a:extLst>
              <a:ext uri="{FF2B5EF4-FFF2-40B4-BE49-F238E27FC236}">
                <a16:creationId xmlns:a16="http://schemas.microsoft.com/office/drawing/2014/main" id="{2510569F-1A47-31F7-B0B5-9E8450B7F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9319" y="3286519"/>
            <a:ext cx="6782388" cy="4130398"/>
          </a:xfrm>
          <a:prstGeom prst="rect">
            <a:avLst/>
          </a:prstGeom>
        </p:spPr>
      </p:pic>
      <p:pic>
        <p:nvPicPr>
          <p:cNvPr id="10" name="Hình ảnh 9" descr="Ảnh có chứa văn bản, đồ họa véc-tơ&#10;&#10;Mô tả được tạo tự động">
            <a:extLst>
              <a:ext uri="{FF2B5EF4-FFF2-40B4-BE49-F238E27FC236}">
                <a16:creationId xmlns:a16="http://schemas.microsoft.com/office/drawing/2014/main" id="{A189B05A-6F9C-FD00-A83F-5DD0A1E011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9742" y="6131435"/>
            <a:ext cx="2491071" cy="2779249"/>
          </a:xfrm>
          <a:prstGeom prst="rect">
            <a:avLst/>
          </a:prstGeom>
        </p:spPr>
      </p:pic>
      <p:grpSp>
        <p:nvGrpSpPr>
          <p:cNvPr id="21" name="Nhóm 20">
            <a:extLst>
              <a:ext uri="{FF2B5EF4-FFF2-40B4-BE49-F238E27FC236}">
                <a16:creationId xmlns:a16="http://schemas.microsoft.com/office/drawing/2014/main" id="{2C4BAE0A-1FF8-B199-09C7-5A3E9566645E}"/>
              </a:ext>
            </a:extLst>
          </p:cNvPr>
          <p:cNvGrpSpPr/>
          <p:nvPr/>
        </p:nvGrpSpPr>
        <p:grpSpPr>
          <a:xfrm>
            <a:off x="4301958" y="1727083"/>
            <a:ext cx="8388906" cy="1570624"/>
            <a:chOff x="4301958" y="1143000"/>
            <a:chExt cx="8388906" cy="1570624"/>
          </a:xfrm>
        </p:grpSpPr>
        <p:sp>
          <p:nvSpPr>
            <p:cNvPr id="17" name="Hộp Văn bản 16">
              <a:extLst>
                <a:ext uri="{FF2B5EF4-FFF2-40B4-BE49-F238E27FC236}">
                  <a16:creationId xmlns:a16="http://schemas.microsoft.com/office/drawing/2014/main" id="{32544FC0-9EBB-66F3-B7F6-7A9F731D215B}"/>
                </a:ext>
              </a:extLst>
            </p:cNvPr>
            <p:cNvSpPr txBox="1"/>
            <p:nvPr/>
          </p:nvSpPr>
          <p:spPr>
            <a:xfrm>
              <a:off x="4301958" y="1143000"/>
              <a:ext cx="8382000" cy="1569660"/>
            </a:xfrm>
            <a:prstGeom prst="rect">
              <a:avLst/>
            </a:prstGeom>
            <a:noFill/>
          </p:spPr>
          <p:txBody>
            <a:bodyPr wrap="square" rtlCol="0">
              <a:spAutoFit/>
            </a:bodyPr>
            <a:lstStyle/>
            <a:p>
              <a:pPr algn="ctr"/>
              <a:r>
                <a:rPr lang="en-US" sz="9600">
                  <a:ln w="254000">
                    <a:solidFill>
                      <a:schemeClr val="bg1"/>
                    </a:solidFill>
                  </a:ln>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TIẾNG VIỆT 3</a:t>
              </a:r>
            </a:p>
          </p:txBody>
        </p:sp>
        <p:sp>
          <p:nvSpPr>
            <p:cNvPr id="20" name="Hộp Văn bản 19">
              <a:extLst>
                <a:ext uri="{FF2B5EF4-FFF2-40B4-BE49-F238E27FC236}">
                  <a16:creationId xmlns:a16="http://schemas.microsoft.com/office/drawing/2014/main" id="{F7E0EC29-D964-FD21-5ED1-AAD8100305A1}"/>
                </a:ext>
              </a:extLst>
            </p:cNvPr>
            <p:cNvSpPr txBox="1"/>
            <p:nvPr/>
          </p:nvSpPr>
          <p:spPr>
            <a:xfrm>
              <a:off x="4308864" y="1143964"/>
              <a:ext cx="8382000" cy="1569660"/>
            </a:xfrm>
            <a:prstGeom prst="rect">
              <a:avLst/>
            </a:prstGeom>
            <a:noFill/>
          </p:spPr>
          <p:txBody>
            <a:bodyPr wrap="square" rtlCol="0">
              <a:spAutoFit/>
            </a:bodyPr>
            <a:lstStyle/>
            <a:p>
              <a:pPr algn="ctr"/>
              <a:r>
                <a:rPr lang="en-US" sz="960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t>
              </a:r>
              <a:r>
                <a:rPr lang="en-US" sz="9600">
                  <a:ln>
                    <a:solidFill>
                      <a:sysClr val="windowText" lastClr="000000"/>
                    </a:solidFill>
                  </a:ln>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I</a:t>
              </a:r>
              <a:r>
                <a:rPr lang="en-US" sz="9600">
                  <a:ln>
                    <a:solidFill>
                      <a:sysClr val="windowText" lastClr="000000"/>
                    </a:solidFill>
                  </a:ln>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Ế</a:t>
              </a:r>
              <a:r>
                <a:rPr lang="en-US" sz="9600">
                  <a:ln>
                    <a:solidFill>
                      <a:sysClr val="windowText" lastClr="000000"/>
                    </a:solidFill>
                  </a:ln>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9600">
                  <a:ln>
                    <a:solidFill>
                      <a:sysClr val="windowText" lastClr="000000"/>
                    </a:solidFill>
                  </a:ln>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a:t>
              </a:r>
              <a:r>
                <a:rPr lang="en-US" sz="9600">
                  <a:ln>
                    <a:solidFill>
                      <a:sysClr val="windowText" lastClr="000000"/>
                    </a:solidFill>
                  </a:ln>
                  <a:latin typeface="Times New Roman" panose="02020603050405020304" pitchFamily="18" charset="0"/>
                  <a:ea typeface="Arial-Rounded" panose="020B0500000000000000" pitchFamily="34" charset="0"/>
                  <a:cs typeface="Times New Roman" panose="02020603050405020304" pitchFamily="18" charset="0"/>
                </a:rPr>
                <a:t> </a:t>
              </a:r>
              <a:r>
                <a:rPr lang="en-US" sz="960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a:t>
              </a:r>
              <a:r>
                <a:rPr lang="en-US" sz="9600">
                  <a:ln>
                    <a:solidFill>
                      <a:sysClr val="windowText" lastClr="000000"/>
                    </a:solidFill>
                  </a:ln>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I</a:t>
              </a:r>
              <a:r>
                <a:rPr lang="en-US" sz="9600">
                  <a:ln>
                    <a:solidFill>
                      <a:sysClr val="windowText" lastClr="000000"/>
                    </a:solidFill>
                  </a:ln>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Ệ</a:t>
              </a:r>
              <a:r>
                <a:rPr lang="en-US" sz="9600">
                  <a:ln>
                    <a:solidFill>
                      <a:sysClr val="windowText" lastClr="000000"/>
                    </a:solidFill>
                  </a:ln>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a:t>
              </a:r>
              <a:r>
                <a:rPr lang="en-US" sz="9600">
                  <a:ln>
                    <a:solidFill>
                      <a:sysClr val="windowText" lastClr="000000"/>
                    </a:solidFill>
                  </a:ln>
                  <a:latin typeface="Times New Roman" panose="02020603050405020304" pitchFamily="18" charset="0"/>
                  <a:ea typeface="Arial-Rounded" panose="020B0500000000000000" pitchFamily="34" charset="0"/>
                  <a:cs typeface="Times New Roman" panose="02020603050405020304" pitchFamily="18" charset="0"/>
                </a:rPr>
                <a:t> </a:t>
              </a:r>
              <a:r>
                <a:rPr lang="en-US" sz="9600">
                  <a:ln>
                    <a:solidFill>
                      <a:sysClr val="windowText" lastClr="000000"/>
                    </a:solidFill>
                  </a:ln>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3</a:t>
              </a:r>
            </a:p>
          </p:txBody>
        </p:sp>
      </p:grpSp>
      <p:grpSp>
        <p:nvGrpSpPr>
          <p:cNvPr id="23" name="Nhóm 22">
            <a:extLst>
              <a:ext uri="{FF2B5EF4-FFF2-40B4-BE49-F238E27FC236}">
                <a16:creationId xmlns:a16="http://schemas.microsoft.com/office/drawing/2014/main" id="{C7D405C2-E234-D91B-7EF6-D1EC97782F5C}"/>
              </a:ext>
            </a:extLst>
          </p:cNvPr>
          <p:cNvGrpSpPr/>
          <p:nvPr/>
        </p:nvGrpSpPr>
        <p:grpSpPr>
          <a:xfrm>
            <a:off x="4099719" y="149823"/>
            <a:ext cx="8382000" cy="592067"/>
            <a:chOff x="4099719" y="149823"/>
            <a:chExt cx="8382000" cy="592067"/>
          </a:xfrm>
        </p:grpSpPr>
        <p:sp>
          <p:nvSpPr>
            <p:cNvPr id="16" name="Hộp Văn bản 15">
              <a:extLst>
                <a:ext uri="{FF2B5EF4-FFF2-40B4-BE49-F238E27FC236}">
                  <a16:creationId xmlns:a16="http://schemas.microsoft.com/office/drawing/2014/main" id="{581BCC7E-D6FC-446D-1256-BCD4E3D136DF}"/>
                </a:ext>
              </a:extLst>
            </p:cNvPr>
            <p:cNvSpPr txBox="1"/>
            <p:nvPr/>
          </p:nvSpPr>
          <p:spPr>
            <a:xfrm>
              <a:off x="4099719" y="157115"/>
              <a:ext cx="8382000" cy="584775"/>
            </a:xfrm>
            <a:prstGeom prst="rect">
              <a:avLst/>
            </a:prstGeom>
            <a:noFill/>
          </p:spPr>
          <p:txBody>
            <a:bodyPr wrap="square" rtlCol="0">
              <a:spAutoFit/>
            </a:bodyPr>
            <a:lstStyle/>
            <a:p>
              <a:pPr algn="ctr"/>
              <a:r>
                <a:rPr lang="en-US" sz="3200">
                  <a:ln w="76200">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Bộ sách Cánh Diều</a:t>
              </a:r>
            </a:p>
          </p:txBody>
        </p:sp>
        <p:sp>
          <p:nvSpPr>
            <p:cNvPr id="22" name="Hộp Văn bản 21">
              <a:extLst>
                <a:ext uri="{FF2B5EF4-FFF2-40B4-BE49-F238E27FC236}">
                  <a16:creationId xmlns:a16="http://schemas.microsoft.com/office/drawing/2014/main" id="{E53142E8-D881-78BD-F969-523CD8E75600}"/>
                </a:ext>
              </a:extLst>
            </p:cNvPr>
            <p:cNvSpPr txBox="1"/>
            <p:nvPr/>
          </p:nvSpPr>
          <p:spPr>
            <a:xfrm>
              <a:off x="4099719" y="149823"/>
              <a:ext cx="8382000" cy="584775"/>
            </a:xfrm>
            <a:prstGeom prst="rect">
              <a:avLst/>
            </a:prstGeom>
            <a:noFill/>
          </p:spPr>
          <p:txBody>
            <a:bodyPr wrap="square"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Bộ sách Cánh Diều</a:t>
              </a:r>
            </a:p>
          </p:txBody>
        </p:sp>
      </p:grpSp>
      <p:grpSp>
        <p:nvGrpSpPr>
          <p:cNvPr id="25" name="Nhóm 24">
            <a:extLst>
              <a:ext uri="{FF2B5EF4-FFF2-40B4-BE49-F238E27FC236}">
                <a16:creationId xmlns:a16="http://schemas.microsoft.com/office/drawing/2014/main" id="{C48D8F84-CF1C-7256-56AB-711A2067365A}"/>
              </a:ext>
            </a:extLst>
          </p:cNvPr>
          <p:cNvGrpSpPr/>
          <p:nvPr/>
        </p:nvGrpSpPr>
        <p:grpSpPr>
          <a:xfrm>
            <a:off x="2025351" y="3941629"/>
            <a:ext cx="11463937" cy="1756809"/>
            <a:chOff x="3935320" y="3281331"/>
            <a:chExt cx="8386948" cy="1756809"/>
          </a:xfrm>
        </p:grpSpPr>
        <p:sp>
          <p:nvSpPr>
            <p:cNvPr id="18" name="Hộp Văn bản 17">
              <a:extLst>
                <a:ext uri="{FF2B5EF4-FFF2-40B4-BE49-F238E27FC236}">
                  <a16:creationId xmlns:a16="http://schemas.microsoft.com/office/drawing/2014/main" id="{95340DDE-DF2A-40F6-DDA3-315B438AD1AB}"/>
                </a:ext>
              </a:extLst>
            </p:cNvPr>
            <p:cNvSpPr txBox="1"/>
            <p:nvPr/>
          </p:nvSpPr>
          <p:spPr>
            <a:xfrm>
              <a:off x="3940268" y="3283814"/>
              <a:ext cx="8382000" cy="1754326"/>
            </a:xfrm>
            <a:prstGeom prst="rect">
              <a:avLst/>
            </a:prstGeom>
            <a:noFill/>
          </p:spPr>
          <p:txBody>
            <a:bodyPr wrap="square" rtlCol="0">
              <a:spAutoFit/>
            </a:bodyPr>
            <a:lstStyle/>
            <a:p>
              <a:pPr algn="ctr"/>
              <a:r>
                <a:rPr lang="en-US" sz="5400">
                  <a:ln w="76200">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 viết 2: Em chuẩn bị đi khai giảng</a:t>
              </a:r>
            </a:p>
          </p:txBody>
        </p:sp>
        <p:sp>
          <p:nvSpPr>
            <p:cNvPr id="24" name="Hộp Văn bản 23">
              <a:extLst>
                <a:ext uri="{FF2B5EF4-FFF2-40B4-BE49-F238E27FC236}">
                  <a16:creationId xmlns:a16="http://schemas.microsoft.com/office/drawing/2014/main" id="{58BA4E4A-9AB1-C489-9F0C-F67AD58E5BCF}"/>
                </a:ext>
              </a:extLst>
            </p:cNvPr>
            <p:cNvSpPr txBox="1"/>
            <p:nvPr/>
          </p:nvSpPr>
          <p:spPr>
            <a:xfrm>
              <a:off x="3935320" y="3281331"/>
              <a:ext cx="8382000" cy="1754326"/>
            </a:xfrm>
            <a:prstGeom prst="rect">
              <a:avLst/>
            </a:prstGeom>
            <a:noFill/>
          </p:spPr>
          <p:txBody>
            <a:bodyPr wrap="square" rtlCol="0">
              <a:spAutoFit/>
            </a:bodyPr>
            <a:lstStyle/>
            <a:p>
              <a:pPr algn="ctr"/>
              <a:r>
                <a:rPr 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viết 2: Em chuẩn bị đi khai giảng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ũi tên&#10;&#10;Mô tả được tạo tự động">
            <a:extLst>
              <a:ext uri="{FF2B5EF4-FFF2-40B4-BE49-F238E27FC236}">
                <a16:creationId xmlns:a16="http://schemas.microsoft.com/office/drawing/2014/main" id="{43C1864E-C543-8EC2-98F3-3529DB57D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pic>
        <p:nvPicPr>
          <p:cNvPr id="3" name="Hình ảnh 2">
            <a:extLst>
              <a:ext uri="{FF2B5EF4-FFF2-40B4-BE49-F238E27FC236}">
                <a16:creationId xmlns:a16="http://schemas.microsoft.com/office/drawing/2014/main" id="{7F376955-F42C-13E2-ED82-013030683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19" y="5181600"/>
            <a:ext cx="5345341" cy="3391756"/>
          </a:xfrm>
          <a:prstGeom prst="rect">
            <a:avLst/>
          </a:prstGeom>
        </p:spPr>
      </p:pic>
      <p:sp>
        <p:nvSpPr>
          <p:cNvPr id="6" name="Hộp Văn bản 5">
            <a:extLst>
              <a:ext uri="{FF2B5EF4-FFF2-40B4-BE49-F238E27FC236}">
                <a16:creationId xmlns:a16="http://schemas.microsoft.com/office/drawing/2014/main" id="{6B32908C-64F5-00C2-0833-5E0C3CB901CF}"/>
              </a:ext>
            </a:extLst>
          </p:cNvPr>
          <p:cNvSpPr txBox="1"/>
          <p:nvPr/>
        </p:nvSpPr>
        <p:spPr>
          <a:xfrm rot="21372439">
            <a:off x="5203447" y="1729205"/>
            <a:ext cx="6248400" cy="1323439"/>
          </a:xfrm>
          <a:prstGeom prst="rect">
            <a:avLst/>
          </a:prstGeom>
          <a:noFill/>
        </p:spPr>
        <p:txBody>
          <a:bodyPr wrap="square" rtlCol="0">
            <a:spAutoFit/>
          </a:bodyPr>
          <a:lstStyle/>
          <a:p>
            <a:r>
              <a:rPr lang="en-US" sz="8000">
                <a:solidFill>
                  <a:schemeClr val="bg1"/>
                </a:solidFill>
                <a:latin typeface="SVN-Ziclets" panose="02000603000000000000" pitchFamily="2" charset="0"/>
              </a:rPr>
              <a:t>Khởi động</a:t>
            </a:r>
          </a:p>
        </p:txBody>
      </p:sp>
    </p:spTree>
    <p:extLst>
      <p:ext uri="{BB962C8B-B14F-4D97-AF65-F5344CB8AC3E}">
        <p14:creationId xmlns:p14="http://schemas.microsoft.com/office/powerpoint/2010/main" val="35575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89D3EE5-8282-D071-004D-DC94E5D4041E}"/>
              </a:ext>
            </a:extLst>
          </p:cNvPr>
          <p:cNvSpPr txBox="1"/>
          <p:nvPr/>
        </p:nvSpPr>
        <p:spPr>
          <a:xfrm>
            <a:off x="3473790" y="442907"/>
            <a:ext cx="12649200" cy="769441"/>
          </a:xfrm>
          <a:prstGeom prst="rect">
            <a:avLst/>
          </a:prstGeom>
          <a:noFill/>
        </p:spPr>
        <p:txBody>
          <a:bodyPr wrap="square" rtlCol="0">
            <a:spAutoFit/>
          </a:bodyPr>
          <a:lstStyle/>
          <a:p>
            <a:r>
              <a:rPr lang="en-US" sz="4400" b="1">
                <a:solidFill>
                  <a:srgbClr val="7030A0"/>
                </a:solidFill>
                <a:latin typeface="HP001 4 hàng" panose="020B0603050302020204" pitchFamily="34" charset="0"/>
              </a:rPr>
              <a:t>Thứ sáu ngày 9 tháng 9 năm 2022</a:t>
            </a:r>
          </a:p>
        </p:txBody>
      </p:sp>
      <p:sp>
        <p:nvSpPr>
          <p:cNvPr id="3" name="Hộp Văn bản 2">
            <a:extLst>
              <a:ext uri="{FF2B5EF4-FFF2-40B4-BE49-F238E27FC236}">
                <a16:creationId xmlns:a16="http://schemas.microsoft.com/office/drawing/2014/main" id="{EA1428DA-492E-93AA-5B8A-33078ADCC85C}"/>
              </a:ext>
            </a:extLst>
          </p:cNvPr>
          <p:cNvSpPr txBox="1"/>
          <p:nvPr/>
        </p:nvSpPr>
        <p:spPr>
          <a:xfrm>
            <a:off x="6234939" y="1371600"/>
            <a:ext cx="3215481" cy="769441"/>
          </a:xfrm>
          <a:prstGeom prst="rect">
            <a:avLst/>
          </a:prstGeom>
          <a:noFill/>
        </p:spPr>
        <p:txBody>
          <a:bodyPr wrap="square" rtlCol="0">
            <a:spAutoFit/>
          </a:bodyPr>
          <a:lstStyle/>
          <a:p>
            <a:r>
              <a:rPr lang="en-US" sz="4400" b="1">
                <a:solidFill>
                  <a:srgbClr val="7030A0"/>
                </a:solidFill>
                <a:latin typeface="HP001 4 hàng" panose="020B0603050302020204" pitchFamily="34" charset="0"/>
              </a:rPr>
              <a:t>Tiếng Việt</a:t>
            </a:r>
          </a:p>
        </p:txBody>
      </p:sp>
      <p:sp>
        <p:nvSpPr>
          <p:cNvPr id="4" name="Hộp Văn bản 3">
            <a:extLst>
              <a:ext uri="{FF2B5EF4-FFF2-40B4-BE49-F238E27FC236}">
                <a16:creationId xmlns:a16="http://schemas.microsoft.com/office/drawing/2014/main" id="{A264C152-716D-68CE-F5EC-FE9D80DA39C2}"/>
              </a:ext>
            </a:extLst>
          </p:cNvPr>
          <p:cNvSpPr txBox="1"/>
          <p:nvPr/>
        </p:nvSpPr>
        <p:spPr>
          <a:xfrm>
            <a:off x="4556919" y="2265948"/>
            <a:ext cx="9768681" cy="769441"/>
          </a:xfrm>
          <a:prstGeom prst="rect">
            <a:avLst/>
          </a:prstGeom>
          <a:noFill/>
        </p:spPr>
        <p:txBody>
          <a:bodyPr wrap="square" rtlCol="0">
            <a:spAutoFit/>
          </a:bodyPr>
          <a:lstStyle/>
          <a:p>
            <a:r>
              <a:rPr lang="en-US" sz="4400" b="1">
                <a:solidFill>
                  <a:srgbClr val="C00000"/>
                </a:solidFill>
                <a:latin typeface="HP001 4 hàng" panose="020B0603050302020204" pitchFamily="34" charset="0"/>
              </a:rPr>
              <a:t>Bài viết: Em chuẩn bị đi khai giảng</a:t>
            </a:r>
          </a:p>
        </p:txBody>
      </p:sp>
    </p:spTree>
    <p:extLst>
      <p:ext uri="{BB962C8B-B14F-4D97-AF65-F5344CB8AC3E}">
        <p14:creationId xmlns:p14="http://schemas.microsoft.com/office/powerpoint/2010/main" val="6640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5D16D-297D-D83C-9A84-BDA64B659DEA}"/>
              </a:ext>
            </a:extLst>
          </p:cNvPr>
          <p:cNvSpPr/>
          <p:nvPr/>
        </p:nvSpPr>
        <p:spPr>
          <a:xfrm>
            <a:off x="1590294" y="969645"/>
            <a:ext cx="13966284" cy="677108"/>
          </a:xfrm>
          <a:prstGeom prst="rect">
            <a:avLst/>
          </a:prstGeom>
        </p:spPr>
        <p:txBody>
          <a:bodyPr wrap="square">
            <a:spAutoFit/>
          </a:bodyPr>
          <a:lstStyle/>
          <a:p>
            <a:pPr algn="ctr"/>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Kể về việc em chuẩn bị đi khai giảng.  </a:t>
            </a:r>
          </a:p>
        </p:txBody>
      </p:sp>
      <p:grpSp>
        <p:nvGrpSpPr>
          <p:cNvPr id="3" name="Group 12">
            <a:extLst>
              <a:ext uri="{FF2B5EF4-FFF2-40B4-BE49-F238E27FC236}">
                <a16:creationId xmlns:a16="http://schemas.microsoft.com/office/drawing/2014/main" id="{E019003D-EF0E-203D-4302-C757F124474E}"/>
              </a:ext>
            </a:extLst>
          </p:cNvPr>
          <p:cNvGrpSpPr/>
          <p:nvPr/>
        </p:nvGrpSpPr>
        <p:grpSpPr>
          <a:xfrm>
            <a:off x="5166519" y="0"/>
            <a:ext cx="7924800" cy="677108"/>
            <a:chOff x="1508919" y="1888664"/>
            <a:chExt cx="6269914" cy="677108"/>
          </a:xfrm>
        </p:grpSpPr>
        <p:sp>
          <p:nvSpPr>
            <p:cNvPr id="4" name="Rectangle 19">
              <a:extLst>
                <a:ext uri="{FF2B5EF4-FFF2-40B4-BE49-F238E27FC236}">
                  <a16:creationId xmlns:a16="http://schemas.microsoft.com/office/drawing/2014/main" id="{CF7B1D47-8E7C-7C02-6AFB-88B7657C68B3}"/>
                </a:ext>
              </a:extLst>
            </p:cNvPr>
            <p:cNvSpPr/>
            <p:nvPr/>
          </p:nvSpPr>
          <p:spPr>
            <a:xfrm>
              <a:off x="1508919" y="1888664"/>
              <a:ext cx="6269914" cy="677108"/>
            </a:xfrm>
            <a:prstGeom prst="rect">
              <a:avLst/>
            </a:prstGeom>
          </p:spPr>
          <p:txBody>
            <a:bodyPr wrap="square">
              <a:spAutoFit/>
            </a:bodyPr>
            <a:lstStyle/>
            <a:p>
              <a:r>
                <a:rPr lang="en-US" sz="38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1. Tìm hiểu về nội dung bài viết.</a:t>
              </a:r>
            </a:p>
          </p:txBody>
        </p:sp>
        <p:cxnSp>
          <p:nvCxnSpPr>
            <p:cNvPr id="5" name="Straight Connector 20">
              <a:extLst>
                <a:ext uri="{FF2B5EF4-FFF2-40B4-BE49-F238E27FC236}">
                  <a16:creationId xmlns:a16="http://schemas.microsoft.com/office/drawing/2014/main" id="{09DDFCF6-3481-09E8-087E-BD39E09FC8E1}"/>
                </a:ext>
              </a:extLst>
            </p:cNvPr>
            <p:cNvCxnSpPr/>
            <p:nvPr/>
          </p:nvCxnSpPr>
          <p:spPr>
            <a:xfrm>
              <a:off x="1673234" y="2519755"/>
              <a:ext cx="574187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7" name="Hình ảnh 6" descr="Ảnh có chứa văn bản, đồ họa véc-tơ&#10;&#10;Mô tả được tạo tự động">
            <a:extLst>
              <a:ext uri="{FF2B5EF4-FFF2-40B4-BE49-F238E27FC236}">
                <a16:creationId xmlns:a16="http://schemas.microsoft.com/office/drawing/2014/main" id="{97CCF516-09CA-016D-B2A0-B3D855B31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519" y="3760734"/>
            <a:ext cx="4473619" cy="4724613"/>
          </a:xfrm>
          <a:prstGeom prst="rect">
            <a:avLst/>
          </a:prstGeom>
        </p:spPr>
      </p:pic>
      <p:grpSp>
        <p:nvGrpSpPr>
          <p:cNvPr id="11" name="Nhóm 10">
            <a:extLst>
              <a:ext uri="{FF2B5EF4-FFF2-40B4-BE49-F238E27FC236}">
                <a16:creationId xmlns:a16="http://schemas.microsoft.com/office/drawing/2014/main" id="{C2A33677-0C14-27F9-F262-930E9D9F23DE}"/>
              </a:ext>
            </a:extLst>
          </p:cNvPr>
          <p:cNvGrpSpPr/>
          <p:nvPr/>
        </p:nvGrpSpPr>
        <p:grpSpPr>
          <a:xfrm>
            <a:off x="3346036" y="1172934"/>
            <a:ext cx="7356181" cy="6889474"/>
            <a:chOff x="3346036" y="1172934"/>
            <a:chExt cx="7356181" cy="6889474"/>
          </a:xfrm>
        </p:grpSpPr>
        <p:pic>
          <p:nvPicPr>
            <p:cNvPr id="9" name="Hình ảnh 8" descr="Ảnh có chứa văn bản&#10;&#10;Mô tả được tạo tự động">
              <a:extLst>
                <a:ext uri="{FF2B5EF4-FFF2-40B4-BE49-F238E27FC236}">
                  <a16:creationId xmlns:a16="http://schemas.microsoft.com/office/drawing/2014/main" id="{BB623FAD-4858-5F67-9CE2-A820F6B19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3054">
              <a:off x="3346036" y="1172934"/>
              <a:ext cx="7356181" cy="6889474"/>
            </a:xfrm>
            <a:prstGeom prst="rect">
              <a:avLst/>
            </a:prstGeom>
          </p:spPr>
        </p:pic>
        <p:sp>
          <p:nvSpPr>
            <p:cNvPr id="10" name="Hộp Văn bản 9">
              <a:extLst>
                <a:ext uri="{FF2B5EF4-FFF2-40B4-BE49-F238E27FC236}">
                  <a16:creationId xmlns:a16="http://schemas.microsoft.com/office/drawing/2014/main" id="{9D2014FB-4CAF-81D4-7B0C-449045CBEABA}"/>
                </a:ext>
              </a:extLst>
            </p:cNvPr>
            <p:cNvSpPr txBox="1"/>
            <p:nvPr/>
          </p:nvSpPr>
          <p:spPr>
            <a:xfrm>
              <a:off x="4899499" y="3773704"/>
              <a:ext cx="4038600" cy="2123658"/>
            </a:xfrm>
            <a:prstGeom prst="rect">
              <a:avLst/>
            </a:prstGeom>
            <a:noFill/>
          </p:spPr>
          <p:txBody>
            <a:bodyPr wrap="square" rtlCol="0">
              <a:spAutoFit/>
            </a:bodyPr>
            <a:lstStyle/>
            <a:p>
              <a:pPr algn="ctr"/>
              <a:r>
                <a:rPr lang="en-US" sz="6600">
                  <a:latin typeface="Arial-Rounded" panose="020B0500000000000000" pitchFamily="34" charset="0"/>
                  <a:ea typeface="Arial-Rounded" panose="020B0500000000000000" pitchFamily="34" charset="0"/>
                  <a:cs typeface="Arial-Rounded" panose="020B0500000000000000" pitchFamily="34" charset="0"/>
                </a:rPr>
                <a:t>Thảo luận nhóm</a:t>
              </a:r>
            </a:p>
          </p:txBody>
        </p:sp>
      </p:grpSp>
    </p:spTree>
    <p:extLst>
      <p:ext uri="{BB962C8B-B14F-4D97-AF65-F5344CB8AC3E}">
        <p14:creationId xmlns:p14="http://schemas.microsoft.com/office/powerpoint/2010/main" val="16965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bánh xe&#10;&#10;Mô tả được tạo tự động">
            <a:extLst>
              <a:ext uri="{FF2B5EF4-FFF2-40B4-BE49-F238E27FC236}">
                <a16:creationId xmlns:a16="http://schemas.microsoft.com/office/drawing/2014/main" id="{43CD0043-D568-4752-C4BD-C3A99682E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55"/>
            <a:ext cx="16276638" cy="9144000"/>
          </a:xfrm>
          <a:prstGeom prst="rect">
            <a:avLst/>
          </a:prstGeom>
        </p:spPr>
      </p:pic>
      <p:pic>
        <p:nvPicPr>
          <p:cNvPr id="3" name="Hình ảnh 2" descr="Ảnh có chứa người máy&#10;&#10;Mô tả được tạo tự động">
            <a:extLst>
              <a:ext uri="{FF2B5EF4-FFF2-40B4-BE49-F238E27FC236}">
                <a16:creationId xmlns:a16="http://schemas.microsoft.com/office/drawing/2014/main" id="{8114BC07-A532-AC2A-FC77-CF637541B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9" y="3637379"/>
            <a:ext cx="5039428" cy="5487166"/>
          </a:xfrm>
          <a:prstGeom prst="rect">
            <a:avLst/>
          </a:prstGeom>
        </p:spPr>
      </p:pic>
      <p:pic>
        <p:nvPicPr>
          <p:cNvPr id="7" name="Hình ảnh 6">
            <a:extLst>
              <a:ext uri="{FF2B5EF4-FFF2-40B4-BE49-F238E27FC236}">
                <a16:creationId xmlns:a16="http://schemas.microsoft.com/office/drawing/2014/main" id="{AC7F789D-EA80-2DF7-0DE5-29B884E67BBB}"/>
              </a:ext>
            </a:extLst>
          </p:cNvPr>
          <p:cNvPicPr>
            <a:picLocks noChangeAspect="1"/>
          </p:cNvPicPr>
          <p:nvPr/>
        </p:nvPicPr>
        <p:blipFill>
          <a:blip r:embed="rId4"/>
          <a:stretch>
            <a:fillRect/>
          </a:stretch>
        </p:blipFill>
        <p:spPr>
          <a:xfrm>
            <a:off x="5205889" y="2404684"/>
            <a:ext cx="5864860" cy="4334632"/>
          </a:xfrm>
          <a:prstGeom prst="rect">
            <a:avLst/>
          </a:prstGeom>
        </p:spPr>
      </p:pic>
    </p:spTree>
    <p:extLst>
      <p:ext uri="{BB962C8B-B14F-4D97-AF65-F5344CB8AC3E}">
        <p14:creationId xmlns:p14="http://schemas.microsoft.com/office/powerpoint/2010/main" val="42312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00" t="45556" r="29850" b="9334"/>
          <a:stretch/>
        </p:blipFill>
        <p:spPr bwMode="auto">
          <a:xfrm>
            <a:off x="365919" y="858691"/>
            <a:ext cx="11883509" cy="74917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4910661" y="152400"/>
            <a:ext cx="7723458" cy="677108"/>
            <a:chOff x="1508919" y="1888664"/>
            <a:chExt cx="6269914" cy="677108"/>
          </a:xfrm>
        </p:grpSpPr>
        <p:sp>
          <p:nvSpPr>
            <p:cNvPr id="26" name="Rectangle 25"/>
            <p:cNvSpPr/>
            <p:nvPr/>
          </p:nvSpPr>
          <p:spPr>
            <a:xfrm>
              <a:off x="1508919" y="1888664"/>
              <a:ext cx="6269914" cy="677108"/>
            </a:xfrm>
            <a:prstGeom prst="rect">
              <a:avLst/>
            </a:prstGeom>
          </p:spPr>
          <p:txBody>
            <a:bodyPr wrap="square">
              <a:spAutoFit/>
            </a:bodyPr>
            <a:lstStyle/>
            <a:p>
              <a:r>
                <a:rPr lang="en-US" sz="38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2. Tìm hiểu về quy tắc bàn tay.</a:t>
              </a:r>
            </a:p>
          </p:txBody>
        </p:sp>
        <p:cxnSp>
          <p:nvCxnSpPr>
            <p:cNvPr id="27" name="Straight Connector 26"/>
            <p:cNvCxnSpPr/>
            <p:nvPr/>
          </p:nvCxnSpPr>
          <p:spPr>
            <a:xfrm>
              <a:off x="1673234" y="2519755"/>
              <a:ext cx="574187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8" name="Rectangle 27"/>
          <p:cNvSpPr/>
          <p:nvPr/>
        </p:nvSpPr>
        <p:spPr>
          <a:xfrm>
            <a:off x="12481719" y="2115541"/>
            <a:ext cx="6631366" cy="677108"/>
          </a:xfrm>
          <a:prstGeom prst="rect">
            <a:avLst/>
          </a:prstGeom>
        </p:spPr>
        <p:txBody>
          <a:bodyPr wrap="square">
            <a:spAutoFit/>
          </a:bodyPr>
          <a:lstStyle/>
          <a:p>
            <a:pPr algn="just"/>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1. Viết về gì?</a:t>
            </a:r>
          </a:p>
        </p:txBody>
      </p:sp>
      <p:sp>
        <p:nvSpPr>
          <p:cNvPr id="29" name="Rectangle 28"/>
          <p:cNvSpPr/>
          <p:nvPr/>
        </p:nvSpPr>
        <p:spPr>
          <a:xfrm>
            <a:off x="12481719" y="3017469"/>
            <a:ext cx="6631366" cy="677108"/>
          </a:xfrm>
          <a:prstGeom prst="rect">
            <a:avLst/>
          </a:prstGeom>
        </p:spPr>
        <p:txBody>
          <a:bodyPr wrap="square">
            <a:spAutoFit/>
          </a:bodyPr>
          <a:lstStyle/>
          <a:p>
            <a:pPr algn="just"/>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2. Tìm ý</a:t>
            </a:r>
          </a:p>
        </p:txBody>
      </p:sp>
      <p:sp>
        <p:nvSpPr>
          <p:cNvPr id="30" name="Rectangle 29"/>
          <p:cNvSpPr/>
          <p:nvPr/>
        </p:nvSpPr>
        <p:spPr>
          <a:xfrm>
            <a:off x="12481719" y="3827921"/>
            <a:ext cx="6631366" cy="677108"/>
          </a:xfrm>
          <a:prstGeom prst="rect">
            <a:avLst/>
          </a:prstGeom>
        </p:spPr>
        <p:txBody>
          <a:bodyPr wrap="square">
            <a:spAutoFit/>
          </a:bodyPr>
          <a:lstStyle/>
          <a:p>
            <a:pPr algn="just"/>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3. Sắp xếp ý</a:t>
            </a:r>
          </a:p>
        </p:txBody>
      </p:sp>
      <p:sp>
        <p:nvSpPr>
          <p:cNvPr id="31" name="Rectangle 30"/>
          <p:cNvSpPr/>
          <p:nvPr/>
        </p:nvSpPr>
        <p:spPr>
          <a:xfrm>
            <a:off x="12481719" y="4838363"/>
            <a:ext cx="6631366" cy="677108"/>
          </a:xfrm>
          <a:prstGeom prst="rect">
            <a:avLst/>
          </a:prstGeom>
        </p:spPr>
        <p:txBody>
          <a:bodyPr wrap="square">
            <a:spAutoFit/>
          </a:bodyPr>
          <a:lstStyle/>
          <a:p>
            <a:pPr algn="just"/>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4. Viết đoạn văn.</a:t>
            </a:r>
          </a:p>
        </p:txBody>
      </p:sp>
      <p:sp>
        <p:nvSpPr>
          <p:cNvPr id="32" name="Rectangle 31"/>
          <p:cNvSpPr/>
          <p:nvPr/>
        </p:nvSpPr>
        <p:spPr>
          <a:xfrm>
            <a:off x="12481719" y="5797784"/>
            <a:ext cx="3429000" cy="1261884"/>
          </a:xfrm>
          <a:prstGeom prst="rect">
            <a:avLst/>
          </a:prstGeom>
        </p:spPr>
        <p:txBody>
          <a:bodyPr wrap="square">
            <a:spAutoFit/>
          </a:bodyPr>
          <a:lstStyle/>
          <a:p>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5. Hoàn chỉnh đoạn văn.</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363" y="677108"/>
            <a:ext cx="13966284" cy="677108"/>
          </a:xfrm>
          <a:prstGeom prst="rect">
            <a:avLst/>
          </a:prstGeom>
        </p:spPr>
        <p:txBody>
          <a:bodyPr wrap="square">
            <a:spAutoFit/>
          </a:bodyPr>
          <a:lstStyle/>
          <a:p>
            <a:pPr algn="just"/>
            <a:r>
              <a:rPr lang="en-US" sz="3800" b="1">
                <a:solidFill>
                  <a:srgbClr val="0000CC"/>
                </a:solidFill>
                <a:latin typeface="Arial-Rounded" panose="020B0500000000000000" pitchFamily="34" charset="0"/>
                <a:ea typeface="Arial-Rounded" panose="020B0500000000000000" pitchFamily="34" charset="0"/>
                <a:cs typeface="Arial-Rounded" panose="020B0500000000000000" pitchFamily="34" charset="0"/>
              </a:rPr>
              <a:t>Em hãy viết một đoạn văn kể về việc em chuẩn bị đi khai giảng.  </a:t>
            </a:r>
          </a:p>
        </p:txBody>
      </p:sp>
      <p:grpSp>
        <p:nvGrpSpPr>
          <p:cNvPr id="13" name="Group 12"/>
          <p:cNvGrpSpPr/>
          <p:nvPr/>
        </p:nvGrpSpPr>
        <p:grpSpPr>
          <a:xfrm>
            <a:off x="5623719" y="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3. Viết đoạn văn.</a:t>
              </a:r>
            </a:p>
          </p:txBody>
        </p:sp>
        <p:cxnSp>
          <p:nvCxnSpPr>
            <p:cNvPr id="21" name="Straight Connector 20"/>
            <p:cNvCxnSpPr/>
            <p:nvPr/>
          </p:nvCxnSpPr>
          <p:spPr>
            <a:xfrm>
              <a:off x="1673234" y="2519755"/>
              <a:ext cx="297064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975519" y="1219200"/>
            <a:ext cx="14509128" cy="7694414"/>
          </a:xfrm>
          <a:prstGeom prst="rect">
            <a:avLst/>
          </a:prstGeom>
        </p:spPr>
        <p:txBody>
          <a:bodyPr wrap="square">
            <a:spAutoFit/>
          </a:bodyPr>
          <a:lstStyle/>
          <a:p>
            <a:pPr indent="914400" algn="ctr">
              <a:lnSpc>
                <a:spcPct val="130000"/>
              </a:lnSpc>
            </a:pPr>
            <a:r>
              <a:rPr lang="en-US" sz="3800" b="1">
                <a:solidFill>
                  <a:srgbClr val="0000CC"/>
                </a:solidFill>
                <a:effectLst>
                  <a:outerShdw blurRad="38100" dist="38100" dir="2700000" algn="tl">
                    <a:srgbClr val="000000">
                      <a:alpha val="43137"/>
                    </a:srgbClr>
                  </a:outerShdw>
                </a:effectLst>
                <a:latin typeface="HP001 4 hàng" panose="020B0603050302020204" pitchFamily="34" charset="0"/>
                <a:cs typeface="Times New Roman" pitchFamily="18" charset="0"/>
              </a:rPr>
              <a:t>Bài làm</a:t>
            </a:r>
          </a:p>
          <a:p>
            <a:pPr indent="914400" algn="just">
              <a:lnSpc>
                <a:spcPct val="130000"/>
              </a:lnSpc>
            </a:pPr>
            <a:r>
              <a:rPr lang="vi-VN" sz="3800" b="1">
                <a:solidFill>
                  <a:srgbClr val="0000CC"/>
                </a:solidFill>
                <a:effectLst>
                  <a:outerShdw blurRad="38100" dist="38100" dir="2700000" algn="tl">
                    <a:srgbClr val="000000">
                      <a:alpha val="43137"/>
                    </a:srgbClr>
                  </a:outerShdw>
                </a:effectLst>
                <a:latin typeface="HP001 4 hàng" panose="020B0603050302020204" pitchFamily="34" charset="0"/>
                <a:cs typeface="Times New Roman" pitchFamily="18" charset="0"/>
              </a:rPr>
              <a:t>Thế là ngày mai em chính thức là học sinh lớp 3</a:t>
            </a:r>
            <a:r>
              <a:rPr lang="en-US" sz="3800" b="1">
                <a:solidFill>
                  <a:srgbClr val="0000CC"/>
                </a:solidFill>
                <a:effectLst>
                  <a:outerShdw blurRad="38100" dist="38100" dir="2700000" algn="tl">
                    <a:srgbClr val="000000">
                      <a:alpha val="43137"/>
                    </a:srgbClr>
                  </a:outerShdw>
                </a:effectLst>
                <a:latin typeface="HP001 4 hàng" panose="020B0603050302020204" pitchFamily="34" charset="0"/>
                <a:cs typeface="Times New Roman" pitchFamily="18" charset="0"/>
              </a:rPr>
              <a:t>. Em tên là Nguyễn Thị Vân Anh</a:t>
            </a:r>
            <a:r>
              <a:rPr lang="vi-VN" sz="3800" b="1">
                <a:solidFill>
                  <a:srgbClr val="0000CC"/>
                </a:solidFill>
                <a:effectLst>
                  <a:outerShdw blurRad="38100" dist="38100" dir="2700000" algn="tl">
                    <a:srgbClr val="000000">
                      <a:alpha val="43137"/>
                    </a:srgbClr>
                  </a:outerShdw>
                </a:effectLst>
                <a:latin typeface="HP001 4 hàng" panose="020B0603050302020204" pitchFamily="34" charset="0"/>
                <a:cs typeface="Times New Roman" pitchFamily="18" charset="0"/>
              </a:rPr>
              <a:t>. Để chuẩn bị cho buổi khai giảng ngày mai, em đã chuẩn bị đầy đủ mọi đồ dùng, sách vở quần áo trước khi tới trường. Bài tập và sách vở được em sắp xếp ngăn nắp vào balo. Quần áo được giặt sạch sẽ thơm tho treo trên mắc áo. Buổi sáng hôm đó em dậy từ rất sớm để tập thể dục, ăn sáng và mặc quần áo chỉnh tề trước khi được bố đèo tới trường. Em rất háo hức khi sắp được gặp lại bạn bè và thầy cô sau khoảng thời gian dài nghỉ được nghỉ.</a:t>
            </a:r>
            <a:endParaRPr lang="en-US" sz="3800" b="1">
              <a:solidFill>
                <a:srgbClr val="0000CC"/>
              </a:solidFill>
              <a:effectLst>
                <a:outerShdw blurRad="38100" dist="38100" dir="2700000" algn="tl">
                  <a:srgbClr val="000000">
                    <a:alpha val="43137"/>
                  </a:srgbClr>
                </a:outerShdw>
              </a:effectLst>
              <a:latin typeface="HP001 4 hàng" panose="020B0603050302020204" pitchFamily="34" charset="0"/>
              <a:cs typeface="Times New Roman" pitchFamily="18" charset="0"/>
            </a:endParaRPr>
          </a:p>
        </p:txBody>
      </p:sp>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B37BF45-8401-EB90-F27D-794F6B612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55"/>
            <a:ext cx="16276638" cy="9144000"/>
          </a:xfrm>
          <a:prstGeom prst="rect">
            <a:avLst/>
          </a:prstGeom>
        </p:spPr>
      </p:pic>
      <p:grpSp>
        <p:nvGrpSpPr>
          <p:cNvPr id="13" name="Group 12"/>
          <p:cNvGrpSpPr/>
          <p:nvPr/>
        </p:nvGrpSpPr>
        <p:grpSpPr>
          <a:xfrm>
            <a:off x="5222823" y="84892"/>
            <a:ext cx="7057554" cy="677296"/>
            <a:chOff x="1491193" y="1888664"/>
            <a:chExt cx="6287640" cy="677296"/>
          </a:xfrm>
        </p:grpSpPr>
        <p:sp>
          <p:nvSpPr>
            <p:cNvPr id="20" name="Rectangle 19"/>
            <p:cNvSpPr/>
            <p:nvPr/>
          </p:nvSpPr>
          <p:spPr>
            <a:xfrm>
              <a:off x="1508919" y="1888664"/>
              <a:ext cx="6269914" cy="677108"/>
            </a:xfrm>
            <a:prstGeom prst="rect">
              <a:avLst/>
            </a:prstGeom>
          </p:spPr>
          <p:txBody>
            <a:bodyPr wrap="square">
              <a:spAutoFit/>
            </a:bodyPr>
            <a:lstStyle/>
            <a:p>
              <a:r>
                <a:rPr lang="en-US" sz="3800" b="1">
                  <a:ln w="76200">
                    <a:solidFill>
                      <a:schemeClr val="tx1"/>
                    </a:solidFill>
                  </a:ln>
                  <a:latin typeface="Arial-Rounded" panose="020B0500000000000000" pitchFamily="34" charset="0"/>
                  <a:ea typeface="Arial-Rounded" panose="020B0500000000000000" pitchFamily="34" charset="0"/>
                  <a:cs typeface="Arial-Rounded" panose="020B0500000000000000" pitchFamily="34" charset="0"/>
                </a:rPr>
                <a:t>4. Chia sẻ bài viết trước lớp.</a:t>
              </a:r>
            </a:p>
          </p:txBody>
        </p:sp>
        <p:cxnSp>
          <p:nvCxnSpPr>
            <p:cNvPr id="21" name="Straight Connector 20"/>
            <p:cNvCxnSpPr/>
            <p:nvPr/>
          </p:nvCxnSpPr>
          <p:spPr>
            <a:xfrm>
              <a:off x="1673234" y="2519755"/>
              <a:ext cx="492723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7" name="Rectangle 19">
              <a:extLst>
                <a:ext uri="{FF2B5EF4-FFF2-40B4-BE49-F238E27FC236}">
                  <a16:creationId xmlns:a16="http://schemas.microsoft.com/office/drawing/2014/main" id="{2B1C55EA-48EA-B1DE-C87B-8F1D0B02505C}"/>
                </a:ext>
              </a:extLst>
            </p:cNvPr>
            <p:cNvSpPr/>
            <p:nvPr/>
          </p:nvSpPr>
          <p:spPr>
            <a:xfrm>
              <a:off x="1491193" y="1888852"/>
              <a:ext cx="6269914" cy="677108"/>
            </a:xfrm>
            <a:prstGeom prst="rect">
              <a:avLst/>
            </a:prstGeom>
          </p:spPr>
          <p:txBody>
            <a:bodyPr wrap="square">
              <a:spAutoFit/>
            </a:bodyPr>
            <a:lstStyle/>
            <a:p>
              <a:r>
                <a:rPr lang="en-US" sz="38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4. Chia sẻ bài viết trước lớp.</a:t>
              </a:r>
            </a:p>
          </p:txBody>
        </p:sp>
      </p:grpSp>
      <p:pic>
        <p:nvPicPr>
          <p:cNvPr id="3" name="Hình ảnh 2" descr="Ảnh có chứa người máy&#10;&#10;Mô tả được tạo tự động">
            <a:extLst>
              <a:ext uri="{FF2B5EF4-FFF2-40B4-BE49-F238E27FC236}">
                <a16:creationId xmlns:a16="http://schemas.microsoft.com/office/drawing/2014/main" id="{C219A9D4-6790-B64F-2076-86DE0C2CE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9" y="3637379"/>
            <a:ext cx="5039428" cy="5487166"/>
          </a:xfrm>
          <a:prstGeom prst="rect">
            <a:avLst/>
          </a:prstGeom>
        </p:spPr>
      </p:pic>
      <p:pic>
        <p:nvPicPr>
          <p:cNvPr id="6" name="Hình ảnh 5">
            <a:extLst>
              <a:ext uri="{FF2B5EF4-FFF2-40B4-BE49-F238E27FC236}">
                <a16:creationId xmlns:a16="http://schemas.microsoft.com/office/drawing/2014/main" id="{91111E40-8071-56A3-A4B3-7299CC6825DA}"/>
              </a:ext>
            </a:extLst>
          </p:cNvPr>
          <p:cNvPicPr>
            <a:picLocks noChangeAspect="1"/>
          </p:cNvPicPr>
          <p:nvPr/>
        </p:nvPicPr>
        <p:blipFill>
          <a:blip r:embed="rId4"/>
          <a:stretch>
            <a:fillRect/>
          </a:stretch>
        </p:blipFill>
        <p:spPr>
          <a:xfrm>
            <a:off x="5205889" y="2404684"/>
            <a:ext cx="5864860" cy="4334632"/>
          </a:xfrm>
          <a:prstGeom prst="rect">
            <a:avLst/>
          </a:prstGeom>
        </p:spPr>
      </p:pic>
    </p:spTree>
    <p:extLst>
      <p:ext uri="{BB962C8B-B14F-4D97-AF65-F5344CB8AC3E}">
        <p14:creationId xmlns:p14="http://schemas.microsoft.com/office/powerpoint/2010/main" val="29079212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10033</TotalTime>
  <Words>313</Words>
  <Application>Microsoft Office PowerPoint</Application>
  <PresentationFormat>Custom</PresentationFormat>
  <Paragraphs>31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Arial-Rounded</vt:lpstr>
      <vt:lpstr>HP001 4 hàng</vt:lpstr>
      <vt:lpstr>SVN-Ziclets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Techsi.vn</cp:lastModifiedBy>
  <cp:revision>1147</cp:revision>
  <dcterms:created xsi:type="dcterms:W3CDTF">2008-09-09T22:52:10Z</dcterms:created>
  <dcterms:modified xsi:type="dcterms:W3CDTF">2022-09-05T06:48:28Z</dcterms:modified>
</cp:coreProperties>
</file>